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9" r:id="rId2"/>
    <p:sldId id="267" r:id="rId3"/>
    <p:sldId id="312" r:id="rId4"/>
    <p:sldId id="299" r:id="rId5"/>
    <p:sldId id="317" r:id="rId6"/>
    <p:sldId id="322" r:id="rId7"/>
    <p:sldId id="330" r:id="rId8"/>
    <p:sldId id="334" r:id="rId9"/>
    <p:sldId id="268" r:id="rId10"/>
    <p:sldId id="310" r:id="rId11"/>
    <p:sldId id="316" r:id="rId12"/>
    <p:sldId id="323" r:id="rId13"/>
    <p:sldId id="332" r:id="rId14"/>
    <p:sldId id="265" r:id="rId15"/>
    <p:sldId id="311" r:id="rId16"/>
    <p:sldId id="319" r:id="rId17"/>
    <p:sldId id="329" r:id="rId18"/>
    <p:sldId id="260" r:id="rId19"/>
    <p:sldId id="269" r:id="rId20"/>
    <p:sldId id="270" r:id="rId21"/>
    <p:sldId id="271" r:id="rId22"/>
    <p:sldId id="315" r:id="rId23"/>
    <p:sldId id="261" r:id="rId24"/>
    <p:sldId id="276" r:id="rId25"/>
    <p:sldId id="313" r:id="rId26"/>
    <p:sldId id="306" r:id="rId27"/>
    <p:sldId id="327" r:id="rId28"/>
    <p:sldId id="307" r:id="rId29"/>
    <p:sldId id="262" r:id="rId30"/>
    <p:sldId id="279" r:id="rId31"/>
    <p:sldId id="280" r:id="rId32"/>
    <p:sldId id="281" r:id="rId33"/>
    <p:sldId id="263" r:id="rId34"/>
    <p:sldId id="273" r:id="rId35"/>
    <p:sldId id="274" r:id="rId36"/>
    <p:sldId id="275" r:id="rId37"/>
    <p:sldId id="272" r:id="rId38"/>
    <p:sldId id="287" r:id="rId39"/>
    <p:sldId id="288" r:id="rId40"/>
    <p:sldId id="289" r:id="rId41"/>
    <p:sldId id="284" r:id="rId42"/>
    <p:sldId id="314" r:id="rId43"/>
    <p:sldId id="291" r:id="rId44"/>
    <p:sldId id="292" r:id="rId45"/>
    <p:sldId id="285" r:id="rId46"/>
    <p:sldId id="293" r:id="rId47"/>
    <p:sldId id="294" r:id="rId48"/>
    <p:sldId id="295" r:id="rId49"/>
    <p:sldId id="286" r:id="rId50"/>
    <p:sldId id="296" r:id="rId51"/>
    <p:sldId id="297" r:id="rId52"/>
    <p:sldId id="298" r:id="rId5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2" autoAdjust="0"/>
    <p:restoredTop sz="94660"/>
  </p:normalViewPr>
  <p:slideViewPr>
    <p:cSldViewPr>
      <p:cViewPr varScale="1">
        <p:scale>
          <a:sx n="83" d="100"/>
          <a:sy n="83" d="100"/>
        </p:scale>
        <p:origin x="222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9487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jectives adverbs size 1.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7115AF6-C425-42B1-B309-35377D269F33}"/>
              </a:ext>
            </a:extLst>
          </p:cNvPr>
          <p:cNvGrpSpPr/>
          <p:nvPr userDrawn="1"/>
        </p:nvGrpSpPr>
        <p:grpSpPr>
          <a:xfrm>
            <a:off x="267167" y="296652"/>
            <a:ext cx="1958325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8F930D6D-F78F-4DA3-B7F3-16A3D98751F3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E08A8CD-0F09-4A60-ABB6-FAE3E769731C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8749AA0-687D-437F-81AD-139CBB0C50C8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6B52A07-951B-4D8D-B79F-093162082E59}"/>
              </a:ext>
            </a:extLst>
          </p:cNvPr>
          <p:cNvGrpSpPr/>
          <p:nvPr userDrawn="1"/>
        </p:nvGrpSpPr>
        <p:grpSpPr>
          <a:xfrm>
            <a:off x="2463411" y="296652"/>
            <a:ext cx="1958325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3104BE-B9F2-47C6-A94F-FE5A46DAE672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D095794-C9AF-497A-9C37-76C20DFCBB51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84206B8-8870-4012-A8D7-D5AC8FB33AD5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09053C-EDD7-475F-819A-B574C8CE3448}"/>
              </a:ext>
            </a:extLst>
          </p:cNvPr>
          <p:cNvGrpSpPr/>
          <p:nvPr userDrawn="1"/>
        </p:nvGrpSpPr>
        <p:grpSpPr>
          <a:xfrm>
            <a:off x="4659655" y="296652"/>
            <a:ext cx="1958325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E46DA02-B556-46DB-B772-6546030CC867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184F0B7-DCC4-428F-A3E8-FA1023EA6A10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4E40187-2A44-4D03-B426-85B475FDB689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4B2149A-9FB9-4844-AEE7-6D33BA576B39}"/>
              </a:ext>
            </a:extLst>
          </p:cNvPr>
          <p:cNvGrpSpPr/>
          <p:nvPr userDrawn="1"/>
        </p:nvGrpSpPr>
        <p:grpSpPr>
          <a:xfrm>
            <a:off x="6855899" y="296652"/>
            <a:ext cx="1958325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681BBB2-F610-4BE0-80F5-61372FFE7BE6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DE5F4A00-98C0-48A9-AD1E-0CB2962B0720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1AE91C8-A3A6-4FA0-80F9-AA6440FC5BC3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366189A-C85F-4504-A605-CC01EDD8B08A}"/>
              </a:ext>
            </a:extLst>
          </p:cNvPr>
          <p:cNvGrpSpPr/>
          <p:nvPr userDrawn="1"/>
        </p:nvGrpSpPr>
        <p:grpSpPr>
          <a:xfrm>
            <a:off x="267167" y="3753036"/>
            <a:ext cx="1958325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CC222B80-B46F-4AAC-A4C2-1602693B1268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CB1DB2-75EC-4172-80F7-87BF579BAA28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CC437F0-EFA5-4AC9-A982-4FE12A11ED19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CCF2B5D-48EF-4594-8B21-CAC030542B51}"/>
              </a:ext>
            </a:extLst>
          </p:cNvPr>
          <p:cNvGrpSpPr/>
          <p:nvPr userDrawn="1"/>
        </p:nvGrpSpPr>
        <p:grpSpPr>
          <a:xfrm>
            <a:off x="2463411" y="3753036"/>
            <a:ext cx="1958325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B2E00F9-D50A-4E69-8E66-2DFCDAF1275B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C67EAD3-2AB6-422E-8F34-5DE465E415AF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9327E9A-61EE-4A07-9530-2A638B8BE05B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DEABBE0-90F0-45C6-A0E0-69C63840B802}"/>
              </a:ext>
            </a:extLst>
          </p:cNvPr>
          <p:cNvGrpSpPr/>
          <p:nvPr userDrawn="1"/>
        </p:nvGrpSpPr>
        <p:grpSpPr>
          <a:xfrm>
            <a:off x="4659655" y="3753036"/>
            <a:ext cx="1958325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580CB87-7BDD-46C5-87FB-DE7A381B5736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367D866-DFA6-4E7F-80A3-AED64B55885F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B6F6831-8A7F-4065-B5F5-F03964839BF3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3798255-0BA1-44AB-8754-24F91B02A9CD}"/>
              </a:ext>
            </a:extLst>
          </p:cNvPr>
          <p:cNvGrpSpPr/>
          <p:nvPr userDrawn="1"/>
        </p:nvGrpSpPr>
        <p:grpSpPr>
          <a:xfrm>
            <a:off x="6855899" y="3753036"/>
            <a:ext cx="1958325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F12E7DC-3FF9-42CC-AA00-A463E1C38791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E4DF9AD-F6AC-4F07-A301-F14252DFAFBC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93A9F1E-5EAD-4657-9284-99B63E310C56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313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uns size 1.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FB8312C-C494-48B6-B90E-F687726B1D02}"/>
              </a:ext>
            </a:extLst>
          </p:cNvPr>
          <p:cNvGrpSpPr/>
          <p:nvPr userDrawn="1"/>
        </p:nvGrpSpPr>
        <p:grpSpPr>
          <a:xfrm>
            <a:off x="614395" y="224644"/>
            <a:ext cx="2415653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418426CD-7947-46E6-98C9-66DB20905A74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9991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82BECFF-9784-43DC-8B51-EFAD742368FD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11" name="Arc 10">
                <a:extLst>
                  <a:ext uri="{FF2B5EF4-FFF2-40B4-BE49-F238E27FC236}">
                    <a16:creationId xmlns:a16="http://schemas.microsoft.com/office/drawing/2014/main" id="{33A44850-A24E-4BFE-8613-B37B463842CA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1"/>
                  <a:gd name="adj2" fmla="val 21061393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3E01BF72-71DE-4DB2-9FD1-94D8D4D004AE}"/>
                  </a:ext>
                </a:extLst>
              </p:cNvPr>
              <p:cNvCxnSpPr>
                <a:cxnSpLocks/>
                <a:stCxn id="11" idx="2"/>
              </p:cNvCxnSpPr>
              <p:nvPr/>
            </p:nvCxnSpPr>
            <p:spPr>
              <a:xfrm flipH="1">
                <a:off x="2447764" y="2236814"/>
                <a:ext cx="710" cy="238031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5F12E43-17E8-4C79-8742-53F986893B09}"/>
                  </a:ext>
                </a:extLst>
              </p:cNvPr>
              <p:cNvCxnSpPr>
                <a:stCxn id="7" idx="2"/>
                <a:endCxn id="7" idx="2"/>
              </p:cNvCxnSpPr>
              <p:nvPr/>
            </p:nvCxnSpPr>
            <p:spPr>
              <a:xfrm>
                <a:off x="3744809" y="2245012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C35C1A86-9DD6-45D4-BA8A-5AC3AF9C5AFD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9AF0B65F-164B-4861-A0EC-6088A0E19714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34DE059-CAF0-460A-96D9-B5FD2ACA1787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72B9503-3568-48A3-B63B-681CA77E6B76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88D263F-C61C-4C13-8CE2-1572235BA25D}"/>
              </a:ext>
            </a:extLst>
          </p:cNvPr>
          <p:cNvGrpSpPr/>
          <p:nvPr userDrawn="1"/>
        </p:nvGrpSpPr>
        <p:grpSpPr>
          <a:xfrm>
            <a:off x="3314695" y="224644"/>
            <a:ext cx="2415653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17" name="Arc 16">
              <a:extLst>
                <a:ext uri="{FF2B5EF4-FFF2-40B4-BE49-F238E27FC236}">
                  <a16:creationId xmlns:a16="http://schemas.microsoft.com/office/drawing/2014/main" id="{E00B1198-686A-406C-9EE7-94193A1566B4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9991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067E9867-57C1-4556-A376-FBD467BF7FCF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21" name="Arc 20">
                <a:extLst>
                  <a:ext uri="{FF2B5EF4-FFF2-40B4-BE49-F238E27FC236}">
                    <a16:creationId xmlns:a16="http://schemas.microsoft.com/office/drawing/2014/main" id="{26CEAB34-0D72-4636-95C3-604456A2F83D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1"/>
                  <a:gd name="adj2" fmla="val 21061393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03F76BB4-4BE3-4BDB-AB46-1B4D6A66CB5B}"/>
                  </a:ext>
                </a:extLst>
              </p:cNvPr>
              <p:cNvCxnSpPr>
                <a:cxnSpLocks/>
                <a:stCxn id="21" idx="2"/>
              </p:cNvCxnSpPr>
              <p:nvPr/>
            </p:nvCxnSpPr>
            <p:spPr>
              <a:xfrm flipH="1">
                <a:off x="2447764" y="2236814"/>
                <a:ext cx="710" cy="238031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1EE402DA-B3F8-48A9-9F57-E8505BEA1204}"/>
                  </a:ext>
                </a:extLst>
              </p:cNvPr>
              <p:cNvCxnSpPr>
                <a:stCxn id="17" idx="2"/>
                <a:endCxn id="17" idx="2"/>
              </p:cNvCxnSpPr>
              <p:nvPr/>
            </p:nvCxnSpPr>
            <p:spPr>
              <a:xfrm>
                <a:off x="3744809" y="2245012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ECD1B127-D4E7-4359-842D-F6476C19AA5C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F9193ED2-BEA1-4CEF-8DAB-19AF38345AD6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518EB71-96E2-46E1-8490-F1A99D97C39C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CCF11E1-C7E9-40B1-976E-66DE6DF647C5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2EC488B-F935-43B1-B40C-3BBF8A3989F0}"/>
              </a:ext>
            </a:extLst>
          </p:cNvPr>
          <p:cNvGrpSpPr/>
          <p:nvPr userDrawn="1"/>
        </p:nvGrpSpPr>
        <p:grpSpPr>
          <a:xfrm>
            <a:off x="6014995" y="224644"/>
            <a:ext cx="2415653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27" name="Arc 26">
              <a:extLst>
                <a:ext uri="{FF2B5EF4-FFF2-40B4-BE49-F238E27FC236}">
                  <a16:creationId xmlns:a16="http://schemas.microsoft.com/office/drawing/2014/main" id="{4B5A1635-A44D-4DBB-83DB-0718FF338CF9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9991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CEC643C3-28EE-4893-9ADF-1949E5474D1C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31" name="Arc 30">
                <a:extLst>
                  <a:ext uri="{FF2B5EF4-FFF2-40B4-BE49-F238E27FC236}">
                    <a16:creationId xmlns:a16="http://schemas.microsoft.com/office/drawing/2014/main" id="{49B6D8CF-9DAA-46CD-9436-353152411197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1"/>
                  <a:gd name="adj2" fmla="val 21061393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B4104E16-B786-4BBE-95CA-5E97B874B269}"/>
                  </a:ext>
                </a:extLst>
              </p:cNvPr>
              <p:cNvCxnSpPr>
                <a:cxnSpLocks/>
                <a:stCxn id="31" idx="2"/>
              </p:cNvCxnSpPr>
              <p:nvPr/>
            </p:nvCxnSpPr>
            <p:spPr>
              <a:xfrm flipH="1">
                <a:off x="2447764" y="2236814"/>
                <a:ext cx="710" cy="238031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E826BC6E-D2F9-411F-A2C2-47DEECD3D14D}"/>
                  </a:ext>
                </a:extLst>
              </p:cNvPr>
              <p:cNvCxnSpPr>
                <a:stCxn id="27" idx="2"/>
                <a:endCxn id="27" idx="2"/>
              </p:cNvCxnSpPr>
              <p:nvPr/>
            </p:nvCxnSpPr>
            <p:spPr>
              <a:xfrm>
                <a:off x="3744809" y="2245012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195FF9A-E363-4E46-B1BC-B8BC4E859708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DF7F89CA-900E-4419-9626-D99D6343E6D8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09DF8F-B63E-45A1-BBB5-650E2EC6CAC3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1D3DE0A4-8D94-4390-9989-C39E4DD27ACE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76DD821-A8B5-4563-AC31-BE239D33BD59}"/>
              </a:ext>
            </a:extLst>
          </p:cNvPr>
          <p:cNvGrpSpPr/>
          <p:nvPr userDrawn="1"/>
        </p:nvGrpSpPr>
        <p:grpSpPr>
          <a:xfrm>
            <a:off x="614395" y="3717032"/>
            <a:ext cx="2415653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0BC5FFDD-3F3A-4D80-B9BE-B0CB537C1604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9991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AED89FE6-EE18-4565-B2EF-84C7BDAADAAB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41" name="Arc 40">
                <a:extLst>
                  <a:ext uri="{FF2B5EF4-FFF2-40B4-BE49-F238E27FC236}">
                    <a16:creationId xmlns:a16="http://schemas.microsoft.com/office/drawing/2014/main" id="{8AD9BE7C-145A-4149-8101-36802471AF8E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1"/>
                  <a:gd name="adj2" fmla="val 21061393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FDC0AED2-238D-4963-AE91-7ADC9B3B8BEA}"/>
                  </a:ext>
                </a:extLst>
              </p:cNvPr>
              <p:cNvCxnSpPr>
                <a:cxnSpLocks/>
                <a:stCxn id="41" idx="2"/>
              </p:cNvCxnSpPr>
              <p:nvPr/>
            </p:nvCxnSpPr>
            <p:spPr>
              <a:xfrm flipH="1">
                <a:off x="2447764" y="2236814"/>
                <a:ext cx="710" cy="238031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D98B8AF8-0A91-4BE2-B0BB-243959A6A056}"/>
                  </a:ext>
                </a:extLst>
              </p:cNvPr>
              <p:cNvCxnSpPr>
                <a:stCxn id="37" idx="2"/>
                <a:endCxn id="37" idx="2"/>
              </p:cNvCxnSpPr>
              <p:nvPr/>
            </p:nvCxnSpPr>
            <p:spPr>
              <a:xfrm>
                <a:off x="3744809" y="2245012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3926C49E-85C7-45D1-B7C9-8CCEA9EBF30A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6DCC4689-02D1-4E85-A721-C2705C15DF09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B13EB98-622B-4C0D-BF15-CCDC501953ED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35E8A20-75E3-4DD6-9486-DE24BCD5DC9B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C47E220-BABC-4059-96F5-9DEAB07CE7A0}"/>
              </a:ext>
            </a:extLst>
          </p:cNvPr>
          <p:cNvGrpSpPr/>
          <p:nvPr userDrawn="1"/>
        </p:nvGrpSpPr>
        <p:grpSpPr>
          <a:xfrm>
            <a:off x="3314695" y="3717032"/>
            <a:ext cx="2415653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47" name="Arc 46">
              <a:extLst>
                <a:ext uri="{FF2B5EF4-FFF2-40B4-BE49-F238E27FC236}">
                  <a16:creationId xmlns:a16="http://schemas.microsoft.com/office/drawing/2014/main" id="{1E3CABF5-0955-43F2-8650-93886BEF7432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9991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08291AC6-C10A-49F5-9715-57823030F691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51" name="Arc 50">
                <a:extLst>
                  <a:ext uri="{FF2B5EF4-FFF2-40B4-BE49-F238E27FC236}">
                    <a16:creationId xmlns:a16="http://schemas.microsoft.com/office/drawing/2014/main" id="{3327D0DD-1C03-49EC-A5D4-EE102EC2B2D6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1"/>
                  <a:gd name="adj2" fmla="val 21061393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199E7075-7291-4E28-AE20-8FE4F850596B}"/>
                  </a:ext>
                </a:extLst>
              </p:cNvPr>
              <p:cNvCxnSpPr>
                <a:cxnSpLocks/>
                <a:stCxn id="51" idx="2"/>
              </p:cNvCxnSpPr>
              <p:nvPr/>
            </p:nvCxnSpPr>
            <p:spPr>
              <a:xfrm flipH="1">
                <a:off x="2447764" y="2236814"/>
                <a:ext cx="710" cy="238031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F6C4679-EA44-4391-AAFC-30DA4B8EA643}"/>
                  </a:ext>
                </a:extLst>
              </p:cNvPr>
              <p:cNvCxnSpPr>
                <a:stCxn id="47" idx="2"/>
                <a:endCxn id="47" idx="2"/>
              </p:cNvCxnSpPr>
              <p:nvPr/>
            </p:nvCxnSpPr>
            <p:spPr>
              <a:xfrm>
                <a:off x="3744809" y="2245012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A231958E-C3E7-4A37-A830-2473E5FBFC29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5477473D-376C-48C7-B53D-807BEFA52FFD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6EE4934-C1B9-4E7D-BC90-181575BBE0FE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AE3F64B-257C-4BB9-9E11-4300B53F923D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18D1D16-816E-4F5B-8417-049AB6D197B1}"/>
              </a:ext>
            </a:extLst>
          </p:cNvPr>
          <p:cNvGrpSpPr/>
          <p:nvPr userDrawn="1"/>
        </p:nvGrpSpPr>
        <p:grpSpPr>
          <a:xfrm>
            <a:off x="6014995" y="3717032"/>
            <a:ext cx="2415653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57" name="Arc 56">
              <a:extLst>
                <a:ext uri="{FF2B5EF4-FFF2-40B4-BE49-F238E27FC236}">
                  <a16:creationId xmlns:a16="http://schemas.microsoft.com/office/drawing/2014/main" id="{FA0D91B5-0604-4DDB-BD93-796FCE3A55D7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9991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200AC678-28C0-4769-8216-9271E7AE0E5A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61" name="Arc 60">
                <a:extLst>
                  <a:ext uri="{FF2B5EF4-FFF2-40B4-BE49-F238E27FC236}">
                    <a16:creationId xmlns:a16="http://schemas.microsoft.com/office/drawing/2014/main" id="{EA9C288E-BC97-41FF-915C-F1349DB5D92D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1"/>
                  <a:gd name="adj2" fmla="val 21061393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DEBAD5FF-48F7-4593-AA98-AE72DE022CB7}"/>
                  </a:ext>
                </a:extLst>
              </p:cNvPr>
              <p:cNvCxnSpPr>
                <a:cxnSpLocks/>
                <a:stCxn id="61" idx="2"/>
              </p:cNvCxnSpPr>
              <p:nvPr/>
            </p:nvCxnSpPr>
            <p:spPr>
              <a:xfrm flipH="1">
                <a:off x="2447764" y="2236814"/>
                <a:ext cx="710" cy="238031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0AF947EA-091A-41ED-9443-CCB383E67D0F}"/>
                  </a:ext>
                </a:extLst>
              </p:cNvPr>
              <p:cNvCxnSpPr>
                <a:cxnSpLocks/>
                <a:stCxn id="57" idx="2"/>
                <a:endCxn id="57" idx="2"/>
              </p:cNvCxnSpPr>
              <p:nvPr/>
            </p:nvCxnSpPr>
            <p:spPr>
              <a:xfrm>
                <a:off x="3744809" y="2245012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51B1EE76-8C4A-4D49-BA3B-6CBCFB6D359E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BA43FFA-2ABD-4F4E-8441-419D0F92E645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1B11DF4B-D0E0-4194-A556-9B740D1A2D25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862B920-AF00-4E2B-9405-55E7429CD198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06802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bs size 1.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B36337F-5B42-46EA-8C59-4C850A10C003}"/>
              </a:ext>
            </a:extLst>
          </p:cNvPr>
          <p:cNvGrpSpPr/>
          <p:nvPr userDrawn="1"/>
        </p:nvGrpSpPr>
        <p:grpSpPr>
          <a:xfrm>
            <a:off x="684496" y="224644"/>
            <a:ext cx="2278702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CB1F688-846A-4EB6-B91B-43E5136ADA24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1319C261-6100-4602-8C3B-4C3726CC7503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D93DE16-2057-4303-AEFB-3C876661803E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F3171B5-CE2F-4E47-A95F-E69769291056}"/>
              </a:ext>
            </a:extLst>
          </p:cNvPr>
          <p:cNvGrpSpPr/>
          <p:nvPr userDrawn="1"/>
        </p:nvGrpSpPr>
        <p:grpSpPr>
          <a:xfrm>
            <a:off x="3384796" y="224644"/>
            <a:ext cx="2278702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A8D885C-2CCE-4672-90C0-2F936D914978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B289FC-B194-4A37-949A-2BC55B2C931B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1DBDDA8-EE4F-456D-B730-4E5EC38E0BFF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9775A15-D86A-418C-B578-AA5C76CB4A9D}"/>
              </a:ext>
            </a:extLst>
          </p:cNvPr>
          <p:cNvGrpSpPr/>
          <p:nvPr userDrawn="1"/>
        </p:nvGrpSpPr>
        <p:grpSpPr>
          <a:xfrm>
            <a:off x="6085096" y="224644"/>
            <a:ext cx="2278702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3BFDD86-BB81-4BD8-8BD1-A19DF40F67B9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EFFB43E-BDE1-4DFB-ABA1-66C2EE2190EE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BC16805-48F7-4F5B-A8E1-C792A94E1581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E4A2373-5A9A-4F3B-9AF9-285456F84E40}"/>
              </a:ext>
            </a:extLst>
          </p:cNvPr>
          <p:cNvGrpSpPr/>
          <p:nvPr userDrawn="1"/>
        </p:nvGrpSpPr>
        <p:grpSpPr>
          <a:xfrm>
            <a:off x="684496" y="3609020"/>
            <a:ext cx="2278702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F232F62-D452-425E-BB90-91C4210BDE7B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F7427B3-DE36-464A-8C78-E235C67D6246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14DB9D4-EDB6-4B5F-BB1F-45062EF6F247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D516D6B-AB17-4CC3-8EF2-B167F792FF04}"/>
              </a:ext>
            </a:extLst>
          </p:cNvPr>
          <p:cNvGrpSpPr/>
          <p:nvPr userDrawn="1"/>
        </p:nvGrpSpPr>
        <p:grpSpPr>
          <a:xfrm>
            <a:off x="3384796" y="3609020"/>
            <a:ext cx="2278702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227420-46D7-4576-9A09-80AC98BBE653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76A63D3-3A75-4940-B881-40CEA680CE3B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3AAE487-E19C-4608-A09F-D0A38151D3C5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1F1DCA1-A0EB-479B-B4E2-714B258617AE}"/>
              </a:ext>
            </a:extLst>
          </p:cNvPr>
          <p:cNvGrpSpPr/>
          <p:nvPr userDrawn="1"/>
        </p:nvGrpSpPr>
        <p:grpSpPr>
          <a:xfrm>
            <a:off x="6085096" y="3609020"/>
            <a:ext cx="2278702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A3B3065E-9E10-4FF5-9867-2B8630E8027A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29633D6-8FFA-44E1-A0E1-D0431101AD6A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D7C35CC-3289-4344-AD4A-EDBF6C420DEA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93379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jectives adverbs size 1.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53E22F7-F6F7-4296-8048-04506E7BFD6F}"/>
              </a:ext>
            </a:extLst>
          </p:cNvPr>
          <p:cNvGrpSpPr/>
          <p:nvPr userDrawn="1"/>
        </p:nvGrpSpPr>
        <p:grpSpPr>
          <a:xfrm>
            <a:off x="688450" y="246137"/>
            <a:ext cx="2267888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F2E56D98-CAE3-446B-99C3-D344FCF13411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416C48D-4B33-4E2F-9A9D-589ED47F8DC5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8EAE421-236A-4A99-A832-0F031CDC2B1D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F206AD8-B0A8-4B5E-94E3-CA5CD29EEF07}"/>
              </a:ext>
            </a:extLst>
          </p:cNvPr>
          <p:cNvGrpSpPr/>
          <p:nvPr userDrawn="1"/>
        </p:nvGrpSpPr>
        <p:grpSpPr>
          <a:xfrm>
            <a:off x="3393003" y="246137"/>
            <a:ext cx="2267888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A1D7D12-D56E-4658-A810-91569178E20E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EA6E64D-1C1B-423A-9316-6BE3AA98BDFC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B8F0DC3-0757-4A58-9C77-849F646B2231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9D67775-D1B9-45E5-BC96-4BCE188BCE39}"/>
              </a:ext>
            </a:extLst>
          </p:cNvPr>
          <p:cNvGrpSpPr/>
          <p:nvPr userDrawn="1"/>
        </p:nvGrpSpPr>
        <p:grpSpPr>
          <a:xfrm>
            <a:off x="6089050" y="246137"/>
            <a:ext cx="2267888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D32ACD8-FA42-4C49-AD05-96E414FDD0E5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2C1923E-213B-4CC5-90C4-40BA854CB23B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02E149A-00CF-4068-8B23-371D0C4785F3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67C08D-1A10-4B09-BD3C-762F15548822}"/>
              </a:ext>
            </a:extLst>
          </p:cNvPr>
          <p:cNvGrpSpPr/>
          <p:nvPr userDrawn="1"/>
        </p:nvGrpSpPr>
        <p:grpSpPr>
          <a:xfrm>
            <a:off x="688450" y="3666517"/>
            <a:ext cx="2267888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E670D1A-46C4-4B7B-BC16-8904541B4A01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12E045F-927F-4159-92C0-BFF802583078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53E33A9-D0AB-46E0-B03F-31CA8C476793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451941C-DB7B-4B57-83FC-728AD2A75B23}"/>
              </a:ext>
            </a:extLst>
          </p:cNvPr>
          <p:cNvGrpSpPr/>
          <p:nvPr userDrawn="1"/>
        </p:nvGrpSpPr>
        <p:grpSpPr>
          <a:xfrm>
            <a:off x="3393003" y="3666517"/>
            <a:ext cx="2267888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8EBE7A39-B52F-4BBF-BA0D-6F6535DFF255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C7B4077-8BFB-4690-9689-C9F8A744ADC1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5166785-B459-4B83-B70B-3E0CE5740BAF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CF6786F-07E5-4DC8-87C2-94559DFBD6F4}"/>
              </a:ext>
            </a:extLst>
          </p:cNvPr>
          <p:cNvGrpSpPr/>
          <p:nvPr userDrawn="1"/>
        </p:nvGrpSpPr>
        <p:grpSpPr>
          <a:xfrm>
            <a:off x="6089050" y="3666517"/>
            <a:ext cx="2267888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2BC05F6-B7DA-45A6-8E13-C224DD94DD1A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1ABA42B-72B7-4915-A201-DAE987550630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3F2C61B-DA73-4B31-A573-D692810A164B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9371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uns siz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939CA4E-1D4C-47D6-8492-4D179306954F}"/>
              </a:ext>
            </a:extLst>
          </p:cNvPr>
          <p:cNvGrpSpPr/>
          <p:nvPr userDrawn="1"/>
        </p:nvGrpSpPr>
        <p:grpSpPr>
          <a:xfrm>
            <a:off x="364551" y="296652"/>
            <a:ext cx="2810094" cy="2664296"/>
            <a:chOff x="964798" y="800708"/>
            <a:chExt cx="2810094" cy="2664296"/>
          </a:xfrm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3B2CF4B4-FFEC-431F-B0BB-3E5465F94305}"/>
                </a:ext>
              </a:extLst>
            </p:cNvPr>
            <p:cNvSpPr/>
            <p:nvPr/>
          </p:nvSpPr>
          <p:spPr>
            <a:xfrm flipH="1">
              <a:off x="965380" y="800708"/>
              <a:ext cx="2756738" cy="914400"/>
            </a:xfrm>
            <a:prstGeom prst="arc">
              <a:avLst>
                <a:gd name="adj1" fmla="val 15880501"/>
                <a:gd name="adj2" fmla="val 21150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D799EFA-6997-441B-B54A-7B36068E613E}"/>
                </a:ext>
              </a:extLst>
            </p:cNvPr>
            <p:cNvGrpSpPr/>
            <p:nvPr/>
          </p:nvGrpSpPr>
          <p:grpSpPr>
            <a:xfrm>
              <a:off x="964798" y="800708"/>
              <a:ext cx="2810094" cy="2664296"/>
              <a:chOff x="964798" y="800708"/>
              <a:chExt cx="2810094" cy="2664296"/>
            </a:xfrm>
          </p:grpSpPr>
          <p:sp>
            <p:nvSpPr>
              <p:cNvPr id="9" name="Arc 8">
                <a:extLst>
                  <a:ext uri="{FF2B5EF4-FFF2-40B4-BE49-F238E27FC236}">
                    <a16:creationId xmlns:a16="http://schemas.microsoft.com/office/drawing/2014/main" id="{CA5F3953-AC2F-4664-9C8F-BE1370BD803C}"/>
                  </a:ext>
                </a:extLst>
              </p:cNvPr>
              <p:cNvSpPr/>
              <p:nvPr/>
            </p:nvSpPr>
            <p:spPr>
              <a:xfrm>
                <a:off x="964798" y="800708"/>
                <a:ext cx="2810094" cy="914400"/>
              </a:xfrm>
              <a:prstGeom prst="arc">
                <a:avLst>
                  <a:gd name="adj1" fmla="val 16237674"/>
                  <a:gd name="adj2" fmla="val 21195839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CEFACF2C-B1B2-422C-8CDF-A1953EB0366E}"/>
                  </a:ext>
                </a:extLst>
              </p:cNvPr>
              <p:cNvCxnSpPr>
                <a:cxnSpLocks/>
                <a:stCxn id="7" idx="2"/>
              </p:cNvCxnSpPr>
              <p:nvPr/>
            </p:nvCxnSpPr>
            <p:spPr>
              <a:xfrm>
                <a:off x="1062391" y="1089419"/>
                <a:ext cx="4318" cy="2375585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5986F8B7-12E6-4267-9EC5-07B7630A165F}"/>
                  </a:ext>
                </a:extLst>
              </p:cNvPr>
              <p:cNvCxnSpPr/>
              <p:nvPr/>
            </p:nvCxnSpPr>
            <p:spPr>
              <a:xfrm>
                <a:off x="3678358" y="1088740"/>
                <a:ext cx="0" cy="2376264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81D454C1-4D74-467C-AE0B-56882655AB16}"/>
                  </a:ext>
                </a:extLst>
              </p:cNvPr>
              <p:cNvCxnSpPr/>
              <p:nvPr/>
            </p:nvCxnSpPr>
            <p:spPr>
              <a:xfrm>
                <a:off x="1066711" y="346500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9E89E98E-824B-47B8-B023-F60A054B25F0}"/>
                  </a:ext>
                </a:extLst>
              </p:cNvPr>
              <p:cNvCxnSpPr/>
              <p:nvPr/>
            </p:nvCxnSpPr>
            <p:spPr>
              <a:xfrm>
                <a:off x="1066711" y="184482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13F172C9-F61F-492A-A366-5326C4B173C3}"/>
                  </a:ext>
                </a:extLst>
              </p:cNvPr>
              <p:cNvCxnSpPr/>
              <p:nvPr/>
            </p:nvCxnSpPr>
            <p:spPr>
              <a:xfrm>
                <a:off x="1066711" y="2708920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080218A-BFE9-411A-B12B-4E8228B92ED9}"/>
              </a:ext>
            </a:extLst>
          </p:cNvPr>
          <p:cNvGrpSpPr/>
          <p:nvPr userDrawn="1"/>
        </p:nvGrpSpPr>
        <p:grpSpPr>
          <a:xfrm>
            <a:off x="3273675" y="296652"/>
            <a:ext cx="2810094" cy="2664296"/>
            <a:chOff x="964798" y="800708"/>
            <a:chExt cx="2810094" cy="2664296"/>
          </a:xfrm>
        </p:grpSpPr>
        <p:sp>
          <p:nvSpPr>
            <p:cNvPr id="16" name="Arc 15">
              <a:extLst>
                <a:ext uri="{FF2B5EF4-FFF2-40B4-BE49-F238E27FC236}">
                  <a16:creationId xmlns:a16="http://schemas.microsoft.com/office/drawing/2014/main" id="{9E048C26-3CE3-42DA-9576-DC156B886A9E}"/>
                </a:ext>
              </a:extLst>
            </p:cNvPr>
            <p:cNvSpPr/>
            <p:nvPr/>
          </p:nvSpPr>
          <p:spPr>
            <a:xfrm flipH="1">
              <a:off x="965380" y="800708"/>
              <a:ext cx="2756738" cy="914400"/>
            </a:xfrm>
            <a:prstGeom prst="arc">
              <a:avLst>
                <a:gd name="adj1" fmla="val 15880501"/>
                <a:gd name="adj2" fmla="val 21150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42D3B9B-22CB-430F-975A-988217843695}"/>
                </a:ext>
              </a:extLst>
            </p:cNvPr>
            <p:cNvGrpSpPr/>
            <p:nvPr/>
          </p:nvGrpSpPr>
          <p:grpSpPr>
            <a:xfrm>
              <a:off x="964798" y="800708"/>
              <a:ext cx="2810094" cy="2664296"/>
              <a:chOff x="964798" y="800708"/>
              <a:chExt cx="2810094" cy="2664296"/>
            </a:xfrm>
          </p:grpSpPr>
          <p:sp>
            <p:nvSpPr>
              <p:cNvPr id="18" name="Arc 17">
                <a:extLst>
                  <a:ext uri="{FF2B5EF4-FFF2-40B4-BE49-F238E27FC236}">
                    <a16:creationId xmlns:a16="http://schemas.microsoft.com/office/drawing/2014/main" id="{A6895066-B4DC-4A6F-8220-A7FF618422C4}"/>
                  </a:ext>
                </a:extLst>
              </p:cNvPr>
              <p:cNvSpPr/>
              <p:nvPr/>
            </p:nvSpPr>
            <p:spPr>
              <a:xfrm>
                <a:off x="964798" y="800708"/>
                <a:ext cx="2810094" cy="914400"/>
              </a:xfrm>
              <a:prstGeom prst="arc">
                <a:avLst>
                  <a:gd name="adj1" fmla="val 16237674"/>
                  <a:gd name="adj2" fmla="val 21195839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3FAFF7B9-D6FA-41AF-B921-980997733E32}"/>
                  </a:ext>
                </a:extLst>
              </p:cNvPr>
              <p:cNvCxnSpPr>
                <a:cxnSpLocks/>
                <a:stCxn id="16" idx="2"/>
              </p:cNvCxnSpPr>
              <p:nvPr/>
            </p:nvCxnSpPr>
            <p:spPr>
              <a:xfrm>
                <a:off x="1062391" y="1089419"/>
                <a:ext cx="4318" cy="2375585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785D846B-AC98-45A4-9878-A309851C2444}"/>
                  </a:ext>
                </a:extLst>
              </p:cNvPr>
              <p:cNvCxnSpPr/>
              <p:nvPr/>
            </p:nvCxnSpPr>
            <p:spPr>
              <a:xfrm>
                <a:off x="3678358" y="1088740"/>
                <a:ext cx="0" cy="2376264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0C858E29-8C4F-4E61-BD5E-EF7644438990}"/>
                  </a:ext>
                </a:extLst>
              </p:cNvPr>
              <p:cNvCxnSpPr/>
              <p:nvPr/>
            </p:nvCxnSpPr>
            <p:spPr>
              <a:xfrm>
                <a:off x="1066711" y="346500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9AA7CCD6-1A2F-4D1E-B5A9-60F6DB7AE026}"/>
                  </a:ext>
                </a:extLst>
              </p:cNvPr>
              <p:cNvCxnSpPr/>
              <p:nvPr/>
            </p:nvCxnSpPr>
            <p:spPr>
              <a:xfrm>
                <a:off x="1066711" y="184482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02409E65-F963-4881-BB2A-A10023439365}"/>
                  </a:ext>
                </a:extLst>
              </p:cNvPr>
              <p:cNvCxnSpPr/>
              <p:nvPr/>
            </p:nvCxnSpPr>
            <p:spPr>
              <a:xfrm>
                <a:off x="1066711" y="2708920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69EDEE5-C91F-4AAE-8E88-F76A2061ED51}"/>
              </a:ext>
            </a:extLst>
          </p:cNvPr>
          <p:cNvGrpSpPr/>
          <p:nvPr userDrawn="1"/>
        </p:nvGrpSpPr>
        <p:grpSpPr>
          <a:xfrm>
            <a:off x="6182799" y="296652"/>
            <a:ext cx="2810094" cy="2664296"/>
            <a:chOff x="964798" y="800708"/>
            <a:chExt cx="2810094" cy="2664296"/>
          </a:xfrm>
        </p:grpSpPr>
        <p:sp>
          <p:nvSpPr>
            <p:cNvPr id="25" name="Arc 24">
              <a:extLst>
                <a:ext uri="{FF2B5EF4-FFF2-40B4-BE49-F238E27FC236}">
                  <a16:creationId xmlns:a16="http://schemas.microsoft.com/office/drawing/2014/main" id="{4A45FB54-8746-4D51-ABA2-918AFE2BD78C}"/>
                </a:ext>
              </a:extLst>
            </p:cNvPr>
            <p:cNvSpPr/>
            <p:nvPr/>
          </p:nvSpPr>
          <p:spPr>
            <a:xfrm flipH="1">
              <a:off x="965380" y="800708"/>
              <a:ext cx="2756738" cy="914400"/>
            </a:xfrm>
            <a:prstGeom prst="arc">
              <a:avLst>
                <a:gd name="adj1" fmla="val 15880501"/>
                <a:gd name="adj2" fmla="val 21150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F75A5C6-9740-4EBE-BA5D-96B2CC43C171}"/>
                </a:ext>
              </a:extLst>
            </p:cNvPr>
            <p:cNvGrpSpPr/>
            <p:nvPr/>
          </p:nvGrpSpPr>
          <p:grpSpPr>
            <a:xfrm>
              <a:off x="964798" y="800708"/>
              <a:ext cx="2810094" cy="2664296"/>
              <a:chOff x="964798" y="800708"/>
              <a:chExt cx="2810094" cy="2664296"/>
            </a:xfrm>
          </p:grpSpPr>
          <p:sp>
            <p:nvSpPr>
              <p:cNvPr id="27" name="Arc 26">
                <a:extLst>
                  <a:ext uri="{FF2B5EF4-FFF2-40B4-BE49-F238E27FC236}">
                    <a16:creationId xmlns:a16="http://schemas.microsoft.com/office/drawing/2014/main" id="{CAB9F01C-6F31-4D1C-BF4C-02387B404A6E}"/>
                  </a:ext>
                </a:extLst>
              </p:cNvPr>
              <p:cNvSpPr/>
              <p:nvPr/>
            </p:nvSpPr>
            <p:spPr>
              <a:xfrm>
                <a:off x="964798" y="800708"/>
                <a:ext cx="2810094" cy="914400"/>
              </a:xfrm>
              <a:prstGeom prst="arc">
                <a:avLst>
                  <a:gd name="adj1" fmla="val 16237674"/>
                  <a:gd name="adj2" fmla="val 21195839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FB5EDE5F-7712-4FD7-BD50-61D75D46E393}"/>
                  </a:ext>
                </a:extLst>
              </p:cNvPr>
              <p:cNvCxnSpPr>
                <a:cxnSpLocks/>
                <a:stCxn id="25" idx="2"/>
              </p:cNvCxnSpPr>
              <p:nvPr/>
            </p:nvCxnSpPr>
            <p:spPr>
              <a:xfrm>
                <a:off x="1062391" y="1089419"/>
                <a:ext cx="4318" cy="2375585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9C01CE9B-597A-4B9A-9DDD-F0D3A87CD6DC}"/>
                  </a:ext>
                </a:extLst>
              </p:cNvPr>
              <p:cNvCxnSpPr/>
              <p:nvPr/>
            </p:nvCxnSpPr>
            <p:spPr>
              <a:xfrm>
                <a:off x="3678358" y="1088740"/>
                <a:ext cx="0" cy="2376264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605FA5CC-601E-4C69-9FE8-35FBC8421F3A}"/>
                  </a:ext>
                </a:extLst>
              </p:cNvPr>
              <p:cNvCxnSpPr/>
              <p:nvPr/>
            </p:nvCxnSpPr>
            <p:spPr>
              <a:xfrm>
                <a:off x="1066711" y="346500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D0F91739-9BC8-4799-8EBE-C446E7A41B49}"/>
                  </a:ext>
                </a:extLst>
              </p:cNvPr>
              <p:cNvCxnSpPr/>
              <p:nvPr/>
            </p:nvCxnSpPr>
            <p:spPr>
              <a:xfrm>
                <a:off x="1066711" y="184482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3C8E268B-6237-4DF3-8408-9FAC4F79CB7F}"/>
                  </a:ext>
                </a:extLst>
              </p:cNvPr>
              <p:cNvCxnSpPr/>
              <p:nvPr/>
            </p:nvCxnSpPr>
            <p:spPr>
              <a:xfrm>
                <a:off x="1066711" y="2708920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69116BCC-2AAA-433E-9E86-F6B9BB81968D}"/>
              </a:ext>
            </a:extLst>
          </p:cNvPr>
          <p:cNvGrpSpPr/>
          <p:nvPr userDrawn="1"/>
        </p:nvGrpSpPr>
        <p:grpSpPr>
          <a:xfrm>
            <a:off x="364551" y="3681028"/>
            <a:ext cx="2810094" cy="2664296"/>
            <a:chOff x="964798" y="800708"/>
            <a:chExt cx="2810094" cy="2664296"/>
          </a:xfrm>
        </p:grpSpPr>
        <p:sp>
          <p:nvSpPr>
            <p:cNvPr id="34" name="Arc 33">
              <a:extLst>
                <a:ext uri="{FF2B5EF4-FFF2-40B4-BE49-F238E27FC236}">
                  <a16:creationId xmlns:a16="http://schemas.microsoft.com/office/drawing/2014/main" id="{859FC254-EA8A-4430-AC78-71F66B196EF2}"/>
                </a:ext>
              </a:extLst>
            </p:cNvPr>
            <p:cNvSpPr/>
            <p:nvPr/>
          </p:nvSpPr>
          <p:spPr>
            <a:xfrm flipH="1">
              <a:off x="965380" y="800708"/>
              <a:ext cx="2756738" cy="914400"/>
            </a:xfrm>
            <a:prstGeom prst="arc">
              <a:avLst>
                <a:gd name="adj1" fmla="val 15880501"/>
                <a:gd name="adj2" fmla="val 21150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BA104AE-A27A-485D-88DF-C2819A8DC9F4}"/>
                </a:ext>
              </a:extLst>
            </p:cNvPr>
            <p:cNvGrpSpPr/>
            <p:nvPr/>
          </p:nvGrpSpPr>
          <p:grpSpPr>
            <a:xfrm>
              <a:off x="964798" y="800708"/>
              <a:ext cx="2810094" cy="2664296"/>
              <a:chOff x="964798" y="800708"/>
              <a:chExt cx="2810094" cy="2664296"/>
            </a:xfrm>
          </p:grpSpPr>
          <p:sp>
            <p:nvSpPr>
              <p:cNvPr id="36" name="Arc 35">
                <a:extLst>
                  <a:ext uri="{FF2B5EF4-FFF2-40B4-BE49-F238E27FC236}">
                    <a16:creationId xmlns:a16="http://schemas.microsoft.com/office/drawing/2014/main" id="{75A62852-6B5B-4E7A-97D8-AD86D18839D6}"/>
                  </a:ext>
                </a:extLst>
              </p:cNvPr>
              <p:cNvSpPr/>
              <p:nvPr/>
            </p:nvSpPr>
            <p:spPr>
              <a:xfrm>
                <a:off x="964798" y="800708"/>
                <a:ext cx="2810094" cy="914400"/>
              </a:xfrm>
              <a:prstGeom prst="arc">
                <a:avLst>
                  <a:gd name="adj1" fmla="val 16237674"/>
                  <a:gd name="adj2" fmla="val 21195839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A96DD4C9-3CE7-45FD-B5E2-53D72E8CCD21}"/>
                  </a:ext>
                </a:extLst>
              </p:cNvPr>
              <p:cNvCxnSpPr>
                <a:cxnSpLocks/>
                <a:stCxn id="34" idx="2"/>
              </p:cNvCxnSpPr>
              <p:nvPr/>
            </p:nvCxnSpPr>
            <p:spPr>
              <a:xfrm>
                <a:off x="1062391" y="1089419"/>
                <a:ext cx="4318" cy="2375585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B8E78E1D-91E5-45C0-B0C0-BE514C1495C9}"/>
                  </a:ext>
                </a:extLst>
              </p:cNvPr>
              <p:cNvCxnSpPr/>
              <p:nvPr/>
            </p:nvCxnSpPr>
            <p:spPr>
              <a:xfrm>
                <a:off x="3678358" y="1088740"/>
                <a:ext cx="0" cy="2376264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2D6A79FB-1045-4367-950A-5060F54FB303}"/>
                  </a:ext>
                </a:extLst>
              </p:cNvPr>
              <p:cNvCxnSpPr/>
              <p:nvPr/>
            </p:nvCxnSpPr>
            <p:spPr>
              <a:xfrm>
                <a:off x="1066711" y="346500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30CF6B02-1161-4AF2-A59C-1F62078A0A0F}"/>
                  </a:ext>
                </a:extLst>
              </p:cNvPr>
              <p:cNvCxnSpPr/>
              <p:nvPr/>
            </p:nvCxnSpPr>
            <p:spPr>
              <a:xfrm>
                <a:off x="1066711" y="184482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104B9B59-9BBE-40AF-9255-E9511BD74EA1}"/>
                  </a:ext>
                </a:extLst>
              </p:cNvPr>
              <p:cNvCxnSpPr/>
              <p:nvPr/>
            </p:nvCxnSpPr>
            <p:spPr>
              <a:xfrm>
                <a:off x="1066711" y="2708920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2A52FAB-2111-40DA-B41F-9E1D078ACFB5}"/>
              </a:ext>
            </a:extLst>
          </p:cNvPr>
          <p:cNvGrpSpPr/>
          <p:nvPr userDrawn="1"/>
        </p:nvGrpSpPr>
        <p:grpSpPr>
          <a:xfrm>
            <a:off x="3273675" y="3681028"/>
            <a:ext cx="2810094" cy="2664296"/>
            <a:chOff x="964798" y="800708"/>
            <a:chExt cx="2810094" cy="2664296"/>
          </a:xfrm>
        </p:grpSpPr>
        <p:sp>
          <p:nvSpPr>
            <p:cNvPr id="43" name="Arc 42">
              <a:extLst>
                <a:ext uri="{FF2B5EF4-FFF2-40B4-BE49-F238E27FC236}">
                  <a16:creationId xmlns:a16="http://schemas.microsoft.com/office/drawing/2014/main" id="{81227142-8C1B-45E3-96B8-FFC340075463}"/>
                </a:ext>
              </a:extLst>
            </p:cNvPr>
            <p:cNvSpPr/>
            <p:nvPr/>
          </p:nvSpPr>
          <p:spPr>
            <a:xfrm flipH="1">
              <a:off x="965380" y="800708"/>
              <a:ext cx="2756738" cy="914400"/>
            </a:xfrm>
            <a:prstGeom prst="arc">
              <a:avLst>
                <a:gd name="adj1" fmla="val 15880501"/>
                <a:gd name="adj2" fmla="val 21150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718D8CD7-B16D-43E5-9FC8-82ADAD5C7CFB}"/>
                </a:ext>
              </a:extLst>
            </p:cNvPr>
            <p:cNvGrpSpPr/>
            <p:nvPr/>
          </p:nvGrpSpPr>
          <p:grpSpPr>
            <a:xfrm>
              <a:off x="964798" y="800708"/>
              <a:ext cx="2810094" cy="2664296"/>
              <a:chOff x="964798" y="800708"/>
              <a:chExt cx="2810094" cy="2664296"/>
            </a:xfrm>
          </p:grpSpPr>
          <p:sp>
            <p:nvSpPr>
              <p:cNvPr id="45" name="Arc 44">
                <a:extLst>
                  <a:ext uri="{FF2B5EF4-FFF2-40B4-BE49-F238E27FC236}">
                    <a16:creationId xmlns:a16="http://schemas.microsoft.com/office/drawing/2014/main" id="{D1356374-4EE8-44F0-96E2-2D28F077D3DB}"/>
                  </a:ext>
                </a:extLst>
              </p:cNvPr>
              <p:cNvSpPr/>
              <p:nvPr/>
            </p:nvSpPr>
            <p:spPr>
              <a:xfrm>
                <a:off x="964798" y="800708"/>
                <a:ext cx="2810094" cy="914400"/>
              </a:xfrm>
              <a:prstGeom prst="arc">
                <a:avLst>
                  <a:gd name="adj1" fmla="val 16237674"/>
                  <a:gd name="adj2" fmla="val 21195839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9062C486-8949-4372-B3B3-258108F2F60F}"/>
                  </a:ext>
                </a:extLst>
              </p:cNvPr>
              <p:cNvCxnSpPr>
                <a:cxnSpLocks/>
                <a:stCxn id="43" idx="2"/>
              </p:cNvCxnSpPr>
              <p:nvPr/>
            </p:nvCxnSpPr>
            <p:spPr>
              <a:xfrm>
                <a:off x="1062391" y="1089419"/>
                <a:ext cx="4318" cy="2375585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692B6BD-454F-4A8F-A246-E77AB2156163}"/>
                  </a:ext>
                </a:extLst>
              </p:cNvPr>
              <p:cNvCxnSpPr/>
              <p:nvPr/>
            </p:nvCxnSpPr>
            <p:spPr>
              <a:xfrm>
                <a:off x="3678358" y="1088740"/>
                <a:ext cx="0" cy="2376264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4C26FFF2-B470-4ADA-9DE4-5B97ABCFC25F}"/>
                  </a:ext>
                </a:extLst>
              </p:cNvPr>
              <p:cNvCxnSpPr/>
              <p:nvPr/>
            </p:nvCxnSpPr>
            <p:spPr>
              <a:xfrm>
                <a:off x="1066711" y="346500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F37ECA67-8777-431E-A557-B733FDF6EBE1}"/>
                  </a:ext>
                </a:extLst>
              </p:cNvPr>
              <p:cNvCxnSpPr/>
              <p:nvPr/>
            </p:nvCxnSpPr>
            <p:spPr>
              <a:xfrm>
                <a:off x="1066711" y="184482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E09AEBF2-8278-4041-8C46-26CBEE04D1FD}"/>
                  </a:ext>
                </a:extLst>
              </p:cNvPr>
              <p:cNvCxnSpPr/>
              <p:nvPr/>
            </p:nvCxnSpPr>
            <p:spPr>
              <a:xfrm>
                <a:off x="1066711" y="2708920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C1009CB-7F42-469E-89D6-6F796C2D90B9}"/>
              </a:ext>
            </a:extLst>
          </p:cNvPr>
          <p:cNvGrpSpPr/>
          <p:nvPr userDrawn="1"/>
        </p:nvGrpSpPr>
        <p:grpSpPr>
          <a:xfrm>
            <a:off x="6182799" y="3681028"/>
            <a:ext cx="2810094" cy="2664296"/>
            <a:chOff x="964798" y="800708"/>
            <a:chExt cx="2810094" cy="2664296"/>
          </a:xfrm>
        </p:grpSpPr>
        <p:sp>
          <p:nvSpPr>
            <p:cNvPr id="52" name="Arc 51">
              <a:extLst>
                <a:ext uri="{FF2B5EF4-FFF2-40B4-BE49-F238E27FC236}">
                  <a16:creationId xmlns:a16="http://schemas.microsoft.com/office/drawing/2014/main" id="{609DE73E-B532-492B-BB06-14CC7F47F258}"/>
                </a:ext>
              </a:extLst>
            </p:cNvPr>
            <p:cNvSpPr/>
            <p:nvPr/>
          </p:nvSpPr>
          <p:spPr>
            <a:xfrm flipH="1">
              <a:off x="965380" y="800708"/>
              <a:ext cx="2756738" cy="914400"/>
            </a:xfrm>
            <a:prstGeom prst="arc">
              <a:avLst>
                <a:gd name="adj1" fmla="val 15880501"/>
                <a:gd name="adj2" fmla="val 21150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B93A00F8-C1EB-4E6E-B43E-F812A772B684}"/>
                </a:ext>
              </a:extLst>
            </p:cNvPr>
            <p:cNvGrpSpPr/>
            <p:nvPr/>
          </p:nvGrpSpPr>
          <p:grpSpPr>
            <a:xfrm>
              <a:off x="964798" y="800708"/>
              <a:ext cx="2810094" cy="2664296"/>
              <a:chOff x="964798" y="800708"/>
              <a:chExt cx="2810094" cy="2664296"/>
            </a:xfrm>
          </p:grpSpPr>
          <p:sp>
            <p:nvSpPr>
              <p:cNvPr id="54" name="Arc 53">
                <a:extLst>
                  <a:ext uri="{FF2B5EF4-FFF2-40B4-BE49-F238E27FC236}">
                    <a16:creationId xmlns:a16="http://schemas.microsoft.com/office/drawing/2014/main" id="{91071992-1CA0-4AED-8096-716BAAFC9E91}"/>
                  </a:ext>
                </a:extLst>
              </p:cNvPr>
              <p:cNvSpPr/>
              <p:nvPr/>
            </p:nvSpPr>
            <p:spPr>
              <a:xfrm>
                <a:off x="964798" y="800708"/>
                <a:ext cx="2810094" cy="914400"/>
              </a:xfrm>
              <a:prstGeom prst="arc">
                <a:avLst>
                  <a:gd name="adj1" fmla="val 16237674"/>
                  <a:gd name="adj2" fmla="val 21195839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BCA13E50-3336-46BA-8CE9-A04BD4AC54D5}"/>
                  </a:ext>
                </a:extLst>
              </p:cNvPr>
              <p:cNvCxnSpPr>
                <a:cxnSpLocks/>
                <a:stCxn id="52" idx="2"/>
              </p:cNvCxnSpPr>
              <p:nvPr/>
            </p:nvCxnSpPr>
            <p:spPr>
              <a:xfrm>
                <a:off x="1062391" y="1089419"/>
                <a:ext cx="4318" cy="2375585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9A0084DE-9BCA-4D1A-A82D-5279F09B9E14}"/>
                  </a:ext>
                </a:extLst>
              </p:cNvPr>
              <p:cNvCxnSpPr/>
              <p:nvPr/>
            </p:nvCxnSpPr>
            <p:spPr>
              <a:xfrm>
                <a:off x="3678358" y="1088740"/>
                <a:ext cx="0" cy="2376264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16BD791-74FA-451C-ADC2-F63792D051DA}"/>
                  </a:ext>
                </a:extLst>
              </p:cNvPr>
              <p:cNvCxnSpPr/>
              <p:nvPr/>
            </p:nvCxnSpPr>
            <p:spPr>
              <a:xfrm>
                <a:off x="1066711" y="346500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10EEF3BD-1007-4087-8347-80D01E869BCF}"/>
                  </a:ext>
                </a:extLst>
              </p:cNvPr>
              <p:cNvCxnSpPr/>
              <p:nvPr/>
            </p:nvCxnSpPr>
            <p:spPr>
              <a:xfrm>
                <a:off x="1066711" y="184482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C0EF23E-00D3-4029-B83B-A4A67F1FC296}"/>
                  </a:ext>
                </a:extLst>
              </p:cNvPr>
              <p:cNvCxnSpPr/>
              <p:nvPr/>
            </p:nvCxnSpPr>
            <p:spPr>
              <a:xfrm>
                <a:off x="1066711" y="2708920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54745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bs siz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B6AD0589-B2FD-42E1-9534-ADC08FEA38E1}"/>
              </a:ext>
            </a:extLst>
          </p:cNvPr>
          <p:cNvGrpSpPr/>
          <p:nvPr userDrawn="1"/>
        </p:nvGrpSpPr>
        <p:grpSpPr>
          <a:xfrm>
            <a:off x="469019" y="246274"/>
            <a:ext cx="2589398" cy="2671763"/>
            <a:chOff x="4753495" y="793241"/>
            <a:chExt cx="2589398" cy="2671763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2D0CDC8-8D78-4BA9-850B-07B8DBCC4FD5}"/>
                </a:ext>
              </a:extLst>
            </p:cNvPr>
            <p:cNvSpPr/>
            <p:nvPr/>
          </p:nvSpPr>
          <p:spPr>
            <a:xfrm>
              <a:off x="4753495" y="793241"/>
              <a:ext cx="2589398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E2DA8CC-FA6C-40E2-A83C-CF170155D082}"/>
                </a:ext>
              </a:extLst>
            </p:cNvPr>
            <p:cNvCxnSpPr/>
            <p:nvPr/>
          </p:nvCxnSpPr>
          <p:spPr>
            <a:xfrm>
              <a:off x="4753495" y="1844824"/>
              <a:ext cx="2571974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68402AD-BCF0-4663-8358-72ABD3669D69}"/>
                </a:ext>
              </a:extLst>
            </p:cNvPr>
            <p:cNvCxnSpPr/>
            <p:nvPr/>
          </p:nvCxnSpPr>
          <p:spPr>
            <a:xfrm>
              <a:off x="4753495" y="2708920"/>
              <a:ext cx="2571974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E137A5-A2FD-485A-984F-619A896ADC11}"/>
              </a:ext>
            </a:extLst>
          </p:cNvPr>
          <p:cNvGrpSpPr/>
          <p:nvPr userDrawn="1"/>
        </p:nvGrpSpPr>
        <p:grpSpPr>
          <a:xfrm>
            <a:off x="3385343" y="246274"/>
            <a:ext cx="2589398" cy="2671763"/>
            <a:chOff x="4753495" y="793241"/>
            <a:chExt cx="2589398" cy="2671763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C0D74F5-727F-4B58-89C8-1A70C60A6BFD}"/>
                </a:ext>
              </a:extLst>
            </p:cNvPr>
            <p:cNvSpPr/>
            <p:nvPr/>
          </p:nvSpPr>
          <p:spPr>
            <a:xfrm>
              <a:off x="4753495" y="793241"/>
              <a:ext cx="2589398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5C630C9-4CCA-4057-AE66-664A99EFA150}"/>
                </a:ext>
              </a:extLst>
            </p:cNvPr>
            <p:cNvCxnSpPr/>
            <p:nvPr/>
          </p:nvCxnSpPr>
          <p:spPr>
            <a:xfrm>
              <a:off x="4753495" y="1844824"/>
              <a:ext cx="2571974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E748392-C73C-44E8-A8EC-385BAFA9B899}"/>
                </a:ext>
              </a:extLst>
            </p:cNvPr>
            <p:cNvCxnSpPr/>
            <p:nvPr/>
          </p:nvCxnSpPr>
          <p:spPr>
            <a:xfrm>
              <a:off x="4753495" y="2708920"/>
              <a:ext cx="2571974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E42D7E5-E452-42B6-9AAB-9856A8DD60B0}"/>
              </a:ext>
            </a:extLst>
          </p:cNvPr>
          <p:cNvGrpSpPr/>
          <p:nvPr userDrawn="1"/>
        </p:nvGrpSpPr>
        <p:grpSpPr>
          <a:xfrm>
            <a:off x="6296301" y="246274"/>
            <a:ext cx="2589398" cy="2671763"/>
            <a:chOff x="4753495" y="793241"/>
            <a:chExt cx="2589398" cy="267176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6A70224-41D0-4B89-BB3D-49CD11C2DD19}"/>
                </a:ext>
              </a:extLst>
            </p:cNvPr>
            <p:cNvSpPr/>
            <p:nvPr/>
          </p:nvSpPr>
          <p:spPr>
            <a:xfrm>
              <a:off x="4753495" y="793241"/>
              <a:ext cx="2589398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2802365-AB4F-4EE5-A623-AEBA515ACFE7}"/>
                </a:ext>
              </a:extLst>
            </p:cNvPr>
            <p:cNvCxnSpPr/>
            <p:nvPr/>
          </p:nvCxnSpPr>
          <p:spPr>
            <a:xfrm>
              <a:off x="4753495" y="1844824"/>
              <a:ext cx="2571974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9D61B29-FA7F-4A79-9156-3649EFAB6315}"/>
                </a:ext>
              </a:extLst>
            </p:cNvPr>
            <p:cNvCxnSpPr/>
            <p:nvPr/>
          </p:nvCxnSpPr>
          <p:spPr>
            <a:xfrm>
              <a:off x="4753495" y="2708920"/>
              <a:ext cx="2571974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EC6C248-EB36-4B74-9AA6-D2D80343509A}"/>
              </a:ext>
            </a:extLst>
          </p:cNvPr>
          <p:cNvGrpSpPr/>
          <p:nvPr userDrawn="1"/>
        </p:nvGrpSpPr>
        <p:grpSpPr>
          <a:xfrm>
            <a:off x="469019" y="3637557"/>
            <a:ext cx="2589398" cy="2671763"/>
            <a:chOff x="4753495" y="793241"/>
            <a:chExt cx="2589398" cy="2671763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84B5976-1EBF-4BBF-A845-8FC6036FF376}"/>
                </a:ext>
              </a:extLst>
            </p:cNvPr>
            <p:cNvSpPr/>
            <p:nvPr/>
          </p:nvSpPr>
          <p:spPr>
            <a:xfrm>
              <a:off x="4753495" y="793241"/>
              <a:ext cx="2589398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98BDDB2-4C4A-4F00-A5D7-E8770FA0DB7B}"/>
                </a:ext>
              </a:extLst>
            </p:cNvPr>
            <p:cNvCxnSpPr/>
            <p:nvPr/>
          </p:nvCxnSpPr>
          <p:spPr>
            <a:xfrm>
              <a:off x="4753495" y="1844824"/>
              <a:ext cx="2571974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9DCC1F1-8C8D-42E0-AA2E-51C458E729AE}"/>
                </a:ext>
              </a:extLst>
            </p:cNvPr>
            <p:cNvCxnSpPr/>
            <p:nvPr/>
          </p:nvCxnSpPr>
          <p:spPr>
            <a:xfrm>
              <a:off x="4753495" y="2708920"/>
              <a:ext cx="2571974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D0FCFBC-F61E-43F7-B304-3EBC1FF95DD5}"/>
              </a:ext>
            </a:extLst>
          </p:cNvPr>
          <p:cNvGrpSpPr/>
          <p:nvPr userDrawn="1"/>
        </p:nvGrpSpPr>
        <p:grpSpPr>
          <a:xfrm>
            <a:off x="3385343" y="3637557"/>
            <a:ext cx="2589398" cy="2671763"/>
            <a:chOff x="4753495" y="793241"/>
            <a:chExt cx="2589398" cy="2671763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B93CE95-8CB5-4F0E-BA4D-523A74A34B39}"/>
                </a:ext>
              </a:extLst>
            </p:cNvPr>
            <p:cNvSpPr/>
            <p:nvPr/>
          </p:nvSpPr>
          <p:spPr>
            <a:xfrm>
              <a:off x="4753495" y="793241"/>
              <a:ext cx="2589398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08503C9-5784-4111-AF8D-AAF96DA3D074}"/>
                </a:ext>
              </a:extLst>
            </p:cNvPr>
            <p:cNvCxnSpPr/>
            <p:nvPr/>
          </p:nvCxnSpPr>
          <p:spPr>
            <a:xfrm>
              <a:off x="4753495" y="1844824"/>
              <a:ext cx="2571974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1277670-AD1B-40FB-9F3B-367A0841C3EE}"/>
                </a:ext>
              </a:extLst>
            </p:cNvPr>
            <p:cNvCxnSpPr/>
            <p:nvPr/>
          </p:nvCxnSpPr>
          <p:spPr>
            <a:xfrm>
              <a:off x="4753495" y="2708920"/>
              <a:ext cx="2571974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CFF8724-27F8-4F85-8CC5-E83322469C44}"/>
              </a:ext>
            </a:extLst>
          </p:cNvPr>
          <p:cNvGrpSpPr/>
          <p:nvPr userDrawn="1"/>
        </p:nvGrpSpPr>
        <p:grpSpPr>
          <a:xfrm>
            <a:off x="6296301" y="3637557"/>
            <a:ext cx="2589398" cy="2671763"/>
            <a:chOff x="4753495" y="793241"/>
            <a:chExt cx="2589398" cy="2671763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47AEF33-8E2B-4DF2-B916-23C736596C17}"/>
                </a:ext>
              </a:extLst>
            </p:cNvPr>
            <p:cNvSpPr/>
            <p:nvPr/>
          </p:nvSpPr>
          <p:spPr>
            <a:xfrm>
              <a:off x="4753495" y="793241"/>
              <a:ext cx="2589398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D7F3FA3-4A76-4BB0-A1D8-77BDF9DC3B39}"/>
                </a:ext>
              </a:extLst>
            </p:cNvPr>
            <p:cNvCxnSpPr/>
            <p:nvPr/>
          </p:nvCxnSpPr>
          <p:spPr>
            <a:xfrm>
              <a:off x="4753495" y="1844824"/>
              <a:ext cx="2571974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B8BB475-B659-4552-9324-195140C393C3}"/>
                </a:ext>
              </a:extLst>
            </p:cNvPr>
            <p:cNvCxnSpPr/>
            <p:nvPr/>
          </p:nvCxnSpPr>
          <p:spPr>
            <a:xfrm>
              <a:off x="4753495" y="2708920"/>
              <a:ext cx="2571974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26739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jectives adverbs siz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6BE94BA-0CF8-425B-97EA-517AFFC47873}"/>
              </a:ext>
            </a:extLst>
          </p:cNvPr>
          <p:cNvGrpSpPr/>
          <p:nvPr userDrawn="1"/>
        </p:nvGrpSpPr>
        <p:grpSpPr>
          <a:xfrm>
            <a:off x="476446" y="368660"/>
            <a:ext cx="2577450" cy="2390775"/>
            <a:chOff x="5805038" y="4183862"/>
            <a:chExt cx="2577450" cy="2390775"/>
          </a:xfrm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D388040-4A43-4185-AB41-B191E0EB8310}"/>
                </a:ext>
              </a:extLst>
            </p:cNvPr>
            <p:cNvSpPr/>
            <p:nvPr/>
          </p:nvSpPr>
          <p:spPr>
            <a:xfrm>
              <a:off x="5805038" y="4183862"/>
              <a:ext cx="2577450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6D383EA-1771-49B9-A7C1-99A848972AD6}"/>
                </a:ext>
              </a:extLst>
            </p:cNvPr>
            <p:cNvCxnSpPr/>
            <p:nvPr/>
          </p:nvCxnSpPr>
          <p:spPr>
            <a:xfrm>
              <a:off x="5805038" y="4968807"/>
              <a:ext cx="2569483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309538E-1069-467E-8B10-07033D2D0852}"/>
                </a:ext>
              </a:extLst>
            </p:cNvPr>
            <p:cNvCxnSpPr/>
            <p:nvPr/>
          </p:nvCxnSpPr>
          <p:spPr>
            <a:xfrm>
              <a:off x="5805038" y="5832903"/>
              <a:ext cx="2569483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695B90D-A123-48FA-899F-C481CB7B46D0}"/>
              </a:ext>
            </a:extLst>
          </p:cNvPr>
          <p:cNvGrpSpPr/>
          <p:nvPr userDrawn="1"/>
        </p:nvGrpSpPr>
        <p:grpSpPr>
          <a:xfrm>
            <a:off x="3392770" y="368660"/>
            <a:ext cx="2577450" cy="2390775"/>
            <a:chOff x="5805038" y="4183862"/>
            <a:chExt cx="2577450" cy="239077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959718B-8DF0-427D-B0F2-FE73862853E7}"/>
                </a:ext>
              </a:extLst>
            </p:cNvPr>
            <p:cNvSpPr/>
            <p:nvPr/>
          </p:nvSpPr>
          <p:spPr>
            <a:xfrm>
              <a:off x="5805038" y="4183862"/>
              <a:ext cx="2577450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E160F43-8D35-4606-936C-843F22D636C9}"/>
                </a:ext>
              </a:extLst>
            </p:cNvPr>
            <p:cNvCxnSpPr/>
            <p:nvPr/>
          </p:nvCxnSpPr>
          <p:spPr>
            <a:xfrm>
              <a:off x="5805038" y="4968807"/>
              <a:ext cx="2569483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D19804-3CD1-4C13-B567-6EF73C8167E0}"/>
                </a:ext>
              </a:extLst>
            </p:cNvPr>
            <p:cNvCxnSpPr/>
            <p:nvPr/>
          </p:nvCxnSpPr>
          <p:spPr>
            <a:xfrm>
              <a:off x="5805038" y="5832903"/>
              <a:ext cx="2569483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6BBD177-95B2-4322-9DA4-C82C8CBBD004}"/>
              </a:ext>
            </a:extLst>
          </p:cNvPr>
          <p:cNvGrpSpPr/>
          <p:nvPr userDrawn="1"/>
        </p:nvGrpSpPr>
        <p:grpSpPr>
          <a:xfrm>
            <a:off x="6307596" y="368660"/>
            <a:ext cx="2577450" cy="2390775"/>
            <a:chOff x="5805038" y="4183862"/>
            <a:chExt cx="2577450" cy="239077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95E316-1333-424E-83D4-CB575E17016A}"/>
                </a:ext>
              </a:extLst>
            </p:cNvPr>
            <p:cNvSpPr/>
            <p:nvPr/>
          </p:nvSpPr>
          <p:spPr>
            <a:xfrm>
              <a:off x="5805038" y="4183862"/>
              <a:ext cx="2577450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D9C1222-1AB5-48E8-9EDB-5140C9990886}"/>
                </a:ext>
              </a:extLst>
            </p:cNvPr>
            <p:cNvCxnSpPr/>
            <p:nvPr/>
          </p:nvCxnSpPr>
          <p:spPr>
            <a:xfrm>
              <a:off x="5805038" y="4968807"/>
              <a:ext cx="2569483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527941A-14A5-4E86-8A11-32682B26D06C}"/>
                </a:ext>
              </a:extLst>
            </p:cNvPr>
            <p:cNvCxnSpPr/>
            <p:nvPr/>
          </p:nvCxnSpPr>
          <p:spPr>
            <a:xfrm>
              <a:off x="5805038" y="5832903"/>
              <a:ext cx="2569483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DB7C91-C907-4A72-A098-B3E89510484F}"/>
              </a:ext>
            </a:extLst>
          </p:cNvPr>
          <p:cNvGrpSpPr/>
          <p:nvPr userDrawn="1"/>
        </p:nvGrpSpPr>
        <p:grpSpPr>
          <a:xfrm>
            <a:off x="476446" y="3761441"/>
            <a:ext cx="2577450" cy="2390775"/>
            <a:chOff x="5805038" y="4183862"/>
            <a:chExt cx="2577450" cy="2390775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5D6330B-5257-444F-AFC0-198DC3794463}"/>
                </a:ext>
              </a:extLst>
            </p:cNvPr>
            <p:cNvSpPr/>
            <p:nvPr/>
          </p:nvSpPr>
          <p:spPr>
            <a:xfrm>
              <a:off x="5805038" y="4183862"/>
              <a:ext cx="2577450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86765AE-365A-4164-9D81-9501543F6000}"/>
                </a:ext>
              </a:extLst>
            </p:cNvPr>
            <p:cNvCxnSpPr/>
            <p:nvPr/>
          </p:nvCxnSpPr>
          <p:spPr>
            <a:xfrm>
              <a:off x="5805038" y="4968807"/>
              <a:ext cx="2569483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E56BD6C-1741-4D3A-8E7C-B6D6D16F71F8}"/>
                </a:ext>
              </a:extLst>
            </p:cNvPr>
            <p:cNvCxnSpPr/>
            <p:nvPr/>
          </p:nvCxnSpPr>
          <p:spPr>
            <a:xfrm>
              <a:off x="5805038" y="5832903"/>
              <a:ext cx="2569483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6BF13B08-B183-4435-870D-B315CBEAF2C4}"/>
              </a:ext>
            </a:extLst>
          </p:cNvPr>
          <p:cNvGrpSpPr/>
          <p:nvPr userDrawn="1"/>
        </p:nvGrpSpPr>
        <p:grpSpPr>
          <a:xfrm>
            <a:off x="3392770" y="3761441"/>
            <a:ext cx="2577450" cy="2390775"/>
            <a:chOff x="5805038" y="4183862"/>
            <a:chExt cx="2577450" cy="2390775"/>
          </a:xfrm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8F7AB5F-FC4C-4771-BC16-FC7C37563F90}"/>
                </a:ext>
              </a:extLst>
            </p:cNvPr>
            <p:cNvSpPr/>
            <p:nvPr/>
          </p:nvSpPr>
          <p:spPr>
            <a:xfrm>
              <a:off x="5805038" y="4183862"/>
              <a:ext cx="2577450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AC38178-3706-4E3F-975B-64E3A6292613}"/>
                </a:ext>
              </a:extLst>
            </p:cNvPr>
            <p:cNvCxnSpPr/>
            <p:nvPr/>
          </p:nvCxnSpPr>
          <p:spPr>
            <a:xfrm>
              <a:off x="5805038" y="4968807"/>
              <a:ext cx="2569483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D7366D-E60D-4AEB-A408-2B75FFEC7387}"/>
                </a:ext>
              </a:extLst>
            </p:cNvPr>
            <p:cNvCxnSpPr/>
            <p:nvPr/>
          </p:nvCxnSpPr>
          <p:spPr>
            <a:xfrm>
              <a:off x="5805038" y="5832903"/>
              <a:ext cx="2569483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9ED2941-098B-4978-BBDB-7BF1E53B9EE2}"/>
              </a:ext>
            </a:extLst>
          </p:cNvPr>
          <p:cNvGrpSpPr/>
          <p:nvPr userDrawn="1"/>
        </p:nvGrpSpPr>
        <p:grpSpPr>
          <a:xfrm>
            <a:off x="6307596" y="3761441"/>
            <a:ext cx="2577450" cy="2390775"/>
            <a:chOff x="5805038" y="4183862"/>
            <a:chExt cx="2577450" cy="2390775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0778A81-8263-4D70-9387-DD4F5BC226FC}"/>
                </a:ext>
              </a:extLst>
            </p:cNvPr>
            <p:cNvSpPr/>
            <p:nvPr/>
          </p:nvSpPr>
          <p:spPr>
            <a:xfrm>
              <a:off x="5805038" y="4183862"/>
              <a:ext cx="2577450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39186C3-5B37-40D2-B67B-2F90C4E66439}"/>
                </a:ext>
              </a:extLst>
            </p:cNvPr>
            <p:cNvCxnSpPr/>
            <p:nvPr/>
          </p:nvCxnSpPr>
          <p:spPr>
            <a:xfrm>
              <a:off x="5805038" y="4968807"/>
              <a:ext cx="2569483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715CD66B-34DC-40F5-AF55-96361EF15E4C}"/>
                </a:ext>
              </a:extLst>
            </p:cNvPr>
            <p:cNvCxnSpPr/>
            <p:nvPr/>
          </p:nvCxnSpPr>
          <p:spPr>
            <a:xfrm>
              <a:off x="5805038" y="5832903"/>
              <a:ext cx="2569483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44634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uns size 2.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296DADE-3D16-41E9-BABC-6800813BDC95}"/>
              </a:ext>
            </a:extLst>
          </p:cNvPr>
          <p:cNvGrpSpPr/>
          <p:nvPr userDrawn="1"/>
        </p:nvGrpSpPr>
        <p:grpSpPr>
          <a:xfrm>
            <a:off x="827584" y="296652"/>
            <a:ext cx="3186264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DA3DB3FB-2A0E-4C09-A6A3-301599AC7409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19583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7214D98F-B28B-4459-BE68-BFD25E2C3661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11" name="Arc 10">
                <a:extLst>
                  <a:ext uri="{FF2B5EF4-FFF2-40B4-BE49-F238E27FC236}">
                    <a16:creationId xmlns:a16="http://schemas.microsoft.com/office/drawing/2014/main" id="{9B613707-11CB-4D05-8DDF-1C7D362F9176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15053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F57F4BA3-D758-4B6A-8EA6-6B6E879A7ED7}"/>
                  </a:ext>
                </a:extLst>
              </p:cNvPr>
              <p:cNvCxnSpPr>
                <a:cxnSpLocks/>
                <a:stCxn id="11" idx="2"/>
              </p:cNvCxnSpPr>
              <p:nvPr/>
            </p:nvCxnSpPr>
            <p:spPr>
              <a:xfrm>
                <a:off x="2445620" y="2241547"/>
                <a:ext cx="2143" cy="2375585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238E656-52CB-4B37-93F0-C3200BC38DF0}"/>
                  </a:ext>
                </a:extLst>
              </p:cNvPr>
              <p:cNvCxnSpPr>
                <a:stCxn id="7" idx="2"/>
                <a:endCxn id="7" idx="2"/>
              </p:cNvCxnSpPr>
              <p:nvPr/>
            </p:nvCxnSpPr>
            <p:spPr>
              <a:xfrm>
                <a:off x="3749974" y="2254043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AFB7D24B-AD1B-410F-9508-C4A4EF6D5DD0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375C4255-EC62-4E9D-8CDB-159E6A94548D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E3FC2C8-23D9-4EAA-9682-B9B9F4A63250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7112C75-2164-4E36-850A-5B207BCFD386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CA00898-18ED-4608-AA76-33363F928816}"/>
              </a:ext>
            </a:extLst>
          </p:cNvPr>
          <p:cNvGrpSpPr/>
          <p:nvPr userDrawn="1"/>
        </p:nvGrpSpPr>
        <p:grpSpPr>
          <a:xfrm>
            <a:off x="4968044" y="296652"/>
            <a:ext cx="3186264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17" name="Arc 16">
              <a:extLst>
                <a:ext uri="{FF2B5EF4-FFF2-40B4-BE49-F238E27FC236}">
                  <a16:creationId xmlns:a16="http://schemas.microsoft.com/office/drawing/2014/main" id="{93FB8BFB-7D3B-4549-AA70-9FC2C50E08A9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19583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AC6688C-9F60-4385-BF12-AB82C2E30B65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21" name="Arc 20">
                <a:extLst>
                  <a:ext uri="{FF2B5EF4-FFF2-40B4-BE49-F238E27FC236}">
                    <a16:creationId xmlns:a16="http://schemas.microsoft.com/office/drawing/2014/main" id="{D44F77E6-E7D0-48A0-8C56-3C4E8331C7B8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15053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143D427D-1E60-4075-A65E-8D5D59CACA8C}"/>
                  </a:ext>
                </a:extLst>
              </p:cNvPr>
              <p:cNvCxnSpPr>
                <a:cxnSpLocks/>
                <a:stCxn id="21" idx="2"/>
              </p:cNvCxnSpPr>
              <p:nvPr/>
            </p:nvCxnSpPr>
            <p:spPr>
              <a:xfrm>
                <a:off x="2445620" y="2241547"/>
                <a:ext cx="2143" cy="2375585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745B77F4-CFD7-431A-8BFC-DF37B2477135}"/>
                  </a:ext>
                </a:extLst>
              </p:cNvPr>
              <p:cNvCxnSpPr>
                <a:stCxn id="17" idx="2"/>
                <a:endCxn id="17" idx="2"/>
              </p:cNvCxnSpPr>
              <p:nvPr/>
            </p:nvCxnSpPr>
            <p:spPr>
              <a:xfrm>
                <a:off x="3749974" y="2254043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E8D7D0C7-B343-4DDF-9DB5-8EDF5CB55BC5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35B2E04-A077-4087-8B7A-CED25E4C9D3A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F9A1B11-B2EE-42D3-942E-BEC3F2A3B79D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F837A4F-DBED-46FF-BC5F-70E8D108B777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CBA2725-44DA-456A-9CC9-0E6D3B8C1341}"/>
              </a:ext>
            </a:extLst>
          </p:cNvPr>
          <p:cNvGrpSpPr/>
          <p:nvPr userDrawn="1"/>
        </p:nvGrpSpPr>
        <p:grpSpPr>
          <a:xfrm>
            <a:off x="827584" y="3609020"/>
            <a:ext cx="3186264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27" name="Arc 26">
              <a:extLst>
                <a:ext uri="{FF2B5EF4-FFF2-40B4-BE49-F238E27FC236}">
                  <a16:creationId xmlns:a16="http://schemas.microsoft.com/office/drawing/2014/main" id="{05DE321C-16BA-4FF3-AD02-E7CA30CE3492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19583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F74CDF6-B97F-4307-A651-D01D448082D2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31" name="Arc 30">
                <a:extLst>
                  <a:ext uri="{FF2B5EF4-FFF2-40B4-BE49-F238E27FC236}">
                    <a16:creationId xmlns:a16="http://schemas.microsoft.com/office/drawing/2014/main" id="{F4D6CAAF-7F8D-4D1E-9612-D1797241C1B1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15053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FFCF5E0-17C0-409B-9BF8-A8962015CD1C}"/>
                  </a:ext>
                </a:extLst>
              </p:cNvPr>
              <p:cNvCxnSpPr>
                <a:cxnSpLocks/>
                <a:stCxn id="31" idx="2"/>
              </p:cNvCxnSpPr>
              <p:nvPr/>
            </p:nvCxnSpPr>
            <p:spPr>
              <a:xfrm>
                <a:off x="2445620" y="2241547"/>
                <a:ext cx="2143" cy="2375585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B4D90083-6600-42DD-BF89-E99173760C20}"/>
                  </a:ext>
                </a:extLst>
              </p:cNvPr>
              <p:cNvCxnSpPr>
                <a:stCxn id="27" idx="2"/>
                <a:endCxn id="27" idx="2"/>
              </p:cNvCxnSpPr>
              <p:nvPr/>
            </p:nvCxnSpPr>
            <p:spPr>
              <a:xfrm>
                <a:off x="3749974" y="2254043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046E5D9E-8593-49CF-AF31-5240F92F8CBC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C872E6B9-D06E-4805-B14B-6C9660355123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814B128-4BE7-4D85-A6E4-1DA355B72ACE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843DC08-EB2B-44A9-8935-FFA4C1A68F75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E8E1422-A170-48A4-AD18-F6AE8039A738}"/>
              </a:ext>
            </a:extLst>
          </p:cNvPr>
          <p:cNvGrpSpPr/>
          <p:nvPr userDrawn="1"/>
        </p:nvGrpSpPr>
        <p:grpSpPr>
          <a:xfrm>
            <a:off x="4968044" y="3609020"/>
            <a:ext cx="3186264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37531FF7-5BA6-405A-BBEF-A4E5271A13B1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195839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381A090C-B110-4671-AE1B-5E933A9275DA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41" name="Arc 40">
                <a:extLst>
                  <a:ext uri="{FF2B5EF4-FFF2-40B4-BE49-F238E27FC236}">
                    <a16:creationId xmlns:a16="http://schemas.microsoft.com/office/drawing/2014/main" id="{322C046A-E520-48A3-B83F-60EA9B734BC7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15053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C396497F-433C-4258-B288-C03D13373F47}"/>
                  </a:ext>
                </a:extLst>
              </p:cNvPr>
              <p:cNvCxnSpPr>
                <a:cxnSpLocks/>
                <a:stCxn id="41" idx="2"/>
              </p:cNvCxnSpPr>
              <p:nvPr/>
            </p:nvCxnSpPr>
            <p:spPr>
              <a:xfrm>
                <a:off x="2445620" y="2241547"/>
                <a:ext cx="2143" cy="2375585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2F3892E5-7CDE-40E7-B533-46F33BC81EF6}"/>
                  </a:ext>
                </a:extLst>
              </p:cNvPr>
              <p:cNvCxnSpPr>
                <a:stCxn id="37" idx="2"/>
                <a:endCxn id="37" idx="2"/>
              </p:cNvCxnSpPr>
              <p:nvPr/>
            </p:nvCxnSpPr>
            <p:spPr>
              <a:xfrm>
                <a:off x="3749974" y="2254043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D89D305F-9CE1-4927-B78D-7C3B694D4FEC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22FE5F17-CD7A-467D-8278-C0774A6B565B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34228CC-86AE-4C91-A63D-C454B701DAE9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AD3C9B09-F948-45FE-A0DF-A2180F921253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9342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bs size 2.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3DEF72E-3F32-4F01-908D-7478FADD1D5F}"/>
              </a:ext>
            </a:extLst>
          </p:cNvPr>
          <p:cNvGrpSpPr/>
          <p:nvPr userDrawn="1"/>
        </p:nvGrpSpPr>
        <p:grpSpPr>
          <a:xfrm>
            <a:off x="959628" y="296652"/>
            <a:ext cx="2928296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507CF7D-2E87-4E2E-B72A-7DBB2B064E70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198D35A-C914-4CAC-8776-0498E0AEF14E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5D563B8-10C8-4A17-AED2-DCF1CD18232F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BB09279A-CBF9-4E1F-8B4E-C4EBF23C0424}"/>
              </a:ext>
            </a:extLst>
          </p:cNvPr>
          <p:cNvGrpSpPr/>
          <p:nvPr userDrawn="1"/>
        </p:nvGrpSpPr>
        <p:grpSpPr>
          <a:xfrm>
            <a:off x="5098590" y="296652"/>
            <a:ext cx="2928296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0B4D02A-5BB2-4EA2-8D53-C8AF1ABEF93C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3DA2D71-0657-4376-9C3C-BFC8A5759AAE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5B7FEB5-D6BA-4D16-B0AE-A7AB91C1E8F0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4940BE3-90D7-4C6F-A804-010ED84835FF}"/>
              </a:ext>
            </a:extLst>
          </p:cNvPr>
          <p:cNvGrpSpPr/>
          <p:nvPr userDrawn="1"/>
        </p:nvGrpSpPr>
        <p:grpSpPr>
          <a:xfrm>
            <a:off x="959628" y="3626058"/>
            <a:ext cx="2928296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F16F130-1346-4624-A724-9AE1811923C1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54F312D-A806-4124-AC35-DC25A62AE3C6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049D8E2-3EF5-4978-B514-138EEE17BF94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C4A7F6A-5A45-4A91-8F99-84FE19BFAA5A}"/>
              </a:ext>
            </a:extLst>
          </p:cNvPr>
          <p:cNvGrpSpPr/>
          <p:nvPr userDrawn="1"/>
        </p:nvGrpSpPr>
        <p:grpSpPr>
          <a:xfrm>
            <a:off x="5098590" y="3626058"/>
            <a:ext cx="2928296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E56CF0C-DCF9-4CA8-93D5-1F0D2E22AA7A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4C07507-69E7-4AF2-B0ED-21E189A1EE80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82AF3DD-A317-4BE0-82E8-ADE57DCD2638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65601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jectives adverbs size 2.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ADC2B7C-6266-461D-BD94-0400BEC2F3F9}"/>
              </a:ext>
            </a:extLst>
          </p:cNvPr>
          <p:cNvGrpSpPr/>
          <p:nvPr userDrawn="1"/>
        </p:nvGrpSpPr>
        <p:grpSpPr>
          <a:xfrm>
            <a:off x="971600" y="476672"/>
            <a:ext cx="2916122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0029C63F-4C5C-4BCB-9F35-666FB9A6A294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06D6B6B-AFFC-46E6-B11A-169C62594FF7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BB8B2E8-0E5A-4F60-8017-BD8F0FFBB77F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48C739C-2427-4F10-806C-DA61337B7E8B}"/>
              </a:ext>
            </a:extLst>
          </p:cNvPr>
          <p:cNvGrpSpPr/>
          <p:nvPr userDrawn="1"/>
        </p:nvGrpSpPr>
        <p:grpSpPr>
          <a:xfrm>
            <a:off x="5110881" y="476672"/>
            <a:ext cx="2916122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976A6BA-5069-4BE8-97F5-475AC346693B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A3DB23B-D175-43E3-978A-F897CB1DBCA8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189E66E-14E3-4606-A3C8-0DDF1A011C82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2AADF02-A36E-4F6B-80E9-55DD2DD4B37F}"/>
              </a:ext>
            </a:extLst>
          </p:cNvPr>
          <p:cNvGrpSpPr/>
          <p:nvPr userDrawn="1"/>
        </p:nvGrpSpPr>
        <p:grpSpPr>
          <a:xfrm>
            <a:off x="963787" y="3824829"/>
            <a:ext cx="2916122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F9C2B6A-5756-4DEE-BB69-4660E0FD3FDD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3F7C326-53B9-46D2-884B-6F47ECAF31DC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25D4ECE-5554-467D-9198-F4D8763DA0C6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549AFD0-8E2A-4D78-B957-C4C876C64C58}"/>
              </a:ext>
            </a:extLst>
          </p:cNvPr>
          <p:cNvGrpSpPr/>
          <p:nvPr userDrawn="1"/>
        </p:nvGrpSpPr>
        <p:grpSpPr>
          <a:xfrm>
            <a:off x="5110881" y="3824829"/>
            <a:ext cx="2916122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938B8E3-E025-463D-9313-AC429D774CE0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DF6384E-D4EC-49EF-B367-38ACC5234A70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FE336D0-692A-4DCD-A7FD-391AED164F86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1200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uns siz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>
            <a:extLst>
              <a:ext uri="{FF2B5EF4-FFF2-40B4-BE49-F238E27FC236}">
                <a16:creationId xmlns:a16="http://schemas.microsoft.com/office/drawing/2014/main" id="{3BAC9FB4-EB37-49DE-A6A2-4093ECC8A1B0}"/>
              </a:ext>
            </a:extLst>
          </p:cNvPr>
          <p:cNvSpPr/>
          <p:nvPr userDrawn="1"/>
        </p:nvSpPr>
        <p:spPr>
          <a:xfrm>
            <a:off x="262782" y="188640"/>
            <a:ext cx="1394632" cy="914400"/>
          </a:xfrm>
          <a:prstGeom prst="arc">
            <a:avLst>
              <a:gd name="adj1" fmla="val 16237674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46B191E2-F0A8-4FDA-8854-56D24368F6E8}"/>
              </a:ext>
            </a:extLst>
          </p:cNvPr>
          <p:cNvSpPr/>
          <p:nvPr userDrawn="1"/>
        </p:nvSpPr>
        <p:spPr>
          <a:xfrm flipH="1">
            <a:off x="251520" y="188640"/>
            <a:ext cx="1368152" cy="914400"/>
          </a:xfrm>
          <a:prstGeom prst="arc">
            <a:avLst>
              <a:gd name="adj1" fmla="val 16045712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5B83BE-8B6A-4F4B-970A-FD04360DE9D7}"/>
              </a:ext>
            </a:extLst>
          </p:cNvPr>
          <p:cNvCxnSpPr>
            <a:cxnSpLocks/>
            <a:stCxn id="8" idx="2"/>
          </p:cNvCxnSpPr>
          <p:nvPr userDrawn="1"/>
        </p:nvCxnSpPr>
        <p:spPr>
          <a:xfrm>
            <a:off x="296311" y="483122"/>
            <a:ext cx="5499" cy="236981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E00F84-CAC6-4237-81B9-5C146CE817EA}"/>
              </a:ext>
            </a:extLst>
          </p:cNvPr>
          <p:cNvCxnSpPr>
            <a:stCxn id="7" idx="2"/>
            <a:endCxn id="7" idx="2"/>
          </p:cNvCxnSpPr>
          <p:nvPr userDrawn="1"/>
        </p:nvCxnSpPr>
        <p:spPr>
          <a:xfrm>
            <a:off x="1610149" y="480382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1610864-9DC8-4F9C-8C6F-ABE13E38230A}"/>
              </a:ext>
            </a:extLst>
          </p:cNvPr>
          <p:cNvCxnSpPr/>
          <p:nvPr userDrawn="1"/>
        </p:nvCxnSpPr>
        <p:spPr>
          <a:xfrm>
            <a:off x="1609505" y="476672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6F141B4-ED35-4AC9-A82D-ABDC9BE86319}"/>
              </a:ext>
            </a:extLst>
          </p:cNvPr>
          <p:cNvCxnSpPr/>
          <p:nvPr userDrawn="1"/>
        </p:nvCxnSpPr>
        <p:spPr>
          <a:xfrm>
            <a:off x="313361" y="2852936"/>
            <a:ext cx="129614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45152D8-63D8-4675-BA37-2313E832A5DB}"/>
              </a:ext>
            </a:extLst>
          </p:cNvPr>
          <p:cNvCxnSpPr/>
          <p:nvPr userDrawn="1"/>
        </p:nvCxnSpPr>
        <p:spPr>
          <a:xfrm>
            <a:off x="313361" y="123275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9A33B1-F479-4B70-A505-41AC772732C5}"/>
              </a:ext>
            </a:extLst>
          </p:cNvPr>
          <p:cNvCxnSpPr/>
          <p:nvPr userDrawn="1"/>
        </p:nvCxnSpPr>
        <p:spPr>
          <a:xfrm>
            <a:off x="313361" y="209685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rc 14">
            <a:extLst>
              <a:ext uri="{FF2B5EF4-FFF2-40B4-BE49-F238E27FC236}">
                <a16:creationId xmlns:a16="http://schemas.microsoft.com/office/drawing/2014/main" id="{7AEEF676-691D-4FE2-8593-2E6119FB9BB6}"/>
              </a:ext>
            </a:extLst>
          </p:cNvPr>
          <p:cNvSpPr/>
          <p:nvPr userDrawn="1"/>
        </p:nvSpPr>
        <p:spPr>
          <a:xfrm>
            <a:off x="1707842" y="188640"/>
            <a:ext cx="1394632" cy="914400"/>
          </a:xfrm>
          <a:prstGeom prst="arc">
            <a:avLst>
              <a:gd name="adj1" fmla="val 16237674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F7060E09-BEB5-401B-BF1D-855B1637D913}"/>
              </a:ext>
            </a:extLst>
          </p:cNvPr>
          <p:cNvSpPr/>
          <p:nvPr userDrawn="1"/>
        </p:nvSpPr>
        <p:spPr>
          <a:xfrm flipH="1">
            <a:off x="1708131" y="188640"/>
            <a:ext cx="1368152" cy="914400"/>
          </a:xfrm>
          <a:prstGeom prst="arc">
            <a:avLst>
              <a:gd name="adj1" fmla="val 16045712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E23B302-BCE6-48BD-9ADE-D7906166027A}"/>
              </a:ext>
            </a:extLst>
          </p:cNvPr>
          <p:cNvCxnSpPr>
            <a:cxnSpLocks/>
            <a:stCxn id="16" idx="2"/>
          </p:cNvCxnSpPr>
          <p:nvPr userDrawn="1"/>
        </p:nvCxnSpPr>
        <p:spPr>
          <a:xfrm>
            <a:off x="1752922" y="483122"/>
            <a:ext cx="5499" cy="236981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6F3EC1E-EB7E-49E4-93B1-75AC58AEA540}"/>
              </a:ext>
            </a:extLst>
          </p:cNvPr>
          <p:cNvCxnSpPr>
            <a:stCxn id="15" idx="2"/>
            <a:endCxn id="15" idx="2"/>
          </p:cNvCxnSpPr>
          <p:nvPr userDrawn="1"/>
        </p:nvCxnSpPr>
        <p:spPr>
          <a:xfrm>
            <a:off x="3055209" y="480382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32A2B02-29B1-41A5-B248-09D4DA39FB9C}"/>
              </a:ext>
            </a:extLst>
          </p:cNvPr>
          <p:cNvCxnSpPr/>
          <p:nvPr userDrawn="1"/>
        </p:nvCxnSpPr>
        <p:spPr>
          <a:xfrm>
            <a:off x="3054565" y="476672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A417421-3980-4E30-91D1-1F9354AA85E5}"/>
              </a:ext>
            </a:extLst>
          </p:cNvPr>
          <p:cNvCxnSpPr/>
          <p:nvPr userDrawn="1"/>
        </p:nvCxnSpPr>
        <p:spPr>
          <a:xfrm>
            <a:off x="1758421" y="2852936"/>
            <a:ext cx="129614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6856C93-0B6E-4B15-AF44-987F8FD12B3A}"/>
              </a:ext>
            </a:extLst>
          </p:cNvPr>
          <p:cNvCxnSpPr/>
          <p:nvPr userDrawn="1"/>
        </p:nvCxnSpPr>
        <p:spPr>
          <a:xfrm>
            <a:off x="1758421" y="123275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74B7B70-2B62-42BA-A8E6-38DD62250A48}"/>
              </a:ext>
            </a:extLst>
          </p:cNvPr>
          <p:cNvCxnSpPr/>
          <p:nvPr userDrawn="1"/>
        </p:nvCxnSpPr>
        <p:spPr>
          <a:xfrm>
            <a:off x="1758421" y="209685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rc 22">
            <a:extLst>
              <a:ext uri="{FF2B5EF4-FFF2-40B4-BE49-F238E27FC236}">
                <a16:creationId xmlns:a16="http://schemas.microsoft.com/office/drawing/2014/main" id="{1DDD375B-868A-471B-8091-A0BC57F1E4A6}"/>
              </a:ext>
            </a:extLst>
          </p:cNvPr>
          <p:cNvSpPr/>
          <p:nvPr userDrawn="1"/>
        </p:nvSpPr>
        <p:spPr>
          <a:xfrm>
            <a:off x="3152902" y="188640"/>
            <a:ext cx="1394632" cy="914400"/>
          </a:xfrm>
          <a:prstGeom prst="arc">
            <a:avLst>
              <a:gd name="adj1" fmla="val 16237674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7B788F3B-2092-4576-A24D-A005E1A8E6F5}"/>
              </a:ext>
            </a:extLst>
          </p:cNvPr>
          <p:cNvSpPr/>
          <p:nvPr userDrawn="1"/>
        </p:nvSpPr>
        <p:spPr>
          <a:xfrm flipH="1">
            <a:off x="3153191" y="188640"/>
            <a:ext cx="1368152" cy="914400"/>
          </a:xfrm>
          <a:prstGeom prst="arc">
            <a:avLst>
              <a:gd name="adj1" fmla="val 16045712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8B29850-1CAF-4693-9212-9FEA4C597E97}"/>
              </a:ext>
            </a:extLst>
          </p:cNvPr>
          <p:cNvCxnSpPr>
            <a:cxnSpLocks/>
            <a:stCxn id="24" idx="2"/>
          </p:cNvCxnSpPr>
          <p:nvPr userDrawn="1"/>
        </p:nvCxnSpPr>
        <p:spPr>
          <a:xfrm>
            <a:off x="3197982" y="483122"/>
            <a:ext cx="5499" cy="236981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D41F510-877D-4440-8CCD-08C6AC7EA5D6}"/>
              </a:ext>
            </a:extLst>
          </p:cNvPr>
          <p:cNvCxnSpPr>
            <a:stCxn id="23" idx="2"/>
            <a:endCxn id="23" idx="2"/>
          </p:cNvCxnSpPr>
          <p:nvPr userDrawn="1"/>
        </p:nvCxnSpPr>
        <p:spPr>
          <a:xfrm>
            <a:off x="4500269" y="480382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0663F73-9789-4199-B305-A61E3D101475}"/>
              </a:ext>
            </a:extLst>
          </p:cNvPr>
          <p:cNvCxnSpPr/>
          <p:nvPr userDrawn="1"/>
        </p:nvCxnSpPr>
        <p:spPr>
          <a:xfrm>
            <a:off x="4499625" y="476672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F6519F8-C388-401B-A536-EAB00DEE5393}"/>
              </a:ext>
            </a:extLst>
          </p:cNvPr>
          <p:cNvCxnSpPr/>
          <p:nvPr userDrawn="1"/>
        </p:nvCxnSpPr>
        <p:spPr>
          <a:xfrm>
            <a:off x="3203481" y="2852936"/>
            <a:ext cx="129614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4DE240D-35B6-4F97-9C24-4FF6E887A1DF}"/>
              </a:ext>
            </a:extLst>
          </p:cNvPr>
          <p:cNvCxnSpPr/>
          <p:nvPr userDrawn="1"/>
        </p:nvCxnSpPr>
        <p:spPr>
          <a:xfrm>
            <a:off x="3203481" y="123275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CE42ADA-4332-4225-9D8A-34C58580F29E}"/>
              </a:ext>
            </a:extLst>
          </p:cNvPr>
          <p:cNvCxnSpPr/>
          <p:nvPr userDrawn="1"/>
        </p:nvCxnSpPr>
        <p:spPr>
          <a:xfrm>
            <a:off x="3203481" y="209685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c 30">
            <a:extLst>
              <a:ext uri="{FF2B5EF4-FFF2-40B4-BE49-F238E27FC236}">
                <a16:creationId xmlns:a16="http://schemas.microsoft.com/office/drawing/2014/main" id="{9383A615-4991-475E-9499-BA082C6F31AD}"/>
              </a:ext>
            </a:extLst>
          </p:cNvPr>
          <p:cNvSpPr/>
          <p:nvPr userDrawn="1"/>
        </p:nvSpPr>
        <p:spPr>
          <a:xfrm>
            <a:off x="4597962" y="188640"/>
            <a:ext cx="1394632" cy="914400"/>
          </a:xfrm>
          <a:prstGeom prst="arc">
            <a:avLst>
              <a:gd name="adj1" fmla="val 16237674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37C95586-91C0-4ADC-8D79-51205CF6430C}"/>
              </a:ext>
            </a:extLst>
          </p:cNvPr>
          <p:cNvSpPr/>
          <p:nvPr userDrawn="1"/>
        </p:nvSpPr>
        <p:spPr>
          <a:xfrm flipH="1">
            <a:off x="4598251" y="188640"/>
            <a:ext cx="1368152" cy="914400"/>
          </a:xfrm>
          <a:prstGeom prst="arc">
            <a:avLst>
              <a:gd name="adj1" fmla="val 16045712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A236892-B649-4021-B3B0-35231DB88BA8}"/>
              </a:ext>
            </a:extLst>
          </p:cNvPr>
          <p:cNvCxnSpPr>
            <a:cxnSpLocks/>
            <a:stCxn id="32" idx="2"/>
          </p:cNvCxnSpPr>
          <p:nvPr userDrawn="1"/>
        </p:nvCxnSpPr>
        <p:spPr>
          <a:xfrm>
            <a:off x="4643042" y="483122"/>
            <a:ext cx="5499" cy="236981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391ECAE-3944-4150-B320-267D9B349EF7}"/>
              </a:ext>
            </a:extLst>
          </p:cNvPr>
          <p:cNvCxnSpPr>
            <a:stCxn id="31" idx="2"/>
            <a:endCxn id="31" idx="2"/>
          </p:cNvCxnSpPr>
          <p:nvPr userDrawn="1"/>
        </p:nvCxnSpPr>
        <p:spPr>
          <a:xfrm>
            <a:off x="5945329" y="480382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D0F5C98A-CC09-4958-89A2-7A7573CE100D}"/>
              </a:ext>
            </a:extLst>
          </p:cNvPr>
          <p:cNvCxnSpPr/>
          <p:nvPr userDrawn="1"/>
        </p:nvCxnSpPr>
        <p:spPr>
          <a:xfrm>
            <a:off x="5944685" y="476672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03D20BD-9D2B-41EE-AEEE-155322F03475}"/>
              </a:ext>
            </a:extLst>
          </p:cNvPr>
          <p:cNvCxnSpPr/>
          <p:nvPr userDrawn="1"/>
        </p:nvCxnSpPr>
        <p:spPr>
          <a:xfrm>
            <a:off x="4648541" y="2852936"/>
            <a:ext cx="129614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6BC49E8D-8970-44B4-A7DF-7B3739BF6E03}"/>
              </a:ext>
            </a:extLst>
          </p:cNvPr>
          <p:cNvCxnSpPr/>
          <p:nvPr userDrawn="1"/>
        </p:nvCxnSpPr>
        <p:spPr>
          <a:xfrm>
            <a:off x="4648541" y="123275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B3B13F5-ED8A-4EC5-8995-A313CB8F8ACD}"/>
              </a:ext>
            </a:extLst>
          </p:cNvPr>
          <p:cNvCxnSpPr/>
          <p:nvPr userDrawn="1"/>
        </p:nvCxnSpPr>
        <p:spPr>
          <a:xfrm>
            <a:off x="4648541" y="209685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38">
            <a:extLst>
              <a:ext uri="{FF2B5EF4-FFF2-40B4-BE49-F238E27FC236}">
                <a16:creationId xmlns:a16="http://schemas.microsoft.com/office/drawing/2014/main" id="{B986DE25-9D5E-40EC-9B78-8ADE2B263669}"/>
              </a:ext>
            </a:extLst>
          </p:cNvPr>
          <p:cNvSpPr/>
          <p:nvPr userDrawn="1"/>
        </p:nvSpPr>
        <p:spPr>
          <a:xfrm>
            <a:off x="6048164" y="188640"/>
            <a:ext cx="1394632" cy="914400"/>
          </a:xfrm>
          <a:prstGeom prst="arc">
            <a:avLst>
              <a:gd name="adj1" fmla="val 16237674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c 39">
            <a:extLst>
              <a:ext uri="{FF2B5EF4-FFF2-40B4-BE49-F238E27FC236}">
                <a16:creationId xmlns:a16="http://schemas.microsoft.com/office/drawing/2014/main" id="{9D33F228-467F-413A-A9D8-C87F8F59C4E4}"/>
              </a:ext>
            </a:extLst>
          </p:cNvPr>
          <p:cNvSpPr/>
          <p:nvPr userDrawn="1"/>
        </p:nvSpPr>
        <p:spPr>
          <a:xfrm flipH="1">
            <a:off x="6048453" y="188640"/>
            <a:ext cx="1368152" cy="914400"/>
          </a:xfrm>
          <a:prstGeom prst="arc">
            <a:avLst>
              <a:gd name="adj1" fmla="val 16045712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43905AB-E076-41BC-B8A5-ECA71E74404E}"/>
              </a:ext>
            </a:extLst>
          </p:cNvPr>
          <p:cNvCxnSpPr>
            <a:cxnSpLocks/>
            <a:stCxn id="40" idx="2"/>
          </p:cNvCxnSpPr>
          <p:nvPr userDrawn="1"/>
        </p:nvCxnSpPr>
        <p:spPr>
          <a:xfrm>
            <a:off x="6093244" y="483122"/>
            <a:ext cx="5499" cy="236981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619F190-C45E-48E7-9A80-0F28A1CA59C4}"/>
              </a:ext>
            </a:extLst>
          </p:cNvPr>
          <p:cNvCxnSpPr>
            <a:stCxn id="39" idx="2"/>
            <a:endCxn id="39" idx="2"/>
          </p:cNvCxnSpPr>
          <p:nvPr userDrawn="1"/>
        </p:nvCxnSpPr>
        <p:spPr>
          <a:xfrm>
            <a:off x="7395531" y="480382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D7FD794-7C5B-4309-B2F0-F7273B63EDCC}"/>
              </a:ext>
            </a:extLst>
          </p:cNvPr>
          <p:cNvCxnSpPr/>
          <p:nvPr userDrawn="1"/>
        </p:nvCxnSpPr>
        <p:spPr>
          <a:xfrm>
            <a:off x="7394887" y="476672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67C1F62-BACC-42CE-9D07-87C13B20E080}"/>
              </a:ext>
            </a:extLst>
          </p:cNvPr>
          <p:cNvCxnSpPr/>
          <p:nvPr userDrawn="1"/>
        </p:nvCxnSpPr>
        <p:spPr>
          <a:xfrm>
            <a:off x="6098743" y="2852936"/>
            <a:ext cx="129614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00A69CE-6664-41A5-BDDC-1F8C90C565E5}"/>
              </a:ext>
            </a:extLst>
          </p:cNvPr>
          <p:cNvCxnSpPr/>
          <p:nvPr userDrawn="1"/>
        </p:nvCxnSpPr>
        <p:spPr>
          <a:xfrm>
            <a:off x="6098743" y="123275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A2AEF4A-84ED-4FC4-BF3D-257B7666832D}"/>
              </a:ext>
            </a:extLst>
          </p:cNvPr>
          <p:cNvCxnSpPr/>
          <p:nvPr userDrawn="1"/>
        </p:nvCxnSpPr>
        <p:spPr>
          <a:xfrm>
            <a:off x="6098743" y="209685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>
            <a:extLst>
              <a:ext uri="{FF2B5EF4-FFF2-40B4-BE49-F238E27FC236}">
                <a16:creationId xmlns:a16="http://schemas.microsoft.com/office/drawing/2014/main" id="{C4EFB2AF-4D3E-4B2F-B31C-300EE6B8A9F6}"/>
              </a:ext>
            </a:extLst>
          </p:cNvPr>
          <p:cNvSpPr/>
          <p:nvPr userDrawn="1"/>
        </p:nvSpPr>
        <p:spPr>
          <a:xfrm>
            <a:off x="7488084" y="188640"/>
            <a:ext cx="1394632" cy="914400"/>
          </a:xfrm>
          <a:prstGeom prst="arc">
            <a:avLst>
              <a:gd name="adj1" fmla="val 16237674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c 47">
            <a:extLst>
              <a:ext uri="{FF2B5EF4-FFF2-40B4-BE49-F238E27FC236}">
                <a16:creationId xmlns:a16="http://schemas.microsoft.com/office/drawing/2014/main" id="{6105EAE0-45A2-44EB-A2E4-83EA7B5BBC43}"/>
              </a:ext>
            </a:extLst>
          </p:cNvPr>
          <p:cNvSpPr/>
          <p:nvPr userDrawn="1"/>
        </p:nvSpPr>
        <p:spPr>
          <a:xfrm flipH="1">
            <a:off x="7488373" y="188640"/>
            <a:ext cx="1368152" cy="914400"/>
          </a:xfrm>
          <a:prstGeom prst="arc">
            <a:avLst>
              <a:gd name="adj1" fmla="val 16045712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8790CC8-FEFD-4502-BAF3-10A5F7BE22F1}"/>
              </a:ext>
            </a:extLst>
          </p:cNvPr>
          <p:cNvCxnSpPr>
            <a:cxnSpLocks/>
            <a:stCxn id="48" idx="2"/>
          </p:cNvCxnSpPr>
          <p:nvPr userDrawn="1"/>
        </p:nvCxnSpPr>
        <p:spPr>
          <a:xfrm>
            <a:off x="7533164" y="483122"/>
            <a:ext cx="5499" cy="236981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1EFEF0D-2A70-4B2B-B16A-C806BAF90E17}"/>
              </a:ext>
            </a:extLst>
          </p:cNvPr>
          <p:cNvCxnSpPr>
            <a:stCxn id="47" idx="2"/>
            <a:endCxn id="47" idx="2"/>
          </p:cNvCxnSpPr>
          <p:nvPr userDrawn="1"/>
        </p:nvCxnSpPr>
        <p:spPr>
          <a:xfrm>
            <a:off x="8835451" y="480382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D1342A97-46FB-46C8-871A-FA966B1EBC84}"/>
              </a:ext>
            </a:extLst>
          </p:cNvPr>
          <p:cNvCxnSpPr/>
          <p:nvPr userDrawn="1"/>
        </p:nvCxnSpPr>
        <p:spPr>
          <a:xfrm>
            <a:off x="8834807" y="476672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4BFABC2-4067-47DD-9436-8634C80B2A11}"/>
              </a:ext>
            </a:extLst>
          </p:cNvPr>
          <p:cNvCxnSpPr/>
          <p:nvPr userDrawn="1"/>
        </p:nvCxnSpPr>
        <p:spPr>
          <a:xfrm>
            <a:off x="7538663" y="2852936"/>
            <a:ext cx="129614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FD75208E-2446-4985-8261-424246B51F97}"/>
              </a:ext>
            </a:extLst>
          </p:cNvPr>
          <p:cNvCxnSpPr/>
          <p:nvPr userDrawn="1"/>
        </p:nvCxnSpPr>
        <p:spPr>
          <a:xfrm>
            <a:off x="7538663" y="123275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843512BE-719D-42D8-A1E7-207BE9FB21E3}"/>
              </a:ext>
            </a:extLst>
          </p:cNvPr>
          <p:cNvCxnSpPr/>
          <p:nvPr userDrawn="1"/>
        </p:nvCxnSpPr>
        <p:spPr>
          <a:xfrm>
            <a:off x="7538663" y="209685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 54">
            <a:extLst>
              <a:ext uri="{FF2B5EF4-FFF2-40B4-BE49-F238E27FC236}">
                <a16:creationId xmlns:a16="http://schemas.microsoft.com/office/drawing/2014/main" id="{361201DD-485C-4624-9D64-9DF78E767A72}"/>
              </a:ext>
            </a:extLst>
          </p:cNvPr>
          <p:cNvSpPr/>
          <p:nvPr userDrawn="1"/>
        </p:nvSpPr>
        <p:spPr>
          <a:xfrm>
            <a:off x="262782" y="3645024"/>
            <a:ext cx="1394632" cy="914400"/>
          </a:xfrm>
          <a:prstGeom prst="arc">
            <a:avLst>
              <a:gd name="adj1" fmla="val 16237674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rc 55">
            <a:extLst>
              <a:ext uri="{FF2B5EF4-FFF2-40B4-BE49-F238E27FC236}">
                <a16:creationId xmlns:a16="http://schemas.microsoft.com/office/drawing/2014/main" id="{BE352F0B-9A4D-4892-B610-8B3D34853749}"/>
              </a:ext>
            </a:extLst>
          </p:cNvPr>
          <p:cNvSpPr/>
          <p:nvPr userDrawn="1"/>
        </p:nvSpPr>
        <p:spPr>
          <a:xfrm flipH="1">
            <a:off x="263071" y="3645024"/>
            <a:ext cx="1368152" cy="914400"/>
          </a:xfrm>
          <a:prstGeom prst="arc">
            <a:avLst>
              <a:gd name="adj1" fmla="val 16045712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5534C59-11C4-49D8-9B2E-DAF7F5406D85}"/>
              </a:ext>
            </a:extLst>
          </p:cNvPr>
          <p:cNvCxnSpPr>
            <a:cxnSpLocks/>
            <a:stCxn id="56" idx="2"/>
          </p:cNvCxnSpPr>
          <p:nvPr userDrawn="1"/>
        </p:nvCxnSpPr>
        <p:spPr>
          <a:xfrm>
            <a:off x="307862" y="3939506"/>
            <a:ext cx="5499" cy="236981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CEFCCDC-6693-4D40-BAE0-7A2BD7072A9B}"/>
              </a:ext>
            </a:extLst>
          </p:cNvPr>
          <p:cNvCxnSpPr>
            <a:stCxn id="55" idx="2"/>
            <a:endCxn id="55" idx="2"/>
          </p:cNvCxnSpPr>
          <p:nvPr userDrawn="1"/>
        </p:nvCxnSpPr>
        <p:spPr>
          <a:xfrm>
            <a:off x="1610149" y="3936766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1E653C2-56BE-4294-BFAA-28FA99F17FFC}"/>
              </a:ext>
            </a:extLst>
          </p:cNvPr>
          <p:cNvCxnSpPr/>
          <p:nvPr userDrawn="1"/>
        </p:nvCxnSpPr>
        <p:spPr>
          <a:xfrm>
            <a:off x="1609505" y="3933056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E60F90E0-82BF-4A31-B68A-58E3D18965AB}"/>
              </a:ext>
            </a:extLst>
          </p:cNvPr>
          <p:cNvCxnSpPr/>
          <p:nvPr userDrawn="1"/>
        </p:nvCxnSpPr>
        <p:spPr>
          <a:xfrm>
            <a:off x="313361" y="6309320"/>
            <a:ext cx="129614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AFE01E4-BCD3-42F5-93D9-8780EEB8B605}"/>
              </a:ext>
            </a:extLst>
          </p:cNvPr>
          <p:cNvCxnSpPr/>
          <p:nvPr userDrawn="1"/>
        </p:nvCxnSpPr>
        <p:spPr>
          <a:xfrm>
            <a:off x="313361" y="4689140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4783050-70FF-4E37-9342-443AB175385D}"/>
              </a:ext>
            </a:extLst>
          </p:cNvPr>
          <p:cNvCxnSpPr/>
          <p:nvPr userDrawn="1"/>
        </p:nvCxnSpPr>
        <p:spPr>
          <a:xfrm>
            <a:off x="313361" y="5553236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Arc 62">
            <a:extLst>
              <a:ext uri="{FF2B5EF4-FFF2-40B4-BE49-F238E27FC236}">
                <a16:creationId xmlns:a16="http://schemas.microsoft.com/office/drawing/2014/main" id="{34500B70-AA29-4041-B93F-832676C9A69A}"/>
              </a:ext>
            </a:extLst>
          </p:cNvPr>
          <p:cNvSpPr/>
          <p:nvPr userDrawn="1"/>
        </p:nvSpPr>
        <p:spPr>
          <a:xfrm>
            <a:off x="1707842" y="3645024"/>
            <a:ext cx="1394632" cy="914400"/>
          </a:xfrm>
          <a:prstGeom prst="arc">
            <a:avLst>
              <a:gd name="adj1" fmla="val 16237674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c 63">
            <a:extLst>
              <a:ext uri="{FF2B5EF4-FFF2-40B4-BE49-F238E27FC236}">
                <a16:creationId xmlns:a16="http://schemas.microsoft.com/office/drawing/2014/main" id="{1CFD425C-F6DE-4632-8927-2522BAC9974B}"/>
              </a:ext>
            </a:extLst>
          </p:cNvPr>
          <p:cNvSpPr/>
          <p:nvPr userDrawn="1"/>
        </p:nvSpPr>
        <p:spPr>
          <a:xfrm flipH="1">
            <a:off x="1708131" y="3645024"/>
            <a:ext cx="1368152" cy="914400"/>
          </a:xfrm>
          <a:prstGeom prst="arc">
            <a:avLst>
              <a:gd name="adj1" fmla="val 16045712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4AF17EB-9730-4E18-B527-08124662BBFC}"/>
              </a:ext>
            </a:extLst>
          </p:cNvPr>
          <p:cNvCxnSpPr>
            <a:cxnSpLocks/>
            <a:stCxn id="64" idx="2"/>
          </p:cNvCxnSpPr>
          <p:nvPr userDrawn="1"/>
        </p:nvCxnSpPr>
        <p:spPr>
          <a:xfrm>
            <a:off x="1752922" y="3939506"/>
            <a:ext cx="5499" cy="236981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ABA3783-AEAF-4533-A026-3068F5AC6BD5}"/>
              </a:ext>
            </a:extLst>
          </p:cNvPr>
          <p:cNvCxnSpPr>
            <a:stCxn id="63" idx="2"/>
            <a:endCxn id="63" idx="2"/>
          </p:cNvCxnSpPr>
          <p:nvPr userDrawn="1"/>
        </p:nvCxnSpPr>
        <p:spPr>
          <a:xfrm>
            <a:off x="3055209" y="3936766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3BFAD44-EA3C-45AB-890F-58D979140993}"/>
              </a:ext>
            </a:extLst>
          </p:cNvPr>
          <p:cNvCxnSpPr/>
          <p:nvPr userDrawn="1"/>
        </p:nvCxnSpPr>
        <p:spPr>
          <a:xfrm>
            <a:off x="3054565" y="3933056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4B8A94A-967C-4287-ABF7-89CAFD728728}"/>
              </a:ext>
            </a:extLst>
          </p:cNvPr>
          <p:cNvCxnSpPr/>
          <p:nvPr userDrawn="1"/>
        </p:nvCxnSpPr>
        <p:spPr>
          <a:xfrm>
            <a:off x="1758421" y="6309320"/>
            <a:ext cx="129614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E58FE87-B2F4-4F0B-89B9-C6BA89DC2388}"/>
              </a:ext>
            </a:extLst>
          </p:cNvPr>
          <p:cNvCxnSpPr/>
          <p:nvPr userDrawn="1"/>
        </p:nvCxnSpPr>
        <p:spPr>
          <a:xfrm>
            <a:off x="1758421" y="4689140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5F6D25BA-8BF9-4605-8C3A-60D60F3E705E}"/>
              </a:ext>
            </a:extLst>
          </p:cNvPr>
          <p:cNvCxnSpPr/>
          <p:nvPr userDrawn="1"/>
        </p:nvCxnSpPr>
        <p:spPr>
          <a:xfrm>
            <a:off x="1758421" y="5553236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>
            <a:extLst>
              <a:ext uri="{FF2B5EF4-FFF2-40B4-BE49-F238E27FC236}">
                <a16:creationId xmlns:a16="http://schemas.microsoft.com/office/drawing/2014/main" id="{95DC573A-EB0A-44CA-B5A1-513D69A67A0F}"/>
              </a:ext>
            </a:extLst>
          </p:cNvPr>
          <p:cNvSpPr/>
          <p:nvPr userDrawn="1"/>
        </p:nvSpPr>
        <p:spPr>
          <a:xfrm>
            <a:off x="3152902" y="3645024"/>
            <a:ext cx="1394632" cy="914400"/>
          </a:xfrm>
          <a:prstGeom prst="arc">
            <a:avLst>
              <a:gd name="adj1" fmla="val 16237674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E1E313E6-409F-482C-A214-484F136270C7}"/>
              </a:ext>
            </a:extLst>
          </p:cNvPr>
          <p:cNvSpPr/>
          <p:nvPr userDrawn="1"/>
        </p:nvSpPr>
        <p:spPr>
          <a:xfrm flipH="1">
            <a:off x="3153191" y="3645024"/>
            <a:ext cx="1368152" cy="914400"/>
          </a:xfrm>
          <a:prstGeom prst="arc">
            <a:avLst>
              <a:gd name="adj1" fmla="val 16045712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C7BD5579-F290-47C4-BB24-54EE3B259FDF}"/>
              </a:ext>
            </a:extLst>
          </p:cNvPr>
          <p:cNvCxnSpPr>
            <a:cxnSpLocks/>
            <a:stCxn id="72" idx="2"/>
          </p:cNvCxnSpPr>
          <p:nvPr userDrawn="1"/>
        </p:nvCxnSpPr>
        <p:spPr>
          <a:xfrm>
            <a:off x="3197982" y="3939506"/>
            <a:ext cx="5499" cy="236981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8BB371CC-66C4-4828-B208-C8F11A0B1563}"/>
              </a:ext>
            </a:extLst>
          </p:cNvPr>
          <p:cNvCxnSpPr>
            <a:stCxn id="71" idx="2"/>
            <a:endCxn id="71" idx="2"/>
          </p:cNvCxnSpPr>
          <p:nvPr userDrawn="1"/>
        </p:nvCxnSpPr>
        <p:spPr>
          <a:xfrm>
            <a:off x="4500269" y="3936766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63347672-674D-4ED1-B8A2-2EC0243E5D58}"/>
              </a:ext>
            </a:extLst>
          </p:cNvPr>
          <p:cNvCxnSpPr/>
          <p:nvPr userDrawn="1"/>
        </p:nvCxnSpPr>
        <p:spPr>
          <a:xfrm>
            <a:off x="4499625" y="3933056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91ECBFE-C782-4902-8D79-AD40BBF5E897}"/>
              </a:ext>
            </a:extLst>
          </p:cNvPr>
          <p:cNvCxnSpPr/>
          <p:nvPr userDrawn="1"/>
        </p:nvCxnSpPr>
        <p:spPr>
          <a:xfrm>
            <a:off x="3203481" y="6309320"/>
            <a:ext cx="129614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C0F81273-3805-46C5-A73F-722E21ABE64D}"/>
              </a:ext>
            </a:extLst>
          </p:cNvPr>
          <p:cNvCxnSpPr/>
          <p:nvPr userDrawn="1"/>
        </p:nvCxnSpPr>
        <p:spPr>
          <a:xfrm>
            <a:off x="3203481" y="4689140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32E43AC-AE3E-4D6D-A185-0E13D534DD05}"/>
              </a:ext>
            </a:extLst>
          </p:cNvPr>
          <p:cNvCxnSpPr/>
          <p:nvPr userDrawn="1"/>
        </p:nvCxnSpPr>
        <p:spPr>
          <a:xfrm>
            <a:off x="3203481" y="5553236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Arc 78">
            <a:extLst>
              <a:ext uri="{FF2B5EF4-FFF2-40B4-BE49-F238E27FC236}">
                <a16:creationId xmlns:a16="http://schemas.microsoft.com/office/drawing/2014/main" id="{DEEADA34-E5C7-4146-BCF5-F58CFC8901D4}"/>
              </a:ext>
            </a:extLst>
          </p:cNvPr>
          <p:cNvSpPr/>
          <p:nvPr userDrawn="1"/>
        </p:nvSpPr>
        <p:spPr>
          <a:xfrm>
            <a:off x="4597962" y="3645024"/>
            <a:ext cx="1394632" cy="914400"/>
          </a:xfrm>
          <a:prstGeom prst="arc">
            <a:avLst>
              <a:gd name="adj1" fmla="val 16237674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Arc 79">
            <a:extLst>
              <a:ext uri="{FF2B5EF4-FFF2-40B4-BE49-F238E27FC236}">
                <a16:creationId xmlns:a16="http://schemas.microsoft.com/office/drawing/2014/main" id="{90C2FBEE-3F5C-45EA-A26B-B308771F6E89}"/>
              </a:ext>
            </a:extLst>
          </p:cNvPr>
          <p:cNvSpPr/>
          <p:nvPr userDrawn="1"/>
        </p:nvSpPr>
        <p:spPr>
          <a:xfrm flipH="1">
            <a:off x="4598251" y="3645024"/>
            <a:ext cx="1368152" cy="914400"/>
          </a:xfrm>
          <a:prstGeom prst="arc">
            <a:avLst>
              <a:gd name="adj1" fmla="val 16045712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4A26A9D6-8CB8-46B2-B627-E297AB147E48}"/>
              </a:ext>
            </a:extLst>
          </p:cNvPr>
          <p:cNvCxnSpPr>
            <a:cxnSpLocks/>
            <a:stCxn id="80" idx="2"/>
          </p:cNvCxnSpPr>
          <p:nvPr userDrawn="1"/>
        </p:nvCxnSpPr>
        <p:spPr>
          <a:xfrm>
            <a:off x="4643042" y="3939506"/>
            <a:ext cx="5499" cy="236981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A0C9CE59-526A-458C-9FB1-E5D9582BCBD7}"/>
              </a:ext>
            </a:extLst>
          </p:cNvPr>
          <p:cNvCxnSpPr>
            <a:stCxn id="79" idx="2"/>
            <a:endCxn id="79" idx="2"/>
          </p:cNvCxnSpPr>
          <p:nvPr userDrawn="1"/>
        </p:nvCxnSpPr>
        <p:spPr>
          <a:xfrm>
            <a:off x="5945329" y="3936766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1C0B9BBB-D398-4BBE-9CB5-4994352A8549}"/>
              </a:ext>
            </a:extLst>
          </p:cNvPr>
          <p:cNvCxnSpPr/>
          <p:nvPr userDrawn="1"/>
        </p:nvCxnSpPr>
        <p:spPr>
          <a:xfrm>
            <a:off x="5944685" y="3933056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69BF2E22-E5AF-4C71-A05C-00408ABA96B3}"/>
              </a:ext>
            </a:extLst>
          </p:cNvPr>
          <p:cNvCxnSpPr/>
          <p:nvPr userDrawn="1"/>
        </p:nvCxnSpPr>
        <p:spPr>
          <a:xfrm>
            <a:off x="4648541" y="6309320"/>
            <a:ext cx="129614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D82CC396-AC7B-4439-ABF7-CD761460E4BB}"/>
              </a:ext>
            </a:extLst>
          </p:cNvPr>
          <p:cNvCxnSpPr/>
          <p:nvPr userDrawn="1"/>
        </p:nvCxnSpPr>
        <p:spPr>
          <a:xfrm>
            <a:off x="4648541" y="4689140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38A21A8D-FFB4-42B6-89CE-AFC2FAFEC440}"/>
              </a:ext>
            </a:extLst>
          </p:cNvPr>
          <p:cNvCxnSpPr/>
          <p:nvPr userDrawn="1"/>
        </p:nvCxnSpPr>
        <p:spPr>
          <a:xfrm>
            <a:off x="4648541" y="5553236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Arc 86">
            <a:extLst>
              <a:ext uri="{FF2B5EF4-FFF2-40B4-BE49-F238E27FC236}">
                <a16:creationId xmlns:a16="http://schemas.microsoft.com/office/drawing/2014/main" id="{2CA1C0B6-8214-483E-B278-ADC31E748DE0}"/>
              </a:ext>
            </a:extLst>
          </p:cNvPr>
          <p:cNvSpPr/>
          <p:nvPr userDrawn="1"/>
        </p:nvSpPr>
        <p:spPr>
          <a:xfrm>
            <a:off x="6043022" y="3645024"/>
            <a:ext cx="1394632" cy="914400"/>
          </a:xfrm>
          <a:prstGeom prst="arc">
            <a:avLst>
              <a:gd name="adj1" fmla="val 16237674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Arc 87">
            <a:extLst>
              <a:ext uri="{FF2B5EF4-FFF2-40B4-BE49-F238E27FC236}">
                <a16:creationId xmlns:a16="http://schemas.microsoft.com/office/drawing/2014/main" id="{AD7868B9-678D-40CF-9B9E-6AFD7E40215B}"/>
              </a:ext>
            </a:extLst>
          </p:cNvPr>
          <p:cNvSpPr/>
          <p:nvPr userDrawn="1"/>
        </p:nvSpPr>
        <p:spPr>
          <a:xfrm flipH="1">
            <a:off x="6043311" y="3645024"/>
            <a:ext cx="1368152" cy="914400"/>
          </a:xfrm>
          <a:prstGeom prst="arc">
            <a:avLst>
              <a:gd name="adj1" fmla="val 16045712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205D0CAF-20E2-465E-862B-4A031249C187}"/>
              </a:ext>
            </a:extLst>
          </p:cNvPr>
          <p:cNvCxnSpPr>
            <a:cxnSpLocks/>
            <a:stCxn id="88" idx="2"/>
          </p:cNvCxnSpPr>
          <p:nvPr userDrawn="1"/>
        </p:nvCxnSpPr>
        <p:spPr>
          <a:xfrm>
            <a:off x="6088102" y="3939506"/>
            <a:ext cx="5499" cy="236981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556C313E-C5C6-4036-9262-06E9CD8F767E}"/>
              </a:ext>
            </a:extLst>
          </p:cNvPr>
          <p:cNvCxnSpPr>
            <a:stCxn id="87" idx="2"/>
            <a:endCxn id="87" idx="2"/>
          </p:cNvCxnSpPr>
          <p:nvPr userDrawn="1"/>
        </p:nvCxnSpPr>
        <p:spPr>
          <a:xfrm>
            <a:off x="7390389" y="3936766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D8670323-27B9-4EEC-9D7B-35B049C19A6B}"/>
              </a:ext>
            </a:extLst>
          </p:cNvPr>
          <p:cNvCxnSpPr/>
          <p:nvPr userDrawn="1"/>
        </p:nvCxnSpPr>
        <p:spPr>
          <a:xfrm>
            <a:off x="7389745" y="3933056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2DC82CB3-A334-42BC-B394-693FA203B147}"/>
              </a:ext>
            </a:extLst>
          </p:cNvPr>
          <p:cNvCxnSpPr/>
          <p:nvPr userDrawn="1"/>
        </p:nvCxnSpPr>
        <p:spPr>
          <a:xfrm>
            <a:off x="6093601" y="6309320"/>
            <a:ext cx="129614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A4A18625-C92C-416D-9E96-06B737CB153C}"/>
              </a:ext>
            </a:extLst>
          </p:cNvPr>
          <p:cNvCxnSpPr/>
          <p:nvPr userDrawn="1"/>
        </p:nvCxnSpPr>
        <p:spPr>
          <a:xfrm>
            <a:off x="6093601" y="4689140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AC284AD-9093-4ADA-8CEF-E1F552A9F952}"/>
              </a:ext>
            </a:extLst>
          </p:cNvPr>
          <p:cNvCxnSpPr/>
          <p:nvPr userDrawn="1"/>
        </p:nvCxnSpPr>
        <p:spPr>
          <a:xfrm>
            <a:off x="6093601" y="5553236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Arc 94">
            <a:extLst>
              <a:ext uri="{FF2B5EF4-FFF2-40B4-BE49-F238E27FC236}">
                <a16:creationId xmlns:a16="http://schemas.microsoft.com/office/drawing/2014/main" id="{5F9743EE-EDF6-4C5C-8498-308E8E148135}"/>
              </a:ext>
            </a:extLst>
          </p:cNvPr>
          <p:cNvSpPr/>
          <p:nvPr userDrawn="1"/>
        </p:nvSpPr>
        <p:spPr>
          <a:xfrm>
            <a:off x="7488084" y="3645024"/>
            <a:ext cx="1394632" cy="914400"/>
          </a:xfrm>
          <a:prstGeom prst="arc">
            <a:avLst>
              <a:gd name="adj1" fmla="val 16237674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Arc 95">
            <a:extLst>
              <a:ext uri="{FF2B5EF4-FFF2-40B4-BE49-F238E27FC236}">
                <a16:creationId xmlns:a16="http://schemas.microsoft.com/office/drawing/2014/main" id="{47492A64-DDEE-4B2F-94AC-6AD1BE7D6B84}"/>
              </a:ext>
            </a:extLst>
          </p:cNvPr>
          <p:cNvSpPr/>
          <p:nvPr userDrawn="1"/>
        </p:nvSpPr>
        <p:spPr>
          <a:xfrm flipH="1">
            <a:off x="7488373" y="3645024"/>
            <a:ext cx="1368152" cy="914400"/>
          </a:xfrm>
          <a:prstGeom prst="arc">
            <a:avLst>
              <a:gd name="adj1" fmla="val 16045712"/>
              <a:gd name="adj2" fmla="val 20743183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CA28767-B765-41AA-AC58-3D34718C1406}"/>
              </a:ext>
            </a:extLst>
          </p:cNvPr>
          <p:cNvCxnSpPr>
            <a:cxnSpLocks/>
            <a:stCxn id="96" idx="2"/>
          </p:cNvCxnSpPr>
          <p:nvPr userDrawn="1"/>
        </p:nvCxnSpPr>
        <p:spPr>
          <a:xfrm>
            <a:off x="7533164" y="3939506"/>
            <a:ext cx="5499" cy="236981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A1BF4F02-A794-4F2A-9D80-FB818AA92105}"/>
              </a:ext>
            </a:extLst>
          </p:cNvPr>
          <p:cNvCxnSpPr>
            <a:stCxn id="95" idx="2"/>
            <a:endCxn id="95" idx="2"/>
          </p:cNvCxnSpPr>
          <p:nvPr userDrawn="1"/>
        </p:nvCxnSpPr>
        <p:spPr>
          <a:xfrm>
            <a:off x="8835451" y="3936766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6B576551-1872-498C-B92D-EF4031794BA4}"/>
              </a:ext>
            </a:extLst>
          </p:cNvPr>
          <p:cNvCxnSpPr/>
          <p:nvPr userDrawn="1"/>
        </p:nvCxnSpPr>
        <p:spPr>
          <a:xfrm>
            <a:off x="8834807" y="3933056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12338DF-A98F-43E9-BC15-964789EA8027}"/>
              </a:ext>
            </a:extLst>
          </p:cNvPr>
          <p:cNvCxnSpPr/>
          <p:nvPr userDrawn="1"/>
        </p:nvCxnSpPr>
        <p:spPr>
          <a:xfrm>
            <a:off x="7538663" y="6309320"/>
            <a:ext cx="129614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6D188A71-7E38-490B-80E7-80652A0DBBBB}"/>
              </a:ext>
            </a:extLst>
          </p:cNvPr>
          <p:cNvCxnSpPr/>
          <p:nvPr userDrawn="1"/>
        </p:nvCxnSpPr>
        <p:spPr>
          <a:xfrm>
            <a:off x="7538663" y="4689140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46FA4A54-F6D0-4BAA-B786-4285BC86EEF7}"/>
              </a:ext>
            </a:extLst>
          </p:cNvPr>
          <p:cNvCxnSpPr/>
          <p:nvPr userDrawn="1"/>
        </p:nvCxnSpPr>
        <p:spPr>
          <a:xfrm>
            <a:off x="7538663" y="5553236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994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uns size 2.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56039DE9-E4FD-4966-A5BC-2B02A0E60166}"/>
              </a:ext>
            </a:extLst>
          </p:cNvPr>
          <p:cNvGrpSpPr/>
          <p:nvPr userDrawn="1"/>
        </p:nvGrpSpPr>
        <p:grpSpPr>
          <a:xfrm>
            <a:off x="844540" y="260648"/>
            <a:ext cx="3475432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83CA30EB-0076-432D-868F-B0FA11E35878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27419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B3F0276C-042A-40C7-9076-05003E9AA08A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11" name="Arc 10">
                <a:extLst>
                  <a:ext uri="{FF2B5EF4-FFF2-40B4-BE49-F238E27FC236}">
                    <a16:creationId xmlns:a16="http://schemas.microsoft.com/office/drawing/2014/main" id="{2819735B-187C-460A-8F47-94AFE7F52C5E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180478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53091B3A-361D-4CFB-832A-BBF4A7102CF0}"/>
                  </a:ext>
                </a:extLst>
              </p:cNvPr>
              <p:cNvCxnSpPr>
                <a:cxnSpLocks/>
                <a:stCxn id="11" idx="2"/>
              </p:cNvCxnSpPr>
              <p:nvPr/>
            </p:nvCxnSpPr>
            <p:spPr>
              <a:xfrm flipH="1">
                <a:off x="2447763" y="2212304"/>
                <a:ext cx="16995" cy="240482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E9E1DEE-CBCE-49D4-B233-B3A5E5F0F386}"/>
                  </a:ext>
                </a:extLst>
              </p:cNvPr>
              <p:cNvCxnSpPr>
                <a:stCxn id="7" idx="2"/>
                <a:endCxn id="7" idx="2"/>
              </p:cNvCxnSpPr>
              <p:nvPr/>
            </p:nvCxnSpPr>
            <p:spPr>
              <a:xfrm>
                <a:off x="3746563" y="2248014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9B2700E2-A6FD-4BFB-801A-30E57DC07A15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32C91491-F6A7-46A4-AD3D-5B999247B791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2D4DE55-4B3C-4F3C-9128-64F267018E5D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4D34A91-0EE5-4E46-A202-2FD95962A6E4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8572C23-D706-41C5-AED2-4F8DE310C860}"/>
              </a:ext>
            </a:extLst>
          </p:cNvPr>
          <p:cNvGrpSpPr/>
          <p:nvPr userDrawn="1"/>
        </p:nvGrpSpPr>
        <p:grpSpPr>
          <a:xfrm>
            <a:off x="4768976" y="260648"/>
            <a:ext cx="3475432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17" name="Arc 16">
              <a:extLst>
                <a:ext uri="{FF2B5EF4-FFF2-40B4-BE49-F238E27FC236}">
                  <a16:creationId xmlns:a16="http://schemas.microsoft.com/office/drawing/2014/main" id="{60D27834-27A3-4E40-8126-12AADB356C5A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27419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D02BA67E-D3BC-4937-8DDE-D2DF984963EE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21" name="Arc 20">
                <a:extLst>
                  <a:ext uri="{FF2B5EF4-FFF2-40B4-BE49-F238E27FC236}">
                    <a16:creationId xmlns:a16="http://schemas.microsoft.com/office/drawing/2014/main" id="{1AF5987B-DF97-42DF-AD35-C15F16734386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180478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4A0625E7-B35C-4B2A-AE51-1555BD182E49}"/>
                  </a:ext>
                </a:extLst>
              </p:cNvPr>
              <p:cNvCxnSpPr>
                <a:cxnSpLocks/>
                <a:stCxn id="21" idx="2"/>
              </p:cNvCxnSpPr>
              <p:nvPr/>
            </p:nvCxnSpPr>
            <p:spPr>
              <a:xfrm flipH="1">
                <a:off x="2447763" y="2212304"/>
                <a:ext cx="16995" cy="240482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4CF39D28-B22C-42CC-99E1-32C589053DFF}"/>
                  </a:ext>
                </a:extLst>
              </p:cNvPr>
              <p:cNvCxnSpPr>
                <a:stCxn id="17" idx="2"/>
                <a:endCxn id="17" idx="2"/>
              </p:cNvCxnSpPr>
              <p:nvPr/>
            </p:nvCxnSpPr>
            <p:spPr>
              <a:xfrm>
                <a:off x="3746563" y="2248014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EF68F4D7-E3B4-462C-9BB4-C457A4120E50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0CB3D34A-C329-4F3D-AE6A-F4098F0EE15F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BBE14A9-7B56-465D-B736-69300AC66B09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B45DC79-74A5-44A1-84D7-ECE8047AA667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FA5F522-7FA0-49D9-B3A7-0D1504A2F4C4}"/>
              </a:ext>
            </a:extLst>
          </p:cNvPr>
          <p:cNvGrpSpPr/>
          <p:nvPr userDrawn="1"/>
        </p:nvGrpSpPr>
        <p:grpSpPr>
          <a:xfrm>
            <a:off x="844540" y="3609020"/>
            <a:ext cx="3475432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27" name="Arc 26">
              <a:extLst>
                <a:ext uri="{FF2B5EF4-FFF2-40B4-BE49-F238E27FC236}">
                  <a16:creationId xmlns:a16="http://schemas.microsoft.com/office/drawing/2014/main" id="{790ACE3E-7FDC-4594-A0B1-8069812864D5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27419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E516640-5EB7-48A8-A223-3602FEC9BBB8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31" name="Arc 30">
                <a:extLst>
                  <a:ext uri="{FF2B5EF4-FFF2-40B4-BE49-F238E27FC236}">
                    <a16:creationId xmlns:a16="http://schemas.microsoft.com/office/drawing/2014/main" id="{9DC4325B-1E2B-45BD-B6A2-A5AEAA6752B5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180478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6EF7F96C-8833-43A9-A6EA-1018C4065E95}"/>
                  </a:ext>
                </a:extLst>
              </p:cNvPr>
              <p:cNvCxnSpPr>
                <a:cxnSpLocks/>
                <a:stCxn id="31" idx="2"/>
              </p:cNvCxnSpPr>
              <p:nvPr/>
            </p:nvCxnSpPr>
            <p:spPr>
              <a:xfrm flipH="1">
                <a:off x="2447763" y="2212304"/>
                <a:ext cx="16995" cy="240482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07AFEB2A-A7AB-4262-BA95-9F3226DEA22E}"/>
                  </a:ext>
                </a:extLst>
              </p:cNvPr>
              <p:cNvCxnSpPr>
                <a:stCxn id="27" idx="2"/>
                <a:endCxn id="27" idx="2"/>
              </p:cNvCxnSpPr>
              <p:nvPr/>
            </p:nvCxnSpPr>
            <p:spPr>
              <a:xfrm>
                <a:off x="3746563" y="2248014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10C2FE5E-F998-45AE-86AD-745CAAEC5BEA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D1B8D2C4-5173-4082-BA8A-022299687230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5CCFD4F-8C2B-4A05-8272-2E8D500175DF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A9365C9-350F-494E-BB07-AF6BDAC7F5FC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8D031D5-64B2-4A64-A804-51276D4C87DC}"/>
              </a:ext>
            </a:extLst>
          </p:cNvPr>
          <p:cNvGrpSpPr/>
          <p:nvPr userDrawn="1"/>
        </p:nvGrpSpPr>
        <p:grpSpPr>
          <a:xfrm>
            <a:off x="4768976" y="3609020"/>
            <a:ext cx="3475432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07AB2066-0843-4802-9CE3-CCF709588A24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27419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9FC59F86-D194-4009-80DD-7C8363A9506F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41" name="Arc 40">
                <a:extLst>
                  <a:ext uri="{FF2B5EF4-FFF2-40B4-BE49-F238E27FC236}">
                    <a16:creationId xmlns:a16="http://schemas.microsoft.com/office/drawing/2014/main" id="{E4CAB856-7188-4AB0-8814-6EACCA1F3A0D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180478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D2714951-166E-492A-8C8C-CC35D8EF54B0}"/>
                  </a:ext>
                </a:extLst>
              </p:cNvPr>
              <p:cNvCxnSpPr>
                <a:cxnSpLocks/>
                <a:stCxn id="41" idx="2"/>
              </p:cNvCxnSpPr>
              <p:nvPr/>
            </p:nvCxnSpPr>
            <p:spPr>
              <a:xfrm flipH="1">
                <a:off x="2447763" y="2212304"/>
                <a:ext cx="16995" cy="240482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49B137E3-9574-48B1-8E6B-F95508011C9F}"/>
                  </a:ext>
                </a:extLst>
              </p:cNvPr>
              <p:cNvCxnSpPr>
                <a:stCxn id="37" idx="2"/>
                <a:endCxn id="37" idx="2"/>
              </p:cNvCxnSpPr>
              <p:nvPr/>
            </p:nvCxnSpPr>
            <p:spPr>
              <a:xfrm>
                <a:off x="3746563" y="2248014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C3E2D486-BC9E-4623-9F7F-FD8E037F691C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AD9A726F-CAAA-495D-937F-B71BFF1CCC9D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4062388-F229-4F0A-9C56-F1BDF7E2C841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D3FC2127-7BA3-4CCC-811F-47B9BED0AD63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8344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bs size 2.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BC3073A-33EA-4C4E-BB33-81A73AC26A77}"/>
              </a:ext>
            </a:extLst>
          </p:cNvPr>
          <p:cNvGrpSpPr/>
          <p:nvPr userDrawn="1"/>
        </p:nvGrpSpPr>
        <p:grpSpPr>
          <a:xfrm>
            <a:off x="1068220" y="296652"/>
            <a:ext cx="3205185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B531586-0632-4322-B194-52233D86C781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A81DD53-718C-49DA-BBC1-0DE7FD788BAA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4F0FCAF-A431-4A42-8C90-7AAECB947700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54663DC-7250-4A27-AAD2-AA937742641D}"/>
              </a:ext>
            </a:extLst>
          </p:cNvPr>
          <p:cNvGrpSpPr/>
          <p:nvPr userDrawn="1"/>
        </p:nvGrpSpPr>
        <p:grpSpPr>
          <a:xfrm>
            <a:off x="4992656" y="296652"/>
            <a:ext cx="3205185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BEEE8CD-656D-4547-A8A9-187C462206AA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0F29004-F310-4841-97F6-69C06EEDDD76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7EC1377-3928-4E84-A49E-FF384EC4B7F6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A2AF552-94D9-45FF-BC2A-61D4413E0268}"/>
              </a:ext>
            </a:extLst>
          </p:cNvPr>
          <p:cNvGrpSpPr/>
          <p:nvPr userDrawn="1"/>
        </p:nvGrpSpPr>
        <p:grpSpPr>
          <a:xfrm>
            <a:off x="1068220" y="3609020"/>
            <a:ext cx="3205185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E949E32-4BE4-440C-942C-E4D0E6F8E352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43A6316-8F6B-4CDA-BAEA-F4B2A54B9B2E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D6F95CA-BD16-45BE-A098-C5583A635B2B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5F45D4F-E781-4020-9C8E-FF2C67E6BA73}"/>
              </a:ext>
            </a:extLst>
          </p:cNvPr>
          <p:cNvGrpSpPr/>
          <p:nvPr userDrawn="1"/>
        </p:nvGrpSpPr>
        <p:grpSpPr>
          <a:xfrm>
            <a:off x="4992656" y="3609020"/>
            <a:ext cx="3205185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C069B94-0D16-4ABE-BB96-6D01941F2646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DD9F5A8-E9A6-4497-8C1F-D7141678EA03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D7AA0F9-B887-47AC-941F-EE11C022486E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96528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jectives adverbs size 2.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320E00E1-D7EC-4399-952A-7C5CEBDC6527}"/>
              </a:ext>
            </a:extLst>
          </p:cNvPr>
          <p:cNvGrpSpPr/>
          <p:nvPr userDrawn="1"/>
        </p:nvGrpSpPr>
        <p:grpSpPr>
          <a:xfrm>
            <a:off x="939093" y="534384"/>
            <a:ext cx="3199362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85AFB2A-E6B9-4656-A41A-CD3E75CA959F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BBC06810-5246-4A5A-873C-7069BE08D938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8CF34C5-3395-413A-BAC2-04941CF8C2D6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65848C1-9435-4641-A476-9B1F7AC23F89}"/>
              </a:ext>
            </a:extLst>
          </p:cNvPr>
          <p:cNvGrpSpPr/>
          <p:nvPr userDrawn="1"/>
        </p:nvGrpSpPr>
        <p:grpSpPr>
          <a:xfrm>
            <a:off x="4935537" y="534384"/>
            <a:ext cx="3199362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7149785-1AEA-4C3D-8069-4C3CD371D864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DB5C3E3-D028-4081-AA07-76DE0013CBC7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5B3821D-A762-41FC-AF01-027FB092D33E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257B456-CBCA-4CB0-B967-ED976B5F9303}"/>
              </a:ext>
            </a:extLst>
          </p:cNvPr>
          <p:cNvGrpSpPr/>
          <p:nvPr userDrawn="1"/>
        </p:nvGrpSpPr>
        <p:grpSpPr>
          <a:xfrm>
            <a:off x="939093" y="3738525"/>
            <a:ext cx="3199362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6B94DFF-660F-4C6E-A058-4C7E810E2F56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51416C35-591B-4E30-B118-511E1F09CD3B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DD0D3E4-5263-4358-ADAA-6F99A0E05510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B364C17-CFEB-4666-9F6B-47D2978D6909}"/>
              </a:ext>
            </a:extLst>
          </p:cNvPr>
          <p:cNvGrpSpPr/>
          <p:nvPr userDrawn="1"/>
        </p:nvGrpSpPr>
        <p:grpSpPr>
          <a:xfrm>
            <a:off x="4935537" y="3738525"/>
            <a:ext cx="3199362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537FCB5-DBDB-4E14-A379-5C348B3F754C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8EFD5DF-725D-493F-81A1-67F151A4B22B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5DA972E-E7F9-427D-A124-D73209E401D8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8775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uns size 2.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29C385B-6DC6-4ACA-9BB1-A4F89A30F70F}"/>
              </a:ext>
            </a:extLst>
          </p:cNvPr>
          <p:cNvGrpSpPr/>
          <p:nvPr userDrawn="1"/>
        </p:nvGrpSpPr>
        <p:grpSpPr>
          <a:xfrm>
            <a:off x="538760" y="224644"/>
            <a:ext cx="3780816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C25EAA09-88FC-4924-8AFF-6F57FAA5CFB8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27419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A7C1A77-269B-43AC-9113-847E022648A1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11" name="Arc 10">
                <a:extLst>
                  <a:ext uri="{FF2B5EF4-FFF2-40B4-BE49-F238E27FC236}">
                    <a16:creationId xmlns:a16="http://schemas.microsoft.com/office/drawing/2014/main" id="{DB51B360-7A27-4473-8647-590C11C878C1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180478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7177C66F-F6DE-403F-8729-477FAA4079F6}"/>
                  </a:ext>
                </a:extLst>
              </p:cNvPr>
              <p:cNvCxnSpPr>
                <a:cxnSpLocks/>
                <a:stCxn id="11" idx="2"/>
              </p:cNvCxnSpPr>
              <p:nvPr/>
            </p:nvCxnSpPr>
            <p:spPr>
              <a:xfrm flipH="1">
                <a:off x="2447763" y="2212304"/>
                <a:ext cx="16995" cy="240482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C5E97B3C-7BFE-4565-8A71-4704213C42A2}"/>
                  </a:ext>
                </a:extLst>
              </p:cNvPr>
              <p:cNvCxnSpPr>
                <a:stCxn id="7" idx="2"/>
                <a:endCxn id="7" idx="2"/>
              </p:cNvCxnSpPr>
              <p:nvPr/>
            </p:nvCxnSpPr>
            <p:spPr>
              <a:xfrm>
                <a:off x="3746563" y="2248014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4502B5C6-72DB-4717-837D-343EBA5E6B7F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65922BC6-1E85-4B40-A030-927E24AD2C71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9BCF223B-B6A7-4830-B303-569D121BA474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86D26EA9-A847-45A8-95FC-33A2623F0C93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40C68D5-324C-4E74-BC4E-4EC9EE6C50FE}"/>
              </a:ext>
            </a:extLst>
          </p:cNvPr>
          <p:cNvGrpSpPr/>
          <p:nvPr userDrawn="1"/>
        </p:nvGrpSpPr>
        <p:grpSpPr>
          <a:xfrm>
            <a:off x="4715620" y="224644"/>
            <a:ext cx="3780816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17" name="Arc 16">
              <a:extLst>
                <a:ext uri="{FF2B5EF4-FFF2-40B4-BE49-F238E27FC236}">
                  <a16:creationId xmlns:a16="http://schemas.microsoft.com/office/drawing/2014/main" id="{8945A0E2-E912-487F-93E6-F4578FA06EAB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27419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166FF2FE-AA46-4F17-B8E7-97D1A6A6A4AF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21" name="Arc 20">
                <a:extLst>
                  <a:ext uri="{FF2B5EF4-FFF2-40B4-BE49-F238E27FC236}">
                    <a16:creationId xmlns:a16="http://schemas.microsoft.com/office/drawing/2014/main" id="{594AD82A-7AD6-4D96-8AA5-EF25CF099955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180478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0D97DD0A-3A7D-438C-8D70-2D4EFD9C040A}"/>
                  </a:ext>
                </a:extLst>
              </p:cNvPr>
              <p:cNvCxnSpPr>
                <a:cxnSpLocks/>
                <a:stCxn id="21" idx="2"/>
              </p:cNvCxnSpPr>
              <p:nvPr/>
            </p:nvCxnSpPr>
            <p:spPr>
              <a:xfrm flipH="1">
                <a:off x="2447763" y="2212304"/>
                <a:ext cx="16995" cy="240482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929A4FF-BA6B-4B13-B8C5-DE076A27CD64}"/>
                  </a:ext>
                </a:extLst>
              </p:cNvPr>
              <p:cNvCxnSpPr>
                <a:stCxn id="17" idx="2"/>
                <a:endCxn id="17" idx="2"/>
              </p:cNvCxnSpPr>
              <p:nvPr/>
            </p:nvCxnSpPr>
            <p:spPr>
              <a:xfrm>
                <a:off x="3746563" y="2248014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2F25D262-0FF5-4459-A2E8-A7841D20A6DC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DEE64602-6910-4B3A-B796-4552F7709A36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5CEE188-5780-42F9-AEB6-1F3BD5FE8CAA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3A4EFCD-A502-40D2-87FE-53F10C527C52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7D87DF5-50B4-425C-94FA-DEFA8B3B9F67}"/>
              </a:ext>
            </a:extLst>
          </p:cNvPr>
          <p:cNvGrpSpPr/>
          <p:nvPr userDrawn="1"/>
        </p:nvGrpSpPr>
        <p:grpSpPr>
          <a:xfrm>
            <a:off x="538760" y="3681028"/>
            <a:ext cx="3780816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27" name="Arc 26">
              <a:extLst>
                <a:ext uri="{FF2B5EF4-FFF2-40B4-BE49-F238E27FC236}">
                  <a16:creationId xmlns:a16="http://schemas.microsoft.com/office/drawing/2014/main" id="{E7036043-74A1-4255-AD24-9A13F7905F19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27419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BE6E503-42B7-4583-B48A-23C65C5493AB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31" name="Arc 30">
                <a:extLst>
                  <a:ext uri="{FF2B5EF4-FFF2-40B4-BE49-F238E27FC236}">
                    <a16:creationId xmlns:a16="http://schemas.microsoft.com/office/drawing/2014/main" id="{8F001EA1-CE12-497D-8CCA-4954FB23BB38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180478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C8EA07CB-1FD0-408A-9B46-DB27C5784F4E}"/>
                  </a:ext>
                </a:extLst>
              </p:cNvPr>
              <p:cNvCxnSpPr>
                <a:cxnSpLocks/>
                <a:stCxn id="31" idx="2"/>
              </p:cNvCxnSpPr>
              <p:nvPr/>
            </p:nvCxnSpPr>
            <p:spPr>
              <a:xfrm flipH="1">
                <a:off x="2447763" y="2212304"/>
                <a:ext cx="16995" cy="240482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C2A97791-4CC1-468E-8A5F-4BC3D8364A8D}"/>
                  </a:ext>
                </a:extLst>
              </p:cNvPr>
              <p:cNvCxnSpPr>
                <a:stCxn id="27" idx="2"/>
                <a:endCxn id="27" idx="2"/>
              </p:cNvCxnSpPr>
              <p:nvPr/>
            </p:nvCxnSpPr>
            <p:spPr>
              <a:xfrm>
                <a:off x="3746563" y="2248014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2F6CF5B5-A4D1-4878-823A-A075BE2FD173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431292CA-21D8-49AE-8E04-D1EC6BB4C773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A771CD6-C93F-4AFF-8464-55A36440BC6C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5699429-6EC4-49DF-B69B-E38266F128AE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D5A3AD9D-FBDD-43E1-8D8A-E9AFAFBFDE3D}"/>
              </a:ext>
            </a:extLst>
          </p:cNvPr>
          <p:cNvGrpSpPr/>
          <p:nvPr userDrawn="1"/>
        </p:nvGrpSpPr>
        <p:grpSpPr>
          <a:xfrm>
            <a:off x="4715620" y="3681028"/>
            <a:ext cx="3780816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10A4F270-2032-44EF-95E2-A5AD455C4FDA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274192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F2E5D49D-5DB8-4150-BD3D-C3E2D5A80EA6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41" name="Arc 40">
                <a:extLst>
                  <a:ext uri="{FF2B5EF4-FFF2-40B4-BE49-F238E27FC236}">
                    <a16:creationId xmlns:a16="http://schemas.microsoft.com/office/drawing/2014/main" id="{7D87E9C3-56F2-419B-A6E1-55CF48EC533F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180478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E636BBB6-EFF8-4D8B-BFB8-AE4E2C1A4051}"/>
                  </a:ext>
                </a:extLst>
              </p:cNvPr>
              <p:cNvCxnSpPr>
                <a:cxnSpLocks/>
                <a:stCxn id="41" idx="2"/>
              </p:cNvCxnSpPr>
              <p:nvPr/>
            </p:nvCxnSpPr>
            <p:spPr>
              <a:xfrm flipH="1">
                <a:off x="2447763" y="2212304"/>
                <a:ext cx="16995" cy="2404828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B9440B28-C275-4F6B-A9AE-755B976624A3}"/>
                  </a:ext>
                </a:extLst>
              </p:cNvPr>
              <p:cNvCxnSpPr>
                <a:stCxn id="37" idx="2"/>
                <a:endCxn id="37" idx="2"/>
              </p:cNvCxnSpPr>
              <p:nvPr/>
            </p:nvCxnSpPr>
            <p:spPr>
              <a:xfrm>
                <a:off x="3746563" y="2248014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332C5054-102E-4F5C-BC0C-6EC24D2C6167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31D8DEC1-9F6D-4B88-B870-9E754B451CAF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7A74E9E-021C-4396-AC97-097FF5D29B85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2624031-5FAA-475B-87CD-CFD269EA3DBD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326293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bs size 2.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C9E958F-707E-41C5-916D-11B70A9568E3}"/>
              </a:ext>
            </a:extLst>
          </p:cNvPr>
          <p:cNvGrpSpPr/>
          <p:nvPr userDrawn="1"/>
        </p:nvGrpSpPr>
        <p:grpSpPr>
          <a:xfrm>
            <a:off x="733533" y="260648"/>
            <a:ext cx="3519003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FCC62C6-0804-49A1-AC5A-72F402EFEBEF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4DBCFBD-F1B9-43E8-8511-FBC078557AB2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1A261B9-8FEA-42C8-9B21-B4257C839B6B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58A5D4-CD08-48CB-A513-A051E64D0E11}"/>
              </a:ext>
            </a:extLst>
          </p:cNvPr>
          <p:cNvGrpSpPr/>
          <p:nvPr userDrawn="1"/>
        </p:nvGrpSpPr>
        <p:grpSpPr>
          <a:xfrm>
            <a:off x="4946001" y="260648"/>
            <a:ext cx="3519003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F6D34A3-D546-4F93-9651-BDAA4051EDDF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8FAA152-ED7C-4EAE-8D92-935CE8331653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35B060-3FB0-49D4-9919-FDF455EBD4F4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E80DD73-798F-47B8-BD9E-7D303299A034}"/>
              </a:ext>
            </a:extLst>
          </p:cNvPr>
          <p:cNvGrpSpPr/>
          <p:nvPr userDrawn="1"/>
        </p:nvGrpSpPr>
        <p:grpSpPr>
          <a:xfrm>
            <a:off x="733533" y="3681028"/>
            <a:ext cx="3519003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EFDFB39-D006-4B3F-A6D1-26A0F93F592F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7E59B7A-F030-4F62-ABB6-7556473A4AD5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205C3A-9A37-4EFB-8F08-3FA5D8F411AC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5ADF3E0-17C3-444A-AF31-17683E40800B}"/>
              </a:ext>
            </a:extLst>
          </p:cNvPr>
          <p:cNvGrpSpPr/>
          <p:nvPr userDrawn="1"/>
        </p:nvGrpSpPr>
        <p:grpSpPr>
          <a:xfrm>
            <a:off x="4946001" y="3681028"/>
            <a:ext cx="3519003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92C32AD-E1E3-4113-90F7-CC416AA36B28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BA43B61-5FD5-46DB-98A8-377F02E87390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48957C3-2917-452C-8929-71D1C089171B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337968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jectives adverbs size 2.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031789E1-860E-4B9A-87CB-7C05502CA88D}"/>
              </a:ext>
            </a:extLst>
          </p:cNvPr>
          <p:cNvGrpSpPr/>
          <p:nvPr userDrawn="1"/>
        </p:nvGrpSpPr>
        <p:grpSpPr>
          <a:xfrm>
            <a:off x="660830" y="476672"/>
            <a:ext cx="3479653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8B3728E4-2A74-4F9A-8737-BB0C32F54DAB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AEBDF231-276E-4150-81C6-48A943826EFD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F7C3791-2E34-49E0-A4DB-A594E2C9C8A7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4497BBD-820D-42CC-AEEC-62A5867B018D}"/>
              </a:ext>
            </a:extLst>
          </p:cNvPr>
          <p:cNvGrpSpPr/>
          <p:nvPr userDrawn="1"/>
        </p:nvGrpSpPr>
        <p:grpSpPr>
          <a:xfrm>
            <a:off x="4873298" y="476672"/>
            <a:ext cx="3479653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21CC1E3-0683-4D03-B088-898CB99B9E58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DC2AE16-9E73-41D7-AF28-0F68DE5A6392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6079F33-3DF1-4E37-BAAB-D87EDA338AAC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6A4DD3A-005C-4164-B5F3-891B193EBEA7}"/>
              </a:ext>
            </a:extLst>
          </p:cNvPr>
          <p:cNvGrpSpPr/>
          <p:nvPr userDrawn="1"/>
        </p:nvGrpSpPr>
        <p:grpSpPr>
          <a:xfrm>
            <a:off x="660830" y="3825044"/>
            <a:ext cx="3479653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1E47A1C-91B7-4780-9768-7BA43928FF09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1A392B9-5021-467B-A834-15AC344DFF14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6EE2637-4A25-419E-9298-59BD73916B07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1EB14A8-1107-4AC5-A05D-81955B234DC7}"/>
              </a:ext>
            </a:extLst>
          </p:cNvPr>
          <p:cNvGrpSpPr/>
          <p:nvPr userDrawn="1"/>
        </p:nvGrpSpPr>
        <p:grpSpPr>
          <a:xfrm>
            <a:off x="4873298" y="3825044"/>
            <a:ext cx="3479653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04646DD-8353-4D9D-B197-1CBDE4CD3AE5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21CAFFD-5A4A-4265-9587-FE6152B4AA7D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C3C5FBF-93A9-47E3-812D-308A286523AC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715454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uns siz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5B33037-170C-46FC-A47F-08FA2FF0ED68}"/>
              </a:ext>
            </a:extLst>
          </p:cNvPr>
          <p:cNvGrpSpPr/>
          <p:nvPr userDrawn="1"/>
        </p:nvGrpSpPr>
        <p:grpSpPr>
          <a:xfrm>
            <a:off x="286696" y="260648"/>
            <a:ext cx="4213296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0F297508-142B-4CAC-9698-A0FAECF0B015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35559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6F1E061-9E07-4D8C-AB2B-F3107B792D16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11" name="Arc 10">
                <a:extLst>
                  <a:ext uri="{FF2B5EF4-FFF2-40B4-BE49-F238E27FC236}">
                    <a16:creationId xmlns:a16="http://schemas.microsoft.com/office/drawing/2014/main" id="{4CB99E10-387F-4C1F-B9AE-72468FDF923E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31050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97DBA59D-9F29-4626-A8F9-71C39CF2F72F}"/>
                  </a:ext>
                </a:extLst>
              </p:cNvPr>
              <p:cNvCxnSpPr>
                <a:cxnSpLocks/>
                <a:stCxn id="11" idx="2"/>
              </p:cNvCxnSpPr>
              <p:nvPr/>
            </p:nvCxnSpPr>
            <p:spPr>
              <a:xfrm>
                <a:off x="2442417" y="2247052"/>
                <a:ext cx="5346" cy="237008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F53AF37B-677D-4615-9376-1B4C4639D118}"/>
                  </a:ext>
                </a:extLst>
              </p:cNvPr>
              <p:cNvCxnSpPr>
                <a:stCxn id="7" idx="2"/>
                <a:endCxn id="7" idx="2"/>
              </p:cNvCxnSpPr>
              <p:nvPr/>
            </p:nvCxnSpPr>
            <p:spPr>
              <a:xfrm>
                <a:off x="3757058" y="2267487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403E93A0-3631-46B0-A8CE-B479107682F3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EE3861B4-ED09-42B7-A336-09375A0E0DB2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30A2024-B908-49B5-A711-1606CF5F8FA1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93814B1-73EC-419A-B6AB-F6381F10F7C9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27B042A-02FE-41BA-9B14-C2D40BB9F88C}"/>
              </a:ext>
            </a:extLst>
          </p:cNvPr>
          <p:cNvGrpSpPr/>
          <p:nvPr userDrawn="1"/>
        </p:nvGrpSpPr>
        <p:grpSpPr>
          <a:xfrm>
            <a:off x="4643180" y="260648"/>
            <a:ext cx="4213296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17" name="Arc 16">
              <a:extLst>
                <a:ext uri="{FF2B5EF4-FFF2-40B4-BE49-F238E27FC236}">
                  <a16:creationId xmlns:a16="http://schemas.microsoft.com/office/drawing/2014/main" id="{938E4D81-CFF9-4B4F-BA6D-C22A7A67B25A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35559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6CAD80A9-AB9C-4BFF-AC93-20E94CC3BA99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21" name="Arc 20">
                <a:extLst>
                  <a:ext uri="{FF2B5EF4-FFF2-40B4-BE49-F238E27FC236}">
                    <a16:creationId xmlns:a16="http://schemas.microsoft.com/office/drawing/2014/main" id="{A56E0649-119D-4DCD-A3FA-58F294FAB16C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31050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67951C93-B934-4B79-B1A6-1F8E8E432E8D}"/>
                  </a:ext>
                </a:extLst>
              </p:cNvPr>
              <p:cNvCxnSpPr>
                <a:cxnSpLocks/>
                <a:stCxn id="21" idx="2"/>
              </p:cNvCxnSpPr>
              <p:nvPr/>
            </p:nvCxnSpPr>
            <p:spPr>
              <a:xfrm>
                <a:off x="2442417" y="2247052"/>
                <a:ext cx="5346" cy="237008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9AD37E1D-3D5B-4DBA-83F6-53DD0741D851}"/>
                  </a:ext>
                </a:extLst>
              </p:cNvPr>
              <p:cNvCxnSpPr>
                <a:stCxn id="17" idx="2"/>
                <a:endCxn id="17" idx="2"/>
              </p:cNvCxnSpPr>
              <p:nvPr/>
            </p:nvCxnSpPr>
            <p:spPr>
              <a:xfrm>
                <a:off x="3757058" y="2267487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9B3E8037-87C5-4F37-96D3-4CD6BB4BD0D6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D8D41911-FD1B-4882-A931-99AEC5CFF647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7BAFA61-4C5F-4372-8820-818C3D3EF969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B29F637-D473-4984-82E4-FE642EB598B6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4E59A18-5055-4982-9527-80E2EBD01A98}"/>
              </a:ext>
            </a:extLst>
          </p:cNvPr>
          <p:cNvGrpSpPr/>
          <p:nvPr userDrawn="1"/>
        </p:nvGrpSpPr>
        <p:grpSpPr>
          <a:xfrm>
            <a:off x="286696" y="3609020"/>
            <a:ext cx="4213296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27" name="Arc 26">
              <a:extLst>
                <a:ext uri="{FF2B5EF4-FFF2-40B4-BE49-F238E27FC236}">
                  <a16:creationId xmlns:a16="http://schemas.microsoft.com/office/drawing/2014/main" id="{529E5B46-2923-44C9-BDF2-AA1F3E957B92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35559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DC6DCD86-0ACD-4C6D-8EB6-A82C40852879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31" name="Arc 30">
                <a:extLst>
                  <a:ext uri="{FF2B5EF4-FFF2-40B4-BE49-F238E27FC236}">
                    <a16:creationId xmlns:a16="http://schemas.microsoft.com/office/drawing/2014/main" id="{58B47637-F194-43EE-A6FC-D38F2DBE6B95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31050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5013AB8C-0D32-4A38-9B51-A3EA175BC16A}"/>
                  </a:ext>
                </a:extLst>
              </p:cNvPr>
              <p:cNvCxnSpPr>
                <a:cxnSpLocks/>
                <a:stCxn id="31" idx="2"/>
              </p:cNvCxnSpPr>
              <p:nvPr/>
            </p:nvCxnSpPr>
            <p:spPr>
              <a:xfrm>
                <a:off x="2442417" y="2247052"/>
                <a:ext cx="5346" cy="237008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FF18437A-D36D-43CF-8EB2-7CE22A1F8EFE}"/>
                  </a:ext>
                </a:extLst>
              </p:cNvPr>
              <p:cNvCxnSpPr>
                <a:stCxn id="27" idx="2"/>
                <a:endCxn id="27" idx="2"/>
              </p:cNvCxnSpPr>
              <p:nvPr/>
            </p:nvCxnSpPr>
            <p:spPr>
              <a:xfrm>
                <a:off x="3757058" y="2267487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FCDB4ADD-4983-4FF5-9031-BDDB0FDC23D8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67421111-5A1A-4FCB-9AF7-67394B7E009E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6567AAC-339B-493C-A155-F70241F5C559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0DB4C5D-9F2C-4991-9AA8-EE61C1561AB7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4CCE01AF-9A1C-4DF4-B831-A34C46BD5E6D}"/>
              </a:ext>
            </a:extLst>
          </p:cNvPr>
          <p:cNvGrpSpPr/>
          <p:nvPr userDrawn="1"/>
        </p:nvGrpSpPr>
        <p:grpSpPr>
          <a:xfrm>
            <a:off x="4643180" y="3609020"/>
            <a:ext cx="4213296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11BFEA9D-B567-458D-9AEA-32291C270B6F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355590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0191C345-1C85-4226-AD62-8184A403C9A0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41" name="Arc 40">
                <a:extLst>
                  <a:ext uri="{FF2B5EF4-FFF2-40B4-BE49-F238E27FC236}">
                    <a16:creationId xmlns:a16="http://schemas.microsoft.com/office/drawing/2014/main" id="{545E889F-5A24-4811-AE98-E12EF3F7B152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880501"/>
                  <a:gd name="adj2" fmla="val 2131050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E0ED5D7F-74D6-42B3-8FEB-3842FD09ACA9}"/>
                  </a:ext>
                </a:extLst>
              </p:cNvPr>
              <p:cNvCxnSpPr>
                <a:cxnSpLocks/>
                <a:stCxn id="41" idx="2"/>
              </p:cNvCxnSpPr>
              <p:nvPr/>
            </p:nvCxnSpPr>
            <p:spPr>
              <a:xfrm>
                <a:off x="2442417" y="2247052"/>
                <a:ext cx="5346" cy="237008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A14AFA3E-2903-4FED-9FE1-64E18F5B9BB6}"/>
                  </a:ext>
                </a:extLst>
              </p:cNvPr>
              <p:cNvCxnSpPr>
                <a:stCxn id="37" idx="2"/>
                <a:endCxn id="37" idx="2"/>
              </p:cNvCxnSpPr>
              <p:nvPr/>
            </p:nvCxnSpPr>
            <p:spPr>
              <a:xfrm>
                <a:off x="3757058" y="2267487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0136DFDB-F95A-45DB-8219-403875C37251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96705B3A-5629-4B9A-AD5B-00FD5183357C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3154D0A-D5B7-46AD-B65D-8CFBD822CA01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86F0FAB-17D3-4178-BCFB-256299AA9DC6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868858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bs siz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09D231C4-DED0-4986-800E-5849F4C81D96}"/>
              </a:ext>
            </a:extLst>
          </p:cNvPr>
          <p:cNvGrpSpPr/>
          <p:nvPr userDrawn="1"/>
        </p:nvGrpSpPr>
        <p:grpSpPr>
          <a:xfrm>
            <a:off x="484930" y="253181"/>
            <a:ext cx="3837106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2232E7E0-4A1D-43D7-96C4-6B50C767672F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4CC9F3A-DD40-443D-A795-6A429DBF2D04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95C919F-DFE4-433B-9EFD-E8B91CA12576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62CAC77-D17B-4706-8890-37F6516BCE98}"/>
              </a:ext>
            </a:extLst>
          </p:cNvPr>
          <p:cNvGrpSpPr/>
          <p:nvPr userDrawn="1"/>
        </p:nvGrpSpPr>
        <p:grpSpPr>
          <a:xfrm>
            <a:off x="4773752" y="253181"/>
            <a:ext cx="3837106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A74437B-956D-4B2F-B903-B022D251D6AB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1EEE2D4-DDF2-473E-A23F-69EC294B44AA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B403AA4-E65C-479A-8343-DFC6371C17F1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52A4753-0261-4052-8F04-A96739D84502}"/>
              </a:ext>
            </a:extLst>
          </p:cNvPr>
          <p:cNvGrpSpPr/>
          <p:nvPr userDrawn="1"/>
        </p:nvGrpSpPr>
        <p:grpSpPr>
          <a:xfrm>
            <a:off x="484930" y="3709565"/>
            <a:ext cx="3837106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7D2F93D-E174-41B3-A947-5D3E5748DF97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C773CE6-FBD9-403D-BD76-9570339EFB47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F342429-820C-425A-8059-ED667D00DF32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BA05A5A-1D95-4312-BE18-050998BAB4C9}"/>
              </a:ext>
            </a:extLst>
          </p:cNvPr>
          <p:cNvGrpSpPr/>
          <p:nvPr userDrawn="1"/>
        </p:nvGrpSpPr>
        <p:grpSpPr>
          <a:xfrm>
            <a:off x="4773752" y="3709565"/>
            <a:ext cx="3837106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F008C3F-1C2A-45B6-9FC6-0C650FC413E9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D79C18F-6FE3-45B1-80D7-DDF05E63A5B7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571A077-EDF8-4196-A64B-49A66B1A1FA3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660497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jectives adverbs siz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F34CAB14-4F34-44A0-B704-C238EE594EFE}"/>
              </a:ext>
            </a:extLst>
          </p:cNvPr>
          <p:cNvGrpSpPr/>
          <p:nvPr userDrawn="1"/>
        </p:nvGrpSpPr>
        <p:grpSpPr>
          <a:xfrm>
            <a:off x="388063" y="462161"/>
            <a:ext cx="3917638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69911908-D018-4AF7-8B85-0CDC617ACE4D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FCE50D5-7AAC-49A5-8645-55A811C6A37D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F869DCB-BF10-4B94-A1A5-592469BA42F4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CA5117A-08D4-4E11-8CA2-A964C406258F}"/>
              </a:ext>
            </a:extLst>
          </p:cNvPr>
          <p:cNvGrpSpPr/>
          <p:nvPr userDrawn="1"/>
        </p:nvGrpSpPr>
        <p:grpSpPr>
          <a:xfrm>
            <a:off x="4816555" y="462161"/>
            <a:ext cx="3917638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E3E4E6C-D5B6-4ED1-9121-5902198C0C37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6759B55-001A-416C-B239-04012C5C8896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3AB1711-DA8F-4411-9814-F1B9EF00A24C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8928A6B-8DA1-40DD-94F8-95C3FEFCED93}"/>
              </a:ext>
            </a:extLst>
          </p:cNvPr>
          <p:cNvGrpSpPr/>
          <p:nvPr userDrawn="1"/>
        </p:nvGrpSpPr>
        <p:grpSpPr>
          <a:xfrm>
            <a:off x="388063" y="3918545"/>
            <a:ext cx="3917638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01329FE1-FA2D-4834-954A-A1C492A4520D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F9A3703-58DB-451B-ADF9-08E93C8F3FFD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6FF5473-BC26-45D2-8599-69C3DC42FFEE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1797499-0F69-4A40-AD6D-5F373A1CD1F3}"/>
              </a:ext>
            </a:extLst>
          </p:cNvPr>
          <p:cNvGrpSpPr/>
          <p:nvPr userDrawn="1"/>
        </p:nvGrpSpPr>
        <p:grpSpPr>
          <a:xfrm>
            <a:off x="4816555" y="3918545"/>
            <a:ext cx="3917638" cy="2390775"/>
            <a:chOff x="5040052" y="2212007"/>
            <a:chExt cx="1300163" cy="2390775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0CA9E13-5C6B-4F71-A196-AE3D1881BF64}"/>
                </a:ext>
              </a:extLst>
            </p:cNvPr>
            <p:cNvSpPr/>
            <p:nvPr/>
          </p:nvSpPr>
          <p:spPr>
            <a:xfrm>
              <a:off x="5040052" y="2212007"/>
              <a:ext cx="1300163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7CADB22-1F3D-4859-A8E4-8AC5B066DAA2}"/>
                </a:ext>
              </a:extLst>
            </p:cNvPr>
            <p:cNvCxnSpPr/>
            <p:nvPr/>
          </p:nvCxnSpPr>
          <p:spPr>
            <a:xfrm>
              <a:off x="5040052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82F9505-A7F3-47F0-8F14-0E69FD231DF7}"/>
                </a:ext>
              </a:extLst>
            </p:cNvPr>
            <p:cNvCxnSpPr/>
            <p:nvPr/>
          </p:nvCxnSpPr>
          <p:spPr>
            <a:xfrm>
              <a:off x="5040052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99970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bs siz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F8DA524-FF07-49C2-82DE-878765567F8B}"/>
              </a:ext>
            </a:extLst>
          </p:cNvPr>
          <p:cNvSpPr/>
          <p:nvPr/>
        </p:nvSpPr>
        <p:spPr>
          <a:xfrm>
            <a:off x="287524" y="152636"/>
            <a:ext cx="1304925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80B9A7E-31C1-4E4E-9BAD-F10DE49EF3BA}"/>
              </a:ext>
            </a:extLst>
          </p:cNvPr>
          <p:cNvCxnSpPr/>
          <p:nvPr/>
        </p:nvCxnSpPr>
        <p:spPr>
          <a:xfrm>
            <a:off x="287524" y="1204219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880257A-546A-49E2-8A70-002C28FDC7C1}"/>
              </a:ext>
            </a:extLst>
          </p:cNvPr>
          <p:cNvCxnSpPr/>
          <p:nvPr/>
        </p:nvCxnSpPr>
        <p:spPr>
          <a:xfrm>
            <a:off x="287524" y="2068315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7B066F1-258E-4010-90D0-5640DA0BCD69}"/>
              </a:ext>
            </a:extLst>
          </p:cNvPr>
          <p:cNvSpPr/>
          <p:nvPr/>
        </p:nvSpPr>
        <p:spPr>
          <a:xfrm>
            <a:off x="1761799" y="172553"/>
            <a:ext cx="1304925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CC37B42-5E23-4E4A-99C4-EF80CF59921D}"/>
              </a:ext>
            </a:extLst>
          </p:cNvPr>
          <p:cNvCxnSpPr/>
          <p:nvPr/>
        </p:nvCxnSpPr>
        <p:spPr>
          <a:xfrm>
            <a:off x="1761799" y="122413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B9A6E49-23B3-49A9-B7AF-31E6FC89A49A}"/>
              </a:ext>
            </a:extLst>
          </p:cNvPr>
          <p:cNvCxnSpPr/>
          <p:nvPr/>
        </p:nvCxnSpPr>
        <p:spPr>
          <a:xfrm>
            <a:off x="1761799" y="208823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2A2F855-0FF3-405A-8C22-511A90C19BA2}"/>
              </a:ext>
            </a:extLst>
          </p:cNvPr>
          <p:cNvSpPr/>
          <p:nvPr/>
        </p:nvSpPr>
        <p:spPr>
          <a:xfrm>
            <a:off x="3201959" y="172553"/>
            <a:ext cx="1304925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D1B2CF6-51C3-4AD8-BE01-CC1825DC28DC}"/>
              </a:ext>
            </a:extLst>
          </p:cNvPr>
          <p:cNvCxnSpPr/>
          <p:nvPr/>
        </p:nvCxnSpPr>
        <p:spPr>
          <a:xfrm>
            <a:off x="3201959" y="122413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5C70D6-7195-4605-9736-F70FD67DF53C}"/>
              </a:ext>
            </a:extLst>
          </p:cNvPr>
          <p:cNvCxnSpPr/>
          <p:nvPr/>
        </p:nvCxnSpPr>
        <p:spPr>
          <a:xfrm>
            <a:off x="3201959" y="208823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BBE62B1-4AC2-4133-9DBF-F539DB37F76A}"/>
              </a:ext>
            </a:extLst>
          </p:cNvPr>
          <p:cNvSpPr/>
          <p:nvPr/>
        </p:nvSpPr>
        <p:spPr>
          <a:xfrm>
            <a:off x="4642119" y="172553"/>
            <a:ext cx="1304925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C02E0CF-A409-4E8C-BFAE-FCB7A2332FCD}"/>
              </a:ext>
            </a:extLst>
          </p:cNvPr>
          <p:cNvCxnSpPr/>
          <p:nvPr/>
        </p:nvCxnSpPr>
        <p:spPr>
          <a:xfrm>
            <a:off x="4642119" y="122413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D7615858-3478-47A5-8C32-D5A6F9D8EA7D}"/>
              </a:ext>
            </a:extLst>
          </p:cNvPr>
          <p:cNvCxnSpPr/>
          <p:nvPr/>
        </p:nvCxnSpPr>
        <p:spPr>
          <a:xfrm>
            <a:off x="4642119" y="208823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AAF06CD9-78EA-49D0-B89B-143CF8442FF8}"/>
              </a:ext>
            </a:extLst>
          </p:cNvPr>
          <p:cNvSpPr/>
          <p:nvPr/>
        </p:nvSpPr>
        <p:spPr>
          <a:xfrm>
            <a:off x="6118283" y="172553"/>
            <a:ext cx="1304925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F16FFB8-22B5-421A-B8CC-2C6D2C195F06}"/>
              </a:ext>
            </a:extLst>
          </p:cNvPr>
          <p:cNvCxnSpPr/>
          <p:nvPr/>
        </p:nvCxnSpPr>
        <p:spPr>
          <a:xfrm>
            <a:off x="6118283" y="122413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12F129F-B6CE-4541-A2E5-77D171FCD4B1}"/>
              </a:ext>
            </a:extLst>
          </p:cNvPr>
          <p:cNvCxnSpPr/>
          <p:nvPr/>
        </p:nvCxnSpPr>
        <p:spPr>
          <a:xfrm>
            <a:off x="6118283" y="208823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86EDA99-F680-4B4A-BBE0-3F9C87EEF567}"/>
              </a:ext>
            </a:extLst>
          </p:cNvPr>
          <p:cNvSpPr/>
          <p:nvPr/>
        </p:nvSpPr>
        <p:spPr>
          <a:xfrm>
            <a:off x="7558443" y="172553"/>
            <a:ext cx="1304925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7748AA7-C2FE-427C-A4CD-D636EB81FD7A}"/>
              </a:ext>
            </a:extLst>
          </p:cNvPr>
          <p:cNvCxnSpPr/>
          <p:nvPr/>
        </p:nvCxnSpPr>
        <p:spPr>
          <a:xfrm>
            <a:off x="7558443" y="122413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241B88E-DC82-476B-BE87-5CE609B1AB46}"/>
              </a:ext>
            </a:extLst>
          </p:cNvPr>
          <p:cNvCxnSpPr/>
          <p:nvPr/>
        </p:nvCxnSpPr>
        <p:spPr>
          <a:xfrm>
            <a:off x="7558443" y="208823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3394ADA9-A776-4665-9DDF-DB6E1D1AD6FD}"/>
              </a:ext>
            </a:extLst>
          </p:cNvPr>
          <p:cNvSpPr/>
          <p:nvPr/>
        </p:nvSpPr>
        <p:spPr>
          <a:xfrm>
            <a:off x="297137" y="3646177"/>
            <a:ext cx="1304925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1CDD52B-E3D3-4190-A6B1-922A13F3F3E3}"/>
              </a:ext>
            </a:extLst>
          </p:cNvPr>
          <p:cNvCxnSpPr/>
          <p:nvPr/>
        </p:nvCxnSpPr>
        <p:spPr>
          <a:xfrm>
            <a:off x="297137" y="4697760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7D13036-C88B-4C34-87E6-7A2896C22CCF}"/>
              </a:ext>
            </a:extLst>
          </p:cNvPr>
          <p:cNvCxnSpPr/>
          <p:nvPr/>
        </p:nvCxnSpPr>
        <p:spPr>
          <a:xfrm>
            <a:off x="297137" y="5561856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286D7039-48F7-462F-933F-795573CE0BBF}"/>
              </a:ext>
            </a:extLst>
          </p:cNvPr>
          <p:cNvSpPr/>
          <p:nvPr/>
        </p:nvSpPr>
        <p:spPr>
          <a:xfrm>
            <a:off x="1761799" y="3637557"/>
            <a:ext cx="1304925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5FAFB44-E07B-4E4E-ADE1-6191B6579A88}"/>
              </a:ext>
            </a:extLst>
          </p:cNvPr>
          <p:cNvCxnSpPr/>
          <p:nvPr/>
        </p:nvCxnSpPr>
        <p:spPr>
          <a:xfrm>
            <a:off x="1761799" y="4689140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0C86CBF5-2752-480F-AFE1-E3284B1D4446}"/>
              </a:ext>
            </a:extLst>
          </p:cNvPr>
          <p:cNvCxnSpPr/>
          <p:nvPr/>
        </p:nvCxnSpPr>
        <p:spPr>
          <a:xfrm>
            <a:off x="1761799" y="5553236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3CC8D21-78F4-46E8-A6B7-68F6DC728268}"/>
              </a:ext>
            </a:extLst>
          </p:cNvPr>
          <p:cNvSpPr/>
          <p:nvPr/>
        </p:nvSpPr>
        <p:spPr>
          <a:xfrm>
            <a:off x="3201959" y="3637557"/>
            <a:ext cx="1304925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C85806B-9440-47F4-BFA2-D3E64A3A56CB}"/>
              </a:ext>
            </a:extLst>
          </p:cNvPr>
          <p:cNvCxnSpPr/>
          <p:nvPr/>
        </p:nvCxnSpPr>
        <p:spPr>
          <a:xfrm>
            <a:off x="3201959" y="4689140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130052F-16AD-41A4-A2C8-AB1697949EE8}"/>
              </a:ext>
            </a:extLst>
          </p:cNvPr>
          <p:cNvCxnSpPr/>
          <p:nvPr/>
        </p:nvCxnSpPr>
        <p:spPr>
          <a:xfrm>
            <a:off x="3201959" y="5553236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E306FCF5-75C8-40B1-AD9C-99771FF9B992}"/>
              </a:ext>
            </a:extLst>
          </p:cNvPr>
          <p:cNvSpPr/>
          <p:nvPr/>
        </p:nvSpPr>
        <p:spPr>
          <a:xfrm>
            <a:off x="4642119" y="3637557"/>
            <a:ext cx="1304925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2ADFE69-6B3C-4730-8C27-D9555BA501D0}"/>
              </a:ext>
            </a:extLst>
          </p:cNvPr>
          <p:cNvCxnSpPr/>
          <p:nvPr/>
        </p:nvCxnSpPr>
        <p:spPr>
          <a:xfrm>
            <a:off x="4642119" y="4689140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D1612EE-4D68-421F-A64B-C2219F04C7A4}"/>
              </a:ext>
            </a:extLst>
          </p:cNvPr>
          <p:cNvCxnSpPr/>
          <p:nvPr/>
        </p:nvCxnSpPr>
        <p:spPr>
          <a:xfrm>
            <a:off x="4642119" y="5553236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AE4F1A45-0BF7-4C95-8D20-90B71D6C2C20}"/>
              </a:ext>
            </a:extLst>
          </p:cNvPr>
          <p:cNvSpPr/>
          <p:nvPr/>
        </p:nvSpPr>
        <p:spPr>
          <a:xfrm>
            <a:off x="6118283" y="3637557"/>
            <a:ext cx="1304925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AC082BD-A7D1-4AB0-84BA-A936C1F2E816}"/>
              </a:ext>
            </a:extLst>
          </p:cNvPr>
          <p:cNvCxnSpPr/>
          <p:nvPr/>
        </p:nvCxnSpPr>
        <p:spPr>
          <a:xfrm>
            <a:off x="6118283" y="4689140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E97EFFFD-677F-43FC-973A-50EACADBAD35}"/>
              </a:ext>
            </a:extLst>
          </p:cNvPr>
          <p:cNvCxnSpPr/>
          <p:nvPr/>
        </p:nvCxnSpPr>
        <p:spPr>
          <a:xfrm>
            <a:off x="6118283" y="5553236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CEA55A9A-A690-438F-883F-ABA0166F6A86}"/>
              </a:ext>
            </a:extLst>
          </p:cNvPr>
          <p:cNvSpPr/>
          <p:nvPr/>
        </p:nvSpPr>
        <p:spPr>
          <a:xfrm>
            <a:off x="7558443" y="3637557"/>
            <a:ext cx="1304925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6F4463A-949F-4E52-BAD9-F92578F9C06D}"/>
              </a:ext>
            </a:extLst>
          </p:cNvPr>
          <p:cNvCxnSpPr/>
          <p:nvPr/>
        </p:nvCxnSpPr>
        <p:spPr>
          <a:xfrm>
            <a:off x="7558443" y="4689140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394FC387-6073-487F-A16C-60F184FE1951}"/>
              </a:ext>
            </a:extLst>
          </p:cNvPr>
          <p:cNvCxnSpPr/>
          <p:nvPr/>
        </p:nvCxnSpPr>
        <p:spPr>
          <a:xfrm>
            <a:off x="7558443" y="5553236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795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jectives adverbs siz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1814008-7223-46CE-9255-912B86088FEB}"/>
              </a:ext>
            </a:extLst>
          </p:cNvPr>
          <p:cNvSpPr/>
          <p:nvPr/>
        </p:nvSpPr>
        <p:spPr>
          <a:xfrm>
            <a:off x="320770" y="260648"/>
            <a:ext cx="1300163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C846D7A-2953-4B5C-99DF-EF3CB12412BE}"/>
              </a:ext>
            </a:extLst>
          </p:cNvPr>
          <p:cNvCxnSpPr/>
          <p:nvPr/>
        </p:nvCxnSpPr>
        <p:spPr>
          <a:xfrm>
            <a:off x="320770" y="1045593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876D552-D8D8-4477-88DB-9313C449EC5F}"/>
              </a:ext>
            </a:extLst>
          </p:cNvPr>
          <p:cNvCxnSpPr/>
          <p:nvPr/>
        </p:nvCxnSpPr>
        <p:spPr>
          <a:xfrm>
            <a:off x="320770" y="1909689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4362EAF-6BD6-4F31-8105-C2C177371DBF}"/>
              </a:ext>
            </a:extLst>
          </p:cNvPr>
          <p:cNvSpPr/>
          <p:nvPr/>
        </p:nvSpPr>
        <p:spPr>
          <a:xfrm>
            <a:off x="1762080" y="260648"/>
            <a:ext cx="1300163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F98ABA0-6791-4E75-8405-8785F2D4B7E8}"/>
              </a:ext>
            </a:extLst>
          </p:cNvPr>
          <p:cNvCxnSpPr/>
          <p:nvPr/>
        </p:nvCxnSpPr>
        <p:spPr>
          <a:xfrm>
            <a:off x="1762080" y="1045593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8596EF4-562D-410F-A419-082CEDBCF742}"/>
              </a:ext>
            </a:extLst>
          </p:cNvPr>
          <p:cNvCxnSpPr/>
          <p:nvPr/>
        </p:nvCxnSpPr>
        <p:spPr>
          <a:xfrm>
            <a:off x="1762080" y="1909689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316F26E-76CB-4DCE-9B23-C70B5E577CBC}"/>
              </a:ext>
            </a:extLst>
          </p:cNvPr>
          <p:cNvSpPr/>
          <p:nvPr/>
        </p:nvSpPr>
        <p:spPr>
          <a:xfrm>
            <a:off x="3203390" y="260648"/>
            <a:ext cx="1300163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43377E0-F522-4AFB-972D-EB442F7E93C2}"/>
              </a:ext>
            </a:extLst>
          </p:cNvPr>
          <p:cNvCxnSpPr/>
          <p:nvPr/>
        </p:nvCxnSpPr>
        <p:spPr>
          <a:xfrm>
            <a:off x="3203390" y="1045593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A41D74-2E26-4A39-A7BF-D36059D5411E}"/>
              </a:ext>
            </a:extLst>
          </p:cNvPr>
          <p:cNvCxnSpPr/>
          <p:nvPr/>
        </p:nvCxnSpPr>
        <p:spPr>
          <a:xfrm>
            <a:off x="3203390" y="1909689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1BDDEF3A-377A-41ED-9884-B17AE963F1C1}"/>
              </a:ext>
            </a:extLst>
          </p:cNvPr>
          <p:cNvSpPr/>
          <p:nvPr/>
        </p:nvSpPr>
        <p:spPr>
          <a:xfrm>
            <a:off x="4644700" y="260648"/>
            <a:ext cx="1300163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82A3CBE-5387-4AD1-B03A-3827CE1DA8E5}"/>
              </a:ext>
            </a:extLst>
          </p:cNvPr>
          <p:cNvCxnSpPr/>
          <p:nvPr/>
        </p:nvCxnSpPr>
        <p:spPr>
          <a:xfrm>
            <a:off x="4644700" y="1045593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3937E95-65FC-4501-8BC3-0DF0FA63EDF3}"/>
              </a:ext>
            </a:extLst>
          </p:cNvPr>
          <p:cNvCxnSpPr/>
          <p:nvPr/>
        </p:nvCxnSpPr>
        <p:spPr>
          <a:xfrm>
            <a:off x="4644700" y="1909689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53D2349E-6895-418F-B0EB-B49E60BBC8A3}"/>
              </a:ext>
            </a:extLst>
          </p:cNvPr>
          <p:cNvSpPr/>
          <p:nvPr/>
        </p:nvSpPr>
        <p:spPr>
          <a:xfrm>
            <a:off x="6086010" y="260648"/>
            <a:ext cx="1300163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88C30CA-8265-492F-83A6-64706F03C506}"/>
              </a:ext>
            </a:extLst>
          </p:cNvPr>
          <p:cNvCxnSpPr/>
          <p:nvPr/>
        </p:nvCxnSpPr>
        <p:spPr>
          <a:xfrm>
            <a:off x="6086010" y="1045593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6C65A71-D5B0-4126-BC33-753FE5CF291B}"/>
              </a:ext>
            </a:extLst>
          </p:cNvPr>
          <p:cNvCxnSpPr/>
          <p:nvPr/>
        </p:nvCxnSpPr>
        <p:spPr>
          <a:xfrm>
            <a:off x="6086010" y="1909689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BEC608D-11AF-4D3D-9CC7-1581E9162268}"/>
              </a:ext>
            </a:extLst>
          </p:cNvPr>
          <p:cNvSpPr/>
          <p:nvPr/>
        </p:nvSpPr>
        <p:spPr>
          <a:xfrm>
            <a:off x="7527321" y="260648"/>
            <a:ext cx="1300163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30CAADD-588F-41BB-A9BC-75BCF2B86141}"/>
              </a:ext>
            </a:extLst>
          </p:cNvPr>
          <p:cNvCxnSpPr/>
          <p:nvPr/>
        </p:nvCxnSpPr>
        <p:spPr>
          <a:xfrm>
            <a:off x="7527321" y="1045593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FF79991-4E82-4454-B168-1450A99BEBAE}"/>
              </a:ext>
            </a:extLst>
          </p:cNvPr>
          <p:cNvCxnSpPr/>
          <p:nvPr/>
        </p:nvCxnSpPr>
        <p:spPr>
          <a:xfrm>
            <a:off x="7527321" y="1909689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3F2FB73F-67C2-4AD6-9E5A-5EE0B0059A89}"/>
              </a:ext>
            </a:extLst>
          </p:cNvPr>
          <p:cNvSpPr/>
          <p:nvPr/>
        </p:nvSpPr>
        <p:spPr>
          <a:xfrm>
            <a:off x="320770" y="3711281"/>
            <a:ext cx="1300163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EA529B6-EE8B-438E-9328-12E38E199636}"/>
              </a:ext>
            </a:extLst>
          </p:cNvPr>
          <p:cNvCxnSpPr/>
          <p:nvPr/>
        </p:nvCxnSpPr>
        <p:spPr>
          <a:xfrm>
            <a:off x="320770" y="449622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B4407303-3DC7-432A-B5EF-016DB61C9D92}"/>
              </a:ext>
            </a:extLst>
          </p:cNvPr>
          <p:cNvCxnSpPr/>
          <p:nvPr/>
        </p:nvCxnSpPr>
        <p:spPr>
          <a:xfrm>
            <a:off x="320770" y="536032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9135F72B-B67E-49D6-AAEE-EB6588A8BC36}"/>
              </a:ext>
            </a:extLst>
          </p:cNvPr>
          <p:cNvSpPr/>
          <p:nvPr/>
        </p:nvSpPr>
        <p:spPr>
          <a:xfrm>
            <a:off x="1762080" y="3711281"/>
            <a:ext cx="1300163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9118DD7-8166-4CB2-8FE9-5791FF4479DB}"/>
              </a:ext>
            </a:extLst>
          </p:cNvPr>
          <p:cNvCxnSpPr/>
          <p:nvPr/>
        </p:nvCxnSpPr>
        <p:spPr>
          <a:xfrm>
            <a:off x="1762080" y="449622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D62209B-1EF2-48F5-A0E1-FA82DDA64CA1}"/>
              </a:ext>
            </a:extLst>
          </p:cNvPr>
          <p:cNvCxnSpPr/>
          <p:nvPr/>
        </p:nvCxnSpPr>
        <p:spPr>
          <a:xfrm>
            <a:off x="1762080" y="536032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FC3DE3C8-EBCB-4A33-B570-25DCFF93F7A2}"/>
              </a:ext>
            </a:extLst>
          </p:cNvPr>
          <p:cNvSpPr/>
          <p:nvPr/>
        </p:nvSpPr>
        <p:spPr>
          <a:xfrm>
            <a:off x="3203390" y="3711281"/>
            <a:ext cx="1300163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5E0B5BB-243B-49F3-8A1F-C7C2993AF499}"/>
              </a:ext>
            </a:extLst>
          </p:cNvPr>
          <p:cNvCxnSpPr/>
          <p:nvPr/>
        </p:nvCxnSpPr>
        <p:spPr>
          <a:xfrm>
            <a:off x="3203390" y="449622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69E9328-C132-471F-9AF1-B685B0806391}"/>
              </a:ext>
            </a:extLst>
          </p:cNvPr>
          <p:cNvCxnSpPr/>
          <p:nvPr/>
        </p:nvCxnSpPr>
        <p:spPr>
          <a:xfrm>
            <a:off x="3203390" y="536032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77D2E6F2-D2ED-421A-A30A-AE3805708A81}"/>
              </a:ext>
            </a:extLst>
          </p:cNvPr>
          <p:cNvSpPr/>
          <p:nvPr/>
        </p:nvSpPr>
        <p:spPr>
          <a:xfrm>
            <a:off x="4644700" y="3711281"/>
            <a:ext cx="1300163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BF68253D-1DF1-41A9-9543-1EAF9A31EE8A}"/>
              </a:ext>
            </a:extLst>
          </p:cNvPr>
          <p:cNvCxnSpPr/>
          <p:nvPr/>
        </p:nvCxnSpPr>
        <p:spPr>
          <a:xfrm>
            <a:off x="4644700" y="449622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8E648603-1F8B-40ED-958C-006CCF8DB7C3}"/>
              </a:ext>
            </a:extLst>
          </p:cNvPr>
          <p:cNvCxnSpPr/>
          <p:nvPr/>
        </p:nvCxnSpPr>
        <p:spPr>
          <a:xfrm>
            <a:off x="4644700" y="536032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1AAD64F3-47DE-43EF-A7A1-5FDE1E0DD7DF}"/>
              </a:ext>
            </a:extLst>
          </p:cNvPr>
          <p:cNvSpPr/>
          <p:nvPr/>
        </p:nvSpPr>
        <p:spPr>
          <a:xfrm>
            <a:off x="6086010" y="3711281"/>
            <a:ext cx="1300163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11C65C94-86D7-42E5-B5BD-7AD973DB0235}"/>
              </a:ext>
            </a:extLst>
          </p:cNvPr>
          <p:cNvCxnSpPr/>
          <p:nvPr/>
        </p:nvCxnSpPr>
        <p:spPr>
          <a:xfrm>
            <a:off x="6086010" y="449622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E89777E-5037-4A91-8A9F-4EA98BDD60D0}"/>
              </a:ext>
            </a:extLst>
          </p:cNvPr>
          <p:cNvCxnSpPr/>
          <p:nvPr/>
        </p:nvCxnSpPr>
        <p:spPr>
          <a:xfrm>
            <a:off x="6086010" y="536032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6D1B9596-293F-4835-B2BC-4944E9129DF8}"/>
              </a:ext>
            </a:extLst>
          </p:cNvPr>
          <p:cNvSpPr/>
          <p:nvPr/>
        </p:nvSpPr>
        <p:spPr>
          <a:xfrm>
            <a:off x="7527321" y="3711281"/>
            <a:ext cx="1300163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F59CA01-60DA-4BBC-9EE9-A9C8D04D7C8D}"/>
              </a:ext>
            </a:extLst>
          </p:cNvPr>
          <p:cNvCxnSpPr/>
          <p:nvPr/>
        </p:nvCxnSpPr>
        <p:spPr>
          <a:xfrm>
            <a:off x="7527321" y="4496226"/>
            <a:ext cx="129614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8F41F94-5A85-4BDF-B974-E7A2BBF4EC08}"/>
              </a:ext>
            </a:extLst>
          </p:cNvPr>
          <p:cNvCxnSpPr/>
          <p:nvPr/>
        </p:nvCxnSpPr>
        <p:spPr>
          <a:xfrm>
            <a:off x="7527321" y="5360322"/>
            <a:ext cx="129614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48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uns size 1.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c 6">
            <a:extLst>
              <a:ext uri="{FF2B5EF4-FFF2-40B4-BE49-F238E27FC236}">
                <a16:creationId xmlns:a16="http://schemas.microsoft.com/office/drawing/2014/main" id="{EF67B18B-D8D8-42C4-A44A-A8ECC77164B7}"/>
              </a:ext>
            </a:extLst>
          </p:cNvPr>
          <p:cNvSpPr/>
          <p:nvPr/>
        </p:nvSpPr>
        <p:spPr>
          <a:xfrm>
            <a:off x="144267" y="224644"/>
            <a:ext cx="1726853" cy="914400"/>
          </a:xfrm>
          <a:prstGeom prst="arc">
            <a:avLst>
              <a:gd name="adj1" fmla="val 16120529"/>
              <a:gd name="adj2" fmla="val 20924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07E7BF21-FC5E-4E9A-B4A6-783542FCF081}"/>
              </a:ext>
            </a:extLst>
          </p:cNvPr>
          <p:cNvSpPr/>
          <p:nvPr/>
        </p:nvSpPr>
        <p:spPr>
          <a:xfrm flipH="1">
            <a:off x="144625" y="224644"/>
            <a:ext cx="1694065" cy="914400"/>
          </a:xfrm>
          <a:prstGeom prst="arc">
            <a:avLst>
              <a:gd name="adj1" fmla="val 16119989"/>
              <a:gd name="adj2" fmla="val 208466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29B96B2-23DB-4153-8127-DA2BC39D150F}"/>
              </a:ext>
            </a:extLst>
          </p:cNvPr>
          <p:cNvCxnSpPr>
            <a:cxnSpLocks/>
            <a:stCxn id="11" idx="2"/>
          </p:cNvCxnSpPr>
          <p:nvPr/>
        </p:nvCxnSpPr>
        <p:spPr>
          <a:xfrm flipH="1">
            <a:off x="206895" y="507458"/>
            <a:ext cx="1764" cy="2381482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248ECEB-4609-4556-926A-14903AC95E98}"/>
              </a:ext>
            </a:extLst>
          </p:cNvPr>
          <p:cNvCxnSpPr>
            <a:stCxn id="7" idx="2"/>
            <a:endCxn id="7" idx="2"/>
          </p:cNvCxnSpPr>
          <p:nvPr/>
        </p:nvCxnSpPr>
        <p:spPr>
          <a:xfrm>
            <a:off x="1815892" y="520954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0A68DCE-4408-4FF1-92D4-8FC6D5E38498}"/>
              </a:ext>
            </a:extLst>
          </p:cNvPr>
          <p:cNvCxnSpPr/>
          <p:nvPr/>
        </p:nvCxnSpPr>
        <p:spPr>
          <a:xfrm>
            <a:off x="1811798" y="512676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CCA6766-B0DE-4D1A-A18F-A034827508FD}"/>
              </a:ext>
            </a:extLst>
          </p:cNvPr>
          <p:cNvCxnSpPr/>
          <p:nvPr/>
        </p:nvCxnSpPr>
        <p:spPr>
          <a:xfrm>
            <a:off x="206895" y="2888940"/>
            <a:ext cx="160490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C2E9B43-42DD-4876-A12D-755DCA199C9D}"/>
              </a:ext>
            </a:extLst>
          </p:cNvPr>
          <p:cNvCxnSpPr/>
          <p:nvPr/>
        </p:nvCxnSpPr>
        <p:spPr>
          <a:xfrm>
            <a:off x="206895" y="1268760"/>
            <a:ext cx="160490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63B56-13FB-48E6-AFAB-37AC76571C0D}"/>
              </a:ext>
            </a:extLst>
          </p:cNvPr>
          <p:cNvCxnSpPr/>
          <p:nvPr/>
        </p:nvCxnSpPr>
        <p:spPr>
          <a:xfrm>
            <a:off x="206895" y="2132856"/>
            <a:ext cx="160490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>
            <a:extLst>
              <a:ext uri="{FF2B5EF4-FFF2-40B4-BE49-F238E27FC236}">
                <a16:creationId xmlns:a16="http://schemas.microsoft.com/office/drawing/2014/main" id="{07ABA9C8-CF20-4118-8970-FD732707E9EE}"/>
              </a:ext>
            </a:extLst>
          </p:cNvPr>
          <p:cNvSpPr/>
          <p:nvPr/>
        </p:nvSpPr>
        <p:spPr>
          <a:xfrm>
            <a:off x="1908463" y="224644"/>
            <a:ext cx="1726853" cy="914400"/>
          </a:xfrm>
          <a:prstGeom prst="arc">
            <a:avLst>
              <a:gd name="adj1" fmla="val 16120529"/>
              <a:gd name="adj2" fmla="val 20924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8759B959-866F-42FE-8F89-AA5F353B79F4}"/>
              </a:ext>
            </a:extLst>
          </p:cNvPr>
          <p:cNvSpPr/>
          <p:nvPr/>
        </p:nvSpPr>
        <p:spPr>
          <a:xfrm flipH="1">
            <a:off x="1908821" y="224644"/>
            <a:ext cx="1694065" cy="914400"/>
          </a:xfrm>
          <a:prstGeom prst="arc">
            <a:avLst>
              <a:gd name="adj1" fmla="val 16119989"/>
              <a:gd name="adj2" fmla="val 208466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E1E7A8B-BFF8-4C3C-9050-70A30636AAD3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1971091" y="507458"/>
            <a:ext cx="1764" cy="2381482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EF84B5BA-86EB-4CC6-8834-265BAD622D03}"/>
              </a:ext>
            </a:extLst>
          </p:cNvPr>
          <p:cNvCxnSpPr>
            <a:stCxn id="17" idx="2"/>
            <a:endCxn id="17" idx="2"/>
          </p:cNvCxnSpPr>
          <p:nvPr/>
        </p:nvCxnSpPr>
        <p:spPr>
          <a:xfrm>
            <a:off x="3580088" y="520954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C411E84-BBBC-40AB-B27E-8AB23D0BB465}"/>
              </a:ext>
            </a:extLst>
          </p:cNvPr>
          <p:cNvCxnSpPr/>
          <p:nvPr/>
        </p:nvCxnSpPr>
        <p:spPr>
          <a:xfrm>
            <a:off x="3575994" y="512676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52E04AF-C6EC-4930-8F08-3F0827D044A5}"/>
              </a:ext>
            </a:extLst>
          </p:cNvPr>
          <p:cNvCxnSpPr/>
          <p:nvPr/>
        </p:nvCxnSpPr>
        <p:spPr>
          <a:xfrm>
            <a:off x="1971091" y="2888940"/>
            <a:ext cx="160490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4A11B63-2913-4AF5-8DBB-C12A024F60E2}"/>
              </a:ext>
            </a:extLst>
          </p:cNvPr>
          <p:cNvCxnSpPr/>
          <p:nvPr/>
        </p:nvCxnSpPr>
        <p:spPr>
          <a:xfrm>
            <a:off x="1971091" y="1268760"/>
            <a:ext cx="160490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DDEA62D-4BA3-4157-9A81-2C850ECBDCD7}"/>
              </a:ext>
            </a:extLst>
          </p:cNvPr>
          <p:cNvCxnSpPr/>
          <p:nvPr/>
        </p:nvCxnSpPr>
        <p:spPr>
          <a:xfrm>
            <a:off x="1971091" y="2132856"/>
            <a:ext cx="160490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 26">
            <a:extLst>
              <a:ext uri="{FF2B5EF4-FFF2-40B4-BE49-F238E27FC236}">
                <a16:creationId xmlns:a16="http://schemas.microsoft.com/office/drawing/2014/main" id="{81E06307-6376-428C-A483-69CFAB413F1F}"/>
              </a:ext>
            </a:extLst>
          </p:cNvPr>
          <p:cNvSpPr/>
          <p:nvPr/>
        </p:nvSpPr>
        <p:spPr>
          <a:xfrm>
            <a:off x="3672659" y="224644"/>
            <a:ext cx="1726853" cy="914400"/>
          </a:xfrm>
          <a:prstGeom prst="arc">
            <a:avLst>
              <a:gd name="adj1" fmla="val 16120529"/>
              <a:gd name="adj2" fmla="val 20924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E9C4AFBC-D5FE-4EDD-8284-9B9B88557F7D}"/>
              </a:ext>
            </a:extLst>
          </p:cNvPr>
          <p:cNvSpPr/>
          <p:nvPr/>
        </p:nvSpPr>
        <p:spPr>
          <a:xfrm flipH="1">
            <a:off x="3673017" y="224644"/>
            <a:ext cx="1694065" cy="914400"/>
          </a:xfrm>
          <a:prstGeom prst="arc">
            <a:avLst>
              <a:gd name="adj1" fmla="val 16119989"/>
              <a:gd name="adj2" fmla="val 208466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F2CF23F-F168-4E63-804E-BDDC143A1D31}"/>
              </a:ext>
            </a:extLst>
          </p:cNvPr>
          <p:cNvCxnSpPr>
            <a:cxnSpLocks/>
            <a:stCxn id="31" idx="2"/>
          </p:cNvCxnSpPr>
          <p:nvPr/>
        </p:nvCxnSpPr>
        <p:spPr>
          <a:xfrm flipH="1">
            <a:off x="3735287" y="507458"/>
            <a:ext cx="1764" cy="2381482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AC5A511-44E7-4FE0-9AB7-D98AAF769B04}"/>
              </a:ext>
            </a:extLst>
          </p:cNvPr>
          <p:cNvCxnSpPr>
            <a:stCxn id="27" idx="2"/>
            <a:endCxn id="27" idx="2"/>
          </p:cNvCxnSpPr>
          <p:nvPr/>
        </p:nvCxnSpPr>
        <p:spPr>
          <a:xfrm>
            <a:off x="5344284" y="520954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DD65354-12C7-44B4-8FCD-1AF5C19C7147}"/>
              </a:ext>
            </a:extLst>
          </p:cNvPr>
          <p:cNvCxnSpPr/>
          <p:nvPr/>
        </p:nvCxnSpPr>
        <p:spPr>
          <a:xfrm>
            <a:off x="5340190" y="512676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C77645C-7188-42E1-B5B5-956A5ED49965}"/>
              </a:ext>
            </a:extLst>
          </p:cNvPr>
          <p:cNvCxnSpPr/>
          <p:nvPr/>
        </p:nvCxnSpPr>
        <p:spPr>
          <a:xfrm>
            <a:off x="3735287" y="2888940"/>
            <a:ext cx="160490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81AAAE5-321A-421D-9836-3EEAEADA73B6}"/>
              </a:ext>
            </a:extLst>
          </p:cNvPr>
          <p:cNvCxnSpPr/>
          <p:nvPr/>
        </p:nvCxnSpPr>
        <p:spPr>
          <a:xfrm>
            <a:off x="3735287" y="1268760"/>
            <a:ext cx="160490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CABFD6A-1874-4E68-813E-05FF910123BB}"/>
              </a:ext>
            </a:extLst>
          </p:cNvPr>
          <p:cNvCxnSpPr/>
          <p:nvPr/>
        </p:nvCxnSpPr>
        <p:spPr>
          <a:xfrm>
            <a:off x="3735287" y="2132856"/>
            <a:ext cx="160490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 36">
            <a:extLst>
              <a:ext uri="{FF2B5EF4-FFF2-40B4-BE49-F238E27FC236}">
                <a16:creationId xmlns:a16="http://schemas.microsoft.com/office/drawing/2014/main" id="{1A8FA6BC-06D4-41B1-AF8B-D129E854A895}"/>
              </a:ext>
            </a:extLst>
          </p:cNvPr>
          <p:cNvSpPr/>
          <p:nvPr/>
        </p:nvSpPr>
        <p:spPr>
          <a:xfrm>
            <a:off x="5436855" y="224644"/>
            <a:ext cx="1726853" cy="914400"/>
          </a:xfrm>
          <a:prstGeom prst="arc">
            <a:avLst>
              <a:gd name="adj1" fmla="val 16120529"/>
              <a:gd name="adj2" fmla="val 20924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c 40">
            <a:extLst>
              <a:ext uri="{FF2B5EF4-FFF2-40B4-BE49-F238E27FC236}">
                <a16:creationId xmlns:a16="http://schemas.microsoft.com/office/drawing/2014/main" id="{701D9C04-E3FE-48F8-8767-3DA006448763}"/>
              </a:ext>
            </a:extLst>
          </p:cNvPr>
          <p:cNvSpPr/>
          <p:nvPr/>
        </p:nvSpPr>
        <p:spPr>
          <a:xfrm flipH="1">
            <a:off x="5437213" y="224644"/>
            <a:ext cx="1694065" cy="914400"/>
          </a:xfrm>
          <a:prstGeom prst="arc">
            <a:avLst>
              <a:gd name="adj1" fmla="val 16119989"/>
              <a:gd name="adj2" fmla="val 208466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AF8A009-ABD6-4872-A9C2-6212E7CF076B}"/>
              </a:ext>
            </a:extLst>
          </p:cNvPr>
          <p:cNvCxnSpPr>
            <a:cxnSpLocks/>
            <a:stCxn id="41" idx="2"/>
          </p:cNvCxnSpPr>
          <p:nvPr/>
        </p:nvCxnSpPr>
        <p:spPr>
          <a:xfrm flipH="1">
            <a:off x="5499483" y="507458"/>
            <a:ext cx="1764" cy="2381482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BEDEED4-AC81-4E8F-A4F4-44D59F3EC5D4}"/>
              </a:ext>
            </a:extLst>
          </p:cNvPr>
          <p:cNvCxnSpPr>
            <a:stCxn id="37" idx="2"/>
            <a:endCxn id="37" idx="2"/>
          </p:cNvCxnSpPr>
          <p:nvPr/>
        </p:nvCxnSpPr>
        <p:spPr>
          <a:xfrm>
            <a:off x="7108480" y="520954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29BE648-33A1-48EF-96B5-C59343527129}"/>
              </a:ext>
            </a:extLst>
          </p:cNvPr>
          <p:cNvCxnSpPr/>
          <p:nvPr/>
        </p:nvCxnSpPr>
        <p:spPr>
          <a:xfrm>
            <a:off x="7104386" y="512676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BBC72A6-1251-4C53-91E5-69E0D6779448}"/>
              </a:ext>
            </a:extLst>
          </p:cNvPr>
          <p:cNvCxnSpPr/>
          <p:nvPr/>
        </p:nvCxnSpPr>
        <p:spPr>
          <a:xfrm>
            <a:off x="5499483" y="2888940"/>
            <a:ext cx="160490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B2BE250-8649-4CF8-A5DD-8889B3311320}"/>
              </a:ext>
            </a:extLst>
          </p:cNvPr>
          <p:cNvCxnSpPr/>
          <p:nvPr/>
        </p:nvCxnSpPr>
        <p:spPr>
          <a:xfrm>
            <a:off x="5499483" y="1268760"/>
            <a:ext cx="160490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D461089-CB1D-4E40-B39F-C598FC9F8901}"/>
              </a:ext>
            </a:extLst>
          </p:cNvPr>
          <p:cNvCxnSpPr/>
          <p:nvPr/>
        </p:nvCxnSpPr>
        <p:spPr>
          <a:xfrm>
            <a:off x="5499483" y="2132856"/>
            <a:ext cx="160490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>
            <a:extLst>
              <a:ext uri="{FF2B5EF4-FFF2-40B4-BE49-F238E27FC236}">
                <a16:creationId xmlns:a16="http://schemas.microsoft.com/office/drawing/2014/main" id="{6FF5D82B-A925-465E-AD34-CD5889B882C3}"/>
              </a:ext>
            </a:extLst>
          </p:cNvPr>
          <p:cNvSpPr/>
          <p:nvPr/>
        </p:nvSpPr>
        <p:spPr>
          <a:xfrm>
            <a:off x="7201051" y="224644"/>
            <a:ext cx="1726853" cy="914400"/>
          </a:xfrm>
          <a:prstGeom prst="arc">
            <a:avLst>
              <a:gd name="adj1" fmla="val 16120529"/>
              <a:gd name="adj2" fmla="val 20924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Arc 50">
            <a:extLst>
              <a:ext uri="{FF2B5EF4-FFF2-40B4-BE49-F238E27FC236}">
                <a16:creationId xmlns:a16="http://schemas.microsoft.com/office/drawing/2014/main" id="{EFE45B89-3E10-4BA3-8BF9-C7DF6261376F}"/>
              </a:ext>
            </a:extLst>
          </p:cNvPr>
          <p:cNvSpPr/>
          <p:nvPr/>
        </p:nvSpPr>
        <p:spPr>
          <a:xfrm flipH="1">
            <a:off x="7201409" y="224644"/>
            <a:ext cx="1694065" cy="914400"/>
          </a:xfrm>
          <a:prstGeom prst="arc">
            <a:avLst>
              <a:gd name="adj1" fmla="val 16119989"/>
              <a:gd name="adj2" fmla="val 208466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4A38AD3-3838-4C1F-ABAE-0BA85BD4D247}"/>
              </a:ext>
            </a:extLst>
          </p:cNvPr>
          <p:cNvCxnSpPr>
            <a:cxnSpLocks/>
            <a:stCxn id="51" idx="2"/>
          </p:cNvCxnSpPr>
          <p:nvPr/>
        </p:nvCxnSpPr>
        <p:spPr>
          <a:xfrm flipH="1">
            <a:off x="7263679" y="507458"/>
            <a:ext cx="1764" cy="2381482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102D249-2AD3-4C1D-AC86-DD0DBCBD076B}"/>
              </a:ext>
            </a:extLst>
          </p:cNvPr>
          <p:cNvCxnSpPr>
            <a:stCxn id="47" idx="2"/>
            <a:endCxn id="47" idx="2"/>
          </p:cNvCxnSpPr>
          <p:nvPr/>
        </p:nvCxnSpPr>
        <p:spPr>
          <a:xfrm>
            <a:off x="8872676" y="520954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C868CAF-E2E2-42F8-B117-7EE5EFF0388B}"/>
              </a:ext>
            </a:extLst>
          </p:cNvPr>
          <p:cNvCxnSpPr/>
          <p:nvPr/>
        </p:nvCxnSpPr>
        <p:spPr>
          <a:xfrm>
            <a:off x="8868582" y="512676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253E156-D25B-4B78-9528-35D55704F149}"/>
              </a:ext>
            </a:extLst>
          </p:cNvPr>
          <p:cNvCxnSpPr/>
          <p:nvPr/>
        </p:nvCxnSpPr>
        <p:spPr>
          <a:xfrm>
            <a:off x="7263679" y="2888940"/>
            <a:ext cx="160490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04233B2-5E66-4D69-8D04-62388A2750F6}"/>
              </a:ext>
            </a:extLst>
          </p:cNvPr>
          <p:cNvCxnSpPr/>
          <p:nvPr/>
        </p:nvCxnSpPr>
        <p:spPr>
          <a:xfrm>
            <a:off x="7263679" y="1268760"/>
            <a:ext cx="160490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6B43AA3-84D0-41C0-A44A-7D878B5D302B}"/>
              </a:ext>
            </a:extLst>
          </p:cNvPr>
          <p:cNvCxnSpPr/>
          <p:nvPr/>
        </p:nvCxnSpPr>
        <p:spPr>
          <a:xfrm>
            <a:off x="7263679" y="2132856"/>
            <a:ext cx="160490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Arc 56">
            <a:extLst>
              <a:ext uri="{FF2B5EF4-FFF2-40B4-BE49-F238E27FC236}">
                <a16:creationId xmlns:a16="http://schemas.microsoft.com/office/drawing/2014/main" id="{BD3E8553-6FD1-44C5-96E9-D6B1C7171DB1}"/>
              </a:ext>
            </a:extLst>
          </p:cNvPr>
          <p:cNvSpPr/>
          <p:nvPr/>
        </p:nvSpPr>
        <p:spPr>
          <a:xfrm>
            <a:off x="144267" y="3573016"/>
            <a:ext cx="1726853" cy="914400"/>
          </a:xfrm>
          <a:prstGeom prst="arc">
            <a:avLst>
              <a:gd name="adj1" fmla="val 16120529"/>
              <a:gd name="adj2" fmla="val 20924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Arc 60">
            <a:extLst>
              <a:ext uri="{FF2B5EF4-FFF2-40B4-BE49-F238E27FC236}">
                <a16:creationId xmlns:a16="http://schemas.microsoft.com/office/drawing/2014/main" id="{B65F9141-8DF3-4890-A25C-B4E7BD06EBF0}"/>
              </a:ext>
            </a:extLst>
          </p:cNvPr>
          <p:cNvSpPr/>
          <p:nvPr/>
        </p:nvSpPr>
        <p:spPr>
          <a:xfrm flipH="1">
            <a:off x="144625" y="3573016"/>
            <a:ext cx="1694065" cy="914400"/>
          </a:xfrm>
          <a:prstGeom prst="arc">
            <a:avLst>
              <a:gd name="adj1" fmla="val 16119989"/>
              <a:gd name="adj2" fmla="val 208466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D553422D-036F-42B4-B369-D9AF9C5D7AB7}"/>
              </a:ext>
            </a:extLst>
          </p:cNvPr>
          <p:cNvCxnSpPr>
            <a:cxnSpLocks/>
            <a:stCxn id="61" idx="2"/>
          </p:cNvCxnSpPr>
          <p:nvPr/>
        </p:nvCxnSpPr>
        <p:spPr>
          <a:xfrm flipH="1">
            <a:off x="206895" y="3855830"/>
            <a:ext cx="1764" cy="2381482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019A1BB-E386-4A92-B019-70A70D679493}"/>
              </a:ext>
            </a:extLst>
          </p:cNvPr>
          <p:cNvCxnSpPr>
            <a:stCxn id="57" idx="2"/>
            <a:endCxn id="57" idx="2"/>
          </p:cNvCxnSpPr>
          <p:nvPr/>
        </p:nvCxnSpPr>
        <p:spPr>
          <a:xfrm>
            <a:off x="1815892" y="3869326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A6C5EA9-76BC-4250-9572-5FCA38557FB1}"/>
              </a:ext>
            </a:extLst>
          </p:cNvPr>
          <p:cNvCxnSpPr/>
          <p:nvPr/>
        </p:nvCxnSpPr>
        <p:spPr>
          <a:xfrm>
            <a:off x="1811798" y="3861048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496C7B0E-2291-44A7-A3AD-2BBEE894DFBB}"/>
              </a:ext>
            </a:extLst>
          </p:cNvPr>
          <p:cNvCxnSpPr/>
          <p:nvPr/>
        </p:nvCxnSpPr>
        <p:spPr>
          <a:xfrm>
            <a:off x="206895" y="6237312"/>
            <a:ext cx="160490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C0EFB74-D06F-4D78-8E87-8F746D2BCCB7}"/>
              </a:ext>
            </a:extLst>
          </p:cNvPr>
          <p:cNvCxnSpPr/>
          <p:nvPr/>
        </p:nvCxnSpPr>
        <p:spPr>
          <a:xfrm>
            <a:off x="206895" y="4617132"/>
            <a:ext cx="160490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F611BCE9-B2A3-4E37-8A7C-2089AF9693B5}"/>
              </a:ext>
            </a:extLst>
          </p:cNvPr>
          <p:cNvCxnSpPr/>
          <p:nvPr/>
        </p:nvCxnSpPr>
        <p:spPr>
          <a:xfrm>
            <a:off x="206895" y="5481228"/>
            <a:ext cx="160490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Arc 66">
            <a:extLst>
              <a:ext uri="{FF2B5EF4-FFF2-40B4-BE49-F238E27FC236}">
                <a16:creationId xmlns:a16="http://schemas.microsoft.com/office/drawing/2014/main" id="{ACF8E6F9-51A1-4359-B54C-774C79741950}"/>
              </a:ext>
            </a:extLst>
          </p:cNvPr>
          <p:cNvSpPr/>
          <p:nvPr/>
        </p:nvSpPr>
        <p:spPr>
          <a:xfrm>
            <a:off x="1908463" y="3573016"/>
            <a:ext cx="1726853" cy="914400"/>
          </a:xfrm>
          <a:prstGeom prst="arc">
            <a:avLst>
              <a:gd name="adj1" fmla="val 16120529"/>
              <a:gd name="adj2" fmla="val 20924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Arc 70">
            <a:extLst>
              <a:ext uri="{FF2B5EF4-FFF2-40B4-BE49-F238E27FC236}">
                <a16:creationId xmlns:a16="http://schemas.microsoft.com/office/drawing/2014/main" id="{C6398933-92E1-40CD-A043-0EF19641F73D}"/>
              </a:ext>
            </a:extLst>
          </p:cNvPr>
          <p:cNvSpPr/>
          <p:nvPr/>
        </p:nvSpPr>
        <p:spPr>
          <a:xfrm flipH="1">
            <a:off x="1908821" y="3573016"/>
            <a:ext cx="1694065" cy="914400"/>
          </a:xfrm>
          <a:prstGeom prst="arc">
            <a:avLst>
              <a:gd name="adj1" fmla="val 16119989"/>
              <a:gd name="adj2" fmla="val 208466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B316ACF-0A8B-42DC-BB0E-751A373510F3}"/>
              </a:ext>
            </a:extLst>
          </p:cNvPr>
          <p:cNvCxnSpPr>
            <a:cxnSpLocks/>
            <a:stCxn id="71" idx="2"/>
          </p:cNvCxnSpPr>
          <p:nvPr/>
        </p:nvCxnSpPr>
        <p:spPr>
          <a:xfrm flipH="1">
            <a:off x="1971091" y="3855830"/>
            <a:ext cx="1764" cy="2381482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622FA65-39B2-42B3-8F8E-96608C5F6B24}"/>
              </a:ext>
            </a:extLst>
          </p:cNvPr>
          <p:cNvCxnSpPr>
            <a:stCxn id="67" idx="2"/>
            <a:endCxn id="67" idx="2"/>
          </p:cNvCxnSpPr>
          <p:nvPr/>
        </p:nvCxnSpPr>
        <p:spPr>
          <a:xfrm>
            <a:off x="3580088" y="3869326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08F0019-7E60-45DC-AD2D-1A1C9C02CCC0}"/>
              </a:ext>
            </a:extLst>
          </p:cNvPr>
          <p:cNvCxnSpPr/>
          <p:nvPr/>
        </p:nvCxnSpPr>
        <p:spPr>
          <a:xfrm>
            <a:off x="3575994" y="3861048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7AE6FB5-0748-4C49-AEC9-B7329192E874}"/>
              </a:ext>
            </a:extLst>
          </p:cNvPr>
          <p:cNvCxnSpPr/>
          <p:nvPr/>
        </p:nvCxnSpPr>
        <p:spPr>
          <a:xfrm>
            <a:off x="1971091" y="6237312"/>
            <a:ext cx="160490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7120A2DA-8F2E-49FB-AEF5-8B7805DAA32F}"/>
              </a:ext>
            </a:extLst>
          </p:cNvPr>
          <p:cNvCxnSpPr/>
          <p:nvPr/>
        </p:nvCxnSpPr>
        <p:spPr>
          <a:xfrm>
            <a:off x="1971091" y="4617132"/>
            <a:ext cx="160490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12F871F-292E-4DFF-994E-D74BA970D65B}"/>
              </a:ext>
            </a:extLst>
          </p:cNvPr>
          <p:cNvCxnSpPr/>
          <p:nvPr/>
        </p:nvCxnSpPr>
        <p:spPr>
          <a:xfrm>
            <a:off x="1971091" y="5481228"/>
            <a:ext cx="160490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Arc 76">
            <a:extLst>
              <a:ext uri="{FF2B5EF4-FFF2-40B4-BE49-F238E27FC236}">
                <a16:creationId xmlns:a16="http://schemas.microsoft.com/office/drawing/2014/main" id="{E24DA54A-A1FA-495D-A423-F7B4EFD3024E}"/>
              </a:ext>
            </a:extLst>
          </p:cNvPr>
          <p:cNvSpPr/>
          <p:nvPr/>
        </p:nvSpPr>
        <p:spPr>
          <a:xfrm>
            <a:off x="3672659" y="3573016"/>
            <a:ext cx="1726853" cy="914400"/>
          </a:xfrm>
          <a:prstGeom prst="arc">
            <a:avLst>
              <a:gd name="adj1" fmla="val 16120529"/>
              <a:gd name="adj2" fmla="val 20924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Arc 80">
            <a:extLst>
              <a:ext uri="{FF2B5EF4-FFF2-40B4-BE49-F238E27FC236}">
                <a16:creationId xmlns:a16="http://schemas.microsoft.com/office/drawing/2014/main" id="{D11720D7-0EB9-4796-93A2-6CFD0952B272}"/>
              </a:ext>
            </a:extLst>
          </p:cNvPr>
          <p:cNvSpPr/>
          <p:nvPr/>
        </p:nvSpPr>
        <p:spPr>
          <a:xfrm flipH="1">
            <a:off x="3673017" y="3573016"/>
            <a:ext cx="1694065" cy="914400"/>
          </a:xfrm>
          <a:prstGeom prst="arc">
            <a:avLst>
              <a:gd name="adj1" fmla="val 16119989"/>
              <a:gd name="adj2" fmla="val 208466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B393AA24-7DD5-43C6-B348-929F28FCFF88}"/>
              </a:ext>
            </a:extLst>
          </p:cNvPr>
          <p:cNvCxnSpPr>
            <a:cxnSpLocks/>
            <a:stCxn id="81" idx="2"/>
          </p:cNvCxnSpPr>
          <p:nvPr/>
        </p:nvCxnSpPr>
        <p:spPr>
          <a:xfrm flipH="1">
            <a:off x="3735287" y="3855830"/>
            <a:ext cx="1764" cy="2381482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B0ECF4CD-DC6E-4EF6-9440-9780D6F69DBD}"/>
              </a:ext>
            </a:extLst>
          </p:cNvPr>
          <p:cNvCxnSpPr>
            <a:stCxn id="77" idx="2"/>
            <a:endCxn id="77" idx="2"/>
          </p:cNvCxnSpPr>
          <p:nvPr/>
        </p:nvCxnSpPr>
        <p:spPr>
          <a:xfrm>
            <a:off x="5344284" y="3869326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C2D53DD1-F534-4088-A561-0BDCDEB04CDA}"/>
              </a:ext>
            </a:extLst>
          </p:cNvPr>
          <p:cNvCxnSpPr/>
          <p:nvPr/>
        </p:nvCxnSpPr>
        <p:spPr>
          <a:xfrm>
            <a:off x="5340190" y="3861048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A5609ADA-CF33-461F-8E0F-ED76501E0198}"/>
              </a:ext>
            </a:extLst>
          </p:cNvPr>
          <p:cNvCxnSpPr/>
          <p:nvPr/>
        </p:nvCxnSpPr>
        <p:spPr>
          <a:xfrm>
            <a:off x="3735287" y="6237312"/>
            <a:ext cx="160490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062A937-BD68-4546-9D63-EA2BDDCFBC9F}"/>
              </a:ext>
            </a:extLst>
          </p:cNvPr>
          <p:cNvCxnSpPr/>
          <p:nvPr/>
        </p:nvCxnSpPr>
        <p:spPr>
          <a:xfrm>
            <a:off x="3735287" y="4617132"/>
            <a:ext cx="160490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0BFE0CE9-8B51-41DE-B6B8-5506B082EF7E}"/>
              </a:ext>
            </a:extLst>
          </p:cNvPr>
          <p:cNvCxnSpPr/>
          <p:nvPr/>
        </p:nvCxnSpPr>
        <p:spPr>
          <a:xfrm>
            <a:off x="3735287" y="5481228"/>
            <a:ext cx="160490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Arc 86">
            <a:extLst>
              <a:ext uri="{FF2B5EF4-FFF2-40B4-BE49-F238E27FC236}">
                <a16:creationId xmlns:a16="http://schemas.microsoft.com/office/drawing/2014/main" id="{0C9647CB-F1F0-435E-B194-3F10BBB3BA91}"/>
              </a:ext>
            </a:extLst>
          </p:cNvPr>
          <p:cNvSpPr/>
          <p:nvPr/>
        </p:nvSpPr>
        <p:spPr>
          <a:xfrm>
            <a:off x="5436855" y="3573016"/>
            <a:ext cx="1726853" cy="914400"/>
          </a:xfrm>
          <a:prstGeom prst="arc">
            <a:avLst>
              <a:gd name="adj1" fmla="val 16120529"/>
              <a:gd name="adj2" fmla="val 20924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1" name="Arc 90">
            <a:extLst>
              <a:ext uri="{FF2B5EF4-FFF2-40B4-BE49-F238E27FC236}">
                <a16:creationId xmlns:a16="http://schemas.microsoft.com/office/drawing/2014/main" id="{C97585DF-6FA7-4308-B8BD-EA9F0A7E2D86}"/>
              </a:ext>
            </a:extLst>
          </p:cNvPr>
          <p:cNvSpPr/>
          <p:nvPr/>
        </p:nvSpPr>
        <p:spPr>
          <a:xfrm flipH="1">
            <a:off x="5437213" y="3573016"/>
            <a:ext cx="1694065" cy="914400"/>
          </a:xfrm>
          <a:prstGeom prst="arc">
            <a:avLst>
              <a:gd name="adj1" fmla="val 16119989"/>
              <a:gd name="adj2" fmla="val 208466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5F7F794F-53C6-4696-8BF2-8CA89FD3504F}"/>
              </a:ext>
            </a:extLst>
          </p:cNvPr>
          <p:cNvCxnSpPr>
            <a:cxnSpLocks/>
            <a:stCxn id="91" idx="2"/>
          </p:cNvCxnSpPr>
          <p:nvPr/>
        </p:nvCxnSpPr>
        <p:spPr>
          <a:xfrm flipH="1">
            <a:off x="5499483" y="3855830"/>
            <a:ext cx="1764" cy="2381482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2C7B2027-D0D4-46D3-8D58-D50C70436716}"/>
              </a:ext>
            </a:extLst>
          </p:cNvPr>
          <p:cNvCxnSpPr>
            <a:stCxn id="87" idx="2"/>
            <a:endCxn id="87" idx="2"/>
          </p:cNvCxnSpPr>
          <p:nvPr/>
        </p:nvCxnSpPr>
        <p:spPr>
          <a:xfrm>
            <a:off x="7108480" y="3869326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66100FF-A4D6-47D4-8212-2A5B121131D2}"/>
              </a:ext>
            </a:extLst>
          </p:cNvPr>
          <p:cNvCxnSpPr/>
          <p:nvPr/>
        </p:nvCxnSpPr>
        <p:spPr>
          <a:xfrm>
            <a:off x="7104386" y="3861048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15E83509-3629-4681-A46E-1D7640832394}"/>
              </a:ext>
            </a:extLst>
          </p:cNvPr>
          <p:cNvCxnSpPr/>
          <p:nvPr/>
        </p:nvCxnSpPr>
        <p:spPr>
          <a:xfrm>
            <a:off x="5499483" y="6237312"/>
            <a:ext cx="160490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CD3F190C-B813-4EC5-98EA-7FB83A1218B8}"/>
              </a:ext>
            </a:extLst>
          </p:cNvPr>
          <p:cNvCxnSpPr/>
          <p:nvPr/>
        </p:nvCxnSpPr>
        <p:spPr>
          <a:xfrm>
            <a:off x="5499483" y="4617132"/>
            <a:ext cx="160490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1E8256F6-EDDE-478B-A3D8-C479A881F5DB}"/>
              </a:ext>
            </a:extLst>
          </p:cNvPr>
          <p:cNvCxnSpPr/>
          <p:nvPr/>
        </p:nvCxnSpPr>
        <p:spPr>
          <a:xfrm>
            <a:off x="5499483" y="5481228"/>
            <a:ext cx="160490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Arc 96">
            <a:extLst>
              <a:ext uri="{FF2B5EF4-FFF2-40B4-BE49-F238E27FC236}">
                <a16:creationId xmlns:a16="http://schemas.microsoft.com/office/drawing/2014/main" id="{E466F10E-39AA-4F1C-B7E1-A90DD5505F57}"/>
              </a:ext>
            </a:extLst>
          </p:cNvPr>
          <p:cNvSpPr/>
          <p:nvPr/>
        </p:nvSpPr>
        <p:spPr>
          <a:xfrm>
            <a:off x="7201051" y="3573016"/>
            <a:ext cx="1726853" cy="914400"/>
          </a:xfrm>
          <a:prstGeom prst="arc">
            <a:avLst>
              <a:gd name="adj1" fmla="val 16120529"/>
              <a:gd name="adj2" fmla="val 2092447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Arc 100">
            <a:extLst>
              <a:ext uri="{FF2B5EF4-FFF2-40B4-BE49-F238E27FC236}">
                <a16:creationId xmlns:a16="http://schemas.microsoft.com/office/drawing/2014/main" id="{0CCA56C2-563E-4A99-9399-1BE27976BEF6}"/>
              </a:ext>
            </a:extLst>
          </p:cNvPr>
          <p:cNvSpPr/>
          <p:nvPr/>
        </p:nvSpPr>
        <p:spPr>
          <a:xfrm flipH="1">
            <a:off x="7201409" y="3573016"/>
            <a:ext cx="1694065" cy="914400"/>
          </a:xfrm>
          <a:prstGeom prst="arc">
            <a:avLst>
              <a:gd name="adj1" fmla="val 16119989"/>
              <a:gd name="adj2" fmla="val 208466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2788FA2D-2331-4022-81E2-8219803EF300}"/>
              </a:ext>
            </a:extLst>
          </p:cNvPr>
          <p:cNvCxnSpPr>
            <a:cxnSpLocks/>
            <a:stCxn id="101" idx="2"/>
          </p:cNvCxnSpPr>
          <p:nvPr/>
        </p:nvCxnSpPr>
        <p:spPr>
          <a:xfrm flipH="1">
            <a:off x="7263679" y="3855830"/>
            <a:ext cx="1764" cy="2381482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F821231F-1D54-4FF1-B8D3-E13F81F2E12D}"/>
              </a:ext>
            </a:extLst>
          </p:cNvPr>
          <p:cNvCxnSpPr>
            <a:stCxn id="97" idx="2"/>
            <a:endCxn id="97" idx="2"/>
          </p:cNvCxnSpPr>
          <p:nvPr/>
        </p:nvCxnSpPr>
        <p:spPr>
          <a:xfrm>
            <a:off x="8872676" y="3869326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FB8D50BC-6A1F-4A46-9AD6-FA58DE7A3AD6}"/>
              </a:ext>
            </a:extLst>
          </p:cNvPr>
          <p:cNvCxnSpPr/>
          <p:nvPr/>
        </p:nvCxnSpPr>
        <p:spPr>
          <a:xfrm>
            <a:off x="8868582" y="3861048"/>
            <a:ext cx="0" cy="2376264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178653B0-9288-4F33-AA6D-9229728E0309}"/>
              </a:ext>
            </a:extLst>
          </p:cNvPr>
          <p:cNvCxnSpPr/>
          <p:nvPr/>
        </p:nvCxnSpPr>
        <p:spPr>
          <a:xfrm>
            <a:off x="7263679" y="6237312"/>
            <a:ext cx="1604904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0910F032-4183-4273-A81D-523498E66486}"/>
              </a:ext>
            </a:extLst>
          </p:cNvPr>
          <p:cNvCxnSpPr/>
          <p:nvPr/>
        </p:nvCxnSpPr>
        <p:spPr>
          <a:xfrm>
            <a:off x="7263679" y="4617132"/>
            <a:ext cx="1604904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84F868E7-1042-4C93-9E59-312A2CB414E3}"/>
              </a:ext>
            </a:extLst>
          </p:cNvPr>
          <p:cNvCxnSpPr/>
          <p:nvPr/>
        </p:nvCxnSpPr>
        <p:spPr>
          <a:xfrm>
            <a:off x="7263679" y="5481228"/>
            <a:ext cx="1604904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1662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bs size 1.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6380D919-E86C-4677-BEC9-566307999E84}"/>
              </a:ext>
            </a:extLst>
          </p:cNvPr>
          <p:cNvSpPr/>
          <p:nvPr userDrawn="1"/>
        </p:nvSpPr>
        <p:spPr>
          <a:xfrm>
            <a:off x="184375" y="188640"/>
            <a:ext cx="1651282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5901B7A-19FA-4EFA-9783-606BD25B7AD7}"/>
              </a:ext>
            </a:extLst>
          </p:cNvPr>
          <p:cNvSpPr/>
          <p:nvPr userDrawn="1"/>
        </p:nvSpPr>
        <p:spPr>
          <a:xfrm>
            <a:off x="1953947" y="188640"/>
            <a:ext cx="1651282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28C8D57-3C7E-4FC8-8B2E-AD0461C18D10}"/>
              </a:ext>
            </a:extLst>
          </p:cNvPr>
          <p:cNvSpPr/>
          <p:nvPr userDrawn="1"/>
        </p:nvSpPr>
        <p:spPr>
          <a:xfrm>
            <a:off x="3723519" y="188640"/>
            <a:ext cx="1651282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9F68FC29-43BC-404F-84B0-B4813330DB2F}"/>
              </a:ext>
            </a:extLst>
          </p:cNvPr>
          <p:cNvSpPr/>
          <p:nvPr userDrawn="1"/>
        </p:nvSpPr>
        <p:spPr>
          <a:xfrm>
            <a:off x="5493092" y="188640"/>
            <a:ext cx="1651282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970FA690-033E-4C15-9BF1-DE3A764EF6E0}"/>
              </a:ext>
            </a:extLst>
          </p:cNvPr>
          <p:cNvSpPr/>
          <p:nvPr userDrawn="1"/>
        </p:nvSpPr>
        <p:spPr>
          <a:xfrm>
            <a:off x="7262665" y="188640"/>
            <a:ext cx="1651282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B0377EB9-9F9D-4132-9DAF-79894AA6884A}"/>
              </a:ext>
            </a:extLst>
          </p:cNvPr>
          <p:cNvSpPr/>
          <p:nvPr userDrawn="1"/>
        </p:nvSpPr>
        <p:spPr>
          <a:xfrm>
            <a:off x="184375" y="3537012"/>
            <a:ext cx="1651282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34EB327-3B3D-4820-8188-F095050A31F7}"/>
              </a:ext>
            </a:extLst>
          </p:cNvPr>
          <p:cNvSpPr/>
          <p:nvPr userDrawn="1"/>
        </p:nvSpPr>
        <p:spPr>
          <a:xfrm>
            <a:off x="1953947" y="3537012"/>
            <a:ext cx="1651282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D9691D57-DA8E-4438-831A-4A44E25D757C}"/>
              </a:ext>
            </a:extLst>
          </p:cNvPr>
          <p:cNvSpPr/>
          <p:nvPr userDrawn="1"/>
        </p:nvSpPr>
        <p:spPr>
          <a:xfrm>
            <a:off x="3723519" y="3537012"/>
            <a:ext cx="1651282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3C5A98F0-455D-4CC7-BAE6-6DD69F8EBE55}"/>
              </a:ext>
            </a:extLst>
          </p:cNvPr>
          <p:cNvSpPr/>
          <p:nvPr userDrawn="1"/>
        </p:nvSpPr>
        <p:spPr>
          <a:xfrm>
            <a:off x="5493092" y="3537012"/>
            <a:ext cx="1651282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3D566A49-0C1B-4381-A841-9FF02D81BC98}"/>
              </a:ext>
            </a:extLst>
          </p:cNvPr>
          <p:cNvSpPr/>
          <p:nvPr userDrawn="1"/>
        </p:nvSpPr>
        <p:spPr>
          <a:xfrm>
            <a:off x="7262665" y="3537012"/>
            <a:ext cx="1651282" cy="2671763"/>
          </a:xfrm>
          <a:custGeom>
            <a:avLst/>
            <a:gdLst>
              <a:gd name="connsiteX0" fmla="*/ 0 w 1304925"/>
              <a:gd name="connsiteY0" fmla="*/ 2671763 h 2671763"/>
              <a:gd name="connsiteX1" fmla="*/ 1304925 w 1304925"/>
              <a:gd name="connsiteY1" fmla="*/ 2659856 h 2671763"/>
              <a:gd name="connsiteX2" fmla="*/ 1304925 w 1304925"/>
              <a:gd name="connsiteY2" fmla="*/ 288131 h 2671763"/>
              <a:gd name="connsiteX3" fmla="*/ 657225 w 1304925"/>
              <a:gd name="connsiteY3" fmla="*/ 0 h 2671763"/>
              <a:gd name="connsiteX4" fmla="*/ 7144 w 1304925"/>
              <a:gd name="connsiteY4" fmla="*/ 288131 h 2671763"/>
              <a:gd name="connsiteX5" fmla="*/ 0 w 1304925"/>
              <a:gd name="connsiteY5" fmla="*/ 2671763 h 267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4925" h="2671763">
                <a:moveTo>
                  <a:pt x="0" y="2671763"/>
                </a:moveTo>
                <a:lnTo>
                  <a:pt x="1304925" y="2659856"/>
                </a:lnTo>
                <a:lnTo>
                  <a:pt x="1304925" y="288131"/>
                </a:lnTo>
                <a:lnTo>
                  <a:pt x="657225" y="0"/>
                </a:lnTo>
                <a:lnTo>
                  <a:pt x="7144" y="288131"/>
                </a:lnTo>
                <a:cubicBezTo>
                  <a:pt x="4763" y="1082675"/>
                  <a:pt x="2381" y="1877219"/>
                  <a:pt x="0" y="2671763"/>
                </a:cubicBez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6E983A6-81DC-471C-8754-34E06E88F0FA}"/>
              </a:ext>
            </a:extLst>
          </p:cNvPr>
          <p:cNvCxnSpPr/>
          <p:nvPr userDrawn="1"/>
        </p:nvCxnSpPr>
        <p:spPr>
          <a:xfrm>
            <a:off x="184375" y="1240223"/>
            <a:ext cx="1640170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36EE237-ABC4-45A5-A0AB-C0F8C8F30209}"/>
              </a:ext>
            </a:extLst>
          </p:cNvPr>
          <p:cNvCxnSpPr/>
          <p:nvPr userDrawn="1"/>
        </p:nvCxnSpPr>
        <p:spPr>
          <a:xfrm>
            <a:off x="184375" y="2104319"/>
            <a:ext cx="1640170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7508C44-735F-4599-B00A-C19D98048C6A}"/>
              </a:ext>
            </a:extLst>
          </p:cNvPr>
          <p:cNvCxnSpPr/>
          <p:nvPr userDrawn="1"/>
        </p:nvCxnSpPr>
        <p:spPr>
          <a:xfrm>
            <a:off x="1953947" y="1240223"/>
            <a:ext cx="1640170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8706F5E8-AF76-4B41-A633-5ABFBE739F6E}"/>
              </a:ext>
            </a:extLst>
          </p:cNvPr>
          <p:cNvCxnSpPr/>
          <p:nvPr userDrawn="1"/>
        </p:nvCxnSpPr>
        <p:spPr>
          <a:xfrm>
            <a:off x="1953947" y="2104319"/>
            <a:ext cx="1640170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82B022D-F174-4119-9284-F7D2E103DB67}"/>
              </a:ext>
            </a:extLst>
          </p:cNvPr>
          <p:cNvCxnSpPr/>
          <p:nvPr userDrawn="1"/>
        </p:nvCxnSpPr>
        <p:spPr>
          <a:xfrm>
            <a:off x="3723519" y="1240223"/>
            <a:ext cx="1640170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F5FB63D-D4CC-418A-A867-4FCC0955D77B}"/>
              </a:ext>
            </a:extLst>
          </p:cNvPr>
          <p:cNvCxnSpPr/>
          <p:nvPr userDrawn="1"/>
        </p:nvCxnSpPr>
        <p:spPr>
          <a:xfrm>
            <a:off x="3723519" y="2104319"/>
            <a:ext cx="1640170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AA94C7D-9805-44E9-BE42-94F2DE50E894}"/>
              </a:ext>
            </a:extLst>
          </p:cNvPr>
          <p:cNvCxnSpPr/>
          <p:nvPr userDrawn="1"/>
        </p:nvCxnSpPr>
        <p:spPr>
          <a:xfrm>
            <a:off x="5493092" y="1240223"/>
            <a:ext cx="1640170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48BD58CE-7DB5-42C6-B0FE-6923FFD133CB}"/>
              </a:ext>
            </a:extLst>
          </p:cNvPr>
          <p:cNvCxnSpPr/>
          <p:nvPr userDrawn="1"/>
        </p:nvCxnSpPr>
        <p:spPr>
          <a:xfrm>
            <a:off x="5493092" y="2104319"/>
            <a:ext cx="1640170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18C7D34C-15F0-418B-8829-D896279BD7C1}"/>
              </a:ext>
            </a:extLst>
          </p:cNvPr>
          <p:cNvCxnSpPr/>
          <p:nvPr userDrawn="1"/>
        </p:nvCxnSpPr>
        <p:spPr>
          <a:xfrm>
            <a:off x="7262665" y="1240223"/>
            <a:ext cx="1640170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A82C0697-B937-4AF4-8B39-57F2BAB1F543}"/>
              </a:ext>
            </a:extLst>
          </p:cNvPr>
          <p:cNvCxnSpPr/>
          <p:nvPr userDrawn="1"/>
        </p:nvCxnSpPr>
        <p:spPr>
          <a:xfrm>
            <a:off x="7262665" y="2104319"/>
            <a:ext cx="1640170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66E6174-2073-4B93-8A78-6115D94FE58A}"/>
              </a:ext>
            </a:extLst>
          </p:cNvPr>
          <p:cNvCxnSpPr/>
          <p:nvPr userDrawn="1"/>
        </p:nvCxnSpPr>
        <p:spPr>
          <a:xfrm>
            <a:off x="184375" y="4588595"/>
            <a:ext cx="1640170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0003B51-3E5F-4051-AACB-FDD2FF06576D}"/>
              </a:ext>
            </a:extLst>
          </p:cNvPr>
          <p:cNvCxnSpPr/>
          <p:nvPr userDrawn="1"/>
        </p:nvCxnSpPr>
        <p:spPr>
          <a:xfrm>
            <a:off x="184375" y="5452691"/>
            <a:ext cx="1640170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D66B61E2-8118-497E-B7C2-58A31F4D068A}"/>
              </a:ext>
            </a:extLst>
          </p:cNvPr>
          <p:cNvCxnSpPr/>
          <p:nvPr userDrawn="1"/>
        </p:nvCxnSpPr>
        <p:spPr>
          <a:xfrm>
            <a:off x="1953947" y="4588595"/>
            <a:ext cx="1640170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684768EB-B65C-4E4C-A11F-AC4502AC941A}"/>
              </a:ext>
            </a:extLst>
          </p:cNvPr>
          <p:cNvCxnSpPr/>
          <p:nvPr userDrawn="1"/>
        </p:nvCxnSpPr>
        <p:spPr>
          <a:xfrm>
            <a:off x="1953947" y="5452691"/>
            <a:ext cx="1640170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AC3D689-E06B-4370-B5A0-ECADF32E0744}"/>
              </a:ext>
            </a:extLst>
          </p:cNvPr>
          <p:cNvCxnSpPr/>
          <p:nvPr userDrawn="1"/>
        </p:nvCxnSpPr>
        <p:spPr>
          <a:xfrm>
            <a:off x="3723519" y="4588595"/>
            <a:ext cx="1640170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D7A32F60-A7C4-4CB5-AAEF-2723D311FED4}"/>
              </a:ext>
            </a:extLst>
          </p:cNvPr>
          <p:cNvCxnSpPr/>
          <p:nvPr userDrawn="1"/>
        </p:nvCxnSpPr>
        <p:spPr>
          <a:xfrm>
            <a:off x="3723519" y="5452691"/>
            <a:ext cx="1640170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8DDF861-ED84-4479-957E-1D240C0BFD9F}"/>
              </a:ext>
            </a:extLst>
          </p:cNvPr>
          <p:cNvCxnSpPr/>
          <p:nvPr userDrawn="1"/>
        </p:nvCxnSpPr>
        <p:spPr>
          <a:xfrm>
            <a:off x="5493092" y="4588595"/>
            <a:ext cx="1640170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2F8D9540-7132-4755-B8FF-9250A4B3171E}"/>
              </a:ext>
            </a:extLst>
          </p:cNvPr>
          <p:cNvCxnSpPr/>
          <p:nvPr userDrawn="1"/>
        </p:nvCxnSpPr>
        <p:spPr>
          <a:xfrm>
            <a:off x="5493092" y="5452691"/>
            <a:ext cx="1640170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918C3A8C-8A70-41BC-9207-9D47F1247800}"/>
              </a:ext>
            </a:extLst>
          </p:cNvPr>
          <p:cNvCxnSpPr/>
          <p:nvPr userDrawn="1"/>
        </p:nvCxnSpPr>
        <p:spPr>
          <a:xfrm>
            <a:off x="7262665" y="4588595"/>
            <a:ext cx="1640170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30F0039-3DBF-45AD-AFBA-543EC7EC687F}"/>
              </a:ext>
            </a:extLst>
          </p:cNvPr>
          <p:cNvCxnSpPr/>
          <p:nvPr userDrawn="1"/>
        </p:nvCxnSpPr>
        <p:spPr>
          <a:xfrm>
            <a:off x="7262665" y="5452691"/>
            <a:ext cx="1640170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27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djectives adverbs 1.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32E6402-F7F0-486A-B3A9-949DD97B78C2}"/>
              </a:ext>
            </a:extLst>
          </p:cNvPr>
          <p:cNvSpPr/>
          <p:nvPr/>
        </p:nvSpPr>
        <p:spPr>
          <a:xfrm>
            <a:off x="1977033" y="332656"/>
            <a:ext cx="1625359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35EA758-B76E-43FC-9174-6800ED1F3219}"/>
              </a:ext>
            </a:extLst>
          </p:cNvPr>
          <p:cNvCxnSpPr/>
          <p:nvPr/>
        </p:nvCxnSpPr>
        <p:spPr>
          <a:xfrm>
            <a:off x="1977033" y="1117601"/>
            <a:ext cx="1620335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194FDF5-34AB-4312-8963-332159A2B3E1}"/>
              </a:ext>
            </a:extLst>
          </p:cNvPr>
          <p:cNvCxnSpPr/>
          <p:nvPr/>
        </p:nvCxnSpPr>
        <p:spPr>
          <a:xfrm>
            <a:off x="1977033" y="1981697"/>
            <a:ext cx="1620335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F15124A-573B-4E0E-816D-4B7C251566B8}"/>
              </a:ext>
            </a:extLst>
          </p:cNvPr>
          <p:cNvSpPr/>
          <p:nvPr/>
        </p:nvSpPr>
        <p:spPr>
          <a:xfrm>
            <a:off x="221838" y="332656"/>
            <a:ext cx="1625359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1C94A38-E8E3-450A-8A60-B94CF3CD75A7}"/>
              </a:ext>
            </a:extLst>
          </p:cNvPr>
          <p:cNvCxnSpPr/>
          <p:nvPr/>
        </p:nvCxnSpPr>
        <p:spPr>
          <a:xfrm>
            <a:off x="221838" y="1117601"/>
            <a:ext cx="1620335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839DA45-98A4-4383-BE8B-2E89D98EBE7C}"/>
              </a:ext>
            </a:extLst>
          </p:cNvPr>
          <p:cNvCxnSpPr/>
          <p:nvPr/>
        </p:nvCxnSpPr>
        <p:spPr>
          <a:xfrm>
            <a:off x="221838" y="1981697"/>
            <a:ext cx="1620335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5469B3A-28CF-491E-AE2C-2DF6C537331A}"/>
              </a:ext>
            </a:extLst>
          </p:cNvPr>
          <p:cNvSpPr/>
          <p:nvPr/>
        </p:nvSpPr>
        <p:spPr>
          <a:xfrm>
            <a:off x="3732228" y="332656"/>
            <a:ext cx="1625359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88F3467-B96A-4910-8759-542226EFEE0A}"/>
              </a:ext>
            </a:extLst>
          </p:cNvPr>
          <p:cNvCxnSpPr/>
          <p:nvPr/>
        </p:nvCxnSpPr>
        <p:spPr>
          <a:xfrm>
            <a:off x="3732228" y="1117601"/>
            <a:ext cx="1620335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C05E218-DAE7-466E-ABB1-CEE79D4EEFF9}"/>
              </a:ext>
            </a:extLst>
          </p:cNvPr>
          <p:cNvCxnSpPr/>
          <p:nvPr/>
        </p:nvCxnSpPr>
        <p:spPr>
          <a:xfrm>
            <a:off x="3732228" y="1981697"/>
            <a:ext cx="1620335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29F3D1FA-B7D9-44B6-8E10-6CBCFC653ABE}"/>
              </a:ext>
            </a:extLst>
          </p:cNvPr>
          <p:cNvSpPr/>
          <p:nvPr/>
        </p:nvSpPr>
        <p:spPr>
          <a:xfrm>
            <a:off x="5487423" y="332656"/>
            <a:ext cx="1625359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9F55BCA-E920-43EC-8DA2-BEECD7AEF332}"/>
              </a:ext>
            </a:extLst>
          </p:cNvPr>
          <p:cNvCxnSpPr/>
          <p:nvPr/>
        </p:nvCxnSpPr>
        <p:spPr>
          <a:xfrm>
            <a:off x="5487423" y="1117601"/>
            <a:ext cx="1620335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5C936D7-A43D-42CA-A2D8-1B098CEF873B}"/>
              </a:ext>
            </a:extLst>
          </p:cNvPr>
          <p:cNvCxnSpPr/>
          <p:nvPr/>
        </p:nvCxnSpPr>
        <p:spPr>
          <a:xfrm>
            <a:off x="5487423" y="1981697"/>
            <a:ext cx="1620335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B75BB15-BC78-4B59-96F0-6144DFA361F6}"/>
              </a:ext>
            </a:extLst>
          </p:cNvPr>
          <p:cNvSpPr/>
          <p:nvPr/>
        </p:nvSpPr>
        <p:spPr>
          <a:xfrm>
            <a:off x="7242618" y="332656"/>
            <a:ext cx="1625359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DFA6516-B094-4FDF-B293-A49C2E5A5736}"/>
              </a:ext>
            </a:extLst>
          </p:cNvPr>
          <p:cNvCxnSpPr/>
          <p:nvPr/>
        </p:nvCxnSpPr>
        <p:spPr>
          <a:xfrm>
            <a:off x="7242618" y="1117601"/>
            <a:ext cx="1620335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D626FBC-71D9-4D4F-B1FB-5405D1A0BE1C}"/>
              </a:ext>
            </a:extLst>
          </p:cNvPr>
          <p:cNvCxnSpPr/>
          <p:nvPr/>
        </p:nvCxnSpPr>
        <p:spPr>
          <a:xfrm>
            <a:off x="7242618" y="1981697"/>
            <a:ext cx="1620335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88B5FFF-E23A-46B0-B49C-75270B8E2410}"/>
              </a:ext>
            </a:extLst>
          </p:cNvPr>
          <p:cNvSpPr/>
          <p:nvPr/>
        </p:nvSpPr>
        <p:spPr>
          <a:xfrm>
            <a:off x="1977033" y="3675277"/>
            <a:ext cx="1625359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B6C54E6-5BDD-4EF6-8C1E-07EF3DB1DA7C}"/>
              </a:ext>
            </a:extLst>
          </p:cNvPr>
          <p:cNvCxnSpPr/>
          <p:nvPr/>
        </p:nvCxnSpPr>
        <p:spPr>
          <a:xfrm>
            <a:off x="1977033" y="4460222"/>
            <a:ext cx="1620335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5EB9631-D226-46FA-B9F1-424350499F5A}"/>
              </a:ext>
            </a:extLst>
          </p:cNvPr>
          <p:cNvCxnSpPr/>
          <p:nvPr/>
        </p:nvCxnSpPr>
        <p:spPr>
          <a:xfrm>
            <a:off x="1977033" y="5324318"/>
            <a:ext cx="1620335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27E54079-D35A-4923-A198-A63630060729}"/>
              </a:ext>
            </a:extLst>
          </p:cNvPr>
          <p:cNvSpPr/>
          <p:nvPr/>
        </p:nvSpPr>
        <p:spPr>
          <a:xfrm>
            <a:off x="221838" y="3675277"/>
            <a:ext cx="1625359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9809A57-696B-4092-8E6B-B2F14AECE024}"/>
              </a:ext>
            </a:extLst>
          </p:cNvPr>
          <p:cNvCxnSpPr/>
          <p:nvPr/>
        </p:nvCxnSpPr>
        <p:spPr>
          <a:xfrm>
            <a:off x="221838" y="4460222"/>
            <a:ext cx="1620335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375F554-B1CD-4AEE-B9DF-FB2399259CC9}"/>
              </a:ext>
            </a:extLst>
          </p:cNvPr>
          <p:cNvCxnSpPr/>
          <p:nvPr/>
        </p:nvCxnSpPr>
        <p:spPr>
          <a:xfrm>
            <a:off x="221838" y="5324318"/>
            <a:ext cx="1620335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84634921-884E-4DBE-AE57-2C8819493733}"/>
              </a:ext>
            </a:extLst>
          </p:cNvPr>
          <p:cNvSpPr/>
          <p:nvPr/>
        </p:nvSpPr>
        <p:spPr>
          <a:xfrm>
            <a:off x="3732228" y="3675277"/>
            <a:ext cx="1625359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4182DF6-74B8-4534-8844-1886BE389485}"/>
              </a:ext>
            </a:extLst>
          </p:cNvPr>
          <p:cNvCxnSpPr/>
          <p:nvPr/>
        </p:nvCxnSpPr>
        <p:spPr>
          <a:xfrm>
            <a:off x="3732228" y="4460222"/>
            <a:ext cx="1620335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912AF00-76D5-428F-BD5A-6975B5F69D65}"/>
              </a:ext>
            </a:extLst>
          </p:cNvPr>
          <p:cNvCxnSpPr/>
          <p:nvPr/>
        </p:nvCxnSpPr>
        <p:spPr>
          <a:xfrm>
            <a:off x="3732228" y="5324318"/>
            <a:ext cx="1620335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2E436C78-CAA5-4E0B-B6EF-76CDA590B064}"/>
              </a:ext>
            </a:extLst>
          </p:cNvPr>
          <p:cNvSpPr/>
          <p:nvPr/>
        </p:nvSpPr>
        <p:spPr>
          <a:xfrm>
            <a:off x="5487423" y="3675277"/>
            <a:ext cx="1625359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B6DA5B8-2C1C-43F8-BF2B-5EC9286719FB}"/>
              </a:ext>
            </a:extLst>
          </p:cNvPr>
          <p:cNvCxnSpPr/>
          <p:nvPr/>
        </p:nvCxnSpPr>
        <p:spPr>
          <a:xfrm>
            <a:off x="5487423" y="4460222"/>
            <a:ext cx="1620335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14D82CC-713D-41EC-B58B-FC6032F3CE83}"/>
              </a:ext>
            </a:extLst>
          </p:cNvPr>
          <p:cNvCxnSpPr/>
          <p:nvPr/>
        </p:nvCxnSpPr>
        <p:spPr>
          <a:xfrm>
            <a:off x="5487423" y="5324318"/>
            <a:ext cx="1620335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F9883CD6-72EB-4BB4-8B31-37AB57687E1B}"/>
              </a:ext>
            </a:extLst>
          </p:cNvPr>
          <p:cNvSpPr/>
          <p:nvPr/>
        </p:nvSpPr>
        <p:spPr>
          <a:xfrm>
            <a:off x="7242618" y="3675277"/>
            <a:ext cx="1625359" cy="2390775"/>
          </a:xfrm>
          <a:custGeom>
            <a:avLst/>
            <a:gdLst>
              <a:gd name="connsiteX0" fmla="*/ 0 w 1300163"/>
              <a:gd name="connsiteY0" fmla="*/ 2390775 h 2390775"/>
              <a:gd name="connsiteX1" fmla="*/ 9525 w 1300163"/>
              <a:gd name="connsiteY1" fmla="*/ 0 h 2390775"/>
              <a:gd name="connsiteX2" fmla="*/ 650082 w 1300163"/>
              <a:gd name="connsiteY2" fmla="*/ 295275 h 2390775"/>
              <a:gd name="connsiteX3" fmla="*/ 1295400 w 1300163"/>
              <a:gd name="connsiteY3" fmla="*/ 9525 h 2390775"/>
              <a:gd name="connsiteX4" fmla="*/ 1300163 w 1300163"/>
              <a:gd name="connsiteY4" fmla="*/ 2388394 h 2390775"/>
              <a:gd name="connsiteX5" fmla="*/ 0 w 1300163"/>
              <a:gd name="connsiteY5" fmla="*/ 2390775 h 2390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0163" h="2390775">
                <a:moveTo>
                  <a:pt x="0" y="2390775"/>
                </a:moveTo>
                <a:lnTo>
                  <a:pt x="9525" y="0"/>
                </a:lnTo>
                <a:lnTo>
                  <a:pt x="650082" y="295275"/>
                </a:lnTo>
                <a:lnTo>
                  <a:pt x="1295400" y="9525"/>
                </a:lnTo>
                <a:cubicBezTo>
                  <a:pt x="1296988" y="802481"/>
                  <a:pt x="1298575" y="1595438"/>
                  <a:pt x="1300163" y="2388394"/>
                </a:cubicBezTo>
                <a:lnTo>
                  <a:pt x="0" y="2390775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630A5B93-EB3B-40E0-BE05-D987BFB13FE9}"/>
              </a:ext>
            </a:extLst>
          </p:cNvPr>
          <p:cNvCxnSpPr/>
          <p:nvPr/>
        </p:nvCxnSpPr>
        <p:spPr>
          <a:xfrm>
            <a:off x="7242618" y="4460222"/>
            <a:ext cx="1620335" cy="0"/>
          </a:xfrm>
          <a:prstGeom prst="line">
            <a:avLst/>
          </a:prstGeom>
          <a:solidFill>
            <a:schemeClr val="bg1"/>
          </a:solidFill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FC99224-969B-439B-8A01-4390CC35F56F}"/>
              </a:ext>
            </a:extLst>
          </p:cNvPr>
          <p:cNvCxnSpPr/>
          <p:nvPr/>
        </p:nvCxnSpPr>
        <p:spPr>
          <a:xfrm>
            <a:off x="7242618" y="5324318"/>
            <a:ext cx="1620335" cy="0"/>
          </a:xfrm>
          <a:prstGeom prst="line">
            <a:avLst/>
          </a:prstGeom>
          <a:solidFill>
            <a:schemeClr val="bg1"/>
          </a:solidFill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4994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uns size 1.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6B91B999-DF00-4AEA-B607-A2D68B71D60D}"/>
              </a:ext>
            </a:extLst>
          </p:cNvPr>
          <p:cNvGrpSpPr/>
          <p:nvPr userDrawn="1"/>
        </p:nvGrpSpPr>
        <p:grpSpPr>
          <a:xfrm>
            <a:off x="221777" y="260648"/>
            <a:ext cx="2075710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7" name="Arc 6">
              <a:extLst>
                <a:ext uri="{FF2B5EF4-FFF2-40B4-BE49-F238E27FC236}">
                  <a16:creationId xmlns:a16="http://schemas.microsoft.com/office/drawing/2014/main" id="{65106D7F-AFD2-4343-B6C9-B2BA8ECC440D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3366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3C7F238B-891E-4315-BF7A-915B93EF7D4B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11" name="Arc 10">
                <a:extLst>
                  <a:ext uri="{FF2B5EF4-FFF2-40B4-BE49-F238E27FC236}">
                    <a16:creationId xmlns:a16="http://schemas.microsoft.com/office/drawing/2014/main" id="{DFE1F6F4-EDFC-47C7-9B4A-91BB059C130E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4"/>
                  <a:gd name="adj2" fmla="val 2095983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5ACC0240-B7B4-4D81-8869-BBDE3CD62418}"/>
                  </a:ext>
                </a:extLst>
              </p:cNvPr>
              <p:cNvCxnSpPr>
                <a:cxnSpLocks/>
                <a:stCxn id="11" idx="2"/>
              </p:cNvCxnSpPr>
              <p:nvPr/>
            </p:nvCxnSpPr>
            <p:spPr>
              <a:xfrm flipH="1">
                <a:off x="2447764" y="2233155"/>
                <a:ext cx="2979" cy="238397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832BDC3F-263B-49E3-BFBD-9FC6DCF30170}"/>
                  </a:ext>
                </a:extLst>
              </p:cNvPr>
              <p:cNvCxnSpPr>
                <a:stCxn id="7" idx="2"/>
                <a:endCxn id="7" idx="2"/>
              </p:cNvCxnSpPr>
              <p:nvPr/>
            </p:nvCxnSpPr>
            <p:spPr>
              <a:xfrm>
                <a:off x="3746905" y="2248608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73207FC9-D7BF-4D61-AFA4-ECB60CD5A46B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D83AB108-DE38-4997-9C63-669DF28B37B1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E77BE15-A505-4982-B12F-ED2F8D62E8A4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E116858-1CBD-46B9-B1DB-DA19E377AD06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5B2540-72B2-4E49-93BD-FC0B5315E549}"/>
              </a:ext>
            </a:extLst>
          </p:cNvPr>
          <p:cNvGrpSpPr/>
          <p:nvPr userDrawn="1"/>
        </p:nvGrpSpPr>
        <p:grpSpPr>
          <a:xfrm>
            <a:off x="2418021" y="260648"/>
            <a:ext cx="2075710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17" name="Arc 16">
              <a:extLst>
                <a:ext uri="{FF2B5EF4-FFF2-40B4-BE49-F238E27FC236}">
                  <a16:creationId xmlns:a16="http://schemas.microsoft.com/office/drawing/2014/main" id="{0D44A76C-1F4D-417C-ABB9-3FD8789D4DEF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3366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C0006EB-3399-41EE-8857-0FDDCA767CF8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21" name="Arc 20">
                <a:extLst>
                  <a:ext uri="{FF2B5EF4-FFF2-40B4-BE49-F238E27FC236}">
                    <a16:creationId xmlns:a16="http://schemas.microsoft.com/office/drawing/2014/main" id="{0AAE51BA-CAEA-4D04-84E2-FDB4FE0F3353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4"/>
                  <a:gd name="adj2" fmla="val 2095983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7943824-A3BD-494E-AB8E-A605873388DA}"/>
                  </a:ext>
                </a:extLst>
              </p:cNvPr>
              <p:cNvCxnSpPr>
                <a:cxnSpLocks/>
                <a:stCxn id="21" idx="2"/>
              </p:cNvCxnSpPr>
              <p:nvPr/>
            </p:nvCxnSpPr>
            <p:spPr>
              <a:xfrm flipH="1">
                <a:off x="2447764" y="2233155"/>
                <a:ext cx="2979" cy="238397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C977DE37-9EC1-4D98-814A-68F3D5CE42DE}"/>
                  </a:ext>
                </a:extLst>
              </p:cNvPr>
              <p:cNvCxnSpPr>
                <a:stCxn id="17" idx="2"/>
                <a:endCxn id="17" idx="2"/>
              </p:cNvCxnSpPr>
              <p:nvPr/>
            </p:nvCxnSpPr>
            <p:spPr>
              <a:xfrm>
                <a:off x="3746905" y="2248608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1D0609C3-9D41-4947-8847-5EB5A024E39A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40BC2745-9941-4172-BF32-BBE606668B79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3E8FE2C-3C8D-42AC-9150-179F5D4C0BF0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72CA8E5-B157-4218-AEC5-16BC81A602B0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358D17B4-0616-45D1-B100-3FB468D0CECE}"/>
              </a:ext>
            </a:extLst>
          </p:cNvPr>
          <p:cNvGrpSpPr/>
          <p:nvPr userDrawn="1"/>
        </p:nvGrpSpPr>
        <p:grpSpPr>
          <a:xfrm>
            <a:off x="4614265" y="260648"/>
            <a:ext cx="2075710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27" name="Arc 26">
              <a:extLst>
                <a:ext uri="{FF2B5EF4-FFF2-40B4-BE49-F238E27FC236}">
                  <a16:creationId xmlns:a16="http://schemas.microsoft.com/office/drawing/2014/main" id="{519575B6-22BF-472C-8922-4C0228A1699E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3366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66BC5AE-EB36-4057-B1D3-2D21F9F0580E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31" name="Arc 30">
                <a:extLst>
                  <a:ext uri="{FF2B5EF4-FFF2-40B4-BE49-F238E27FC236}">
                    <a16:creationId xmlns:a16="http://schemas.microsoft.com/office/drawing/2014/main" id="{CF7470C1-57B3-4220-8438-8E08A028CD2B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4"/>
                  <a:gd name="adj2" fmla="val 2095983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04992A71-2CC5-4B03-BB3A-740D9CA3282D}"/>
                  </a:ext>
                </a:extLst>
              </p:cNvPr>
              <p:cNvCxnSpPr>
                <a:cxnSpLocks/>
                <a:stCxn id="31" idx="2"/>
              </p:cNvCxnSpPr>
              <p:nvPr/>
            </p:nvCxnSpPr>
            <p:spPr>
              <a:xfrm flipH="1">
                <a:off x="2447764" y="2233155"/>
                <a:ext cx="2979" cy="238397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10E3464F-F7E8-4F9C-843F-5F0DF6EA9192}"/>
                  </a:ext>
                </a:extLst>
              </p:cNvPr>
              <p:cNvCxnSpPr>
                <a:stCxn id="27" idx="2"/>
                <a:endCxn id="27" idx="2"/>
              </p:cNvCxnSpPr>
              <p:nvPr/>
            </p:nvCxnSpPr>
            <p:spPr>
              <a:xfrm>
                <a:off x="3746905" y="2248608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55628F24-9E34-4522-86F4-82A6D723E7FE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AC768DE6-45A8-4213-9468-EDADA0D2419A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9AB5CF4-22FA-4FD9-9340-E79C4560CE3C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0EEF6CE-C497-4207-8BD8-186A75A161F5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A14D01E-A012-4618-AC3A-0EE025EA54E8}"/>
              </a:ext>
            </a:extLst>
          </p:cNvPr>
          <p:cNvGrpSpPr/>
          <p:nvPr userDrawn="1"/>
        </p:nvGrpSpPr>
        <p:grpSpPr>
          <a:xfrm>
            <a:off x="6810509" y="260648"/>
            <a:ext cx="2075710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37" name="Arc 36">
              <a:extLst>
                <a:ext uri="{FF2B5EF4-FFF2-40B4-BE49-F238E27FC236}">
                  <a16:creationId xmlns:a16="http://schemas.microsoft.com/office/drawing/2014/main" id="{D952956D-6451-4661-B905-0A918918888D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3366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6CFFA976-4CBB-46A9-BE54-A24A64209389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41" name="Arc 40">
                <a:extLst>
                  <a:ext uri="{FF2B5EF4-FFF2-40B4-BE49-F238E27FC236}">
                    <a16:creationId xmlns:a16="http://schemas.microsoft.com/office/drawing/2014/main" id="{1C7540DB-9C81-4437-B358-80FF2BC7B020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4"/>
                  <a:gd name="adj2" fmla="val 2095983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4AC9FFBA-3436-42CF-A50A-02DA10C6AEA5}"/>
                  </a:ext>
                </a:extLst>
              </p:cNvPr>
              <p:cNvCxnSpPr>
                <a:cxnSpLocks/>
                <a:stCxn id="41" idx="2"/>
              </p:cNvCxnSpPr>
              <p:nvPr/>
            </p:nvCxnSpPr>
            <p:spPr>
              <a:xfrm flipH="1">
                <a:off x="2447764" y="2233155"/>
                <a:ext cx="2979" cy="238397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82BAF955-3811-4ADC-9348-D7A8E573F10D}"/>
                  </a:ext>
                </a:extLst>
              </p:cNvPr>
              <p:cNvCxnSpPr>
                <a:stCxn id="37" idx="2"/>
                <a:endCxn id="37" idx="2"/>
              </p:cNvCxnSpPr>
              <p:nvPr/>
            </p:nvCxnSpPr>
            <p:spPr>
              <a:xfrm>
                <a:off x="3746905" y="2248608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2E3A28BB-75E3-4A0F-A4CD-24F66AD5B4E4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7A5CC28C-1556-48B4-8237-5C015AC2E9AC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8747443-58B3-45C8-8724-ECB8CCB1A045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B469C22F-05F9-48BE-BAC1-CEBB533BF75F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7A0A061-5849-42D8-B8BC-7F5922D82915}"/>
              </a:ext>
            </a:extLst>
          </p:cNvPr>
          <p:cNvGrpSpPr/>
          <p:nvPr userDrawn="1"/>
        </p:nvGrpSpPr>
        <p:grpSpPr>
          <a:xfrm>
            <a:off x="221777" y="3645024"/>
            <a:ext cx="2075710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47" name="Arc 46">
              <a:extLst>
                <a:ext uri="{FF2B5EF4-FFF2-40B4-BE49-F238E27FC236}">
                  <a16:creationId xmlns:a16="http://schemas.microsoft.com/office/drawing/2014/main" id="{9C25D67D-3AA4-40C3-A278-B0A8393A0C3C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3366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69D17E85-72AC-4047-A477-D854C35F9B29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51" name="Arc 50">
                <a:extLst>
                  <a:ext uri="{FF2B5EF4-FFF2-40B4-BE49-F238E27FC236}">
                    <a16:creationId xmlns:a16="http://schemas.microsoft.com/office/drawing/2014/main" id="{DF10D2F8-8A6C-41CA-AFD5-F4A72D4FDAFB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4"/>
                  <a:gd name="adj2" fmla="val 2095983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562381AE-CECA-4C19-BDA3-B26FA0AD0449}"/>
                  </a:ext>
                </a:extLst>
              </p:cNvPr>
              <p:cNvCxnSpPr>
                <a:cxnSpLocks/>
                <a:stCxn id="51" idx="2"/>
              </p:cNvCxnSpPr>
              <p:nvPr/>
            </p:nvCxnSpPr>
            <p:spPr>
              <a:xfrm flipH="1">
                <a:off x="2447764" y="2233155"/>
                <a:ext cx="2979" cy="238397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31930217-BD11-4133-9E12-BE1A521DF46C}"/>
                  </a:ext>
                </a:extLst>
              </p:cNvPr>
              <p:cNvCxnSpPr>
                <a:stCxn id="47" idx="2"/>
                <a:endCxn id="47" idx="2"/>
              </p:cNvCxnSpPr>
              <p:nvPr/>
            </p:nvCxnSpPr>
            <p:spPr>
              <a:xfrm>
                <a:off x="3746905" y="2248608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1B812EB0-AF94-4812-8D3C-FAFBC6A9DF6A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D937DA16-68B0-4B3F-850B-A10EF0EA3D79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38F21F4-322A-4EDB-ADD0-B56607A0FFE7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AB8AFCC-9DC8-4FA5-A877-9C57EE47DF32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FC0A1F6-9A96-49C9-9EF2-CC72C11EA6E5}"/>
              </a:ext>
            </a:extLst>
          </p:cNvPr>
          <p:cNvGrpSpPr/>
          <p:nvPr userDrawn="1"/>
        </p:nvGrpSpPr>
        <p:grpSpPr>
          <a:xfrm>
            <a:off x="2418021" y="3645024"/>
            <a:ext cx="2075710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57" name="Arc 56">
              <a:extLst>
                <a:ext uri="{FF2B5EF4-FFF2-40B4-BE49-F238E27FC236}">
                  <a16:creationId xmlns:a16="http://schemas.microsoft.com/office/drawing/2014/main" id="{BDFB214C-B5B4-4A29-9E4F-354EFEA73EFA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3366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3F4A4709-3860-4D96-B093-CA8F78CC52FB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61" name="Arc 60">
                <a:extLst>
                  <a:ext uri="{FF2B5EF4-FFF2-40B4-BE49-F238E27FC236}">
                    <a16:creationId xmlns:a16="http://schemas.microsoft.com/office/drawing/2014/main" id="{EB2E2912-BEE8-4F79-BB60-3B9E738F18C4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4"/>
                  <a:gd name="adj2" fmla="val 2095983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0F7F0F76-E2CE-436F-B954-1829F89604DE}"/>
                  </a:ext>
                </a:extLst>
              </p:cNvPr>
              <p:cNvCxnSpPr>
                <a:cxnSpLocks/>
                <a:stCxn id="61" idx="2"/>
              </p:cNvCxnSpPr>
              <p:nvPr/>
            </p:nvCxnSpPr>
            <p:spPr>
              <a:xfrm flipH="1">
                <a:off x="2447764" y="2233155"/>
                <a:ext cx="2979" cy="238397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D82D1D05-04B6-40A3-A8D1-F2AA14E773C7}"/>
                  </a:ext>
                </a:extLst>
              </p:cNvPr>
              <p:cNvCxnSpPr>
                <a:stCxn id="57" idx="2"/>
                <a:endCxn id="57" idx="2"/>
              </p:cNvCxnSpPr>
              <p:nvPr/>
            </p:nvCxnSpPr>
            <p:spPr>
              <a:xfrm>
                <a:off x="3746905" y="2248608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38C0C6E9-9191-46F5-BC6C-9A860EBA314B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23745B5D-9F9D-43E0-997B-153B972F41AA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0FA2EF1-C677-4898-B89B-DD5826629B6E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D84AEB4B-1D26-498C-B699-ABC891915700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181438DD-BB45-48C0-B407-34209301BBA1}"/>
              </a:ext>
            </a:extLst>
          </p:cNvPr>
          <p:cNvGrpSpPr/>
          <p:nvPr userDrawn="1"/>
        </p:nvGrpSpPr>
        <p:grpSpPr>
          <a:xfrm>
            <a:off x="4614265" y="3645024"/>
            <a:ext cx="2075710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67" name="Arc 66">
              <a:extLst>
                <a:ext uri="{FF2B5EF4-FFF2-40B4-BE49-F238E27FC236}">
                  <a16:creationId xmlns:a16="http://schemas.microsoft.com/office/drawing/2014/main" id="{1C6E9127-33D6-417C-9ECF-8F728EE266F0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3366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239A86C2-DA66-41E6-A3DE-AB9F9E7F6250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71" name="Arc 70">
                <a:extLst>
                  <a:ext uri="{FF2B5EF4-FFF2-40B4-BE49-F238E27FC236}">
                    <a16:creationId xmlns:a16="http://schemas.microsoft.com/office/drawing/2014/main" id="{86B4D51D-0E2B-4D6B-8A9C-F9920AFF01BB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4"/>
                  <a:gd name="adj2" fmla="val 2095983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D4001FD3-9E83-49D9-800C-82904857CCDF}"/>
                  </a:ext>
                </a:extLst>
              </p:cNvPr>
              <p:cNvCxnSpPr>
                <a:cxnSpLocks/>
                <a:stCxn id="71" idx="2"/>
              </p:cNvCxnSpPr>
              <p:nvPr/>
            </p:nvCxnSpPr>
            <p:spPr>
              <a:xfrm flipH="1">
                <a:off x="2447764" y="2233155"/>
                <a:ext cx="2979" cy="238397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3031978B-3A41-4710-A94E-3D10F19283E7}"/>
                  </a:ext>
                </a:extLst>
              </p:cNvPr>
              <p:cNvCxnSpPr>
                <a:stCxn id="67" idx="2"/>
                <a:endCxn id="67" idx="2"/>
              </p:cNvCxnSpPr>
              <p:nvPr/>
            </p:nvCxnSpPr>
            <p:spPr>
              <a:xfrm>
                <a:off x="3746905" y="2248608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DBD18810-AEFD-4C79-83E2-ACFE97C904DB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25BF34B5-5A27-4E24-A6B9-B9F19862B784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F6B93E68-6315-4506-998D-CBC17E3C2C54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6678E664-15A2-4EE4-88DD-80577E677B41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EA598C7E-8B51-41CF-AE20-9391C3C7FB91}"/>
              </a:ext>
            </a:extLst>
          </p:cNvPr>
          <p:cNvGrpSpPr/>
          <p:nvPr userDrawn="1"/>
        </p:nvGrpSpPr>
        <p:grpSpPr>
          <a:xfrm>
            <a:off x="6810509" y="3645024"/>
            <a:ext cx="2075710" cy="2664296"/>
            <a:chOff x="2397185" y="1952836"/>
            <a:chExt cx="1394632" cy="2664296"/>
          </a:xfrm>
          <a:solidFill>
            <a:schemeClr val="bg1"/>
          </a:solidFill>
        </p:grpSpPr>
        <p:sp>
          <p:nvSpPr>
            <p:cNvPr id="77" name="Arc 76">
              <a:extLst>
                <a:ext uri="{FF2B5EF4-FFF2-40B4-BE49-F238E27FC236}">
                  <a16:creationId xmlns:a16="http://schemas.microsoft.com/office/drawing/2014/main" id="{00324F72-4AB4-4DBB-916D-36D738D0EB97}"/>
                </a:ext>
              </a:extLst>
            </p:cNvPr>
            <p:cNvSpPr/>
            <p:nvPr/>
          </p:nvSpPr>
          <p:spPr>
            <a:xfrm>
              <a:off x="2397185" y="1952836"/>
              <a:ext cx="1394632" cy="914400"/>
            </a:xfrm>
            <a:prstGeom prst="arc">
              <a:avLst>
                <a:gd name="adj1" fmla="val 16237674"/>
                <a:gd name="adj2" fmla="val 21033664"/>
              </a:avLst>
            </a:prstGeom>
            <a:grpFill/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6923F3C6-6EDC-4EE6-8D45-FEF26DCAD5DB}"/>
                </a:ext>
              </a:extLst>
            </p:cNvPr>
            <p:cNvGrpSpPr/>
            <p:nvPr/>
          </p:nvGrpSpPr>
          <p:grpSpPr>
            <a:xfrm>
              <a:off x="2397474" y="1952836"/>
              <a:ext cx="1368152" cy="2664296"/>
              <a:chOff x="2397474" y="1952836"/>
              <a:chExt cx="1368152" cy="2664296"/>
            </a:xfrm>
            <a:grpFill/>
          </p:grpSpPr>
          <p:sp>
            <p:nvSpPr>
              <p:cNvPr id="81" name="Arc 80">
                <a:extLst>
                  <a:ext uri="{FF2B5EF4-FFF2-40B4-BE49-F238E27FC236}">
                    <a16:creationId xmlns:a16="http://schemas.microsoft.com/office/drawing/2014/main" id="{2F2C32DE-4596-4931-A442-61CEB0D85973}"/>
                  </a:ext>
                </a:extLst>
              </p:cNvPr>
              <p:cNvSpPr/>
              <p:nvPr/>
            </p:nvSpPr>
            <p:spPr>
              <a:xfrm flipH="1">
                <a:off x="2397474" y="1952836"/>
                <a:ext cx="1368152" cy="914400"/>
              </a:xfrm>
              <a:prstGeom prst="arc">
                <a:avLst>
                  <a:gd name="adj1" fmla="val 15973824"/>
                  <a:gd name="adj2" fmla="val 20959837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84CB8D66-456A-4DC4-BE5B-FCD05131EB9E}"/>
                  </a:ext>
                </a:extLst>
              </p:cNvPr>
              <p:cNvCxnSpPr>
                <a:cxnSpLocks/>
                <a:stCxn id="81" idx="2"/>
              </p:cNvCxnSpPr>
              <p:nvPr/>
            </p:nvCxnSpPr>
            <p:spPr>
              <a:xfrm flipH="1">
                <a:off x="2447764" y="2233155"/>
                <a:ext cx="2979" cy="2383977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98CF0056-9CA0-4E72-B79D-C5B1685A2379}"/>
                  </a:ext>
                </a:extLst>
              </p:cNvPr>
              <p:cNvCxnSpPr>
                <a:stCxn id="77" idx="2"/>
                <a:endCxn id="77" idx="2"/>
              </p:cNvCxnSpPr>
              <p:nvPr/>
            </p:nvCxnSpPr>
            <p:spPr>
              <a:xfrm>
                <a:off x="3746905" y="2248608"/>
                <a:ext cx="0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92EFB550-BC96-4961-A66D-983FA7846F02}"/>
                  </a:ext>
                </a:extLst>
              </p:cNvPr>
              <p:cNvCxnSpPr/>
              <p:nvPr/>
            </p:nvCxnSpPr>
            <p:spPr>
              <a:xfrm>
                <a:off x="3743908" y="2240868"/>
                <a:ext cx="0" cy="2376264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3D3713E6-8ED4-4EEC-865F-A448071A7DEF}"/>
                  </a:ext>
                </a:extLst>
              </p:cNvPr>
              <p:cNvCxnSpPr/>
              <p:nvPr/>
            </p:nvCxnSpPr>
            <p:spPr>
              <a:xfrm>
                <a:off x="2447764" y="4617132"/>
                <a:ext cx="1296144" cy="0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0D46CFA-79AA-4B3B-83FD-EB9FB465C97B}"/>
                </a:ext>
              </a:extLst>
            </p:cNvPr>
            <p:cNvCxnSpPr/>
            <p:nvPr/>
          </p:nvCxnSpPr>
          <p:spPr>
            <a:xfrm>
              <a:off x="2447764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C4E93399-B12D-430B-ADF8-206C1C117ED5}"/>
                </a:ext>
              </a:extLst>
            </p:cNvPr>
            <p:cNvCxnSpPr/>
            <p:nvPr/>
          </p:nvCxnSpPr>
          <p:spPr>
            <a:xfrm>
              <a:off x="2447764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6326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bs size 1.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C19B3C5A-3663-4606-A480-DC947FC55530}"/>
              </a:ext>
            </a:extLst>
          </p:cNvPr>
          <p:cNvGrpSpPr/>
          <p:nvPr userDrawn="1"/>
        </p:nvGrpSpPr>
        <p:grpSpPr>
          <a:xfrm>
            <a:off x="297029" y="224644"/>
            <a:ext cx="1933313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0299814-420C-44F0-A7D8-8E96CA550988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06A4C15-1F51-4FBC-AB72-F7E42D1E1985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8859D49-5F6B-4407-8357-A22B9ABD72CA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25A4C38-895D-47EA-8A27-8F663EBBA664}"/>
              </a:ext>
            </a:extLst>
          </p:cNvPr>
          <p:cNvGrpSpPr/>
          <p:nvPr userDrawn="1"/>
        </p:nvGrpSpPr>
        <p:grpSpPr>
          <a:xfrm>
            <a:off x="2505274" y="224644"/>
            <a:ext cx="1933313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E3E0FE9-8E68-4A67-B47D-8B544D97FC02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7BFB974-4C23-40B7-8E7A-D8795809976F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1FCEA92-85F4-4251-AA51-987495CBB75D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AC1F62D-B18C-4E33-8C65-4B97DAC8005A}"/>
              </a:ext>
            </a:extLst>
          </p:cNvPr>
          <p:cNvGrpSpPr/>
          <p:nvPr userDrawn="1"/>
        </p:nvGrpSpPr>
        <p:grpSpPr>
          <a:xfrm>
            <a:off x="4713519" y="224644"/>
            <a:ext cx="1933313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694C33C-A808-4E92-B8B3-02F9B3F0DFE0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5570835-8F8B-49EC-B462-315DDBAA0CC6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AAE6A86-F263-4534-82C5-1B1BCDBBA5C6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778AD25-72AE-42EE-9E5D-B9E1DBFE7DD6}"/>
              </a:ext>
            </a:extLst>
          </p:cNvPr>
          <p:cNvGrpSpPr/>
          <p:nvPr userDrawn="1"/>
        </p:nvGrpSpPr>
        <p:grpSpPr>
          <a:xfrm>
            <a:off x="6921765" y="224644"/>
            <a:ext cx="1933313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0A5E8F0-F9D3-4B5F-AEFD-EE680DBCAD14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F04A775-6E99-4C27-8C80-175D84305418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4DA745B-4461-41B0-9B87-3CD70CAD4041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E575BF5-875F-440C-9581-838CBBDFD45B}"/>
              </a:ext>
            </a:extLst>
          </p:cNvPr>
          <p:cNvGrpSpPr/>
          <p:nvPr userDrawn="1"/>
        </p:nvGrpSpPr>
        <p:grpSpPr>
          <a:xfrm>
            <a:off x="297029" y="3609020"/>
            <a:ext cx="1933313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ABA4F6D-F68A-427D-956D-FA0872EE2A13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969A5F3-D5CB-4E9E-9B05-BB1A16EBCC51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E05E17E-3C80-46DE-A3B4-C4E9E2D87538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3219CF7-DF16-4994-900F-3656C78DBA5D}"/>
              </a:ext>
            </a:extLst>
          </p:cNvPr>
          <p:cNvGrpSpPr/>
          <p:nvPr userDrawn="1"/>
        </p:nvGrpSpPr>
        <p:grpSpPr>
          <a:xfrm>
            <a:off x="2505274" y="3609020"/>
            <a:ext cx="1933313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B901E3C-D353-4F8A-8C97-88E9356C405C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F0432E3-AE12-48F4-A423-DB3F17BFD529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F917028-91EE-4744-BB96-6D1DC1F79CED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B0B1F02-34C6-42AB-B845-97F469153080}"/>
              </a:ext>
            </a:extLst>
          </p:cNvPr>
          <p:cNvGrpSpPr/>
          <p:nvPr userDrawn="1"/>
        </p:nvGrpSpPr>
        <p:grpSpPr>
          <a:xfrm>
            <a:off x="4713519" y="3609020"/>
            <a:ext cx="1933313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C0870DF-1460-425C-A2FF-7F62E0E3249C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D9500F37-F948-4B71-888F-96B2BD2B7DD4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56511C4-A5BB-4517-AFF6-2252C770BCC1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205138C-8E3C-4C28-8E58-04106AEB139E}"/>
              </a:ext>
            </a:extLst>
          </p:cNvPr>
          <p:cNvGrpSpPr/>
          <p:nvPr userDrawn="1"/>
        </p:nvGrpSpPr>
        <p:grpSpPr>
          <a:xfrm>
            <a:off x="6921765" y="3609020"/>
            <a:ext cx="1933313" cy="2671763"/>
            <a:chOff x="3743908" y="1945369"/>
            <a:chExt cx="1304925" cy="2671763"/>
          </a:xfrm>
          <a:solidFill>
            <a:schemeClr val="bg1"/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ABBDB3F-273C-4ECE-A645-AD628FC4D54B}"/>
                </a:ext>
              </a:extLst>
            </p:cNvPr>
            <p:cNvSpPr/>
            <p:nvPr/>
          </p:nvSpPr>
          <p:spPr>
            <a:xfrm>
              <a:off x="3743908" y="1945369"/>
              <a:ext cx="1304925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grp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2BB4403-E5EA-41DB-A3F3-3EC4392C0906}"/>
                </a:ext>
              </a:extLst>
            </p:cNvPr>
            <p:cNvCxnSpPr/>
            <p:nvPr/>
          </p:nvCxnSpPr>
          <p:spPr>
            <a:xfrm>
              <a:off x="3743908" y="2996952"/>
              <a:ext cx="1296144" cy="0"/>
            </a:xfrm>
            <a:prstGeom prst="line">
              <a:avLst/>
            </a:prstGeom>
            <a:grpFill/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AB5F535-C46D-4CDF-B0DC-C986C752873C}"/>
                </a:ext>
              </a:extLst>
            </p:cNvPr>
            <p:cNvCxnSpPr/>
            <p:nvPr/>
          </p:nvCxnSpPr>
          <p:spPr>
            <a:xfrm>
              <a:off x="3743908" y="3861048"/>
              <a:ext cx="1296144" cy="0"/>
            </a:xfrm>
            <a:prstGeom prst="line">
              <a:avLst/>
            </a:prstGeom>
            <a:grpFill/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20987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C5C4C9-5F7F-44CD-A94A-718BAA8ECE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A837DA-79B0-4B2D-A3DA-B6180C588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DA0F2-DD1E-47FC-B3DB-0B52690BE3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EBFB1-E56D-44EB-B3E6-9041B251CEC2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98D02E-5E1D-4267-94C0-C77A2C60B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0EFDFF-3AF0-4942-AFD6-E46CD2067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93199-D0BD-41DD-940A-470010DF8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3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4" r:id="rId2"/>
    <p:sldLayoutId id="2147483675" r:id="rId3"/>
    <p:sldLayoutId id="2147483676" r:id="rId4"/>
    <p:sldLayoutId id="2147483685" r:id="rId5"/>
    <p:sldLayoutId id="2147483677" r:id="rId6"/>
    <p:sldLayoutId id="2147483678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  <p:sldLayoutId id="2147483696" r:id="rId18"/>
    <p:sldLayoutId id="2147483697" r:id="rId19"/>
    <p:sldLayoutId id="2147483698" r:id="rId20"/>
    <p:sldLayoutId id="2147483699" r:id="rId21"/>
    <p:sldLayoutId id="2147483700" r:id="rId22"/>
    <p:sldLayoutId id="2147483701" r:id="rId23"/>
    <p:sldLayoutId id="2147483702" r:id="rId24"/>
    <p:sldLayoutId id="2147483703" r:id="rId25"/>
    <p:sldLayoutId id="2147483704" r:id="rId26"/>
    <p:sldLayoutId id="2147483705" r:id="rId27"/>
    <p:sldLayoutId id="2147483706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13" Type="http://schemas.openxmlformats.org/officeDocument/2006/relationships/image" Target="../media/image98.png"/><Relationship Id="rId3" Type="http://schemas.openxmlformats.org/officeDocument/2006/relationships/image" Target="../media/image88.png"/><Relationship Id="rId7" Type="http://schemas.openxmlformats.org/officeDocument/2006/relationships/image" Target="../media/image92.png"/><Relationship Id="rId12" Type="http://schemas.openxmlformats.org/officeDocument/2006/relationships/image" Target="../media/image97.png"/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1.png"/><Relationship Id="rId11" Type="http://schemas.openxmlformats.org/officeDocument/2006/relationships/image" Target="../media/image96.png"/><Relationship Id="rId5" Type="http://schemas.openxmlformats.org/officeDocument/2006/relationships/image" Target="../media/image90.png"/><Relationship Id="rId10" Type="http://schemas.openxmlformats.org/officeDocument/2006/relationships/image" Target="../media/image95.png"/><Relationship Id="rId4" Type="http://schemas.openxmlformats.org/officeDocument/2006/relationships/image" Target="../media/image89.png"/><Relationship Id="rId9" Type="http://schemas.openxmlformats.org/officeDocument/2006/relationships/image" Target="../media/image9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108.png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12" Type="http://schemas.openxmlformats.org/officeDocument/2006/relationships/image" Target="../media/image23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3.png"/><Relationship Id="rId11" Type="http://schemas.openxmlformats.org/officeDocument/2006/relationships/image" Target="../media/image41.png"/><Relationship Id="rId5" Type="http://schemas.openxmlformats.org/officeDocument/2006/relationships/image" Target="../media/image102.png"/><Relationship Id="rId10" Type="http://schemas.openxmlformats.org/officeDocument/2006/relationships/image" Target="../media/image107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13" Type="http://schemas.openxmlformats.org/officeDocument/2006/relationships/image" Target="../media/image38.png"/><Relationship Id="rId3" Type="http://schemas.openxmlformats.org/officeDocument/2006/relationships/image" Target="../media/image110.png"/><Relationship Id="rId7" Type="http://schemas.openxmlformats.org/officeDocument/2006/relationships/image" Target="../media/image113.png"/><Relationship Id="rId12" Type="http://schemas.openxmlformats.org/officeDocument/2006/relationships/image" Target="../media/image117.png"/><Relationship Id="rId2" Type="http://schemas.openxmlformats.org/officeDocument/2006/relationships/image" Target="../media/image10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2.png"/><Relationship Id="rId11" Type="http://schemas.openxmlformats.org/officeDocument/2006/relationships/image" Target="../media/image29.png"/><Relationship Id="rId5" Type="http://schemas.openxmlformats.org/officeDocument/2006/relationships/image" Target="../media/image45.png"/><Relationship Id="rId10" Type="http://schemas.openxmlformats.org/officeDocument/2006/relationships/image" Target="../media/image116.png"/><Relationship Id="rId4" Type="http://schemas.openxmlformats.org/officeDocument/2006/relationships/image" Target="../media/image111.png"/><Relationship Id="rId9" Type="http://schemas.openxmlformats.org/officeDocument/2006/relationships/image" Target="../media/image1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9.png"/><Relationship Id="rId7" Type="http://schemas.openxmlformats.org/officeDocument/2006/relationships/image" Target="../media/image122.png"/><Relationship Id="rId2" Type="http://schemas.openxmlformats.org/officeDocument/2006/relationships/image" Target="../media/image1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7.png"/><Relationship Id="rId5" Type="http://schemas.openxmlformats.org/officeDocument/2006/relationships/image" Target="../media/image121.png"/><Relationship Id="rId4" Type="http://schemas.openxmlformats.org/officeDocument/2006/relationships/image" Target="../media/image1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png"/><Relationship Id="rId13" Type="http://schemas.openxmlformats.org/officeDocument/2006/relationships/image" Target="../media/image134.png"/><Relationship Id="rId3" Type="http://schemas.openxmlformats.org/officeDocument/2006/relationships/image" Target="../media/image124.png"/><Relationship Id="rId7" Type="http://schemas.openxmlformats.org/officeDocument/2006/relationships/image" Target="../media/image128.png"/><Relationship Id="rId12" Type="http://schemas.openxmlformats.org/officeDocument/2006/relationships/image" Target="../media/image133.png"/><Relationship Id="rId2" Type="http://schemas.openxmlformats.org/officeDocument/2006/relationships/image" Target="../media/image123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7.png"/><Relationship Id="rId11" Type="http://schemas.openxmlformats.org/officeDocument/2006/relationships/image" Target="../media/image132.png"/><Relationship Id="rId5" Type="http://schemas.openxmlformats.org/officeDocument/2006/relationships/image" Target="../media/image126.png"/><Relationship Id="rId15" Type="http://schemas.openxmlformats.org/officeDocument/2006/relationships/image" Target="../media/image135.png"/><Relationship Id="rId10" Type="http://schemas.openxmlformats.org/officeDocument/2006/relationships/image" Target="../media/image131.png"/><Relationship Id="rId4" Type="http://schemas.openxmlformats.org/officeDocument/2006/relationships/image" Target="../media/image125.png"/><Relationship Id="rId9" Type="http://schemas.openxmlformats.org/officeDocument/2006/relationships/image" Target="../media/image130.png"/><Relationship Id="rId14" Type="http://schemas.openxmlformats.org/officeDocument/2006/relationships/image" Target="../media/image4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13" Type="http://schemas.openxmlformats.org/officeDocument/2006/relationships/image" Target="../media/image146.png"/><Relationship Id="rId3" Type="http://schemas.openxmlformats.org/officeDocument/2006/relationships/image" Target="../media/image137.png"/><Relationship Id="rId7" Type="http://schemas.openxmlformats.org/officeDocument/2006/relationships/image" Target="../media/image141.png"/><Relationship Id="rId12" Type="http://schemas.openxmlformats.org/officeDocument/2006/relationships/image" Target="../media/image145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40.png"/><Relationship Id="rId11" Type="http://schemas.openxmlformats.org/officeDocument/2006/relationships/image" Target="../media/image144.png"/><Relationship Id="rId5" Type="http://schemas.openxmlformats.org/officeDocument/2006/relationships/image" Target="../media/image139.png"/><Relationship Id="rId10" Type="http://schemas.openxmlformats.org/officeDocument/2006/relationships/image" Target="../media/image143.png"/><Relationship Id="rId4" Type="http://schemas.openxmlformats.org/officeDocument/2006/relationships/image" Target="../media/image138.png"/><Relationship Id="rId9" Type="http://schemas.openxmlformats.org/officeDocument/2006/relationships/image" Target="../media/image14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png"/><Relationship Id="rId13" Type="http://schemas.openxmlformats.org/officeDocument/2006/relationships/image" Target="../media/image158.png"/><Relationship Id="rId3" Type="http://schemas.openxmlformats.org/officeDocument/2006/relationships/image" Target="../media/image148.png"/><Relationship Id="rId7" Type="http://schemas.openxmlformats.org/officeDocument/2006/relationships/image" Target="../media/image152.png"/><Relationship Id="rId12" Type="http://schemas.openxmlformats.org/officeDocument/2006/relationships/image" Target="../media/image157.png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1.png"/><Relationship Id="rId11" Type="http://schemas.openxmlformats.org/officeDocument/2006/relationships/image" Target="../media/image156.png"/><Relationship Id="rId5" Type="http://schemas.openxmlformats.org/officeDocument/2006/relationships/image" Target="../media/image150.png"/><Relationship Id="rId10" Type="http://schemas.openxmlformats.org/officeDocument/2006/relationships/image" Target="../media/image155.png"/><Relationship Id="rId4" Type="http://schemas.openxmlformats.org/officeDocument/2006/relationships/image" Target="../media/image149.png"/><Relationship Id="rId9" Type="http://schemas.openxmlformats.org/officeDocument/2006/relationships/image" Target="../media/image15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63.png"/><Relationship Id="rId7" Type="http://schemas.openxmlformats.org/officeDocument/2006/relationships/image" Target="../media/image167.png"/><Relationship Id="rId2" Type="http://schemas.openxmlformats.org/officeDocument/2006/relationships/image" Target="../media/image16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6.png"/><Relationship Id="rId11" Type="http://schemas.openxmlformats.org/officeDocument/2006/relationships/image" Target="../media/image62.png"/><Relationship Id="rId5" Type="http://schemas.openxmlformats.org/officeDocument/2006/relationships/image" Target="../media/image165.png"/><Relationship Id="rId10" Type="http://schemas.openxmlformats.org/officeDocument/2006/relationships/image" Target="../media/image41.png"/><Relationship Id="rId4" Type="http://schemas.openxmlformats.org/officeDocument/2006/relationships/image" Target="../media/image164.png"/><Relationship Id="rId9" Type="http://schemas.openxmlformats.org/officeDocument/2006/relationships/image" Target="../media/image8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9.png"/><Relationship Id="rId7" Type="http://schemas.openxmlformats.org/officeDocument/2006/relationships/image" Target="../media/image173.png"/><Relationship Id="rId2" Type="http://schemas.openxmlformats.org/officeDocument/2006/relationships/image" Target="../media/image16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2.png"/><Relationship Id="rId5" Type="http://schemas.openxmlformats.org/officeDocument/2006/relationships/image" Target="../media/image171.png"/><Relationship Id="rId4" Type="http://schemas.openxmlformats.org/officeDocument/2006/relationships/image" Target="../media/image17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3" Type="http://schemas.openxmlformats.org/officeDocument/2006/relationships/image" Target="../media/image175.png"/><Relationship Id="rId7" Type="http://schemas.openxmlformats.org/officeDocument/2006/relationships/image" Target="../media/image179.png"/><Relationship Id="rId2" Type="http://schemas.openxmlformats.org/officeDocument/2006/relationships/image" Target="../media/image17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8.png"/><Relationship Id="rId5" Type="http://schemas.openxmlformats.org/officeDocument/2006/relationships/image" Target="../media/image177.png"/><Relationship Id="rId10" Type="http://schemas.openxmlformats.org/officeDocument/2006/relationships/image" Target="../media/image182.png"/><Relationship Id="rId4" Type="http://schemas.openxmlformats.org/officeDocument/2006/relationships/image" Target="../media/image176.png"/><Relationship Id="rId9" Type="http://schemas.openxmlformats.org/officeDocument/2006/relationships/image" Target="../media/image18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4.png"/><Relationship Id="rId7" Type="http://schemas.openxmlformats.org/officeDocument/2006/relationships/image" Target="../media/image188.png"/><Relationship Id="rId2" Type="http://schemas.openxmlformats.org/officeDocument/2006/relationships/image" Target="../media/image18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7.png"/><Relationship Id="rId5" Type="http://schemas.openxmlformats.org/officeDocument/2006/relationships/image" Target="../media/image186.png"/><Relationship Id="rId4" Type="http://schemas.openxmlformats.org/officeDocument/2006/relationships/image" Target="../media/image18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5.png"/><Relationship Id="rId3" Type="http://schemas.openxmlformats.org/officeDocument/2006/relationships/image" Target="../media/image190.png"/><Relationship Id="rId7" Type="http://schemas.openxmlformats.org/officeDocument/2006/relationships/image" Target="../media/image194.png"/><Relationship Id="rId2" Type="http://schemas.openxmlformats.org/officeDocument/2006/relationships/image" Target="../media/image189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93.png"/><Relationship Id="rId5" Type="http://schemas.openxmlformats.org/officeDocument/2006/relationships/image" Target="../media/image192.png"/><Relationship Id="rId10" Type="http://schemas.openxmlformats.org/officeDocument/2006/relationships/image" Target="../media/image41.png"/><Relationship Id="rId4" Type="http://schemas.openxmlformats.org/officeDocument/2006/relationships/image" Target="../media/image191.png"/><Relationship Id="rId9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6.png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3.png"/><Relationship Id="rId3" Type="http://schemas.openxmlformats.org/officeDocument/2006/relationships/image" Target="../media/image198.png"/><Relationship Id="rId7" Type="http://schemas.openxmlformats.org/officeDocument/2006/relationships/image" Target="../media/image202.png"/><Relationship Id="rId2" Type="http://schemas.openxmlformats.org/officeDocument/2006/relationships/image" Target="../media/image197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01.png"/><Relationship Id="rId5" Type="http://schemas.openxmlformats.org/officeDocument/2006/relationships/image" Target="../media/image200.png"/><Relationship Id="rId10" Type="http://schemas.openxmlformats.org/officeDocument/2006/relationships/image" Target="../media/image204.png"/><Relationship Id="rId4" Type="http://schemas.openxmlformats.org/officeDocument/2006/relationships/image" Target="../media/image199.png"/><Relationship Id="rId9" Type="http://schemas.openxmlformats.org/officeDocument/2006/relationships/image" Target="../media/image8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1.png"/><Relationship Id="rId3" Type="http://schemas.openxmlformats.org/officeDocument/2006/relationships/image" Target="../media/image206.png"/><Relationship Id="rId7" Type="http://schemas.openxmlformats.org/officeDocument/2006/relationships/image" Target="../media/image210.png"/><Relationship Id="rId2" Type="http://schemas.openxmlformats.org/officeDocument/2006/relationships/image" Target="../media/image205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09.png"/><Relationship Id="rId5" Type="http://schemas.openxmlformats.org/officeDocument/2006/relationships/image" Target="../media/image208.png"/><Relationship Id="rId10" Type="http://schemas.openxmlformats.org/officeDocument/2006/relationships/image" Target="../media/image213.png"/><Relationship Id="rId4" Type="http://schemas.openxmlformats.org/officeDocument/2006/relationships/image" Target="../media/image207.png"/><Relationship Id="rId9" Type="http://schemas.openxmlformats.org/officeDocument/2006/relationships/image" Target="../media/image2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5.png"/><Relationship Id="rId2" Type="http://schemas.openxmlformats.org/officeDocument/2006/relationships/image" Target="../media/image214.pn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217.png"/><Relationship Id="rId4" Type="http://schemas.openxmlformats.org/officeDocument/2006/relationships/image" Target="../media/image216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Relationship Id="rId14" Type="http://schemas.openxmlformats.org/officeDocument/2006/relationships/image" Target="../media/image2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png"/><Relationship Id="rId2" Type="http://schemas.openxmlformats.org/officeDocument/2006/relationships/image" Target="../media/image218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221.png"/><Relationship Id="rId4" Type="http://schemas.openxmlformats.org/officeDocument/2006/relationships/image" Target="../media/image22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3.png"/><Relationship Id="rId2" Type="http://schemas.openxmlformats.org/officeDocument/2006/relationships/image" Target="../media/image2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6.png"/><Relationship Id="rId7" Type="http://schemas.openxmlformats.org/officeDocument/2006/relationships/image" Target="../media/image230.png"/><Relationship Id="rId2" Type="http://schemas.openxmlformats.org/officeDocument/2006/relationships/image" Target="../media/image22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29.png"/><Relationship Id="rId5" Type="http://schemas.openxmlformats.org/officeDocument/2006/relationships/image" Target="../media/image228.png"/><Relationship Id="rId4" Type="http://schemas.openxmlformats.org/officeDocument/2006/relationships/image" Target="../media/image227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2.png"/><Relationship Id="rId2" Type="http://schemas.openxmlformats.org/officeDocument/2006/relationships/image" Target="../media/image231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233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5.png"/><Relationship Id="rId2" Type="http://schemas.openxmlformats.org/officeDocument/2006/relationships/image" Target="../media/image234.png"/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2.png"/><Relationship Id="rId2" Type="http://schemas.openxmlformats.org/officeDocument/2006/relationships/image" Target="../media/image236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2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7.png"/><Relationship Id="rId1" Type="http://schemas.openxmlformats.org/officeDocument/2006/relationships/slideLayout" Target="../slideLayouts/slideLayout2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48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3" Type="http://schemas.openxmlformats.org/officeDocument/2006/relationships/image" Target="../media/image63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65.png"/><Relationship Id="rId10" Type="http://schemas.openxmlformats.org/officeDocument/2006/relationships/image" Target="../media/image70.png"/><Relationship Id="rId4" Type="http://schemas.openxmlformats.org/officeDocument/2006/relationships/image" Target="../media/image64.png"/><Relationship Id="rId9" Type="http://schemas.openxmlformats.org/officeDocument/2006/relationships/image" Target="../media/image6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3" Type="http://schemas.openxmlformats.org/officeDocument/2006/relationships/image" Target="../media/image76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0" Type="http://schemas.openxmlformats.org/officeDocument/2006/relationships/image" Target="../media/image83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728CEEB5-373E-4475-9C5B-CB82BADDACCB}"/>
              </a:ext>
            </a:extLst>
          </p:cNvPr>
          <p:cNvGrpSpPr/>
          <p:nvPr/>
        </p:nvGrpSpPr>
        <p:grpSpPr>
          <a:xfrm>
            <a:off x="1642436" y="476672"/>
            <a:ext cx="1394632" cy="3132348"/>
            <a:chOff x="1642436" y="1664804"/>
            <a:chExt cx="1394632" cy="3132348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47966E9-EC85-4868-8BD4-C76E35379E39}"/>
                </a:ext>
              </a:extLst>
            </p:cNvPr>
            <p:cNvGrpSpPr/>
            <p:nvPr/>
          </p:nvGrpSpPr>
          <p:grpSpPr>
            <a:xfrm>
              <a:off x="1642436" y="1952836"/>
              <a:ext cx="1394632" cy="2664296"/>
              <a:chOff x="2397185" y="1952836"/>
              <a:chExt cx="1394632" cy="2664296"/>
            </a:xfrm>
            <a:solidFill>
              <a:schemeClr val="bg1"/>
            </a:solidFill>
          </p:grpSpPr>
          <p:sp>
            <p:nvSpPr>
              <p:cNvPr id="13" name="Arc 12">
                <a:extLst>
                  <a:ext uri="{FF2B5EF4-FFF2-40B4-BE49-F238E27FC236}">
                    <a16:creationId xmlns:a16="http://schemas.microsoft.com/office/drawing/2014/main" id="{F2C53D3A-D7AE-4978-880A-A07AB822138A}"/>
                  </a:ext>
                </a:extLst>
              </p:cNvPr>
              <p:cNvSpPr/>
              <p:nvPr/>
            </p:nvSpPr>
            <p:spPr>
              <a:xfrm>
                <a:off x="2397185" y="1952836"/>
                <a:ext cx="1394632" cy="914400"/>
              </a:xfrm>
              <a:prstGeom prst="arc">
                <a:avLst>
                  <a:gd name="adj1" fmla="val 16237674"/>
                  <a:gd name="adj2" fmla="val 20743183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A099893F-3153-44AD-9891-0FE1B6A5AFF8}"/>
                  </a:ext>
                </a:extLst>
              </p:cNvPr>
              <p:cNvGrpSpPr/>
              <p:nvPr/>
            </p:nvGrpSpPr>
            <p:grpSpPr>
              <a:xfrm>
                <a:off x="2397474" y="1952836"/>
                <a:ext cx="1368152" cy="2664296"/>
                <a:chOff x="2397474" y="1952836"/>
                <a:chExt cx="1368152" cy="2664296"/>
              </a:xfrm>
              <a:grpFill/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03302443-FEBF-49B9-89B1-40A4D8578D0F}"/>
                    </a:ext>
                  </a:extLst>
                </p:cNvPr>
                <p:cNvSpPr/>
                <p:nvPr/>
              </p:nvSpPr>
              <p:spPr>
                <a:xfrm flipH="1">
                  <a:off x="2397474" y="1952836"/>
                  <a:ext cx="1368152" cy="914400"/>
                </a:xfrm>
                <a:prstGeom prst="arc">
                  <a:avLst>
                    <a:gd name="adj1" fmla="val 16045712"/>
                    <a:gd name="adj2" fmla="val 20743183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3DFF80FA-1EC1-4E66-85E2-C6BF48803A6A}"/>
                    </a:ext>
                  </a:extLst>
                </p:cNvPr>
                <p:cNvCxnSpPr>
                  <a:cxnSpLocks/>
                  <a:stCxn id="14" idx="2"/>
                </p:cNvCxnSpPr>
                <p:nvPr/>
              </p:nvCxnSpPr>
              <p:spPr>
                <a:xfrm>
                  <a:off x="2442265" y="2247318"/>
                  <a:ext cx="5499" cy="2369814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F83C1B08-AB2F-4FA9-A11D-3059763CAC4D}"/>
                    </a:ext>
                  </a:extLst>
                </p:cNvPr>
                <p:cNvCxnSpPr>
                  <a:stCxn id="13" idx="2"/>
                  <a:endCxn id="13" idx="2"/>
                </p:cNvCxnSpPr>
                <p:nvPr/>
              </p:nvCxnSpPr>
              <p:spPr>
                <a:xfrm>
                  <a:off x="3744552" y="2244578"/>
                  <a:ext cx="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FABD9E02-0EE4-4AFE-B307-F51017918115}"/>
                    </a:ext>
                  </a:extLst>
                </p:cNvPr>
                <p:cNvCxnSpPr/>
                <p:nvPr/>
              </p:nvCxnSpPr>
              <p:spPr>
                <a:xfrm>
                  <a:off x="3743908" y="2240868"/>
                  <a:ext cx="0" cy="2376264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C7E73242-B53A-42E4-A8BA-A71400C2DE4D}"/>
                    </a:ext>
                  </a:extLst>
                </p:cNvPr>
                <p:cNvCxnSpPr/>
                <p:nvPr/>
              </p:nvCxnSpPr>
              <p:spPr>
                <a:xfrm>
                  <a:off x="2447764" y="4617132"/>
                  <a:ext cx="1296144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343DC6DA-70AC-4F31-B040-DE1121C16EF8}"/>
                  </a:ext>
                </a:extLst>
              </p:cNvPr>
              <p:cNvCxnSpPr/>
              <p:nvPr/>
            </p:nvCxnSpPr>
            <p:spPr>
              <a:xfrm>
                <a:off x="2447764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0339CD1-1325-479B-85A2-C34A0E4D24FE}"/>
                  </a:ext>
                </a:extLst>
              </p:cNvPr>
              <p:cNvCxnSpPr/>
              <p:nvPr/>
            </p:nvCxnSpPr>
            <p:spPr>
              <a:xfrm>
                <a:off x="2447764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9BCBC66-61F9-4ED3-8317-984D49CD872D}"/>
                </a:ext>
              </a:extLst>
            </p:cNvPr>
            <p:cNvGrpSpPr/>
            <p:nvPr/>
          </p:nvGrpSpPr>
          <p:grpSpPr>
            <a:xfrm>
              <a:off x="2002716" y="1664804"/>
              <a:ext cx="648072" cy="3132348"/>
              <a:chOff x="2015716" y="1664804"/>
              <a:chExt cx="648072" cy="3132348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A2165434-BCDA-4EF1-8473-CE57CCECDB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752" y="1664804"/>
                <a:ext cx="0" cy="3132348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7DFA0FCA-9246-41F2-A522-FD5844FC69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5716" y="4185084"/>
                <a:ext cx="648072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4A08887-0FAE-4331-AC94-8FBC7F08051F}"/>
              </a:ext>
            </a:extLst>
          </p:cNvPr>
          <p:cNvGrpSpPr/>
          <p:nvPr/>
        </p:nvGrpSpPr>
        <p:grpSpPr>
          <a:xfrm>
            <a:off x="3910537" y="476672"/>
            <a:ext cx="1304925" cy="3132348"/>
            <a:chOff x="3910537" y="1664804"/>
            <a:chExt cx="1304925" cy="3132348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294FE97-E1F4-4063-921E-2AFB6AF35F46}"/>
                </a:ext>
              </a:extLst>
            </p:cNvPr>
            <p:cNvGrpSpPr/>
            <p:nvPr/>
          </p:nvGrpSpPr>
          <p:grpSpPr>
            <a:xfrm>
              <a:off x="3910537" y="1945369"/>
              <a:ext cx="1304925" cy="2671763"/>
              <a:chOff x="3743908" y="1945369"/>
              <a:chExt cx="1304925" cy="2671763"/>
            </a:xfrm>
            <a:solidFill>
              <a:schemeClr val="bg1"/>
            </a:solidFill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C4E45587-D493-498D-AB08-0EBCE9AE05F0}"/>
                  </a:ext>
                </a:extLst>
              </p:cNvPr>
              <p:cNvSpPr/>
              <p:nvPr/>
            </p:nvSpPr>
            <p:spPr>
              <a:xfrm>
                <a:off x="3743908" y="1945369"/>
                <a:ext cx="1304925" cy="2671763"/>
              </a:xfrm>
              <a:custGeom>
                <a:avLst/>
                <a:gdLst>
                  <a:gd name="connsiteX0" fmla="*/ 0 w 1304925"/>
                  <a:gd name="connsiteY0" fmla="*/ 2671763 h 2671763"/>
                  <a:gd name="connsiteX1" fmla="*/ 1304925 w 1304925"/>
                  <a:gd name="connsiteY1" fmla="*/ 2659856 h 2671763"/>
                  <a:gd name="connsiteX2" fmla="*/ 1304925 w 1304925"/>
                  <a:gd name="connsiteY2" fmla="*/ 288131 h 2671763"/>
                  <a:gd name="connsiteX3" fmla="*/ 657225 w 1304925"/>
                  <a:gd name="connsiteY3" fmla="*/ 0 h 2671763"/>
                  <a:gd name="connsiteX4" fmla="*/ 7144 w 1304925"/>
                  <a:gd name="connsiteY4" fmla="*/ 288131 h 2671763"/>
                  <a:gd name="connsiteX5" fmla="*/ 0 w 1304925"/>
                  <a:gd name="connsiteY5" fmla="*/ 2671763 h 2671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4925" h="2671763">
                    <a:moveTo>
                      <a:pt x="0" y="2671763"/>
                    </a:moveTo>
                    <a:lnTo>
                      <a:pt x="1304925" y="2659856"/>
                    </a:lnTo>
                    <a:lnTo>
                      <a:pt x="1304925" y="288131"/>
                    </a:lnTo>
                    <a:lnTo>
                      <a:pt x="657225" y="0"/>
                    </a:lnTo>
                    <a:lnTo>
                      <a:pt x="7144" y="288131"/>
                    </a:lnTo>
                    <a:cubicBezTo>
                      <a:pt x="4763" y="1082675"/>
                      <a:pt x="2381" y="1877219"/>
                      <a:pt x="0" y="2671763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BB0A506-B31F-4B85-8736-260360C302A5}"/>
                  </a:ext>
                </a:extLst>
              </p:cNvPr>
              <p:cNvCxnSpPr/>
              <p:nvPr/>
            </p:nvCxnSpPr>
            <p:spPr>
              <a:xfrm>
                <a:off x="3743908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31932DC-E31D-4B2F-89AF-62D5E7B00B0C}"/>
                  </a:ext>
                </a:extLst>
              </p:cNvPr>
              <p:cNvCxnSpPr/>
              <p:nvPr/>
            </p:nvCxnSpPr>
            <p:spPr>
              <a:xfrm>
                <a:off x="3743908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DCC228A5-0116-40A2-A8EE-9A018C739E09}"/>
                </a:ext>
              </a:extLst>
            </p:cNvPr>
            <p:cNvGrpSpPr/>
            <p:nvPr/>
          </p:nvGrpSpPr>
          <p:grpSpPr>
            <a:xfrm>
              <a:off x="4236462" y="1664804"/>
              <a:ext cx="648072" cy="3132348"/>
              <a:chOff x="2015716" y="1664804"/>
              <a:chExt cx="648072" cy="3132348"/>
            </a:xfrm>
          </p:grpSpPr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AA38B3AB-3FC7-4739-A974-9695ECD13C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752" y="1664804"/>
                <a:ext cx="0" cy="3132348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29B9AC99-F8B6-4304-A2FF-396DEB1679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5716" y="4185084"/>
                <a:ext cx="648072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7ED7E7F-2116-4323-A0D4-AD555A590A16}"/>
              </a:ext>
            </a:extLst>
          </p:cNvPr>
          <p:cNvGrpSpPr/>
          <p:nvPr/>
        </p:nvGrpSpPr>
        <p:grpSpPr>
          <a:xfrm>
            <a:off x="6136165" y="476672"/>
            <a:ext cx="1300163" cy="3132348"/>
            <a:chOff x="6136165" y="1664804"/>
            <a:chExt cx="1300163" cy="3132348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14B5E17-49C3-4A19-BC18-D471433271F3}"/>
                </a:ext>
              </a:extLst>
            </p:cNvPr>
            <p:cNvGrpSpPr/>
            <p:nvPr/>
          </p:nvGrpSpPr>
          <p:grpSpPr>
            <a:xfrm>
              <a:off x="6136165" y="2212007"/>
              <a:ext cx="1300163" cy="2390775"/>
              <a:chOff x="5040052" y="2212007"/>
              <a:chExt cx="1300163" cy="2390775"/>
            </a:xfrm>
            <a:solidFill>
              <a:schemeClr val="bg1"/>
            </a:solidFill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A3A60A14-6AB0-4A5D-B48A-CB22A2C0838A}"/>
                  </a:ext>
                </a:extLst>
              </p:cNvPr>
              <p:cNvSpPr/>
              <p:nvPr/>
            </p:nvSpPr>
            <p:spPr>
              <a:xfrm>
                <a:off x="5040052" y="2212007"/>
                <a:ext cx="1300163" cy="2390775"/>
              </a:xfrm>
              <a:custGeom>
                <a:avLst/>
                <a:gdLst>
                  <a:gd name="connsiteX0" fmla="*/ 0 w 1300163"/>
                  <a:gd name="connsiteY0" fmla="*/ 2390775 h 2390775"/>
                  <a:gd name="connsiteX1" fmla="*/ 9525 w 1300163"/>
                  <a:gd name="connsiteY1" fmla="*/ 0 h 2390775"/>
                  <a:gd name="connsiteX2" fmla="*/ 650082 w 1300163"/>
                  <a:gd name="connsiteY2" fmla="*/ 295275 h 2390775"/>
                  <a:gd name="connsiteX3" fmla="*/ 1295400 w 1300163"/>
                  <a:gd name="connsiteY3" fmla="*/ 9525 h 2390775"/>
                  <a:gd name="connsiteX4" fmla="*/ 1300163 w 1300163"/>
                  <a:gd name="connsiteY4" fmla="*/ 2388394 h 2390775"/>
                  <a:gd name="connsiteX5" fmla="*/ 0 w 1300163"/>
                  <a:gd name="connsiteY5" fmla="*/ 2390775 h 2390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0163" h="2390775">
                    <a:moveTo>
                      <a:pt x="0" y="2390775"/>
                    </a:moveTo>
                    <a:lnTo>
                      <a:pt x="9525" y="0"/>
                    </a:lnTo>
                    <a:lnTo>
                      <a:pt x="650082" y="295275"/>
                    </a:lnTo>
                    <a:lnTo>
                      <a:pt x="1295400" y="9525"/>
                    </a:lnTo>
                    <a:cubicBezTo>
                      <a:pt x="1296988" y="802481"/>
                      <a:pt x="1298575" y="1595438"/>
                      <a:pt x="1300163" y="2388394"/>
                    </a:cubicBezTo>
                    <a:lnTo>
                      <a:pt x="0" y="2390775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7E2EBAF3-F338-4551-97E1-92BC3BE7CADE}"/>
                  </a:ext>
                </a:extLst>
              </p:cNvPr>
              <p:cNvCxnSpPr/>
              <p:nvPr/>
            </p:nvCxnSpPr>
            <p:spPr>
              <a:xfrm>
                <a:off x="5040052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DA6F3DB-1943-4ABA-8970-287087087518}"/>
                  </a:ext>
                </a:extLst>
              </p:cNvPr>
              <p:cNvCxnSpPr/>
              <p:nvPr/>
            </p:nvCxnSpPr>
            <p:spPr>
              <a:xfrm>
                <a:off x="5040052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B8CA7E21-7555-4B6C-8BA2-2905C5C351BA}"/>
                </a:ext>
              </a:extLst>
            </p:cNvPr>
            <p:cNvGrpSpPr/>
            <p:nvPr/>
          </p:nvGrpSpPr>
          <p:grpSpPr>
            <a:xfrm>
              <a:off x="6457208" y="1664804"/>
              <a:ext cx="648072" cy="3132348"/>
              <a:chOff x="2015716" y="1664804"/>
              <a:chExt cx="648072" cy="3132348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4A9D5658-0480-4B7A-B202-C47B02854A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752" y="1664804"/>
                <a:ext cx="0" cy="3132348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C2B90F89-AB9A-4152-9EC4-91CFF54581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5716" y="4185084"/>
                <a:ext cx="648072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303F4E3-FCB5-42ED-AFAC-7E5D2664A377}"/>
              </a:ext>
            </a:extLst>
          </p:cNvPr>
          <p:cNvSpPr txBox="1"/>
          <p:nvPr/>
        </p:nvSpPr>
        <p:spPr>
          <a:xfrm>
            <a:off x="4391980" y="4725144"/>
            <a:ext cx="301686" cy="221599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3800" dirty="0"/>
              <a:t>1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48764E1-85D8-4566-A191-2F5656D10AB6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354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4045EA36-9321-4D46-8C10-D4618F2997E0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700C832-4E1F-48F6-BE38-303D6C9FC08C}"/>
              </a:ext>
            </a:extLst>
          </p:cNvPr>
          <p:cNvSpPr txBox="1"/>
          <p:nvPr/>
        </p:nvSpPr>
        <p:spPr>
          <a:xfrm>
            <a:off x="611842" y="2780928"/>
            <a:ext cx="656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drive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6EBAACA-9341-40E7-9C1C-80E1647F7FBA}"/>
              </a:ext>
            </a:extLst>
          </p:cNvPr>
          <p:cNvSpPr txBox="1"/>
          <p:nvPr/>
        </p:nvSpPr>
        <p:spPr>
          <a:xfrm>
            <a:off x="2175802" y="2780928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eat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BEE34F5-447B-4157-806F-8E533EC3DF8E}"/>
              </a:ext>
            </a:extLst>
          </p:cNvPr>
          <p:cNvSpPr txBox="1"/>
          <p:nvPr/>
        </p:nvSpPr>
        <p:spPr>
          <a:xfrm>
            <a:off x="3592144" y="2780928"/>
            <a:ext cx="533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feel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944566F-13CA-4192-B97D-ABEAEC8627D1}"/>
              </a:ext>
            </a:extLst>
          </p:cNvPr>
          <p:cNvSpPr txBox="1"/>
          <p:nvPr/>
        </p:nvSpPr>
        <p:spPr>
          <a:xfrm>
            <a:off x="5057438" y="2780928"/>
            <a:ext cx="482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get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AFCB992-F834-402F-93EC-7F93DDED1C23}"/>
              </a:ext>
            </a:extLst>
          </p:cNvPr>
          <p:cNvSpPr txBox="1"/>
          <p:nvPr/>
        </p:nvSpPr>
        <p:spPr>
          <a:xfrm>
            <a:off x="6493078" y="2780928"/>
            <a:ext cx="563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give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E6E8D72-0A88-4862-A851-636144585926}"/>
              </a:ext>
            </a:extLst>
          </p:cNvPr>
          <p:cNvSpPr txBox="1"/>
          <p:nvPr/>
        </p:nvSpPr>
        <p:spPr>
          <a:xfrm>
            <a:off x="7973763" y="2780928"/>
            <a:ext cx="482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get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FD28E3C-DB48-4580-88E0-6F1FE2D885D5}"/>
              </a:ext>
            </a:extLst>
          </p:cNvPr>
          <p:cNvSpPr txBox="1"/>
          <p:nvPr/>
        </p:nvSpPr>
        <p:spPr>
          <a:xfrm>
            <a:off x="408582" y="6273316"/>
            <a:ext cx="1063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have, has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C66E152-0005-4459-A21F-14BFA6E121BC}"/>
              </a:ext>
            </a:extLst>
          </p:cNvPr>
          <p:cNvSpPr txBox="1"/>
          <p:nvPr/>
        </p:nvSpPr>
        <p:spPr>
          <a:xfrm>
            <a:off x="1814486" y="6273316"/>
            <a:ext cx="1208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hear, listen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3FF669C-B501-487A-BA43-D4F15641E13B}"/>
              </a:ext>
            </a:extLst>
          </p:cNvPr>
          <p:cNvSpPr txBox="1"/>
          <p:nvPr/>
        </p:nvSpPr>
        <p:spPr>
          <a:xfrm>
            <a:off x="3560403" y="6273316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help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CE5BB4E-4B51-42EC-B60B-920A13D636C3}"/>
              </a:ext>
            </a:extLst>
          </p:cNvPr>
          <p:cNvSpPr txBox="1"/>
          <p:nvPr/>
        </p:nvSpPr>
        <p:spPr>
          <a:xfrm>
            <a:off x="4997359" y="6273316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hold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A1558D4-D6D4-4F54-B59C-D27C47CE2ED2}"/>
              </a:ext>
            </a:extLst>
          </p:cNvPr>
          <p:cNvSpPr txBox="1"/>
          <p:nvPr/>
        </p:nvSpPr>
        <p:spPr>
          <a:xfrm>
            <a:off x="6404497" y="6273316"/>
            <a:ext cx="74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is, are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A1BE013-9ABE-4E6D-AA21-DD7DBC6424E2}"/>
              </a:ext>
            </a:extLst>
          </p:cNvPr>
          <p:cNvSpPr txBox="1"/>
          <p:nvPr/>
        </p:nvSpPr>
        <p:spPr>
          <a:xfrm>
            <a:off x="7866840" y="6273316"/>
            <a:ext cx="696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know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AD9090F0-23C2-4C79-838C-C5C50BBF20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08" y="476672"/>
            <a:ext cx="861060" cy="1905000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2BDBFAC9-1F35-4DF9-88A0-D8E905D5D1A3}"/>
              </a:ext>
            </a:extLst>
          </p:cNvPr>
          <p:cNvSpPr/>
          <p:nvPr/>
        </p:nvSpPr>
        <p:spPr>
          <a:xfrm>
            <a:off x="834847" y="806187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492DF835-E6D2-42E3-B63A-66B28A5215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020" y="503532"/>
            <a:ext cx="487680" cy="1905000"/>
          </a:xfrm>
          <a:prstGeom prst="rect">
            <a:avLst/>
          </a:prstGeom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2533C42D-7622-4591-9A4E-1A076018D048}"/>
              </a:ext>
            </a:extLst>
          </p:cNvPr>
          <p:cNvSpPr/>
          <p:nvPr/>
        </p:nvSpPr>
        <p:spPr>
          <a:xfrm>
            <a:off x="2261420" y="869429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A2D163DC-E1A2-4009-A874-90E68D69F9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12676"/>
            <a:ext cx="861060" cy="19050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7AD0168B-FACB-4F9B-BB3B-9C66A97B78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09464"/>
            <a:ext cx="861060" cy="1905000"/>
          </a:xfrm>
          <a:prstGeom prst="rect">
            <a:avLst/>
          </a:prstGeom>
        </p:spPr>
      </p:pic>
      <p:pic>
        <p:nvPicPr>
          <p:cNvPr id="70" name="Picture 69" descr="Shape&#10;&#10;Description automatically generated with low confidence">
            <a:extLst>
              <a:ext uri="{FF2B5EF4-FFF2-40B4-BE49-F238E27FC236}">
                <a16:creationId xmlns:a16="http://schemas.microsoft.com/office/drawing/2014/main" id="{9D7EC29E-546F-42F6-BE4B-58CD82B172A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196" y="509464"/>
            <a:ext cx="861060" cy="1905000"/>
          </a:xfrm>
          <a:prstGeom prst="rect">
            <a:avLst/>
          </a:prstGeom>
        </p:spPr>
      </p:pic>
      <p:pic>
        <p:nvPicPr>
          <p:cNvPr id="71" name="Picture 70" descr="Shape&#10;&#10;Description automatically generated with low confidence">
            <a:extLst>
              <a:ext uri="{FF2B5EF4-FFF2-40B4-BE49-F238E27FC236}">
                <a16:creationId xmlns:a16="http://schemas.microsoft.com/office/drawing/2014/main" id="{F5D93BE4-5F34-4AFC-AD12-78CA2891B8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6356" y="512676"/>
            <a:ext cx="861060" cy="1905000"/>
          </a:xfrm>
          <a:prstGeom prst="rect">
            <a:avLst/>
          </a:prstGeom>
        </p:spPr>
      </p:pic>
      <p:sp>
        <p:nvSpPr>
          <p:cNvPr id="72" name="Rectangle 71">
            <a:extLst>
              <a:ext uri="{FF2B5EF4-FFF2-40B4-BE49-F238E27FC236}">
                <a16:creationId xmlns:a16="http://schemas.microsoft.com/office/drawing/2014/main" id="{8D83146E-E213-44F0-B6A5-7C2D997768CA}"/>
              </a:ext>
            </a:extLst>
          </p:cNvPr>
          <p:cNvSpPr/>
          <p:nvPr/>
        </p:nvSpPr>
        <p:spPr>
          <a:xfrm>
            <a:off x="6624228" y="8695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D391FD6-9E3E-4D20-ADC7-1DF07800ADD9}"/>
              </a:ext>
            </a:extLst>
          </p:cNvPr>
          <p:cNvSpPr/>
          <p:nvPr/>
        </p:nvSpPr>
        <p:spPr>
          <a:xfrm>
            <a:off x="7992380" y="8695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734407E3-CA09-4DA4-9850-2E005154867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48" y="3969060"/>
            <a:ext cx="487680" cy="1905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5D01E567-62E2-4FDD-B013-43D138DF1EDC}"/>
              </a:ext>
            </a:extLst>
          </p:cNvPr>
          <p:cNvSpPr/>
          <p:nvPr/>
        </p:nvSpPr>
        <p:spPr>
          <a:xfrm>
            <a:off x="791580" y="4293096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9B436A98-B2DA-4925-BDDF-F745135E21E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380" y="3972272"/>
            <a:ext cx="487680" cy="1905000"/>
          </a:xfrm>
          <a:prstGeom prst="rect">
            <a:avLst/>
          </a:prstGeom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B705870A-B9A5-4CE3-A7AC-9CBC2511CE44}"/>
              </a:ext>
            </a:extLst>
          </p:cNvPr>
          <p:cNvSpPr/>
          <p:nvPr/>
        </p:nvSpPr>
        <p:spPr>
          <a:xfrm>
            <a:off x="2195736" y="4293096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1F4F0844-15ED-4A82-BAFD-DB1A4D4FD0C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942" y="3972272"/>
            <a:ext cx="674370" cy="1905000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CC5DE30F-6C5D-422E-9386-5CE8E9DF132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972272"/>
            <a:ext cx="86106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972C4BFF-FBE6-4F93-BA0F-F0C53F94C7B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592" y="3972272"/>
            <a:ext cx="487680" cy="1905000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49263E2C-2EA1-4ECC-94C4-017F9E453A7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392" y="3972272"/>
            <a:ext cx="86106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002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4045EA36-9321-4D46-8C10-D4618F2997E0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700C832-4E1F-48F6-BE38-303D6C9FC08C}"/>
              </a:ext>
            </a:extLst>
          </p:cNvPr>
          <p:cNvSpPr txBox="1"/>
          <p:nvPr/>
        </p:nvSpPr>
        <p:spPr>
          <a:xfrm>
            <a:off x="725943" y="2816932"/>
            <a:ext cx="428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6EBAACA-9341-40E7-9C1C-80E1647F7FBA}"/>
              </a:ext>
            </a:extLst>
          </p:cNvPr>
          <p:cNvSpPr txBox="1"/>
          <p:nvPr/>
        </p:nvSpPr>
        <p:spPr>
          <a:xfrm>
            <a:off x="2164645" y="2816932"/>
            <a:ext cx="50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live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BEE34F5-447B-4157-806F-8E533EC3DF8E}"/>
              </a:ext>
            </a:extLst>
          </p:cNvPr>
          <p:cNvSpPr txBox="1"/>
          <p:nvPr/>
        </p:nvSpPr>
        <p:spPr>
          <a:xfrm>
            <a:off x="3563609" y="2816932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long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944566F-13CA-4192-B97D-ABEAEC8627D1}"/>
              </a:ext>
            </a:extLst>
          </p:cNvPr>
          <p:cNvSpPr txBox="1"/>
          <p:nvPr/>
        </p:nvSpPr>
        <p:spPr>
          <a:xfrm>
            <a:off x="4952987" y="2816932"/>
            <a:ext cx="691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make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AFCB992-F834-402F-93EC-7F93DDED1C23}"/>
              </a:ext>
            </a:extLst>
          </p:cNvPr>
          <p:cNvSpPr txBox="1"/>
          <p:nvPr/>
        </p:nvSpPr>
        <p:spPr>
          <a:xfrm>
            <a:off x="6445470" y="281693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need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E6E8D72-0A88-4862-A851-636144585926}"/>
              </a:ext>
            </a:extLst>
          </p:cNvPr>
          <p:cNvSpPr txBox="1"/>
          <p:nvPr/>
        </p:nvSpPr>
        <p:spPr>
          <a:xfrm>
            <a:off x="7882425" y="2816932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open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FD28E3C-DB48-4580-88E0-6F1FE2D885D5}"/>
              </a:ext>
            </a:extLst>
          </p:cNvPr>
          <p:cNvSpPr txBox="1"/>
          <p:nvPr/>
        </p:nvSpPr>
        <p:spPr>
          <a:xfrm>
            <a:off x="687664" y="6273316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put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C66E152-0005-4459-A21F-14BFA6E121BC}"/>
              </a:ext>
            </a:extLst>
          </p:cNvPr>
          <p:cNvSpPr txBox="1"/>
          <p:nvPr/>
        </p:nvSpPr>
        <p:spPr>
          <a:xfrm>
            <a:off x="2113736" y="6273316"/>
            <a:ext cx="609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read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3FF669C-B501-487A-BA43-D4F15641E13B}"/>
              </a:ext>
            </a:extLst>
          </p:cNvPr>
          <p:cNvSpPr txBox="1"/>
          <p:nvPr/>
        </p:nvSpPr>
        <p:spPr>
          <a:xfrm>
            <a:off x="3581241" y="6273316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ride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CE5BB4E-4B51-42EC-B60B-920A13D636C3}"/>
              </a:ext>
            </a:extLst>
          </p:cNvPr>
          <p:cNvSpPr txBox="1"/>
          <p:nvPr/>
        </p:nvSpPr>
        <p:spPr>
          <a:xfrm>
            <a:off x="4861523" y="6273316"/>
            <a:ext cx="874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say, tell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A1558D4-D6D4-4F54-B59C-D27C47CE2ED2}"/>
              </a:ext>
            </a:extLst>
          </p:cNvPr>
          <p:cNvSpPr txBox="1"/>
          <p:nvPr/>
        </p:nvSpPr>
        <p:spPr>
          <a:xfrm>
            <a:off x="6266736" y="6273316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see, look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A1BE013-9ABE-4E6D-AA21-DD7DBC6424E2}"/>
              </a:ext>
            </a:extLst>
          </p:cNvPr>
          <p:cNvSpPr txBox="1"/>
          <p:nvPr/>
        </p:nvSpPr>
        <p:spPr>
          <a:xfrm>
            <a:off x="7967381" y="6273316"/>
            <a:ext cx="495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sell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4DB93BD9-D7CF-4798-A07A-DEBE38D0A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48" y="482423"/>
            <a:ext cx="86106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491F4D2A-2DD5-48D6-8B5D-492B014149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07991"/>
            <a:ext cx="861060" cy="1905000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B4F20F88-CC6A-4DAF-AB97-8BA638F92711}"/>
              </a:ext>
            </a:extLst>
          </p:cNvPr>
          <p:cNvSpPr/>
          <p:nvPr/>
        </p:nvSpPr>
        <p:spPr>
          <a:xfrm>
            <a:off x="755576" y="828815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5F052B0-7A65-4FE1-8F90-D29899B27E9E}"/>
              </a:ext>
            </a:extLst>
          </p:cNvPr>
          <p:cNvSpPr/>
          <p:nvPr/>
        </p:nvSpPr>
        <p:spPr>
          <a:xfrm>
            <a:off x="2303748" y="83113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6680C898-FDC5-4CA6-9056-CA5D398E3A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07991"/>
            <a:ext cx="861060" cy="1905000"/>
          </a:xfrm>
          <a:prstGeom prst="rect">
            <a:avLst/>
          </a:prstGeom>
        </p:spPr>
      </p:pic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49BC9A0C-A28F-489B-8E40-ADF61591B9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504779"/>
            <a:ext cx="861060" cy="1905000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B7D67B6D-93CB-47ED-A55C-732ACC6C47D2}"/>
              </a:ext>
            </a:extLst>
          </p:cNvPr>
          <p:cNvSpPr/>
          <p:nvPr/>
        </p:nvSpPr>
        <p:spPr>
          <a:xfrm>
            <a:off x="5112060" y="828815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D8890506-992B-4036-B330-834D3212C4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507991"/>
            <a:ext cx="67437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E15E4577-ED31-42F4-95F0-7FA5681BD3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536" y="501881"/>
            <a:ext cx="861060" cy="190500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9143D517-B9D7-4244-BBE0-27569584FA0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84" y="3988073"/>
            <a:ext cx="861060" cy="1905000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24D713C8-0FCC-4A1E-9571-BD66C1770FD5}"/>
              </a:ext>
            </a:extLst>
          </p:cNvPr>
          <p:cNvSpPr/>
          <p:nvPr/>
        </p:nvSpPr>
        <p:spPr>
          <a:xfrm>
            <a:off x="719572" y="4305285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C2811B58-2A7A-4CE4-8024-5985CDEA38C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070" y="3993013"/>
            <a:ext cx="1047750" cy="1905000"/>
          </a:xfrm>
          <a:prstGeom prst="rect">
            <a:avLst/>
          </a:prstGeom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FCA43FE1-45B7-4C82-90BB-0DD52D0DCD2D}"/>
              </a:ext>
            </a:extLst>
          </p:cNvPr>
          <p:cNvSpPr/>
          <p:nvPr/>
        </p:nvSpPr>
        <p:spPr>
          <a:xfrm>
            <a:off x="1979712" y="4341289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0" name="Picture 69" descr="Shape&#10;&#10;Description automatically generated with low confidence">
            <a:extLst>
              <a:ext uri="{FF2B5EF4-FFF2-40B4-BE49-F238E27FC236}">
                <a16:creationId xmlns:a16="http://schemas.microsoft.com/office/drawing/2014/main" id="{F3912DB1-D6FF-4175-8059-DA4C7BDA97C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981249"/>
            <a:ext cx="861060" cy="1905000"/>
          </a:xfrm>
          <a:prstGeom prst="rect">
            <a:avLst/>
          </a:prstGeom>
        </p:spPr>
      </p:pic>
      <p:pic>
        <p:nvPicPr>
          <p:cNvPr id="71" name="Picture 70" descr="Shape&#10;&#10;Description automatically generated with low confidence">
            <a:extLst>
              <a:ext uri="{FF2B5EF4-FFF2-40B4-BE49-F238E27FC236}">
                <a16:creationId xmlns:a16="http://schemas.microsoft.com/office/drawing/2014/main" id="{8B498567-D3AA-445F-A8CD-4748B2710CD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28" y="4013641"/>
            <a:ext cx="487680" cy="1905000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960FC3E3-89AE-4744-8892-D1C6740A558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984461"/>
            <a:ext cx="487680" cy="1905000"/>
          </a:xfrm>
          <a:prstGeom prst="rect">
            <a:avLst/>
          </a:prstGeom>
        </p:spPr>
      </p:pic>
      <p:pic>
        <p:nvPicPr>
          <p:cNvPr id="72" name="Picture 71" descr="Shape&#10;&#10;Description automatically generated with low confidence">
            <a:extLst>
              <a:ext uri="{FF2B5EF4-FFF2-40B4-BE49-F238E27FC236}">
                <a16:creationId xmlns:a16="http://schemas.microsoft.com/office/drawing/2014/main" id="{AC8D8151-DC14-4F41-8749-927B0F49880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0714" y="3976309"/>
            <a:ext cx="1047750" cy="1905000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4424278-0AB9-42A1-AA73-A5FB1C6BE8A7}"/>
              </a:ext>
            </a:extLst>
          </p:cNvPr>
          <p:cNvSpPr/>
          <p:nvPr/>
        </p:nvSpPr>
        <p:spPr>
          <a:xfrm>
            <a:off x="7737788" y="4305285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06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4045EA36-9321-4D46-8C10-D4618F2997E0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700C832-4E1F-48F6-BE38-303D6C9FC08C}"/>
              </a:ext>
            </a:extLst>
          </p:cNvPr>
          <p:cNvSpPr txBox="1"/>
          <p:nvPr/>
        </p:nvSpPr>
        <p:spPr>
          <a:xfrm>
            <a:off x="661214" y="2807640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sing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6EBAACA-9341-40E7-9C1C-80E1647F7FBA}"/>
              </a:ext>
            </a:extLst>
          </p:cNvPr>
          <p:cNvSpPr txBox="1"/>
          <p:nvPr/>
        </p:nvSpPr>
        <p:spPr>
          <a:xfrm>
            <a:off x="2216422" y="2807640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BEE34F5-447B-4157-806F-8E533EC3DF8E}"/>
              </a:ext>
            </a:extLst>
          </p:cNvPr>
          <p:cNvSpPr txBox="1"/>
          <p:nvPr/>
        </p:nvSpPr>
        <p:spPr>
          <a:xfrm>
            <a:off x="3518725" y="2807640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sleep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944566F-13CA-4192-B97D-ABEAEC8627D1}"/>
              </a:ext>
            </a:extLst>
          </p:cNvPr>
          <p:cNvSpPr txBox="1"/>
          <p:nvPr/>
        </p:nvSpPr>
        <p:spPr>
          <a:xfrm>
            <a:off x="4958885" y="2807640"/>
            <a:ext cx="679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smell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AFCB992-F834-402F-93EC-7F93DDED1C23}"/>
              </a:ext>
            </a:extLst>
          </p:cNvPr>
          <p:cNvSpPr txBox="1"/>
          <p:nvPr/>
        </p:nvSpPr>
        <p:spPr>
          <a:xfrm>
            <a:off x="6424917" y="2807640"/>
            <a:ext cx="700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stand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E6E8D72-0A88-4862-A851-636144585926}"/>
              </a:ext>
            </a:extLst>
          </p:cNvPr>
          <p:cNvSpPr txBox="1"/>
          <p:nvPr/>
        </p:nvSpPr>
        <p:spPr>
          <a:xfrm>
            <a:off x="7920094" y="2807640"/>
            <a:ext cx="590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stop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FD28E3C-DB48-4580-88E0-6F1FE2D885D5}"/>
              </a:ext>
            </a:extLst>
          </p:cNvPr>
          <p:cNvSpPr txBox="1"/>
          <p:nvPr/>
        </p:nvSpPr>
        <p:spPr>
          <a:xfrm>
            <a:off x="649513" y="6264024"/>
            <a:ext cx="581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take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C66E152-0005-4459-A21F-14BFA6E121BC}"/>
              </a:ext>
            </a:extLst>
          </p:cNvPr>
          <p:cNvSpPr txBox="1"/>
          <p:nvPr/>
        </p:nvSpPr>
        <p:spPr>
          <a:xfrm>
            <a:off x="2095333" y="6264024"/>
            <a:ext cx="646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taste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3FF669C-B501-487A-BA43-D4F15641E13B}"/>
              </a:ext>
            </a:extLst>
          </p:cNvPr>
          <p:cNvSpPr txBox="1"/>
          <p:nvPr/>
        </p:nvSpPr>
        <p:spPr>
          <a:xfrm>
            <a:off x="3527541" y="6264024"/>
            <a:ext cx="662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think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CE5BB4E-4B51-42EC-B60B-920A13D636C3}"/>
              </a:ext>
            </a:extLst>
          </p:cNvPr>
          <p:cNvSpPr txBox="1"/>
          <p:nvPr/>
        </p:nvSpPr>
        <p:spPr>
          <a:xfrm>
            <a:off x="4937566" y="6264024"/>
            <a:ext cx="72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touch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A1558D4-D6D4-4F54-B59C-D27C47CE2ED2}"/>
              </a:ext>
            </a:extLst>
          </p:cNvPr>
          <p:cNvSpPr txBox="1"/>
          <p:nvPr/>
        </p:nvSpPr>
        <p:spPr>
          <a:xfrm>
            <a:off x="6482338" y="6264024"/>
            <a:ext cx="585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turn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A1BE013-9ABE-4E6D-AA21-DD7DBC6424E2}"/>
              </a:ext>
            </a:extLst>
          </p:cNvPr>
          <p:cNvSpPr txBox="1"/>
          <p:nvPr/>
        </p:nvSpPr>
        <p:spPr>
          <a:xfrm>
            <a:off x="7907749" y="6264024"/>
            <a:ext cx="614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walk</a:t>
            </a:r>
          </a:p>
        </p:txBody>
      </p:sp>
      <p:pic>
        <p:nvPicPr>
          <p:cNvPr id="3" name="Picture 2" descr="Shape&#10;&#10;Description automatically generated with low confidence">
            <a:extLst>
              <a:ext uri="{FF2B5EF4-FFF2-40B4-BE49-F238E27FC236}">
                <a16:creationId xmlns:a16="http://schemas.microsoft.com/office/drawing/2014/main" id="{4265545A-3AF6-45BA-BEAB-266E00768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12" y="476672"/>
            <a:ext cx="1047750" cy="1905000"/>
          </a:xfrm>
          <a:prstGeom prst="rect">
            <a:avLst/>
          </a:prstGeom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677AC619-DA01-4404-97CF-792846BAF3B6}"/>
              </a:ext>
            </a:extLst>
          </p:cNvPr>
          <p:cNvSpPr/>
          <p:nvPr/>
        </p:nvSpPr>
        <p:spPr>
          <a:xfrm>
            <a:off x="503548" y="83350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C1E64785-2E1F-44EF-81E7-EAA68F2D9C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088" y="505852"/>
            <a:ext cx="487680" cy="19050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371F0E8B-802D-48E1-8B06-FC077005C2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509464"/>
            <a:ext cx="861060" cy="1905000"/>
          </a:xfrm>
          <a:prstGeom prst="rect">
            <a:avLst/>
          </a:prstGeom>
        </p:spPr>
      </p:pic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3FFA1BE2-69BC-43CC-A9CE-F06FF7FBEA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28" y="512676"/>
            <a:ext cx="48768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4A12B85A-C1F9-450E-88D8-677F60674F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12676"/>
            <a:ext cx="487680" cy="1905000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529F293E-40A3-4301-96BD-F2818CE86E0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392" y="509464"/>
            <a:ext cx="861060" cy="1905000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A97C8FDF-7ADD-4459-9108-207FE4E0C59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969060"/>
            <a:ext cx="1234440" cy="1905000"/>
          </a:xfrm>
          <a:prstGeom prst="rect">
            <a:avLst/>
          </a:prstGeom>
        </p:spPr>
      </p:pic>
      <p:sp>
        <p:nvSpPr>
          <p:cNvPr id="102" name="Rectangle 101">
            <a:extLst>
              <a:ext uri="{FF2B5EF4-FFF2-40B4-BE49-F238E27FC236}">
                <a16:creationId xmlns:a16="http://schemas.microsoft.com/office/drawing/2014/main" id="{4E9B06C0-8E5C-49F5-895F-FBF02ED8DF92}"/>
              </a:ext>
            </a:extLst>
          </p:cNvPr>
          <p:cNvSpPr/>
          <p:nvPr/>
        </p:nvSpPr>
        <p:spPr>
          <a:xfrm>
            <a:off x="611560" y="429498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7B7A874D-DA38-4BDB-A201-B18F1A63937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32" y="3970944"/>
            <a:ext cx="487680" cy="1905000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A6A2A3D7-49FD-4A46-A65F-E037328BE13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908" y="3974156"/>
            <a:ext cx="861060" cy="1905000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4A28F92A-ED64-4FF9-8198-D5443BF55C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28" y="3970944"/>
            <a:ext cx="487680" cy="1905000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40EE8C75-0C1A-499C-A6D2-C4FDA8BA328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220" y="3970944"/>
            <a:ext cx="487680" cy="1905000"/>
          </a:xfrm>
          <a:prstGeom prst="rect">
            <a:avLst/>
          </a:prstGeom>
        </p:spPr>
      </p:pic>
      <p:pic>
        <p:nvPicPr>
          <p:cNvPr id="23" name="Picture 22" descr="Shape&#10;&#10;Description automatically generated with low confidence">
            <a:extLst>
              <a:ext uri="{FF2B5EF4-FFF2-40B4-BE49-F238E27FC236}">
                <a16:creationId xmlns:a16="http://schemas.microsoft.com/office/drawing/2014/main" id="{8DCA69C8-50DD-4FFC-A3CA-C5BB1BA9E06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974156"/>
            <a:ext cx="123444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56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4045EA36-9321-4D46-8C10-D4618F2997E0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700C832-4E1F-48F6-BE38-303D6C9FC08C}"/>
              </a:ext>
            </a:extLst>
          </p:cNvPr>
          <p:cNvSpPr txBox="1"/>
          <p:nvPr/>
        </p:nvSpPr>
        <p:spPr>
          <a:xfrm>
            <a:off x="375688" y="2780928"/>
            <a:ext cx="1129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was, were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6EBAACA-9341-40E7-9C1C-80E1647F7FBA}"/>
              </a:ext>
            </a:extLst>
          </p:cNvPr>
          <p:cNvSpPr txBox="1"/>
          <p:nvPr/>
        </p:nvSpPr>
        <p:spPr>
          <a:xfrm>
            <a:off x="2083853" y="2780928"/>
            <a:ext cx="669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wash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BEE34F5-447B-4157-806F-8E533EC3DF8E}"/>
              </a:ext>
            </a:extLst>
          </p:cNvPr>
          <p:cNvSpPr txBox="1"/>
          <p:nvPr/>
        </p:nvSpPr>
        <p:spPr>
          <a:xfrm>
            <a:off x="3484004" y="2780928"/>
            <a:ext cx="7494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watch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944566F-13CA-4192-B97D-ABEAEC8627D1}"/>
              </a:ext>
            </a:extLst>
          </p:cNvPr>
          <p:cNvSpPr txBox="1"/>
          <p:nvPr/>
        </p:nvSpPr>
        <p:spPr>
          <a:xfrm>
            <a:off x="4971966" y="2780928"/>
            <a:ext cx="653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work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AFCB992-F834-402F-93EC-7F93DDED1C23}"/>
              </a:ext>
            </a:extLst>
          </p:cNvPr>
          <p:cNvSpPr txBox="1"/>
          <p:nvPr/>
        </p:nvSpPr>
        <p:spPr>
          <a:xfrm>
            <a:off x="6438705" y="2780928"/>
            <a:ext cx="672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write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E6E8D72-0A88-4862-A851-636144585926}"/>
              </a:ext>
            </a:extLst>
          </p:cNvPr>
          <p:cNvSpPr txBox="1"/>
          <p:nvPr/>
        </p:nvSpPr>
        <p:spPr>
          <a:xfrm>
            <a:off x="8023488" y="278092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FD28E3C-DB48-4580-88E0-6F1FE2D885D5}"/>
              </a:ext>
            </a:extLst>
          </p:cNvPr>
          <p:cNvSpPr txBox="1"/>
          <p:nvPr/>
        </p:nvSpPr>
        <p:spPr>
          <a:xfrm>
            <a:off x="748578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C66E152-0005-4459-A21F-14BFA6E121BC}"/>
              </a:ext>
            </a:extLst>
          </p:cNvPr>
          <p:cNvSpPr txBox="1"/>
          <p:nvPr/>
        </p:nvSpPr>
        <p:spPr>
          <a:xfrm>
            <a:off x="2226843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3FF669C-B501-487A-BA43-D4F15641E13B}"/>
              </a:ext>
            </a:extLst>
          </p:cNvPr>
          <p:cNvSpPr txBox="1"/>
          <p:nvPr/>
        </p:nvSpPr>
        <p:spPr>
          <a:xfrm>
            <a:off x="3667002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CE5BB4E-4B51-42EC-B60B-920A13D636C3}"/>
              </a:ext>
            </a:extLst>
          </p:cNvPr>
          <p:cNvSpPr txBox="1"/>
          <p:nvPr/>
        </p:nvSpPr>
        <p:spPr>
          <a:xfrm>
            <a:off x="5107164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A1558D4-D6D4-4F54-B59C-D27C47CE2ED2}"/>
              </a:ext>
            </a:extLst>
          </p:cNvPr>
          <p:cNvSpPr txBox="1"/>
          <p:nvPr/>
        </p:nvSpPr>
        <p:spPr>
          <a:xfrm>
            <a:off x="6583327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A1BE013-9ABE-4E6D-AA21-DD7DBC6424E2}"/>
              </a:ext>
            </a:extLst>
          </p:cNvPr>
          <p:cNvSpPr txBox="1"/>
          <p:nvPr/>
        </p:nvSpPr>
        <p:spPr>
          <a:xfrm>
            <a:off x="8023486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3" name="Picture 2" descr="Shape&#10;&#10;Description automatically generated with low confidence">
            <a:extLst>
              <a:ext uri="{FF2B5EF4-FFF2-40B4-BE49-F238E27FC236}">
                <a16:creationId xmlns:a16="http://schemas.microsoft.com/office/drawing/2014/main" id="{96EE76D4-048D-433B-BBF0-0BF1ACD68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748" y="506925"/>
            <a:ext cx="86106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974C9CED-64DD-484D-B573-F0990F78E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860" y="510137"/>
            <a:ext cx="1234440" cy="1905000"/>
          </a:xfrm>
          <a:prstGeom prst="rect">
            <a:avLst/>
          </a:prstGeom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D8413EC7-F2C4-475E-B574-A5C2CAF2EA53}"/>
              </a:ext>
            </a:extLst>
          </p:cNvPr>
          <p:cNvSpPr/>
          <p:nvPr/>
        </p:nvSpPr>
        <p:spPr>
          <a:xfrm>
            <a:off x="3563888" y="830961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D4332D4C-2115-4414-8DD7-4F9BDFF7CE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52" y="503313"/>
            <a:ext cx="487680" cy="1905000"/>
          </a:xfrm>
          <a:prstGeom prst="rect">
            <a:avLst/>
          </a:prstGeom>
        </p:spPr>
      </p:pic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43105832-4E66-4D49-8BB2-D49DFC5AFC9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232" y="506925"/>
            <a:ext cx="861060" cy="190500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0D6E88D6-D2C8-408B-B00F-01EE9452F087}"/>
              </a:ext>
            </a:extLst>
          </p:cNvPr>
          <p:cNvSpPr/>
          <p:nvPr/>
        </p:nvSpPr>
        <p:spPr>
          <a:xfrm>
            <a:off x="6660232" y="830961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C4B8F28-BA2F-45CE-9190-6A7C34F9839F}"/>
              </a:ext>
            </a:extLst>
          </p:cNvPr>
          <p:cNvGrpSpPr/>
          <p:nvPr/>
        </p:nvGrpSpPr>
        <p:grpSpPr>
          <a:xfrm>
            <a:off x="719572" y="476672"/>
            <a:ext cx="487680" cy="1905000"/>
            <a:chOff x="719572" y="476672"/>
            <a:chExt cx="487680" cy="1905000"/>
          </a:xfrm>
        </p:grpSpPr>
        <p:pic>
          <p:nvPicPr>
            <p:cNvPr id="4" name="Picture 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F645F4E-A767-41E4-85C8-CA8145DAE92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554" b="27087"/>
            <a:stretch/>
          </p:blipFill>
          <p:spPr>
            <a:xfrm>
              <a:off x="719572" y="1412776"/>
              <a:ext cx="487680" cy="483089"/>
            </a:xfrm>
            <a:prstGeom prst="rect">
              <a:avLst/>
            </a:prstGeom>
          </p:spPr>
        </p:pic>
        <p:pic>
          <p:nvPicPr>
            <p:cNvPr id="8" name="Picture 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64933EC5-A7DE-4A2E-B1AD-B8FF3559C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9592" y="476672"/>
              <a:ext cx="300990" cy="190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2417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6E651F42-D605-42EB-BC05-810821E5A82B}"/>
              </a:ext>
            </a:extLst>
          </p:cNvPr>
          <p:cNvSpPr txBox="1"/>
          <p:nvPr/>
        </p:nvSpPr>
        <p:spPr>
          <a:xfrm>
            <a:off x="695678" y="2600908"/>
            <a:ext cx="489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ask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5C9847D-7237-4AEE-BD5F-A393EEA0236F}"/>
              </a:ext>
            </a:extLst>
          </p:cNvPr>
          <p:cNvSpPr txBox="1"/>
          <p:nvPr/>
        </p:nvSpPr>
        <p:spPr>
          <a:xfrm>
            <a:off x="2109503" y="2600908"/>
            <a:ext cx="618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busy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8056E3E-99C6-4535-9AB6-63D1A8DC978E}"/>
              </a:ext>
            </a:extLst>
          </p:cNvPr>
          <p:cNvSpPr txBox="1"/>
          <p:nvPr/>
        </p:nvSpPr>
        <p:spPr>
          <a:xfrm>
            <a:off x="3517123" y="2600908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clean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91CD0BE-4784-42CC-8D05-7062DEB323AB}"/>
              </a:ext>
            </a:extLst>
          </p:cNvPr>
          <p:cNvSpPr txBox="1"/>
          <p:nvPr/>
        </p:nvSpPr>
        <p:spPr>
          <a:xfrm>
            <a:off x="4800347" y="2600908"/>
            <a:ext cx="99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different</a:t>
            </a:r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8BE5AC9-42C3-460C-AC5D-5C318357A251}"/>
              </a:ext>
            </a:extLst>
          </p:cNvPr>
          <p:cNvSpPr txBox="1"/>
          <p:nvPr/>
        </p:nvSpPr>
        <p:spPr>
          <a:xfrm>
            <a:off x="6417864" y="2600908"/>
            <a:ext cx="714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down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417E335-048E-44E5-B37A-5650F11D5EF2}"/>
              </a:ext>
            </a:extLst>
          </p:cNvPr>
          <p:cNvSpPr txBox="1"/>
          <p:nvPr/>
        </p:nvSpPr>
        <p:spPr>
          <a:xfrm>
            <a:off x="7969208" y="2600908"/>
            <a:ext cx="491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dry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7696253-8D4A-4FB5-AC29-032693BBA6C0}"/>
              </a:ext>
            </a:extLst>
          </p:cNvPr>
          <p:cNvSpPr txBox="1"/>
          <p:nvPr/>
        </p:nvSpPr>
        <p:spPr>
          <a:xfrm>
            <a:off x="640055" y="6057292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easy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AC03D6F-0B71-437D-AD82-AEC4CC68ABF8}"/>
              </a:ext>
            </a:extLst>
          </p:cNvPr>
          <p:cNvSpPr txBox="1"/>
          <p:nvPr/>
        </p:nvSpPr>
        <p:spPr>
          <a:xfrm>
            <a:off x="2089240" y="6057292"/>
            <a:ext cx="658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eight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3CBB64E-0769-4E68-B5F6-89721F1A0D15}"/>
              </a:ext>
            </a:extLst>
          </p:cNvPr>
          <p:cNvSpPr txBox="1"/>
          <p:nvPr/>
        </p:nvSpPr>
        <p:spPr>
          <a:xfrm>
            <a:off x="3595990" y="6057292"/>
            <a:ext cx="525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fast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FC7CCAE-2069-4CF3-902D-3BC179FF4E07}"/>
              </a:ext>
            </a:extLst>
          </p:cNvPr>
          <p:cNvSpPr txBox="1"/>
          <p:nvPr/>
        </p:nvSpPr>
        <p:spPr>
          <a:xfrm>
            <a:off x="4846739" y="6057292"/>
            <a:ext cx="904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favorite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F52F089-89AD-4274-B565-0EB4F040EFF6}"/>
              </a:ext>
            </a:extLst>
          </p:cNvPr>
          <p:cNvSpPr txBox="1"/>
          <p:nvPr/>
        </p:nvSpPr>
        <p:spPr>
          <a:xfrm>
            <a:off x="6512313" y="6057292"/>
            <a:ext cx="525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five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6B56F85-76D8-4177-B201-E806B7115636}"/>
              </a:ext>
            </a:extLst>
          </p:cNvPr>
          <p:cNvSpPr txBox="1"/>
          <p:nvPr/>
        </p:nvSpPr>
        <p:spPr>
          <a:xfrm>
            <a:off x="7928139" y="6057292"/>
            <a:ext cx="574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four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D4278CE-A78B-4752-86BA-6FB9D7C6FA07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B0384A5C-DD57-4374-8C56-DD0229C87D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056" y="335868"/>
            <a:ext cx="104775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825B329E-1004-4770-B46D-F2DE6792A5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681" y="332656"/>
            <a:ext cx="487680" cy="1905000"/>
          </a:xfrm>
          <a:prstGeom prst="rect">
            <a:avLst/>
          </a:prstGeom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7FD80106-526E-45DE-B80A-ABF83C38FE86}"/>
              </a:ext>
            </a:extLst>
          </p:cNvPr>
          <p:cNvSpPr/>
          <p:nvPr/>
        </p:nvSpPr>
        <p:spPr>
          <a:xfrm>
            <a:off x="2215739" y="683918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854BD3E4-2070-4E5B-BC96-1466C14538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548" y="362445"/>
            <a:ext cx="1234440" cy="1905000"/>
          </a:xfrm>
          <a:prstGeom prst="rect">
            <a:avLst/>
          </a:prstGeom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213D53D-CEA2-417F-9984-8BD2D70660B4}"/>
              </a:ext>
            </a:extLst>
          </p:cNvPr>
          <p:cNvSpPr/>
          <p:nvPr/>
        </p:nvSpPr>
        <p:spPr>
          <a:xfrm>
            <a:off x="3864759" y="683917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23E6A66F-6415-4718-AB80-A83DA2A412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068" y="332656"/>
            <a:ext cx="86106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8132B0A6-AFF0-41DD-B337-9BA7FC44E4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444" y="332656"/>
            <a:ext cx="487680" cy="19050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AF162B8A-8A60-49C1-9B8B-0E1BDC9387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192" y="332656"/>
            <a:ext cx="861060" cy="1905000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C794F755-B93B-4F78-8C5E-4E9A847B9B95}"/>
              </a:ext>
            </a:extLst>
          </p:cNvPr>
          <p:cNvSpPr/>
          <p:nvPr/>
        </p:nvSpPr>
        <p:spPr>
          <a:xfrm>
            <a:off x="8020422" y="688751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956AC88A-98F0-4408-9D43-96ADD16279F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793883"/>
            <a:ext cx="861060" cy="1905000"/>
          </a:xfrm>
          <a:prstGeom prst="rect">
            <a:avLst/>
          </a:prstGeom>
        </p:spPr>
      </p:pic>
      <p:sp>
        <p:nvSpPr>
          <p:cNvPr id="77" name="Rectangle 76">
            <a:extLst>
              <a:ext uri="{FF2B5EF4-FFF2-40B4-BE49-F238E27FC236}">
                <a16:creationId xmlns:a16="http://schemas.microsoft.com/office/drawing/2014/main" id="{8621407B-C784-4E68-A06E-458ED1EF7CCF}"/>
              </a:ext>
            </a:extLst>
          </p:cNvPr>
          <p:cNvSpPr/>
          <p:nvPr/>
        </p:nvSpPr>
        <p:spPr>
          <a:xfrm>
            <a:off x="802549" y="4162762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71DE08EB-C12D-4A89-9F57-9DAFC50F519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4786" y="3793883"/>
            <a:ext cx="300990" cy="1905000"/>
          </a:xfrm>
          <a:prstGeom prst="rect">
            <a:avLst/>
          </a:prstGeom>
        </p:spPr>
      </p:pic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87AA0F62-DB9A-41AA-9AF8-5DEF02A65DA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852" y="3803027"/>
            <a:ext cx="1234440" cy="1905000"/>
          </a:xfrm>
          <a:prstGeom prst="rect">
            <a:avLst/>
          </a:prstGeom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31549634-726D-4BF6-BAF2-695C3755355E}"/>
              </a:ext>
            </a:extLst>
          </p:cNvPr>
          <p:cNvSpPr/>
          <p:nvPr/>
        </p:nvSpPr>
        <p:spPr>
          <a:xfrm>
            <a:off x="3472596" y="4120582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A82AEC57-C418-482E-B8FF-28CE7056FC9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838" y="3789040"/>
            <a:ext cx="300990" cy="1905000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0B57F6BE-CF88-43E4-9DA9-907DB1A9531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3142" y="3793883"/>
            <a:ext cx="300990" cy="1905000"/>
          </a:xfrm>
          <a:prstGeom prst="rect">
            <a:avLst/>
          </a:prstGeom>
        </p:spPr>
      </p:pic>
      <p:grpSp>
        <p:nvGrpSpPr>
          <p:cNvPr id="39" name="Group 38">
            <a:extLst>
              <a:ext uri="{FF2B5EF4-FFF2-40B4-BE49-F238E27FC236}">
                <a16:creationId xmlns:a16="http://schemas.microsoft.com/office/drawing/2014/main" id="{8D2FDA5E-94F8-43A9-8CC8-13154F0F0D6C}"/>
              </a:ext>
            </a:extLst>
          </p:cNvPr>
          <p:cNvGrpSpPr/>
          <p:nvPr/>
        </p:nvGrpSpPr>
        <p:grpSpPr>
          <a:xfrm>
            <a:off x="4788024" y="3753036"/>
            <a:ext cx="1044116" cy="2281252"/>
            <a:chOff x="1331640" y="764704"/>
            <a:chExt cx="1044116" cy="2281252"/>
          </a:xfrm>
        </p:grpSpPr>
        <p:pic>
          <p:nvPicPr>
            <p:cNvPr id="40" name="Picture 3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8A62D2A3-F1F4-4C2A-80D7-B947CE8F63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1640" y="800708"/>
              <a:ext cx="487680" cy="1905000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1801C342-88F8-4EE4-A1C8-F0055A8D4B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704" y="764704"/>
              <a:ext cx="300990" cy="1905000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17799169-ECF2-4213-811E-877AEB4446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1456" y="1140956"/>
              <a:ext cx="114300" cy="1905000"/>
            </a:xfrm>
            <a:prstGeom prst="rect">
              <a:avLst/>
            </a:prstGeom>
          </p:spPr>
        </p:pic>
        <p:pic>
          <p:nvPicPr>
            <p:cNvPr id="43" name="Picture 4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87B41684-1B79-4B29-BA2E-99284047C6F5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31640" y="980728"/>
              <a:ext cx="487680" cy="190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2424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FB032235-8F3D-4E05-A4B5-E34DB891D2D9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AAF4EFE-DEC0-4924-8377-179CA02C4062}"/>
              </a:ext>
            </a:extLst>
          </p:cNvPr>
          <p:cNvSpPr txBox="1"/>
          <p:nvPr/>
        </p:nvSpPr>
        <p:spPr>
          <a:xfrm>
            <a:off x="698886" y="2600908"/>
            <a:ext cx="482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full</a:t>
            </a:r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2BD2A31-2A1E-4CEF-9FAF-423E11410F98}"/>
              </a:ext>
            </a:extLst>
          </p:cNvPr>
          <p:cNvSpPr txBox="1"/>
          <p:nvPr/>
        </p:nvSpPr>
        <p:spPr>
          <a:xfrm>
            <a:off x="2111331" y="2600908"/>
            <a:ext cx="61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here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D97A0CD-8F68-43EC-99FF-DB5C18C4B96F}"/>
              </a:ext>
            </a:extLst>
          </p:cNvPr>
          <p:cNvSpPr txBox="1"/>
          <p:nvPr/>
        </p:nvSpPr>
        <p:spPr>
          <a:xfrm>
            <a:off x="3606090" y="2600908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hot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5738CF1-FB0A-4A54-923A-80F9DF34E8FE}"/>
              </a:ext>
            </a:extLst>
          </p:cNvPr>
          <p:cNvSpPr txBox="1"/>
          <p:nvPr/>
        </p:nvSpPr>
        <p:spPr>
          <a:xfrm>
            <a:off x="4994183" y="2600908"/>
            <a:ext cx="609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little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9308BF2-107A-4464-BAE2-8C0A1DFE016C}"/>
              </a:ext>
            </a:extLst>
          </p:cNvPr>
          <p:cNvSpPr txBox="1"/>
          <p:nvPr/>
        </p:nvSpPr>
        <p:spPr>
          <a:xfrm>
            <a:off x="6473520" y="2600908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loud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3487D87-A820-43F3-8268-E6B28705DA52}"/>
              </a:ext>
            </a:extLst>
          </p:cNvPr>
          <p:cNvSpPr txBox="1"/>
          <p:nvPr/>
        </p:nvSpPr>
        <p:spPr>
          <a:xfrm>
            <a:off x="7806825" y="2600908"/>
            <a:ext cx="8167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maybe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4D170D7-3F26-4C1C-ACC5-315BB8431E22}"/>
              </a:ext>
            </a:extLst>
          </p:cNvPr>
          <p:cNvSpPr txBox="1"/>
          <p:nvPr/>
        </p:nvSpPr>
        <p:spPr>
          <a:xfrm>
            <a:off x="598601" y="6057292"/>
            <a:ext cx="68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more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5510C98-C25F-41B1-9625-AF9C2003B8C8}"/>
              </a:ext>
            </a:extLst>
          </p:cNvPr>
          <p:cNvSpPr txBox="1"/>
          <p:nvPr/>
        </p:nvSpPr>
        <p:spPr>
          <a:xfrm>
            <a:off x="2091067" y="6057292"/>
            <a:ext cx="654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most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43ADC9-9E71-485C-AD75-295533A87FC8}"/>
              </a:ext>
            </a:extLst>
          </p:cNvPr>
          <p:cNvSpPr txBox="1"/>
          <p:nvPr/>
        </p:nvSpPr>
        <p:spPr>
          <a:xfrm>
            <a:off x="3189853" y="6057292"/>
            <a:ext cx="1337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much, many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6803F69-CE79-4D2B-9808-721E8D9BFA81}"/>
              </a:ext>
            </a:extLst>
          </p:cNvPr>
          <p:cNvSpPr txBox="1"/>
          <p:nvPr/>
        </p:nvSpPr>
        <p:spPr>
          <a:xfrm>
            <a:off x="5005949" y="6057292"/>
            <a:ext cx="585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new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F99DCE1-1CC3-41E0-99E2-6FCC9B882FA2}"/>
              </a:ext>
            </a:extLst>
          </p:cNvPr>
          <p:cNvSpPr txBox="1"/>
          <p:nvPr/>
        </p:nvSpPr>
        <p:spPr>
          <a:xfrm>
            <a:off x="6476726" y="6057292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nine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991C9D-11D5-4D8C-8015-ABEFCE3AADE9}"/>
              </a:ext>
            </a:extLst>
          </p:cNvPr>
          <p:cNvSpPr txBox="1"/>
          <p:nvPr/>
        </p:nvSpPr>
        <p:spPr>
          <a:xfrm>
            <a:off x="7882423" y="6057292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none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7BF76909-7533-4894-829C-437E040123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63" y="335868"/>
            <a:ext cx="86106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6FA275CE-0B3C-4215-BF6E-961686B7DB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016" y="335868"/>
            <a:ext cx="674370" cy="19050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56D10198-B158-462A-9446-2C213DEAC8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32656"/>
            <a:ext cx="861060" cy="190500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0805921B-5F34-4332-8919-A46F673D9C9C}"/>
              </a:ext>
            </a:extLst>
          </p:cNvPr>
          <p:cNvSpPr/>
          <p:nvPr/>
        </p:nvSpPr>
        <p:spPr>
          <a:xfrm>
            <a:off x="3671900" y="64116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96DE33B1-DA5F-4CAE-8B85-2A261165ED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52" y="335868"/>
            <a:ext cx="48768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46E7B946-5416-4BA0-A079-EEB13CDCE4A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228" y="335868"/>
            <a:ext cx="861060" cy="1905000"/>
          </a:xfrm>
          <a:prstGeom prst="rect">
            <a:avLst/>
          </a:prstGeom>
        </p:spPr>
      </p:pic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903A7922-3496-4CC0-AE8A-C64F6C0FFE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32656"/>
            <a:ext cx="861060" cy="1905000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C8736C00-F1CF-4A88-B90B-8238DE687DFC}"/>
              </a:ext>
            </a:extLst>
          </p:cNvPr>
          <p:cNvSpPr/>
          <p:nvPr/>
        </p:nvSpPr>
        <p:spPr>
          <a:xfrm>
            <a:off x="7776356" y="659007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DB6D6EC8-0634-4000-90B1-0C629C46D50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3789040"/>
            <a:ext cx="487680" cy="1905000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1546DF06-A495-437D-883F-3EB4BF78F7F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32" y="3789040"/>
            <a:ext cx="487680" cy="1905000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E0C70117-4665-434D-9D91-4C4D97470A3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3792252"/>
            <a:ext cx="487680" cy="1905000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22B03E4E-99C5-43EF-AA70-042A9EF42AB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12" y="3789040"/>
            <a:ext cx="1234440" cy="190500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45444AD4-3D6A-448A-9D7F-DE98D95A3A8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499" y="3792252"/>
            <a:ext cx="300990" cy="1905000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B7E504F9-CC60-4AF4-A2B3-FCB3C1E6D2F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710" y="3789040"/>
            <a:ext cx="10477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25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FB032235-8F3D-4E05-A4B5-E34DB891D2D9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AAF4EFE-DEC0-4924-8377-179CA02C4062}"/>
              </a:ext>
            </a:extLst>
          </p:cNvPr>
          <p:cNvSpPr txBox="1"/>
          <p:nvPr/>
        </p:nvSpPr>
        <p:spPr>
          <a:xfrm>
            <a:off x="644030" y="2600908"/>
            <a:ext cx="592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now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2BD2A31-2A1E-4CEF-9FAF-423E11410F98}"/>
              </a:ext>
            </a:extLst>
          </p:cNvPr>
          <p:cNvSpPr txBox="1"/>
          <p:nvPr/>
        </p:nvSpPr>
        <p:spPr>
          <a:xfrm>
            <a:off x="2106874" y="2600908"/>
            <a:ext cx="623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right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D97A0CD-8F68-43EC-99FF-DB5C18C4B96F}"/>
              </a:ext>
            </a:extLst>
          </p:cNvPr>
          <p:cNvSpPr txBox="1"/>
          <p:nvPr/>
        </p:nvSpPr>
        <p:spPr>
          <a:xfrm>
            <a:off x="3516322" y="2600908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same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5738CF1-FB0A-4A54-923A-80F9DF34E8FE}"/>
              </a:ext>
            </a:extLst>
          </p:cNvPr>
          <p:cNvSpPr txBox="1"/>
          <p:nvPr/>
        </p:nvSpPr>
        <p:spPr>
          <a:xfrm>
            <a:off x="4934936" y="2600908"/>
            <a:ext cx="727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seven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9308BF2-107A-4464-BAE2-8C0A1DFE016C}"/>
              </a:ext>
            </a:extLst>
          </p:cNvPr>
          <p:cNvSpPr txBox="1"/>
          <p:nvPr/>
        </p:nvSpPr>
        <p:spPr>
          <a:xfrm>
            <a:off x="6437454" y="2600908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short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3487D87-A820-43F3-8268-E6B28705DA52}"/>
              </a:ext>
            </a:extLst>
          </p:cNvPr>
          <p:cNvSpPr txBox="1"/>
          <p:nvPr/>
        </p:nvSpPr>
        <p:spPr>
          <a:xfrm>
            <a:off x="7950549" y="2600908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sick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4D170D7-3F26-4C1C-ACC5-315BB8431E22}"/>
              </a:ext>
            </a:extLst>
          </p:cNvPr>
          <p:cNvSpPr txBox="1"/>
          <p:nvPr/>
        </p:nvSpPr>
        <p:spPr>
          <a:xfrm>
            <a:off x="726937" y="604800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six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5510C98-C25F-41B1-9625-AF9C2003B8C8}"/>
              </a:ext>
            </a:extLst>
          </p:cNvPr>
          <p:cNvSpPr txBox="1"/>
          <p:nvPr/>
        </p:nvSpPr>
        <p:spPr>
          <a:xfrm>
            <a:off x="2055321" y="6048000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smart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43ADC9-9E71-485C-AD75-295533A87FC8}"/>
              </a:ext>
            </a:extLst>
          </p:cNvPr>
          <p:cNvSpPr txBox="1"/>
          <p:nvPr/>
        </p:nvSpPr>
        <p:spPr>
          <a:xfrm>
            <a:off x="3510710" y="60480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some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6803F69-CE79-4D2B-9808-721E8D9BFA81}"/>
              </a:ext>
            </a:extLst>
          </p:cNvPr>
          <p:cNvSpPr txBox="1"/>
          <p:nvPr/>
        </p:nvSpPr>
        <p:spPr>
          <a:xfrm>
            <a:off x="4953178" y="6048000"/>
            <a:ext cx="691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there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F99DCE1-1CC3-41E0-99E2-6FCC9B882FA2}"/>
              </a:ext>
            </a:extLst>
          </p:cNvPr>
          <p:cNvSpPr txBox="1"/>
          <p:nvPr/>
        </p:nvSpPr>
        <p:spPr>
          <a:xfrm>
            <a:off x="6429342" y="6048000"/>
            <a:ext cx="691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three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991C9D-11D5-4D8C-8015-ABEFCE3AADE9}"/>
              </a:ext>
            </a:extLst>
          </p:cNvPr>
          <p:cNvSpPr txBox="1"/>
          <p:nvPr/>
        </p:nvSpPr>
        <p:spPr>
          <a:xfrm>
            <a:off x="7941989" y="6048000"/>
            <a:ext cx="546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two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0D4762BB-7DA5-438B-8D28-4C81923F80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17117"/>
            <a:ext cx="58293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8AB3AE3B-E365-4241-9789-1BCB9EAB40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752" y="332649"/>
            <a:ext cx="1234440" cy="190500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156C9351-FD8A-483F-A23A-3A53604D88A6}"/>
              </a:ext>
            </a:extLst>
          </p:cNvPr>
          <p:cNvSpPr/>
          <p:nvPr/>
        </p:nvSpPr>
        <p:spPr>
          <a:xfrm>
            <a:off x="2123728" y="673945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EA57F6BA-E8DD-458B-90E8-0FC1DF8713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892" y="335868"/>
            <a:ext cx="487680" cy="1905000"/>
          </a:xfrm>
          <a:prstGeom prst="rect">
            <a:avLst/>
          </a:prstGeom>
        </p:spPr>
      </p:pic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2EC021D9-E28D-475E-89A3-F5AF2FB343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532" y="317117"/>
            <a:ext cx="300990" cy="1905000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440C9BCC-5BBB-4AF9-95E0-615D210672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212" y="313905"/>
            <a:ext cx="487680" cy="1905000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7063DEFC-D42A-4E39-B710-A444C108D11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388" y="313905"/>
            <a:ext cx="861060" cy="1905000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C5F82493-73F4-4D99-90E5-3764E5C37AA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792252"/>
            <a:ext cx="300990" cy="1905000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87306494-BDF7-419E-8146-F154C48428D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1700" y="3809512"/>
            <a:ext cx="1234440" cy="1905000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6CCB9915-4F96-4892-AB13-B27B7C39158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268" y="3792252"/>
            <a:ext cx="487680" cy="1905000"/>
          </a:xfrm>
          <a:prstGeom prst="rect">
            <a:avLst/>
          </a:prstGeom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id="{BB89080E-0BF8-44B5-A0EB-D54088997D74}"/>
              </a:ext>
            </a:extLst>
          </p:cNvPr>
          <p:cNvSpPr/>
          <p:nvPr/>
        </p:nvSpPr>
        <p:spPr>
          <a:xfrm>
            <a:off x="3743908" y="414908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E67F6CB8-CD75-41B9-9AB6-7DF09C22C20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44" y="3828256"/>
            <a:ext cx="674370" cy="1905000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C49F3DC0-9108-4AF6-92F1-BA84B559DE1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3789040"/>
            <a:ext cx="300990" cy="1905000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1117B7AE-8B4B-43D9-A1D8-350179DE626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792252"/>
            <a:ext cx="30099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680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FB032235-8F3D-4E05-A4B5-E34DB891D2D9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AAF4EFE-DEC0-4924-8377-179CA02C4062}"/>
              </a:ext>
            </a:extLst>
          </p:cNvPr>
          <p:cNvSpPr txBox="1"/>
          <p:nvPr/>
        </p:nvSpPr>
        <p:spPr>
          <a:xfrm>
            <a:off x="726136" y="2600908"/>
            <a:ext cx="42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up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2BD2A31-2A1E-4CEF-9FAF-423E11410F98}"/>
              </a:ext>
            </a:extLst>
          </p:cNvPr>
          <p:cNvSpPr txBox="1"/>
          <p:nvPr/>
        </p:nvSpPr>
        <p:spPr>
          <a:xfrm>
            <a:off x="2149130" y="2600908"/>
            <a:ext cx="538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wet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D97A0CD-8F68-43EC-99FF-DB5C18C4B96F}"/>
              </a:ext>
            </a:extLst>
          </p:cNvPr>
          <p:cNvSpPr txBox="1"/>
          <p:nvPr/>
        </p:nvSpPr>
        <p:spPr>
          <a:xfrm>
            <a:off x="3469290" y="2600908"/>
            <a:ext cx="778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wrong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5738CF1-FB0A-4A54-923A-80F9DF34E8FE}"/>
              </a:ext>
            </a:extLst>
          </p:cNvPr>
          <p:cNvSpPr txBox="1"/>
          <p:nvPr/>
        </p:nvSpPr>
        <p:spPr>
          <a:xfrm>
            <a:off x="5107162" y="260090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9308BF2-107A-4464-BAE2-8C0A1DFE016C}"/>
              </a:ext>
            </a:extLst>
          </p:cNvPr>
          <p:cNvSpPr txBox="1"/>
          <p:nvPr/>
        </p:nvSpPr>
        <p:spPr>
          <a:xfrm>
            <a:off x="6583326" y="260090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3487D87-A820-43F3-8268-E6B28705DA52}"/>
              </a:ext>
            </a:extLst>
          </p:cNvPr>
          <p:cNvSpPr txBox="1"/>
          <p:nvPr/>
        </p:nvSpPr>
        <p:spPr>
          <a:xfrm>
            <a:off x="8023486" y="260090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4D170D7-3F26-4C1C-ACC5-315BB8431E22}"/>
              </a:ext>
            </a:extLst>
          </p:cNvPr>
          <p:cNvSpPr txBox="1"/>
          <p:nvPr/>
        </p:nvSpPr>
        <p:spPr>
          <a:xfrm>
            <a:off x="748578" y="602128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/>
              <a:t>xx</a:t>
            </a:r>
            <a:endParaRPr 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5510C98-C25F-41B1-9625-AF9C2003B8C8}"/>
              </a:ext>
            </a:extLst>
          </p:cNvPr>
          <p:cNvSpPr txBox="1"/>
          <p:nvPr/>
        </p:nvSpPr>
        <p:spPr>
          <a:xfrm>
            <a:off x="2226842" y="602128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43ADC9-9E71-485C-AD75-295533A87FC8}"/>
              </a:ext>
            </a:extLst>
          </p:cNvPr>
          <p:cNvSpPr txBox="1"/>
          <p:nvPr/>
        </p:nvSpPr>
        <p:spPr>
          <a:xfrm>
            <a:off x="3667002" y="602128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6803F69-CE79-4D2B-9808-721E8D9BFA81}"/>
              </a:ext>
            </a:extLst>
          </p:cNvPr>
          <p:cNvSpPr txBox="1"/>
          <p:nvPr/>
        </p:nvSpPr>
        <p:spPr>
          <a:xfrm>
            <a:off x="5107162" y="602128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F99DCE1-1CC3-41E0-99E2-6FCC9B882FA2}"/>
              </a:ext>
            </a:extLst>
          </p:cNvPr>
          <p:cNvSpPr txBox="1"/>
          <p:nvPr/>
        </p:nvSpPr>
        <p:spPr>
          <a:xfrm>
            <a:off x="6583326" y="602128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991C9D-11D5-4D8C-8015-ABEFCE3AADE9}"/>
              </a:ext>
            </a:extLst>
          </p:cNvPr>
          <p:cNvSpPr txBox="1"/>
          <p:nvPr/>
        </p:nvSpPr>
        <p:spPr>
          <a:xfrm>
            <a:off x="8023486" y="602128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CD7FA824-1242-43BB-8422-162B26BE2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52" y="332656"/>
            <a:ext cx="487680" cy="1905000"/>
          </a:xfrm>
          <a:prstGeom prst="rect">
            <a:avLst/>
          </a:prstGeom>
        </p:spPr>
      </p:pic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4A7C4DD9-CF7B-4D58-91C3-C09E0F902B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55012"/>
            <a:ext cx="861060" cy="190500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44FFDE39-34FA-4467-891C-7322EEED21B7}"/>
              </a:ext>
            </a:extLst>
          </p:cNvPr>
          <p:cNvSpPr/>
          <p:nvPr/>
        </p:nvSpPr>
        <p:spPr>
          <a:xfrm>
            <a:off x="2267744" y="692696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49FCE88E-316A-447D-8B4A-6B50AEC780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508" y="358224"/>
            <a:ext cx="1234440" cy="1905000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7A0319C4-745C-4201-896F-ED97F2425BFB}"/>
              </a:ext>
            </a:extLst>
          </p:cNvPr>
          <p:cNvSpPr/>
          <p:nvPr/>
        </p:nvSpPr>
        <p:spPr>
          <a:xfrm>
            <a:off x="3635896" y="692696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092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64F11F9-03B1-4883-95B3-4B4D2F64471A}"/>
              </a:ext>
            </a:extLst>
          </p:cNvPr>
          <p:cNvGrpSpPr/>
          <p:nvPr/>
        </p:nvGrpSpPr>
        <p:grpSpPr>
          <a:xfrm>
            <a:off x="1440231" y="404664"/>
            <a:ext cx="1726853" cy="3204356"/>
            <a:chOff x="1440231" y="1592796"/>
            <a:chExt cx="1726853" cy="3204356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47966E9-EC85-4868-8BD4-C76E35379E39}"/>
                </a:ext>
              </a:extLst>
            </p:cNvPr>
            <p:cNvGrpSpPr/>
            <p:nvPr/>
          </p:nvGrpSpPr>
          <p:grpSpPr>
            <a:xfrm>
              <a:off x="1440231" y="1952836"/>
              <a:ext cx="1726853" cy="2664296"/>
              <a:chOff x="2397185" y="1952836"/>
              <a:chExt cx="1394632" cy="2664296"/>
            </a:xfrm>
            <a:solidFill>
              <a:schemeClr val="bg1"/>
            </a:solidFill>
          </p:grpSpPr>
          <p:sp>
            <p:nvSpPr>
              <p:cNvPr id="13" name="Arc 12">
                <a:extLst>
                  <a:ext uri="{FF2B5EF4-FFF2-40B4-BE49-F238E27FC236}">
                    <a16:creationId xmlns:a16="http://schemas.microsoft.com/office/drawing/2014/main" id="{F2C53D3A-D7AE-4978-880A-A07AB822138A}"/>
                  </a:ext>
                </a:extLst>
              </p:cNvPr>
              <p:cNvSpPr/>
              <p:nvPr/>
            </p:nvSpPr>
            <p:spPr>
              <a:xfrm>
                <a:off x="2397185" y="1952836"/>
                <a:ext cx="1394632" cy="914400"/>
              </a:xfrm>
              <a:prstGeom prst="arc">
                <a:avLst>
                  <a:gd name="adj1" fmla="val 16120529"/>
                  <a:gd name="adj2" fmla="val 2092447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A099893F-3153-44AD-9891-0FE1B6A5AFF8}"/>
                  </a:ext>
                </a:extLst>
              </p:cNvPr>
              <p:cNvGrpSpPr/>
              <p:nvPr/>
            </p:nvGrpSpPr>
            <p:grpSpPr>
              <a:xfrm>
                <a:off x="2397474" y="1952836"/>
                <a:ext cx="1368152" cy="2664296"/>
                <a:chOff x="2397474" y="1952836"/>
                <a:chExt cx="1368152" cy="2664296"/>
              </a:xfrm>
              <a:grpFill/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03302443-FEBF-49B9-89B1-40A4D8578D0F}"/>
                    </a:ext>
                  </a:extLst>
                </p:cNvPr>
                <p:cNvSpPr/>
                <p:nvPr/>
              </p:nvSpPr>
              <p:spPr>
                <a:xfrm flipH="1">
                  <a:off x="2397474" y="1952836"/>
                  <a:ext cx="1368152" cy="914400"/>
                </a:xfrm>
                <a:prstGeom prst="arc">
                  <a:avLst>
                    <a:gd name="adj1" fmla="val 16119989"/>
                    <a:gd name="adj2" fmla="val 20846657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3DFF80FA-1EC1-4E66-85E2-C6BF48803A6A}"/>
                    </a:ext>
                  </a:extLst>
                </p:cNvPr>
                <p:cNvCxnSpPr>
                  <a:cxnSpLocks/>
                  <a:stCxn id="14" idx="2"/>
                </p:cNvCxnSpPr>
                <p:nvPr/>
              </p:nvCxnSpPr>
              <p:spPr>
                <a:xfrm flipH="1">
                  <a:off x="2447764" y="2235650"/>
                  <a:ext cx="1425" cy="2381482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F83C1B08-AB2F-4FA9-A11D-3059763CAC4D}"/>
                    </a:ext>
                  </a:extLst>
                </p:cNvPr>
                <p:cNvCxnSpPr>
                  <a:stCxn id="13" idx="2"/>
                  <a:endCxn id="13" idx="2"/>
                </p:cNvCxnSpPr>
                <p:nvPr/>
              </p:nvCxnSpPr>
              <p:spPr>
                <a:xfrm>
                  <a:off x="3747214" y="2249146"/>
                  <a:ext cx="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FABD9E02-0EE4-4AFE-B307-F51017918115}"/>
                    </a:ext>
                  </a:extLst>
                </p:cNvPr>
                <p:cNvCxnSpPr/>
                <p:nvPr/>
              </p:nvCxnSpPr>
              <p:spPr>
                <a:xfrm>
                  <a:off x="3743908" y="2240868"/>
                  <a:ext cx="0" cy="2376264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C7E73242-B53A-42E4-A8BA-A71400C2DE4D}"/>
                    </a:ext>
                  </a:extLst>
                </p:cNvPr>
                <p:cNvCxnSpPr/>
                <p:nvPr/>
              </p:nvCxnSpPr>
              <p:spPr>
                <a:xfrm>
                  <a:off x="2447764" y="4617132"/>
                  <a:ext cx="1296144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343DC6DA-70AC-4F31-B040-DE1121C16EF8}"/>
                  </a:ext>
                </a:extLst>
              </p:cNvPr>
              <p:cNvCxnSpPr/>
              <p:nvPr/>
            </p:nvCxnSpPr>
            <p:spPr>
              <a:xfrm>
                <a:off x="2447764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0339CD1-1325-479B-85A2-C34A0E4D24FE}"/>
                  </a:ext>
                </a:extLst>
              </p:cNvPr>
              <p:cNvCxnSpPr/>
              <p:nvPr/>
            </p:nvCxnSpPr>
            <p:spPr>
              <a:xfrm>
                <a:off x="2447764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37C6F116-1CD8-4AE6-B160-38C02D4CF22F}"/>
                </a:ext>
              </a:extLst>
            </p:cNvPr>
            <p:cNvGrpSpPr/>
            <p:nvPr/>
          </p:nvGrpSpPr>
          <p:grpSpPr>
            <a:xfrm>
              <a:off x="1979712" y="1592796"/>
              <a:ext cx="648072" cy="3204356"/>
              <a:chOff x="1979712" y="1592796"/>
              <a:chExt cx="648072" cy="3204356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A2165434-BCDA-4EF1-8473-CE57CCECDB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3658" y="1592796"/>
                <a:ext cx="0" cy="3204356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EDF4E83B-C2B6-4A43-BEB5-0F8BCC808D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79712" y="4185084"/>
                <a:ext cx="648072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690E17D-1C0A-4827-9C5D-79A0F2F331AC}"/>
              </a:ext>
            </a:extLst>
          </p:cNvPr>
          <p:cNvGrpSpPr/>
          <p:nvPr/>
        </p:nvGrpSpPr>
        <p:grpSpPr>
          <a:xfrm>
            <a:off x="3701265" y="404664"/>
            <a:ext cx="1651282" cy="3204356"/>
            <a:chOff x="3701265" y="1592796"/>
            <a:chExt cx="1651282" cy="3204356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4E45587-D493-498D-AB08-0EBCE9AE05F0}"/>
                </a:ext>
              </a:extLst>
            </p:cNvPr>
            <p:cNvSpPr/>
            <p:nvPr/>
          </p:nvSpPr>
          <p:spPr>
            <a:xfrm>
              <a:off x="3701265" y="1945369"/>
              <a:ext cx="1651282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6BB0A506-B31F-4B85-8736-260360C302A5}"/>
                </a:ext>
              </a:extLst>
            </p:cNvPr>
            <p:cNvCxnSpPr/>
            <p:nvPr/>
          </p:nvCxnSpPr>
          <p:spPr>
            <a:xfrm>
              <a:off x="3701265" y="2996952"/>
              <a:ext cx="1640170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31932DC-E31D-4B2F-89AF-62D5E7B00B0C}"/>
                </a:ext>
              </a:extLst>
            </p:cNvPr>
            <p:cNvCxnSpPr/>
            <p:nvPr/>
          </p:nvCxnSpPr>
          <p:spPr>
            <a:xfrm>
              <a:off x="3701265" y="3861048"/>
              <a:ext cx="1640170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E112C744-CD97-4EC9-9D80-5292AFAFB197}"/>
                </a:ext>
              </a:extLst>
            </p:cNvPr>
            <p:cNvGrpSpPr/>
            <p:nvPr/>
          </p:nvGrpSpPr>
          <p:grpSpPr>
            <a:xfrm>
              <a:off x="4200638" y="1592796"/>
              <a:ext cx="648072" cy="3204356"/>
              <a:chOff x="1979712" y="1592796"/>
              <a:chExt cx="648072" cy="3204356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D508C785-FF87-4480-B904-1C09A9150E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3658" y="1592796"/>
                <a:ext cx="0" cy="3204356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A5C84DFC-493E-44A8-80AA-64D0E654FF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79712" y="4185084"/>
                <a:ext cx="648072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6B4433EA-FF93-4F83-837D-372929A88D41}"/>
              </a:ext>
            </a:extLst>
          </p:cNvPr>
          <p:cNvGrpSpPr/>
          <p:nvPr/>
        </p:nvGrpSpPr>
        <p:grpSpPr>
          <a:xfrm>
            <a:off x="5946474" y="404664"/>
            <a:ext cx="1625359" cy="3204356"/>
            <a:chOff x="5946474" y="1592796"/>
            <a:chExt cx="1625359" cy="3204356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14B5E17-49C3-4A19-BC18-D471433271F3}"/>
                </a:ext>
              </a:extLst>
            </p:cNvPr>
            <p:cNvGrpSpPr/>
            <p:nvPr/>
          </p:nvGrpSpPr>
          <p:grpSpPr>
            <a:xfrm>
              <a:off x="5946474" y="2212007"/>
              <a:ext cx="1625359" cy="2390775"/>
              <a:chOff x="5040052" y="2212007"/>
              <a:chExt cx="1300163" cy="2390775"/>
            </a:xfrm>
            <a:solidFill>
              <a:schemeClr val="bg1"/>
            </a:solidFill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A3A60A14-6AB0-4A5D-B48A-CB22A2C0838A}"/>
                  </a:ext>
                </a:extLst>
              </p:cNvPr>
              <p:cNvSpPr/>
              <p:nvPr/>
            </p:nvSpPr>
            <p:spPr>
              <a:xfrm>
                <a:off x="5040052" y="2212007"/>
                <a:ext cx="1300163" cy="2390775"/>
              </a:xfrm>
              <a:custGeom>
                <a:avLst/>
                <a:gdLst>
                  <a:gd name="connsiteX0" fmla="*/ 0 w 1300163"/>
                  <a:gd name="connsiteY0" fmla="*/ 2390775 h 2390775"/>
                  <a:gd name="connsiteX1" fmla="*/ 9525 w 1300163"/>
                  <a:gd name="connsiteY1" fmla="*/ 0 h 2390775"/>
                  <a:gd name="connsiteX2" fmla="*/ 650082 w 1300163"/>
                  <a:gd name="connsiteY2" fmla="*/ 295275 h 2390775"/>
                  <a:gd name="connsiteX3" fmla="*/ 1295400 w 1300163"/>
                  <a:gd name="connsiteY3" fmla="*/ 9525 h 2390775"/>
                  <a:gd name="connsiteX4" fmla="*/ 1300163 w 1300163"/>
                  <a:gd name="connsiteY4" fmla="*/ 2388394 h 2390775"/>
                  <a:gd name="connsiteX5" fmla="*/ 0 w 1300163"/>
                  <a:gd name="connsiteY5" fmla="*/ 2390775 h 2390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0163" h="2390775">
                    <a:moveTo>
                      <a:pt x="0" y="2390775"/>
                    </a:moveTo>
                    <a:lnTo>
                      <a:pt x="9525" y="0"/>
                    </a:lnTo>
                    <a:lnTo>
                      <a:pt x="650082" y="295275"/>
                    </a:lnTo>
                    <a:lnTo>
                      <a:pt x="1295400" y="9525"/>
                    </a:lnTo>
                    <a:cubicBezTo>
                      <a:pt x="1296988" y="802481"/>
                      <a:pt x="1298575" y="1595438"/>
                      <a:pt x="1300163" y="2388394"/>
                    </a:cubicBezTo>
                    <a:lnTo>
                      <a:pt x="0" y="2390775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7E2EBAF3-F338-4551-97E1-92BC3BE7CADE}"/>
                  </a:ext>
                </a:extLst>
              </p:cNvPr>
              <p:cNvCxnSpPr/>
              <p:nvPr/>
            </p:nvCxnSpPr>
            <p:spPr>
              <a:xfrm>
                <a:off x="5040052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DA6F3DB-1943-4ABA-8970-287087087518}"/>
                  </a:ext>
                </a:extLst>
              </p:cNvPr>
              <p:cNvCxnSpPr/>
              <p:nvPr/>
            </p:nvCxnSpPr>
            <p:spPr>
              <a:xfrm>
                <a:off x="5040052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D71508E-8511-478F-B65C-A12ABEE23487}"/>
                </a:ext>
              </a:extLst>
            </p:cNvPr>
            <p:cNvGrpSpPr/>
            <p:nvPr/>
          </p:nvGrpSpPr>
          <p:grpSpPr>
            <a:xfrm>
              <a:off x="6444388" y="1592796"/>
              <a:ext cx="648072" cy="3204356"/>
              <a:chOff x="1979712" y="1592796"/>
              <a:chExt cx="648072" cy="3204356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CFE85B19-1915-45F6-BF22-CFB79DAB63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03658" y="1592796"/>
                <a:ext cx="0" cy="3204356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ED827ED6-1D68-4EED-BA9C-DF42D45103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79712" y="4185084"/>
                <a:ext cx="648072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D0510873-4EB9-4AEE-9241-194580F78CD1}"/>
              </a:ext>
            </a:extLst>
          </p:cNvPr>
          <p:cNvSpPr txBox="1"/>
          <p:nvPr/>
        </p:nvSpPr>
        <p:spPr>
          <a:xfrm>
            <a:off x="2880350" y="4869160"/>
            <a:ext cx="3324949" cy="221599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800" dirty="0"/>
              <a:t>1.25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523FF3B-2841-43EA-94D4-945932F9B297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862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A8C40B6D-AA6F-4AE5-BC89-34882D1D2544}"/>
              </a:ext>
            </a:extLst>
          </p:cNvPr>
          <p:cNvSpPr txBox="1"/>
          <p:nvPr/>
        </p:nvSpPr>
        <p:spPr>
          <a:xfrm>
            <a:off x="738967" y="2852936"/>
            <a:ext cx="609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stuff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93561B5-DF9F-4F5C-B48B-ACF1C201FDCC}"/>
              </a:ext>
            </a:extLst>
          </p:cNvPr>
          <p:cNvSpPr txBox="1"/>
          <p:nvPr/>
        </p:nvSpPr>
        <p:spPr>
          <a:xfrm>
            <a:off x="2406726" y="2852936"/>
            <a:ext cx="713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today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BD0C02E-6C35-4AD2-AAFE-F6DD6AF46A26}"/>
              </a:ext>
            </a:extLst>
          </p:cNvPr>
          <p:cNvSpPr txBox="1"/>
          <p:nvPr/>
        </p:nvSpPr>
        <p:spPr>
          <a:xfrm>
            <a:off x="3956751" y="2852936"/>
            <a:ext cx="11299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tomorrow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194770C-DEC9-4E0B-B45D-9FBE01C844B3}"/>
              </a:ext>
            </a:extLst>
          </p:cNvPr>
          <p:cNvSpPr txBox="1"/>
          <p:nvPr/>
        </p:nvSpPr>
        <p:spPr>
          <a:xfrm>
            <a:off x="5843086" y="2852936"/>
            <a:ext cx="861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tonight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6FDE148-4016-4A57-870C-9A4F77B52BE3}"/>
              </a:ext>
            </a:extLst>
          </p:cNvPr>
          <p:cNvSpPr txBox="1"/>
          <p:nvPr/>
        </p:nvSpPr>
        <p:spPr>
          <a:xfrm>
            <a:off x="7697489" y="2852936"/>
            <a:ext cx="657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what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33449B9-2A49-48A3-BC22-966AF5E918AF}"/>
              </a:ext>
            </a:extLst>
          </p:cNvPr>
          <p:cNvSpPr txBox="1"/>
          <p:nvPr/>
        </p:nvSpPr>
        <p:spPr>
          <a:xfrm>
            <a:off x="689273" y="6192016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when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46BA6D5-7EA2-45CB-8BCB-4188B78089BD}"/>
              </a:ext>
            </a:extLst>
          </p:cNvPr>
          <p:cNvSpPr txBox="1"/>
          <p:nvPr/>
        </p:nvSpPr>
        <p:spPr>
          <a:xfrm>
            <a:off x="2219558" y="6192016"/>
            <a:ext cx="1087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yesterday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8B374FC-B5A2-4BF4-A4CF-0B6555696DC4}"/>
              </a:ext>
            </a:extLst>
          </p:cNvPr>
          <p:cNvSpPr txBox="1"/>
          <p:nvPr/>
        </p:nvSpPr>
        <p:spPr>
          <a:xfrm>
            <a:off x="4330025" y="61920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B24DD70-FB20-4F06-8DA2-5AA45CA9694B}"/>
              </a:ext>
            </a:extLst>
          </p:cNvPr>
          <p:cNvSpPr txBox="1"/>
          <p:nvPr/>
        </p:nvSpPr>
        <p:spPr>
          <a:xfrm>
            <a:off x="6082157" y="61920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EE2CA10-94F6-4DCB-A919-385F6B4811E7}"/>
              </a:ext>
            </a:extLst>
          </p:cNvPr>
          <p:cNvSpPr txBox="1"/>
          <p:nvPr/>
        </p:nvSpPr>
        <p:spPr>
          <a:xfrm>
            <a:off x="7834289" y="61920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4BF552BB-989C-4397-AE17-24152C0727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716" y="562328"/>
            <a:ext cx="151638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0157D4D9-CA8F-4558-BC5F-248CB0D3E2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551892"/>
            <a:ext cx="1234440" cy="190500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DD969A5C-B208-48EA-8D9D-EB625308D5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900" y="548680"/>
            <a:ext cx="1516380" cy="1905000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DF3A99D1-6055-41CA-AFCF-F5AF49EB33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6012" y="548680"/>
            <a:ext cx="1234440" cy="1905000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6EF39E97-0297-40DA-A06A-2A8C8609B1E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97052"/>
            <a:ext cx="1234440" cy="1905000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DB2A5932-4E58-47CB-8F83-102F4ECB15A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900264"/>
            <a:ext cx="1234440" cy="1905000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B46E5A2B-AA06-4358-9B63-5A451B9D6E66}"/>
              </a:ext>
            </a:extLst>
          </p:cNvPr>
          <p:cNvGrpSpPr/>
          <p:nvPr/>
        </p:nvGrpSpPr>
        <p:grpSpPr>
          <a:xfrm>
            <a:off x="303900" y="554431"/>
            <a:ext cx="1387780" cy="1905000"/>
            <a:chOff x="251520" y="554431"/>
            <a:chExt cx="1387780" cy="1905000"/>
          </a:xfrm>
        </p:grpSpPr>
        <p:pic>
          <p:nvPicPr>
            <p:cNvPr id="18" name="Picture 1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3435825-0988-4A69-972D-3A27A2123F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420" t="18249" r="65120" b="66631"/>
            <a:stretch/>
          </p:blipFill>
          <p:spPr>
            <a:xfrm>
              <a:off x="1243270" y="872712"/>
              <a:ext cx="302438" cy="288036"/>
            </a:xfrm>
            <a:prstGeom prst="rect">
              <a:avLst/>
            </a:prstGeom>
          </p:spPr>
        </p:pic>
        <p:pic>
          <p:nvPicPr>
            <p:cNvPr id="19" name="Picture 18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A8F29F87-991A-45E1-AAAF-5DB8DE4BF41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520" y="554431"/>
              <a:ext cx="861060" cy="1905000"/>
            </a:xfrm>
            <a:prstGeom prst="rect">
              <a:avLst/>
            </a:prstGeom>
          </p:spPr>
        </p:pic>
        <p:pic>
          <p:nvPicPr>
            <p:cNvPr id="20" name="Picture 1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9E62D2EA-C810-4C7D-9A6B-6CE1182C45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7291" y="554431"/>
              <a:ext cx="487680" cy="1905000"/>
            </a:xfrm>
            <a:prstGeom prst="rect">
              <a:avLst/>
            </a:prstGeom>
          </p:spPr>
        </p:pic>
        <p:pic>
          <p:nvPicPr>
            <p:cNvPr id="21" name="Picture 20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84738103-4122-47D0-95AF-4265D1B49904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1620" y="554431"/>
              <a:ext cx="487680" cy="190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15144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129F58ED-9F95-4F93-AF48-BD2BDEB8E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515888"/>
            <a:ext cx="300990" cy="1905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4012E3-198D-4377-BDBF-FF8B7817F07A}"/>
              </a:ext>
            </a:extLst>
          </p:cNvPr>
          <p:cNvSpPr txBox="1"/>
          <p:nvPr/>
        </p:nvSpPr>
        <p:spPr>
          <a:xfrm>
            <a:off x="623062" y="2816932"/>
            <a:ext cx="634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after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67A93E62-F081-4989-A498-8D42E334AC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218" y="0"/>
            <a:ext cx="15050" cy="9525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339089CC-1217-4D21-861C-519BBF4E23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491" y="512676"/>
            <a:ext cx="30099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8430C47C-59CC-4463-A608-68B6BAAB76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548" y="515888"/>
            <a:ext cx="1234440" cy="190500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7895AAA5-6BD3-411C-B04B-23BA4F9BBD3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641" y="512676"/>
            <a:ext cx="861060" cy="1905000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9F0BB500-89EB-458F-82A8-16ED506D279C}"/>
              </a:ext>
            </a:extLst>
          </p:cNvPr>
          <p:cNvSpPr txBox="1"/>
          <p:nvPr/>
        </p:nvSpPr>
        <p:spPr>
          <a:xfrm>
            <a:off x="2042699" y="2816932"/>
            <a:ext cx="685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again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EF6C3EF-E76D-4F41-8038-FF3C4260142F}"/>
              </a:ext>
            </a:extLst>
          </p:cNvPr>
          <p:cNvSpPr txBox="1"/>
          <p:nvPr/>
        </p:nvSpPr>
        <p:spPr>
          <a:xfrm>
            <a:off x="3554060" y="2816932"/>
            <a:ext cx="585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aide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EF3AF3B-73A4-4BBE-BF6E-384F5932BE18}"/>
              </a:ext>
            </a:extLst>
          </p:cNvPr>
          <p:cNvSpPr txBox="1"/>
          <p:nvPr/>
        </p:nvSpPr>
        <p:spPr>
          <a:xfrm>
            <a:off x="5107644" y="2816932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all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5AB1219-285B-4F42-8C33-BB40C595EB57}"/>
              </a:ext>
            </a:extLst>
          </p:cNvPr>
          <p:cNvSpPr txBox="1"/>
          <p:nvPr/>
        </p:nvSpPr>
        <p:spPr>
          <a:xfrm>
            <a:off x="6448325" y="2816932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and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0453374-2818-4B84-B390-E59FA47E48CC}"/>
              </a:ext>
            </a:extLst>
          </p:cNvPr>
          <p:cNvSpPr txBox="1"/>
          <p:nvPr/>
        </p:nvSpPr>
        <p:spPr>
          <a:xfrm>
            <a:off x="7730679" y="2816932"/>
            <a:ext cx="864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answer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868CBDE-F8FA-48BF-B494-37140DCC0848}"/>
              </a:ext>
            </a:extLst>
          </p:cNvPr>
          <p:cNvSpPr txBox="1"/>
          <p:nvPr/>
        </p:nvSpPr>
        <p:spPr>
          <a:xfrm>
            <a:off x="660413" y="6273316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arm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8708112-C563-4D21-BDF5-644AEC05E047}"/>
              </a:ext>
            </a:extLst>
          </p:cNvPr>
          <p:cNvSpPr txBox="1"/>
          <p:nvPr/>
        </p:nvSpPr>
        <p:spPr>
          <a:xfrm>
            <a:off x="2064370" y="6273316"/>
            <a:ext cx="641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baby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5D88DF4-8F12-4DB6-9F5E-3DF2E93D111F}"/>
              </a:ext>
            </a:extLst>
          </p:cNvPr>
          <p:cNvSpPr txBox="1"/>
          <p:nvPr/>
        </p:nvSpPr>
        <p:spPr>
          <a:xfrm>
            <a:off x="3369073" y="6273316"/>
            <a:ext cx="955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because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6287411-D5CC-4677-840D-D7E5930D81D4}"/>
              </a:ext>
            </a:extLst>
          </p:cNvPr>
          <p:cNvSpPr txBox="1"/>
          <p:nvPr/>
        </p:nvSpPr>
        <p:spPr>
          <a:xfrm>
            <a:off x="4908231" y="6273316"/>
            <a:ext cx="799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before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6FFB046-23FA-4093-9B8F-B2BB90E4EBA8}"/>
              </a:ext>
            </a:extLst>
          </p:cNvPr>
          <p:cNvSpPr txBox="1"/>
          <p:nvPr/>
        </p:nvSpPr>
        <p:spPr>
          <a:xfrm>
            <a:off x="6483590" y="6273316"/>
            <a:ext cx="468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big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BE174FD-A172-4B32-BE2F-518F7F2438EB}"/>
              </a:ext>
            </a:extLst>
          </p:cNvPr>
          <p:cNvSpPr txBox="1"/>
          <p:nvPr/>
        </p:nvSpPr>
        <p:spPr>
          <a:xfrm>
            <a:off x="7835676" y="6273316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body</a:t>
            </a:r>
          </a:p>
        </p:txBody>
      </p:sp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112C5ED0-3A92-432E-AD46-E8E6581A722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639" y="512676"/>
            <a:ext cx="487680" cy="1905000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C4051CC6-964A-4774-9AD9-D1189B9E5C8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388" y="515888"/>
            <a:ext cx="861060" cy="1905000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E7BED7E0-7F0B-4085-8F5C-932ABC1E927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422" y="3975215"/>
            <a:ext cx="487680" cy="1905000"/>
          </a:xfrm>
          <a:prstGeom prst="rect">
            <a:avLst/>
          </a:prstGeom>
        </p:spPr>
      </p:pic>
      <p:sp>
        <p:nvSpPr>
          <p:cNvPr id="80" name="Rectangle 79">
            <a:extLst>
              <a:ext uri="{FF2B5EF4-FFF2-40B4-BE49-F238E27FC236}">
                <a16:creationId xmlns:a16="http://schemas.microsoft.com/office/drawing/2014/main" id="{922EA291-4EFA-4F05-BAE8-34EA312A7078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" name="Picture 80" descr="Shape&#10;&#10;Description automatically generated with low confidence">
            <a:extLst>
              <a:ext uri="{FF2B5EF4-FFF2-40B4-BE49-F238E27FC236}">
                <a16:creationId xmlns:a16="http://schemas.microsoft.com/office/drawing/2014/main" id="{F4CD5BAC-E4D8-4896-B2F1-7EFEF783A30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285" y="3975215"/>
            <a:ext cx="861060" cy="1905000"/>
          </a:xfrm>
          <a:prstGeom prst="rect">
            <a:avLst/>
          </a:prstGeom>
        </p:spPr>
      </p:pic>
      <p:pic>
        <p:nvPicPr>
          <p:cNvPr id="86" name="Picture 85" descr="Shape&#10;&#10;Description automatically generated with low confidence">
            <a:extLst>
              <a:ext uri="{FF2B5EF4-FFF2-40B4-BE49-F238E27FC236}">
                <a16:creationId xmlns:a16="http://schemas.microsoft.com/office/drawing/2014/main" id="{CE5B777B-1FF7-41A1-9351-988630EB70F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1307" y="3978427"/>
            <a:ext cx="674370" cy="1905000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5BE92156-0625-4F70-84D8-F5194BC0D9F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5106" y="3975215"/>
            <a:ext cx="300990" cy="1905000"/>
          </a:xfrm>
          <a:prstGeom prst="rect">
            <a:avLst/>
          </a:prstGeom>
        </p:spPr>
      </p:pic>
      <p:pic>
        <p:nvPicPr>
          <p:cNvPr id="32" name="Picture 31" descr="Shape&#10;&#10;Description automatically generated with low confidence">
            <a:extLst>
              <a:ext uri="{FF2B5EF4-FFF2-40B4-BE49-F238E27FC236}">
                <a16:creationId xmlns:a16="http://schemas.microsoft.com/office/drawing/2014/main" id="{0504076F-4570-4254-B870-29C3CACE317C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639" y="3969060"/>
            <a:ext cx="487680" cy="1905000"/>
          </a:xfrm>
          <a:prstGeom prst="rect">
            <a:avLst/>
          </a:prstGeom>
        </p:spPr>
      </p:pic>
      <p:pic>
        <p:nvPicPr>
          <p:cNvPr id="34" name="Picture 33" descr="Shape&#10;&#10;Description automatically generated with low confidence">
            <a:extLst>
              <a:ext uri="{FF2B5EF4-FFF2-40B4-BE49-F238E27FC236}">
                <a16:creationId xmlns:a16="http://schemas.microsoft.com/office/drawing/2014/main" id="{41CBA197-2304-4A8E-94E1-EDD8B58FA9A7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332" y="3978427"/>
            <a:ext cx="123444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117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C0523D4C-1398-41D6-890A-BB5DDE678A6E}"/>
              </a:ext>
            </a:extLst>
          </p:cNvPr>
          <p:cNvSpPr/>
          <p:nvPr/>
        </p:nvSpPr>
        <p:spPr>
          <a:xfrm>
            <a:off x="-163300" y="342900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BF0798E-DCDB-42A2-9233-9A194BBA35FD}"/>
              </a:ext>
            </a:extLst>
          </p:cNvPr>
          <p:cNvSpPr txBox="1"/>
          <p:nvPr/>
        </p:nvSpPr>
        <p:spPr>
          <a:xfrm>
            <a:off x="767820" y="2816932"/>
            <a:ext cx="551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find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66CC8CC-1C7B-4BFE-964A-8ADB4F92E070}"/>
              </a:ext>
            </a:extLst>
          </p:cNvPr>
          <p:cNvSpPr txBox="1"/>
          <p:nvPr/>
        </p:nvSpPr>
        <p:spPr>
          <a:xfrm>
            <a:off x="2117385" y="2816932"/>
            <a:ext cx="1292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grandfather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864F260-B09B-48DA-92C6-72475BA72A94}"/>
              </a:ext>
            </a:extLst>
          </p:cNvPr>
          <p:cNvSpPr txBox="1"/>
          <p:nvPr/>
        </p:nvSpPr>
        <p:spPr>
          <a:xfrm>
            <a:off x="3809820" y="2816932"/>
            <a:ext cx="1423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grandmother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303EEDD-D5EB-4750-8F7D-BF1331EAD691}"/>
              </a:ext>
            </a:extLst>
          </p:cNvPr>
          <p:cNvSpPr txBox="1"/>
          <p:nvPr/>
        </p:nvSpPr>
        <p:spPr>
          <a:xfrm>
            <a:off x="5924165" y="2816932"/>
            <a:ext cx="699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share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9AA55A2-5453-46FE-8ADA-50B77FCF3926}"/>
              </a:ext>
            </a:extLst>
          </p:cNvPr>
          <p:cNvSpPr txBox="1"/>
          <p:nvPr/>
        </p:nvSpPr>
        <p:spPr>
          <a:xfrm>
            <a:off x="7698771" y="2816932"/>
            <a:ext cx="654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want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FA35B86-9E07-4BFF-9F2A-0B4115799754}"/>
              </a:ext>
            </a:extLst>
          </p:cNvPr>
          <p:cNvSpPr txBox="1"/>
          <p:nvPr/>
        </p:nvSpPr>
        <p:spPr>
          <a:xfrm>
            <a:off x="715082" y="6129300"/>
            <a:ext cx="65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color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FE57A82-0912-438F-83F1-283EB42CB163}"/>
              </a:ext>
            </a:extLst>
          </p:cNvPr>
          <p:cNvSpPr txBox="1"/>
          <p:nvPr/>
        </p:nvSpPr>
        <p:spPr>
          <a:xfrm>
            <a:off x="2571768" y="612930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0C619DC-9DFD-4BF3-932B-641D33B5527C}"/>
              </a:ext>
            </a:extLst>
          </p:cNvPr>
          <p:cNvSpPr txBox="1"/>
          <p:nvPr/>
        </p:nvSpPr>
        <p:spPr>
          <a:xfrm>
            <a:off x="4330025" y="612930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C4E2ADD-7287-4140-BA9B-440E56A82CAC}"/>
              </a:ext>
            </a:extLst>
          </p:cNvPr>
          <p:cNvSpPr txBox="1"/>
          <p:nvPr/>
        </p:nvSpPr>
        <p:spPr>
          <a:xfrm>
            <a:off x="6082157" y="612930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9CC1B62-82F3-4337-8027-3B2859723095}"/>
              </a:ext>
            </a:extLst>
          </p:cNvPr>
          <p:cNvSpPr txBox="1"/>
          <p:nvPr/>
        </p:nvSpPr>
        <p:spPr>
          <a:xfrm>
            <a:off x="7834289" y="612930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766285EF-8AFC-481F-B298-95DD51B08C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68" y="524178"/>
            <a:ext cx="1421130" cy="190500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B6B38F90-8A7F-4B4E-8260-B3B3DE2DF98E}"/>
              </a:ext>
            </a:extLst>
          </p:cNvPr>
          <p:cNvSpPr/>
          <p:nvPr/>
        </p:nvSpPr>
        <p:spPr>
          <a:xfrm>
            <a:off x="367901" y="902376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16641761-6865-4DC5-868A-7DB40D06C5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524178"/>
            <a:ext cx="1607820" cy="19050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69BD3402-E81F-403C-B17B-400D31EF0B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6268" y="527390"/>
            <a:ext cx="1607820" cy="1905000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2DD4F085-A523-4B7C-BE18-6AEF60F5AD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116" y="527390"/>
            <a:ext cx="1421130" cy="1905000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38E61F6C-70A0-40F1-8CF4-815D693EA889}"/>
              </a:ext>
            </a:extLst>
          </p:cNvPr>
          <p:cNvSpPr/>
          <p:nvPr/>
        </p:nvSpPr>
        <p:spPr>
          <a:xfrm>
            <a:off x="5724128" y="920222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2FAFCA86-015C-4D2E-AC3C-AB437FDC17F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24178"/>
            <a:ext cx="1234440" cy="1905000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CF64B94F-431A-48E4-B500-86D570BC3FC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35"/>
          <a:stretch/>
        </p:blipFill>
        <p:spPr>
          <a:xfrm>
            <a:off x="312026" y="3861048"/>
            <a:ext cx="1411924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608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D0046BC1-CA20-4E47-868F-A041F3190B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20" y="404664"/>
            <a:ext cx="1421130" cy="190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96A40B3-D503-42DF-A908-769078DC471E}"/>
              </a:ext>
            </a:extLst>
          </p:cNvPr>
          <p:cNvSpPr txBox="1"/>
          <p:nvPr/>
        </p:nvSpPr>
        <p:spPr>
          <a:xfrm>
            <a:off x="755157" y="2744924"/>
            <a:ext cx="577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cold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54EFB37-F62F-4D9D-963E-8831A431D286}"/>
              </a:ext>
            </a:extLst>
          </p:cNvPr>
          <p:cNvSpPr txBox="1"/>
          <p:nvPr/>
        </p:nvSpPr>
        <p:spPr>
          <a:xfrm>
            <a:off x="2571770" y="2744924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B334C3D-D9AF-4635-92A6-3F5EAB552809}"/>
              </a:ext>
            </a:extLst>
          </p:cNvPr>
          <p:cNvSpPr txBox="1"/>
          <p:nvPr/>
        </p:nvSpPr>
        <p:spPr>
          <a:xfrm>
            <a:off x="4211402" y="2744924"/>
            <a:ext cx="620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dirty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1F48B89-C22A-4F26-B2A8-6485600955FC}"/>
              </a:ext>
            </a:extLst>
          </p:cNvPr>
          <p:cNvSpPr txBox="1"/>
          <p:nvPr/>
        </p:nvSpPr>
        <p:spPr>
          <a:xfrm>
            <a:off x="5880691" y="2744924"/>
            <a:ext cx="786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empty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99E669C-8351-4834-9841-EBFF3DE9B209}"/>
              </a:ext>
            </a:extLst>
          </p:cNvPr>
          <p:cNvSpPr txBox="1"/>
          <p:nvPr/>
        </p:nvSpPr>
        <p:spPr>
          <a:xfrm>
            <a:off x="7531324" y="2744924"/>
            <a:ext cx="989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finished,</a:t>
            </a:r>
          </a:p>
          <a:p>
            <a:pPr algn="ctr"/>
            <a:r>
              <a:rPr lang="en-US" dirty="0"/>
              <a:t>all done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8E8502A-B852-47DC-BD33-0A8C38EB4D9F}"/>
              </a:ext>
            </a:extLst>
          </p:cNvPr>
          <p:cNvSpPr txBox="1"/>
          <p:nvPr/>
        </p:nvSpPr>
        <p:spPr>
          <a:xfrm>
            <a:off x="457640" y="6021288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happy, fun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84620A3-3D5B-4D2D-B55A-98A14DF6C301}"/>
              </a:ext>
            </a:extLst>
          </p:cNvPr>
          <p:cNvSpPr txBox="1"/>
          <p:nvPr/>
        </p:nvSpPr>
        <p:spPr>
          <a:xfrm>
            <a:off x="2455518" y="6021288"/>
            <a:ext cx="615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hard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5918F4E-F179-44C1-B250-7842C89408BD}"/>
              </a:ext>
            </a:extLst>
          </p:cNvPr>
          <p:cNvSpPr txBox="1"/>
          <p:nvPr/>
        </p:nvSpPr>
        <p:spPr>
          <a:xfrm>
            <a:off x="4227818" y="6021288"/>
            <a:ext cx="587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hers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ECAB485-9D56-4F38-B92B-2328FD1AAFCC}"/>
              </a:ext>
            </a:extLst>
          </p:cNvPr>
          <p:cNvSpPr txBox="1"/>
          <p:nvPr/>
        </p:nvSpPr>
        <p:spPr>
          <a:xfrm>
            <a:off x="6049294" y="6021288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his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515EE20-8F6D-4B6F-96E2-717CC8469635}"/>
              </a:ext>
            </a:extLst>
          </p:cNvPr>
          <p:cNvSpPr txBox="1"/>
          <p:nvPr/>
        </p:nvSpPr>
        <p:spPr>
          <a:xfrm>
            <a:off x="7738141" y="6021288"/>
            <a:ext cx="575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love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4814E55-E573-45CD-83D5-2A9356034002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4D99C99-06FE-4E66-AF84-5D48B54C0D4B}"/>
              </a:ext>
            </a:extLst>
          </p:cNvPr>
          <p:cNvSpPr/>
          <p:nvPr/>
        </p:nvSpPr>
        <p:spPr>
          <a:xfrm>
            <a:off x="1168938" y="731015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3A8D80A9-B52E-47B6-B156-C8C5E458DA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484" y="404664"/>
            <a:ext cx="1234440" cy="1905000"/>
          </a:xfrm>
          <a:prstGeom prst="rect">
            <a:avLst/>
          </a:prstGeom>
        </p:spPr>
      </p:pic>
      <p:sp>
        <p:nvSpPr>
          <p:cNvPr id="57" name="Rectangle 56">
            <a:extLst>
              <a:ext uri="{FF2B5EF4-FFF2-40B4-BE49-F238E27FC236}">
                <a16:creationId xmlns:a16="http://schemas.microsoft.com/office/drawing/2014/main" id="{58196636-74CC-44D6-84DD-E76A6F1F9A99}"/>
              </a:ext>
            </a:extLst>
          </p:cNvPr>
          <p:cNvSpPr/>
          <p:nvPr/>
        </p:nvSpPr>
        <p:spPr>
          <a:xfrm>
            <a:off x="4548468" y="729409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8" name="Picture 57" descr="Shape&#10;&#10;Description automatically generated with medium confidence">
            <a:extLst>
              <a:ext uri="{FF2B5EF4-FFF2-40B4-BE49-F238E27FC236}">
                <a16:creationId xmlns:a16="http://schemas.microsoft.com/office/drawing/2014/main" id="{AE4D1CE2-F18E-4174-9BCB-70095AEE5B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972" y="407876"/>
            <a:ext cx="1421130" cy="1905000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E0E644AB-B034-4A74-A3D1-401C67DE673A}"/>
              </a:ext>
            </a:extLst>
          </p:cNvPr>
          <p:cNvSpPr/>
          <p:nvPr/>
        </p:nvSpPr>
        <p:spPr>
          <a:xfrm>
            <a:off x="5869475" y="724625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3134AD45-C8D4-4146-9B68-E53C35B56D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3338" y="407876"/>
            <a:ext cx="1421130" cy="1905000"/>
          </a:xfrm>
          <a:prstGeom prst="rect">
            <a:avLst/>
          </a:prstGeom>
        </p:spPr>
      </p:pic>
      <p:sp>
        <p:nvSpPr>
          <p:cNvPr id="63" name="Rectangle 62">
            <a:extLst>
              <a:ext uri="{FF2B5EF4-FFF2-40B4-BE49-F238E27FC236}">
                <a16:creationId xmlns:a16="http://schemas.microsoft.com/office/drawing/2014/main" id="{FD0E1DBE-747C-4956-8B8B-13643F94E2C4}"/>
              </a:ext>
            </a:extLst>
          </p:cNvPr>
          <p:cNvSpPr/>
          <p:nvPr/>
        </p:nvSpPr>
        <p:spPr>
          <a:xfrm>
            <a:off x="7429385" y="756871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CDD3BD76-C2F7-456E-A151-785326B851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352" y="3756248"/>
            <a:ext cx="1421130" cy="1905000"/>
          </a:xfrm>
          <a:prstGeom prst="rect">
            <a:avLst/>
          </a:prstGeom>
        </p:spPr>
      </p:pic>
      <p:sp>
        <p:nvSpPr>
          <p:cNvPr id="64" name="Rectangle 63">
            <a:extLst>
              <a:ext uri="{FF2B5EF4-FFF2-40B4-BE49-F238E27FC236}">
                <a16:creationId xmlns:a16="http://schemas.microsoft.com/office/drawing/2014/main" id="{D4553B8D-34C9-43C0-B95F-671544D854B6}"/>
              </a:ext>
            </a:extLst>
          </p:cNvPr>
          <p:cNvSpPr/>
          <p:nvPr/>
        </p:nvSpPr>
        <p:spPr>
          <a:xfrm>
            <a:off x="539552" y="4077072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A31DE82B-D269-4B55-ABD0-9EFEF9CD4E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642" y="3756248"/>
            <a:ext cx="1047750" cy="1905000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3C4C9F8E-4673-4393-A2E7-F5EE9D6DE300}"/>
              </a:ext>
            </a:extLst>
          </p:cNvPr>
          <p:cNvSpPr/>
          <p:nvPr/>
        </p:nvSpPr>
        <p:spPr>
          <a:xfrm>
            <a:off x="2519772" y="4113076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A758470D-63E4-432B-94F7-55D4B330BE2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753036"/>
            <a:ext cx="1421130" cy="1905000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F3FDAF37-6B16-42B5-A23D-0F4E1E9B629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9142" y="3756248"/>
            <a:ext cx="1421130" cy="19050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0C608747-FD7E-4D52-8C96-F970921F12F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00" y="3753036"/>
            <a:ext cx="160782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7200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148BC4ED-7414-48EA-BA6E-935A23F0AD4E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648E1C4-CEC7-439D-826B-A41366B569CC}"/>
              </a:ext>
            </a:extLst>
          </p:cNvPr>
          <p:cNvSpPr txBox="1"/>
          <p:nvPr/>
        </p:nvSpPr>
        <p:spPr>
          <a:xfrm>
            <a:off x="707516" y="2699628"/>
            <a:ext cx="672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quiet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D506EA4-73C6-4A9A-B33C-F09FC0ED9080}"/>
              </a:ext>
            </a:extLst>
          </p:cNvPr>
          <p:cNvSpPr txBox="1"/>
          <p:nvPr/>
        </p:nvSpPr>
        <p:spPr>
          <a:xfrm>
            <a:off x="2406565" y="2699628"/>
            <a:ext cx="713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ready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820BBD7-82C2-48E1-9E0A-0E7993E10B08}"/>
              </a:ext>
            </a:extLst>
          </p:cNvPr>
          <p:cNvSpPr txBox="1"/>
          <p:nvPr/>
        </p:nvSpPr>
        <p:spPr>
          <a:xfrm>
            <a:off x="4268309" y="2699628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sad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0520502-9B3C-4E19-95F5-71FE0B957AF4}"/>
              </a:ext>
            </a:extLst>
          </p:cNvPr>
          <p:cNvSpPr txBox="1"/>
          <p:nvPr/>
        </p:nvSpPr>
        <p:spPr>
          <a:xfrm>
            <a:off x="6002007" y="2699628"/>
            <a:ext cx="543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soft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4D49364-652E-4891-9142-9D49682FD4BF}"/>
              </a:ext>
            </a:extLst>
          </p:cNvPr>
          <p:cNvSpPr txBox="1"/>
          <p:nvPr/>
        </p:nvSpPr>
        <p:spPr>
          <a:xfrm>
            <a:off x="7710057" y="2699628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their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A68143D-6218-4E3E-B4C4-92397A3BE2E3}"/>
              </a:ext>
            </a:extLst>
          </p:cNvPr>
          <p:cNvSpPr txBox="1"/>
          <p:nvPr/>
        </p:nvSpPr>
        <p:spPr>
          <a:xfrm>
            <a:off x="738710" y="6021288"/>
            <a:ext cx="609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your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0C7CC4B-0347-4034-BC9E-1096908CAAE6}"/>
              </a:ext>
            </a:extLst>
          </p:cNvPr>
          <p:cNvSpPr txBox="1"/>
          <p:nvPr/>
        </p:nvSpPr>
        <p:spPr>
          <a:xfrm>
            <a:off x="2571768" y="602128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88EFD06-7504-414C-B2A2-1115A62D89E2}"/>
              </a:ext>
            </a:extLst>
          </p:cNvPr>
          <p:cNvSpPr txBox="1"/>
          <p:nvPr/>
        </p:nvSpPr>
        <p:spPr>
          <a:xfrm>
            <a:off x="4330025" y="602128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80C3EF4-7910-4E05-80C4-51D742038588}"/>
              </a:ext>
            </a:extLst>
          </p:cNvPr>
          <p:cNvSpPr txBox="1"/>
          <p:nvPr/>
        </p:nvSpPr>
        <p:spPr>
          <a:xfrm>
            <a:off x="6082157" y="602128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86ED3A5-B053-4149-B44C-721A596CE76C}"/>
              </a:ext>
            </a:extLst>
          </p:cNvPr>
          <p:cNvSpPr txBox="1"/>
          <p:nvPr/>
        </p:nvSpPr>
        <p:spPr>
          <a:xfrm>
            <a:off x="7834289" y="602128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95AF9680-4348-4A9E-B0CC-950B24DB9D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58" y="427020"/>
            <a:ext cx="1421130" cy="1905000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3A884C84-D370-4553-9CFF-A30C317DEB01}"/>
              </a:ext>
            </a:extLst>
          </p:cNvPr>
          <p:cNvSpPr/>
          <p:nvPr/>
        </p:nvSpPr>
        <p:spPr>
          <a:xfrm>
            <a:off x="935596" y="72870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81A2FAD7-F52E-41D9-8632-6AFD086C64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750" y="407876"/>
            <a:ext cx="1421130" cy="1905000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CA43AE59-F844-4222-A300-F4DEC929B816}"/>
              </a:ext>
            </a:extLst>
          </p:cNvPr>
          <p:cNvSpPr/>
          <p:nvPr/>
        </p:nvSpPr>
        <p:spPr>
          <a:xfrm>
            <a:off x="2123728" y="604956"/>
            <a:ext cx="468052" cy="4094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6C7FF789-7A79-4F68-AF94-3EECA83039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916" y="404664"/>
            <a:ext cx="1421130" cy="1905000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7E40C9C5-64F1-474D-91C6-9DB151BA8B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138" y="407876"/>
            <a:ext cx="1421130" cy="1905000"/>
          </a:xfrm>
          <a:prstGeom prst="rect">
            <a:avLst/>
          </a:prstGeom>
        </p:spPr>
      </p:pic>
      <p:sp>
        <p:nvSpPr>
          <p:cNvPr id="56" name="Rectangle 55">
            <a:extLst>
              <a:ext uri="{FF2B5EF4-FFF2-40B4-BE49-F238E27FC236}">
                <a16:creationId xmlns:a16="http://schemas.microsoft.com/office/drawing/2014/main" id="{E5D2F7AF-C6A5-41A7-80BE-4382F41D660E}"/>
              </a:ext>
            </a:extLst>
          </p:cNvPr>
          <p:cNvSpPr/>
          <p:nvPr/>
        </p:nvSpPr>
        <p:spPr>
          <a:xfrm>
            <a:off x="5688124" y="72870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DDBB5E86-CD24-4547-AA53-886FBBF620C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840" y="404664"/>
            <a:ext cx="142113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424D8A1B-6F8B-47D7-AC6A-32C18E605B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58" y="3753036"/>
            <a:ext cx="142113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5683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1649DAF-2154-40D3-9D7A-EFF5F5BC5624}"/>
              </a:ext>
            </a:extLst>
          </p:cNvPr>
          <p:cNvGrpSpPr/>
          <p:nvPr/>
        </p:nvGrpSpPr>
        <p:grpSpPr>
          <a:xfrm>
            <a:off x="860650" y="476672"/>
            <a:ext cx="2075710" cy="2988332"/>
            <a:chOff x="572618" y="1808820"/>
            <a:chExt cx="2075710" cy="2988332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47966E9-EC85-4868-8BD4-C76E35379E39}"/>
                </a:ext>
              </a:extLst>
            </p:cNvPr>
            <p:cNvGrpSpPr/>
            <p:nvPr/>
          </p:nvGrpSpPr>
          <p:grpSpPr>
            <a:xfrm>
              <a:off x="572618" y="1952836"/>
              <a:ext cx="2075710" cy="2664296"/>
              <a:chOff x="2397185" y="1952836"/>
              <a:chExt cx="1394632" cy="2664296"/>
            </a:xfrm>
            <a:solidFill>
              <a:schemeClr val="bg1"/>
            </a:solidFill>
          </p:grpSpPr>
          <p:sp>
            <p:nvSpPr>
              <p:cNvPr id="13" name="Arc 12">
                <a:extLst>
                  <a:ext uri="{FF2B5EF4-FFF2-40B4-BE49-F238E27FC236}">
                    <a16:creationId xmlns:a16="http://schemas.microsoft.com/office/drawing/2014/main" id="{F2C53D3A-D7AE-4978-880A-A07AB822138A}"/>
                  </a:ext>
                </a:extLst>
              </p:cNvPr>
              <p:cNvSpPr/>
              <p:nvPr/>
            </p:nvSpPr>
            <p:spPr>
              <a:xfrm>
                <a:off x="2397185" y="1952836"/>
                <a:ext cx="1394632" cy="914400"/>
              </a:xfrm>
              <a:prstGeom prst="arc">
                <a:avLst>
                  <a:gd name="adj1" fmla="val 16237674"/>
                  <a:gd name="adj2" fmla="val 21033664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A099893F-3153-44AD-9891-0FE1B6A5AFF8}"/>
                  </a:ext>
                </a:extLst>
              </p:cNvPr>
              <p:cNvGrpSpPr/>
              <p:nvPr/>
            </p:nvGrpSpPr>
            <p:grpSpPr>
              <a:xfrm>
                <a:off x="2397474" y="1952836"/>
                <a:ext cx="1368152" cy="2664296"/>
                <a:chOff x="2397474" y="1952836"/>
                <a:chExt cx="1368152" cy="2664296"/>
              </a:xfrm>
              <a:grpFill/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03302443-FEBF-49B9-89B1-40A4D8578D0F}"/>
                    </a:ext>
                  </a:extLst>
                </p:cNvPr>
                <p:cNvSpPr/>
                <p:nvPr/>
              </p:nvSpPr>
              <p:spPr>
                <a:xfrm flipH="1">
                  <a:off x="2397474" y="1952836"/>
                  <a:ext cx="1368152" cy="914400"/>
                </a:xfrm>
                <a:prstGeom prst="arc">
                  <a:avLst>
                    <a:gd name="adj1" fmla="val 15973824"/>
                    <a:gd name="adj2" fmla="val 20959837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3DFF80FA-1EC1-4E66-85E2-C6BF48803A6A}"/>
                    </a:ext>
                  </a:extLst>
                </p:cNvPr>
                <p:cNvCxnSpPr>
                  <a:cxnSpLocks/>
                  <a:stCxn id="14" idx="2"/>
                </p:cNvCxnSpPr>
                <p:nvPr/>
              </p:nvCxnSpPr>
              <p:spPr>
                <a:xfrm flipH="1">
                  <a:off x="2447764" y="2233155"/>
                  <a:ext cx="2979" cy="2383977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F83C1B08-AB2F-4FA9-A11D-3059763CAC4D}"/>
                    </a:ext>
                  </a:extLst>
                </p:cNvPr>
                <p:cNvCxnSpPr>
                  <a:stCxn id="13" idx="2"/>
                  <a:endCxn id="13" idx="2"/>
                </p:cNvCxnSpPr>
                <p:nvPr/>
              </p:nvCxnSpPr>
              <p:spPr>
                <a:xfrm>
                  <a:off x="3746905" y="2248608"/>
                  <a:ext cx="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FABD9E02-0EE4-4AFE-B307-F51017918115}"/>
                    </a:ext>
                  </a:extLst>
                </p:cNvPr>
                <p:cNvCxnSpPr/>
                <p:nvPr/>
              </p:nvCxnSpPr>
              <p:spPr>
                <a:xfrm>
                  <a:off x="3743908" y="2240868"/>
                  <a:ext cx="0" cy="2376264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C7E73242-B53A-42E4-A8BA-A71400C2DE4D}"/>
                    </a:ext>
                  </a:extLst>
                </p:cNvPr>
                <p:cNvCxnSpPr/>
                <p:nvPr/>
              </p:nvCxnSpPr>
              <p:spPr>
                <a:xfrm>
                  <a:off x="2447764" y="4617132"/>
                  <a:ext cx="1296144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343DC6DA-70AC-4F31-B040-DE1121C16EF8}"/>
                  </a:ext>
                </a:extLst>
              </p:cNvPr>
              <p:cNvCxnSpPr/>
              <p:nvPr/>
            </p:nvCxnSpPr>
            <p:spPr>
              <a:xfrm>
                <a:off x="2447764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0339CD1-1325-479B-85A2-C34A0E4D24FE}"/>
                  </a:ext>
                </a:extLst>
              </p:cNvPr>
              <p:cNvCxnSpPr/>
              <p:nvPr/>
            </p:nvCxnSpPr>
            <p:spPr>
              <a:xfrm>
                <a:off x="2447764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4DE02FAE-0716-4E7F-938B-DBC7C3B59B99}"/>
                </a:ext>
              </a:extLst>
            </p:cNvPr>
            <p:cNvGrpSpPr/>
            <p:nvPr/>
          </p:nvGrpSpPr>
          <p:grpSpPr>
            <a:xfrm>
              <a:off x="1268831" y="1808820"/>
              <a:ext cx="648072" cy="2988332"/>
              <a:chOff x="1268831" y="1808820"/>
              <a:chExt cx="648072" cy="2988332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A2165434-BCDA-4EF1-8473-CE57CCECDB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583668" y="1808820"/>
                <a:ext cx="0" cy="2988332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E3B3EB17-E99F-4989-9F9F-A750487172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8831" y="4185084"/>
                <a:ext cx="648072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1DFD077E-5B2B-40A2-9FB8-DBDAF092FC06}"/>
              </a:ext>
            </a:extLst>
          </p:cNvPr>
          <p:cNvGrpSpPr/>
          <p:nvPr/>
        </p:nvGrpSpPr>
        <p:grpSpPr>
          <a:xfrm>
            <a:off x="3564641" y="476672"/>
            <a:ext cx="1933313" cy="2988332"/>
            <a:chOff x="3276609" y="1808820"/>
            <a:chExt cx="1933313" cy="2988332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294FE97-E1F4-4063-921E-2AFB6AF35F46}"/>
                </a:ext>
              </a:extLst>
            </p:cNvPr>
            <p:cNvGrpSpPr/>
            <p:nvPr/>
          </p:nvGrpSpPr>
          <p:grpSpPr>
            <a:xfrm>
              <a:off x="3276609" y="1945369"/>
              <a:ext cx="1933313" cy="2671763"/>
              <a:chOff x="3743908" y="1945369"/>
              <a:chExt cx="1304925" cy="2671763"/>
            </a:xfrm>
            <a:solidFill>
              <a:schemeClr val="bg1"/>
            </a:solidFill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C4E45587-D493-498D-AB08-0EBCE9AE05F0}"/>
                  </a:ext>
                </a:extLst>
              </p:cNvPr>
              <p:cNvSpPr/>
              <p:nvPr/>
            </p:nvSpPr>
            <p:spPr>
              <a:xfrm>
                <a:off x="3743908" y="1945369"/>
                <a:ext cx="1304925" cy="2671763"/>
              </a:xfrm>
              <a:custGeom>
                <a:avLst/>
                <a:gdLst>
                  <a:gd name="connsiteX0" fmla="*/ 0 w 1304925"/>
                  <a:gd name="connsiteY0" fmla="*/ 2671763 h 2671763"/>
                  <a:gd name="connsiteX1" fmla="*/ 1304925 w 1304925"/>
                  <a:gd name="connsiteY1" fmla="*/ 2659856 h 2671763"/>
                  <a:gd name="connsiteX2" fmla="*/ 1304925 w 1304925"/>
                  <a:gd name="connsiteY2" fmla="*/ 288131 h 2671763"/>
                  <a:gd name="connsiteX3" fmla="*/ 657225 w 1304925"/>
                  <a:gd name="connsiteY3" fmla="*/ 0 h 2671763"/>
                  <a:gd name="connsiteX4" fmla="*/ 7144 w 1304925"/>
                  <a:gd name="connsiteY4" fmla="*/ 288131 h 2671763"/>
                  <a:gd name="connsiteX5" fmla="*/ 0 w 1304925"/>
                  <a:gd name="connsiteY5" fmla="*/ 2671763 h 2671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4925" h="2671763">
                    <a:moveTo>
                      <a:pt x="0" y="2671763"/>
                    </a:moveTo>
                    <a:lnTo>
                      <a:pt x="1304925" y="2659856"/>
                    </a:lnTo>
                    <a:lnTo>
                      <a:pt x="1304925" y="288131"/>
                    </a:lnTo>
                    <a:lnTo>
                      <a:pt x="657225" y="0"/>
                    </a:lnTo>
                    <a:lnTo>
                      <a:pt x="7144" y="288131"/>
                    </a:lnTo>
                    <a:cubicBezTo>
                      <a:pt x="4763" y="1082675"/>
                      <a:pt x="2381" y="1877219"/>
                      <a:pt x="0" y="2671763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BB0A506-B31F-4B85-8736-260360C302A5}"/>
                  </a:ext>
                </a:extLst>
              </p:cNvPr>
              <p:cNvCxnSpPr/>
              <p:nvPr/>
            </p:nvCxnSpPr>
            <p:spPr>
              <a:xfrm>
                <a:off x="3743908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31932DC-E31D-4B2F-89AF-62D5E7B00B0C}"/>
                  </a:ext>
                </a:extLst>
              </p:cNvPr>
              <p:cNvCxnSpPr/>
              <p:nvPr/>
            </p:nvCxnSpPr>
            <p:spPr>
              <a:xfrm>
                <a:off x="3743908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7284065-175A-4022-A7B6-3B1BBE2DA267}"/>
                </a:ext>
              </a:extLst>
            </p:cNvPr>
            <p:cNvCxnSpPr>
              <a:cxnSpLocks/>
            </p:cNvCxnSpPr>
            <p:nvPr/>
          </p:nvCxnSpPr>
          <p:spPr>
            <a:xfrm>
              <a:off x="4243265" y="1808820"/>
              <a:ext cx="0" cy="2988332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C24707C-FDFF-4D54-A288-DDE3353964A2}"/>
                </a:ext>
              </a:extLst>
            </p:cNvPr>
            <p:cNvCxnSpPr>
              <a:cxnSpLocks/>
            </p:cNvCxnSpPr>
            <p:nvPr/>
          </p:nvCxnSpPr>
          <p:spPr>
            <a:xfrm>
              <a:off x="3923282" y="4185084"/>
              <a:ext cx="648072" cy="0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764DF26-A0F1-42F4-98C5-E3D129FDBE4B}"/>
              </a:ext>
            </a:extLst>
          </p:cNvPr>
          <p:cNvGrpSpPr/>
          <p:nvPr/>
        </p:nvGrpSpPr>
        <p:grpSpPr>
          <a:xfrm>
            <a:off x="6198430" y="476672"/>
            <a:ext cx="1958325" cy="2988332"/>
            <a:chOff x="5082306" y="1808820"/>
            <a:chExt cx="1958325" cy="298833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0C71802-8F9B-4627-9779-2E49D7F4CCEA}"/>
                </a:ext>
              </a:extLst>
            </p:cNvPr>
            <p:cNvGrpSpPr/>
            <p:nvPr/>
          </p:nvGrpSpPr>
          <p:grpSpPr>
            <a:xfrm>
              <a:off x="5082306" y="1808820"/>
              <a:ext cx="1958325" cy="2988332"/>
              <a:chOff x="5200061" y="1808820"/>
              <a:chExt cx="1300163" cy="2988332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014B5E17-49C3-4A19-BC18-D471433271F3}"/>
                  </a:ext>
                </a:extLst>
              </p:cNvPr>
              <p:cNvGrpSpPr/>
              <p:nvPr/>
            </p:nvGrpSpPr>
            <p:grpSpPr>
              <a:xfrm>
                <a:off x="5200061" y="2212007"/>
                <a:ext cx="1300163" cy="2390775"/>
                <a:chOff x="5040052" y="2212007"/>
                <a:chExt cx="1300163" cy="2390775"/>
              </a:xfrm>
              <a:solidFill>
                <a:schemeClr val="bg1"/>
              </a:solidFill>
            </p:grpSpPr>
            <p:sp>
              <p:nvSpPr>
                <p:cNvPr id="11" name="Freeform: Shape 10">
                  <a:extLst>
                    <a:ext uri="{FF2B5EF4-FFF2-40B4-BE49-F238E27FC236}">
                      <a16:creationId xmlns:a16="http://schemas.microsoft.com/office/drawing/2014/main" id="{A3A60A14-6AB0-4A5D-B48A-CB22A2C0838A}"/>
                    </a:ext>
                  </a:extLst>
                </p:cNvPr>
                <p:cNvSpPr/>
                <p:nvPr/>
              </p:nvSpPr>
              <p:spPr>
                <a:xfrm>
                  <a:off x="5040052" y="2212007"/>
                  <a:ext cx="1300163" cy="2390775"/>
                </a:xfrm>
                <a:custGeom>
                  <a:avLst/>
                  <a:gdLst>
                    <a:gd name="connsiteX0" fmla="*/ 0 w 1300163"/>
                    <a:gd name="connsiteY0" fmla="*/ 2390775 h 2390775"/>
                    <a:gd name="connsiteX1" fmla="*/ 9525 w 1300163"/>
                    <a:gd name="connsiteY1" fmla="*/ 0 h 2390775"/>
                    <a:gd name="connsiteX2" fmla="*/ 650082 w 1300163"/>
                    <a:gd name="connsiteY2" fmla="*/ 295275 h 2390775"/>
                    <a:gd name="connsiteX3" fmla="*/ 1295400 w 1300163"/>
                    <a:gd name="connsiteY3" fmla="*/ 9525 h 2390775"/>
                    <a:gd name="connsiteX4" fmla="*/ 1300163 w 1300163"/>
                    <a:gd name="connsiteY4" fmla="*/ 2388394 h 2390775"/>
                    <a:gd name="connsiteX5" fmla="*/ 0 w 1300163"/>
                    <a:gd name="connsiteY5" fmla="*/ 2390775 h 2390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300163" h="2390775">
                      <a:moveTo>
                        <a:pt x="0" y="2390775"/>
                      </a:moveTo>
                      <a:lnTo>
                        <a:pt x="9525" y="0"/>
                      </a:lnTo>
                      <a:lnTo>
                        <a:pt x="650082" y="295275"/>
                      </a:lnTo>
                      <a:lnTo>
                        <a:pt x="1295400" y="9525"/>
                      </a:lnTo>
                      <a:cubicBezTo>
                        <a:pt x="1296988" y="802481"/>
                        <a:pt x="1298575" y="1595438"/>
                        <a:pt x="1300163" y="2388394"/>
                      </a:cubicBezTo>
                      <a:lnTo>
                        <a:pt x="0" y="239077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7E2EBAF3-F338-4551-97E1-92BC3BE7CADE}"/>
                    </a:ext>
                  </a:extLst>
                </p:cNvPr>
                <p:cNvCxnSpPr/>
                <p:nvPr/>
              </p:nvCxnSpPr>
              <p:spPr>
                <a:xfrm>
                  <a:off x="5040052" y="2996952"/>
                  <a:ext cx="1296144" cy="0"/>
                </a:xfrm>
                <a:prstGeom prst="line">
                  <a:avLst/>
                </a:prstGeom>
                <a:grpFill/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9DA6F3DB-1943-4ABA-8970-287087087518}"/>
                    </a:ext>
                  </a:extLst>
                </p:cNvPr>
                <p:cNvCxnSpPr/>
                <p:nvPr/>
              </p:nvCxnSpPr>
              <p:spPr>
                <a:xfrm>
                  <a:off x="5040052" y="3861048"/>
                  <a:ext cx="1296144" cy="0"/>
                </a:xfrm>
                <a:prstGeom prst="line">
                  <a:avLst/>
                </a:prstGeom>
                <a:grpFill/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BF880E77-CF2F-4C0D-A219-6825CAE76D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0142" y="1808820"/>
                <a:ext cx="0" cy="2988332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43DD34C-2FEE-4FD9-AFF5-ABD6FA23E4E2}"/>
                </a:ext>
              </a:extLst>
            </p:cNvPr>
            <p:cNvCxnSpPr>
              <a:cxnSpLocks/>
            </p:cNvCxnSpPr>
            <p:nvPr/>
          </p:nvCxnSpPr>
          <p:spPr>
            <a:xfrm>
              <a:off x="5724128" y="4185084"/>
              <a:ext cx="648072" cy="0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99CFA37E-1C25-49AB-BF0D-B9B1AC1609E3}"/>
              </a:ext>
            </a:extLst>
          </p:cNvPr>
          <p:cNvSpPr txBox="1"/>
          <p:nvPr/>
        </p:nvSpPr>
        <p:spPr>
          <a:xfrm>
            <a:off x="3329190" y="4797152"/>
            <a:ext cx="2427268" cy="221599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800" dirty="0"/>
              <a:t>1.5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0FFB5C8-F478-4810-94E3-F807C7EA865D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30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low confidence">
            <a:extLst>
              <a:ext uri="{FF2B5EF4-FFF2-40B4-BE49-F238E27FC236}">
                <a16:creationId xmlns:a16="http://schemas.microsoft.com/office/drawing/2014/main" id="{33274C28-AD9B-44FE-9034-E2A23997E3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26" y="589420"/>
            <a:ext cx="1794510" cy="1905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ED3E5FA-FC39-433E-86AB-D1CC79EDB08E}"/>
              </a:ext>
            </a:extLst>
          </p:cNvPr>
          <p:cNvSpPr txBox="1"/>
          <p:nvPr/>
        </p:nvSpPr>
        <p:spPr>
          <a:xfrm>
            <a:off x="683568" y="3104964"/>
            <a:ext cx="1123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bus driver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873EF32-0754-4FB3-AE1B-5A953F020F58}"/>
              </a:ext>
            </a:extLst>
          </p:cNvPr>
          <p:cNvSpPr txBox="1"/>
          <p:nvPr/>
        </p:nvSpPr>
        <p:spPr>
          <a:xfrm>
            <a:off x="3071042" y="3104964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home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E1DA19-32F0-49AB-BF6C-2DBB0B173962}"/>
              </a:ext>
            </a:extLst>
          </p:cNvPr>
          <p:cNvSpPr txBox="1"/>
          <p:nvPr/>
        </p:nvSpPr>
        <p:spPr>
          <a:xfrm>
            <a:off x="5143053" y="3104964"/>
            <a:ext cx="9765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morning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5BE9345-1604-4941-90CA-5213E8D07E68}"/>
              </a:ext>
            </a:extLst>
          </p:cNvPr>
          <p:cNvSpPr txBox="1"/>
          <p:nvPr/>
        </p:nvSpPr>
        <p:spPr>
          <a:xfrm>
            <a:off x="7585174" y="3104964"/>
            <a:ext cx="497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D7D7A6-E733-419D-856B-5DD74E6B6216}"/>
              </a:ext>
            </a:extLst>
          </p:cNvPr>
          <p:cNvSpPr txBox="1"/>
          <p:nvPr/>
        </p:nvSpPr>
        <p:spPr>
          <a:xfrm>
            <a:off x="762061" y="6273316"/>
            <a:ext cx="979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C3913F3-8AE0-4AF7-891C-A6E2A7E97CA8}"/>
              </a:ext>
            </a:extLst>
          </p:cNvPr>
          <p:cNvSpPr txBox="1"/>
          <p:nvPr/>
        </p:nvSpPr>
        <p:spPr>
          <a:xfrm>
            <a:off x="3188069" y="6273316"/>
            <a:ext cx="506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SLP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E862434-2BC2-4C24-87C3-597FBA7B447F}"/>
              </a:ext>
            </a:extLst>
          </p:cNvPr>
          <p:cNvSpPr txBox="1"/>
          <p:nvPr/>
        </p:nvSpPr>
        <p:spPr>
          <a:xfrm>
            <a:off x="5078686" y="6273316"/>
            <a:ext cx="1118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thank you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629935E-5506-45CC-AFEF-1D7B952C1AB1}"/>
              </a:ext>
            </a:extLst>
          </p:cNvPr>
          <p:cNvSpPr txBox="1"/>
          <p:nvPr/>
        </p:nvSpPr>
        <p:spPr>
          <a:xfrm>
            <a:off x="7398072" y="6273316"/>
            <a:ext cx="871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trouble</a:t>
            </a:r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CC55E352-E994-4CA2-9DEF-6B288ECA0C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586208"/>
            <a:ext cx="1794510" cy="1905000"/>
          </a:xfrm>
          <a:prstGeom prst="rect">
            <a:avLst/>
          </a:prstGeom>
        </p:spPr>
      </p:pic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6DECA93C-AB0D-4591-856B-B107DE762B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36" y="589420"/>
            <a:ext cx="1889760" cy="19050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0F27DCA3-3340-46F6-A8DA-8A293D5146D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9120" y="584684"/>
            <a:ext cx="1794510" cy="1905000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374B5E28-8E26-4E84-960B-62F09A1640E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3972272"/>
            <a:ext cx="1981200" cy="1905000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BB4E9CC5-DACC-436A-86B5-3229184E917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969060"/>
            <a:ext cx="1794510" cy="1905000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39E3409A-53BB-4439-B19C-E61755132E4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598" y="3972272"/>
            <a:ext cx="1794510" cy="1905000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31AF6CA8-9EFD-4618-B030-86E82D896F4B}"/>
              </a:ext>
            </a:extLst>
          </p:cNvPr>
          <p:cNvGrpSpPr/>
          <p:nvPr/>
        </p:nvGrpSpPr>
        <p:grpSpPr>
          <a:xfrm>
            <a:off x="2597531" y="3969060"/>
            <a:ext cx="1728192" cy="1905000"/>
            <a:chOff x="2597531" y="3969060"/>
            <a:chExt cx="1728192" cy="1905000"/>
          </a:xfrm>
        </p:grpSpPr>
        <p:pic>
          <p:nvPicPr>
            <p:cNvPr id="8" name="Picture 7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8B13BA6D-3BDA-4F5D-8B88-6A380293C8A3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531" y="3969060"/>
              <a:ext cx="1234440" cy="1905000"/>
            </a:xfrm>
            <a:prstGeom prst="rect">
              <a:avLst/>
            </a:prstGeom>
          </p:spPr>
        </p:pic>
        <p:pic>
          <p:nvPicPr>
            <p:cNvPr id="10" name="Picture 9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AE94CDC-EC64-4D07-B41A-8B0547F22B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38043" y="3969060"/>
              <a:ext cx="487680" cy="190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405549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B502EDAB-9432-42AB-B315-5FAA66708CB7}"/>
              </a:ext>
            </a:extLst>
          </p:cNvPr>
          <p:cNvSpPr txBox="1"/>
          <p:nvPr/>
        </p:nvSpPr>
        <p:spPr>
          <a:xfrm>
            <a:off x="966401" y="2879648"/>
            <a:ext cx="557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way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2BBEF43-FF61-436F-B65A-091828FD4E44}"/>
              </a:ext>
            </a:extLst>
          </p:cNvPr>
          <p:cNvSpPr txBox="1"/>
          <p:nvPr/>
        </p:nvSpPr>
        <p:spPr>
          <a:xfrm>
            <a:off x="3243364" y="287964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73A3134-9C5A-4409-8196-2899E6884F5F}"/>
              </a:ext>
            </a:extLst>
          </p:cNvPr>
          <p:cNvSpPr txBox="1"/>
          <p:nvPr/>
        </p:nvSpPr>
        <p:spPr>
          <a:xfrm>
            <a:off x="5439608" y="287964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289B140-E78B-49B0-9609-D3063051370F}"/>
              </a:ext>
            </a:extLst>
          </p:cNvPr>
          <p:cNvSpPr txBox="1"/>
          <p:nvPr/>
        </p:nvSpPr>
        <p:spPr>
          <a:xfrm>
            <a:off x="7642273" y="287964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DB2FE69-BCB1-4AA5-B227-419FDF28AB90}"/>
              </a:ext>
            </a:extLst>
          </p:cNvPr>
          <p:cNvSpPr txBox="1"/>
          <p:nvPr/>
        </p:nvSpPr>
        <p:spPr>
          <a:xfrm>
            <a:off x="1059962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43F6D5B-8638-4599-BCFD-D93E6F9E26B6}"/>
              </a:ext>
            </a:extLst>
          </p:cNvPr>
          <p:cNvSpPr txBox="1"/>
          <p:nvPr/>
        </p:nvSpPr>
        <p:spPr>
          <a:xfrm>
            <a:off x="3249785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10DAC45-4E1A-488E-A2C5-0E5B1B5FCDA3}"/>
              </a:ext>
            </a:extLst>
          </p:cNvPr>
          <p:cNvSpPr txBox="1"/>
          <p:nvPr/>
        </p:nvSpPr>
        <p:spPr>
          <a:xfrm>
            <a:off x="5446029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ACD755A-5762-4D69-A59E-A31A9351F634}"/>
              </a:ext>
            </a:extLst>
          </p:cNvPr>
          <p:cNvSpPr txBox="1"/>
          <p:nvPr/>
        </p:nvSpPr>
        <p:spPr>
          <a:xfrm>
            <a:off x="7642273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3" name="Picture 2" descr="Shape&#10;&#10;Description automatically generated with low confidence">
            <a:extLst>
              <a:ext uri="{FF2B5EF4-FFF2-40B4-BE49-F238E27FC236}">
                <a16:creationId xmlns:a16="http://schemas.microsoft.com/office/drawing/2014/main" id="{3FD3A2D5-241C-4807-8323-F342BB416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222" y="584684"/>
            <a:ext cx="179451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1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9963DD5A-5D46-4ADF-BC48-470A1457ACD3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EF658FE-B9BB-44A9-ACD8-C3F98DC159A8}"/>
              </a:ext>
            </a:extLst>
          </p:cNvPr>
          <p:cNvSpPr txBox="1"/>
          <p:nvPr/>
        </p:nvSpPr>
        <p:spPr>
          <a:xfrm>
            <a:off x="942837" y="2888940"/>
            <a:ext cx="604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hate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3089398-BD27-43FD-BF42-5A040994179B}"/>
              </a:ext>
            </a:extLst>
          </p:cNvPr>
          <p:cNvSpPr txBox="1"/>
          <p:nvPr/>
        </p:nvSpPr>
        <p:spPr>
          <a:xfrm>
            <a:off x="3183764" y="2888940"/>
            <a:ext cx="502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like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202EBD4-7DA3-4CFD-B4C5-2DE4A0DAFD8F}"/>
              </a:ext>
            </a:extLst>
          </p:cNvPr>
          <p:cNvSpPr txBox="1"/>
          <p:nvPr/>
        </p:nvSpPr>
        <p:spPr>
          <a:xfrm>
            <a:off x="5346378" y="2888940"/>
            <a:ext cx="569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play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AF47189-03CF-4B60-A227-B303ABBCFC2B}"/>
              </a:ext>
            </a:extLst>
          </p:cNvPr>
          <p:cNvSpPr txBox="1"/>
          <p:nvPr/>
        </p:nvSpPr>
        <p:spPr>
          <a:xfrm>
            <a:off x="7170417" y="2888940"/>
            <a:ext cx="1327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take a break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1A8B17E-384C-4B58-B2BF-360E97C0CBAC}"/>
              </a:ext>
            </a:extLst>
          </p:cNvPr>
          <p:cNvSpPr txBox="1"/>
          <p:nvPr/>
        </p:nvSpPr>
        <p:spPr>
          <a:xfrm>
            <a:off x="1028126" y="6237312"/>
            <a:ext cx="44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try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F000E1A-6874-45B6-AC8B-FA30C04D1CC1}"/>
              </a:ext>
            </a:extLst>
          </p:cNvPr>
          <p:cNvSpPr txBox="1"/>
          <p:nvPr/>
        </p:nvSpPr>
        <p:spPr>
          <a:xfrm>
            <a:off x="3147674" y="6237312"/>
            <a:ext cx="587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wait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7BA7285-D28D-4E4A-9129-04571DBA4D39}"/>
              </a:ext>
            </a:extLst>
          </p:cNvPr>
          <p:cNvSpPr txBox="1"/>
          <p:nvPr/>
        </p:nvSpPr>
        <p:spPr>
          <a:xfrm>
            <a:off x="5154476" y="6237312"/>
            <a:ext cx="966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wake up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DD75695-A622-4A36-BA31-B61A4B5EDB02}"/>
              </a:ext>
            </a:extLst>
          </p:cNvPr>
          <p:cNvSpPr txBox="1"/>
          <p:nvPr/>
        </p:nvSpPr>
        <p:spPr>
          <a:xfrm>
            <a:off x="7642273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C58B3FA1-B586-4E19-833B-2A1274B5F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52" y="551892"/>
            <a:ext cx="1981200" cy="1905000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7B7C777C-4444-4BCB-B8A6-4FDAFA142A11}"/>
              </a:ext>
            </a:extLst>
          </p:cNvPr>
          <p:cNvSpPr/>
          <p:nvPr/>
        </p:nvSpPr>
        <p:spPr>
          <a:xfrm>
            <a:off x="647564" y="90872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488C1A43-8311-410B-B0FA-9D2E8A33E7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474" y="548680"/>
            <a:ext cx="179451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93B5E9C9-122A-477F-867F-82DEA9AFE7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48680"/>
            <a:ext cx="1794510" cy="1905000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295562A5-81D2-4B44-BBF3-557A4A7ADDFA}"/>
              </a:ext>
            </a:extLst>
          </p:cNvPr>
          <p:cNvSpPr/>
          <p:nvPr/>
        </p:nvSpPr>
        <p:spPr>
          <a:xfrm>
            <a:off x="2877248" y="90872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1C7BC94-DF82-4C81-82EF-86AD172B3173}"/>
              </a:ext>
            </a:extLst>
          </p:cNvPr>
          <p:cNvSpPr/>
          <p:nvPr/>
        </p:nvSpPr>
        <p:spPr>
          <a:xfrm>
            <a:off x="4912489" y="892185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A81E0B95-CE2C-43E4-92AE-42B9BC720E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552" y="3933056"/>
            <a:ext cx="1981200" cy="1905000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69249296-966E-4355-B83F-A8E0A266150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466" y="3933056"/>
            <a:ext cx="1794510" cy="1905000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DA7C2E6A-A218-4FDB-99A4-C240EE32898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890" y="3936268"/>
            <a:ext cx="1794510" cy="1905000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42BB4FBC-4DBB-4431-9B0D-A1F6D909BD8C}"/>
              </a:ext>
            </a:extLst>
          </p:cNvPr>
          <p:cNvSpPr/>
          <p:nvPr/>
        </p:nvSpPr>
        <p:spPr>
          <a:xfrm>
            <a:off x="5040052" y="4257092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F344827B-D1B4-4C8C-9FD8-06CEF1DDB24F}"/>
              </a:ext>
            </a:extLst>
          </p:cNvPr>
          <p:cNvGrpSpPr/>
          <p:nvPr/>
        </p:nvGrpSpPr>
        <p:grpSpPr>
          <a:xfrm>
            <a:off x="7020272" y="557643"/>
            <a:ext cx="1764196" cy="1905000"/>
            <a:chOff x="7020272" y="557643"/>
            <a:chExt cx="1764196" cy="1905000"/>
          </a:xfrm>
        </p:grpSpPr>
        <p:pic>
          <p:nvPicPr>
            <p:cNvPr id="4" name="Picture 3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BF3049D1-4205-4257-AF87-ECC08ADB241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20272" y="557643"/>
              <a:ext cx="861060" cy="190500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EE36A95-DF95-4FD6-9A6F-AF399F39082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3408" y="557643"/>
              <a:ext cx="861060" cy="1905000"/>
            </a:xfrm>
            <a:prstGeom prst="rect">
              <a:avLst/>
            </a:prstGeom>
          </p:spPr>
        </p:pic>
        <p:pic>
          <p:nvPicPr>
            <p:cNvPr id="12" name="Picture 11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D97CC60A-BF85-4745-98E8-23999B65068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23408" y="557643"/>
              <a:ext cx="861060" cy="190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15557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hape&#10;&#10;Description automatically generated with low confidence">
            <a:extLst>
              <a:ext uri="{FF2B5EF4-FFF2-40B4-BE49-F238E27FC236}">
                <a16:creationId xmlns:a16="http://schemas.microsoft.com/office/drawing/2014/main" id="{745ED924-84AE-4960-9D7C-1D268B3207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32" y="368660"/>
            <a:ext cx="1794510" cy="1905000"/>
          </a:xfrm>
          <a:prstGeom prst="rect">
            <a:avLst/>
          </a:prstGeom>
        </p:spPr>
      </p:pic>
      <p:pic>
        <p:nvPicPr>
          <p:cNvPr id="3" name="Picture 2" descr="Shape&#10;&#10;Description automatically generated with low confidence">
            <a:extLst>
              <a:ext uri="{FF2B5EF4-FFF2-40B4-BE49-F238E27FC236}">
                <a16:creationId xmlns:a16="http://schemas.microsoft.com/office/drawing/2014/main" id="{6FC75364-8795-4543-AC4F-21C1808ACE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4316" y="368660"/>
            <a:ext cx="1794510" cy="1905000"/>
          </a:xfrm>
          <a:prstGeom prst="rect">
            <a:avLst/>
          </a:prstGeom>
        </p:spPr>
      </p:pic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372AC560-6F71-4FB7-99C7-600088C296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566" y="377804"/>
            <a:ext cx="179451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25040A8B-1651-47E2-BA36-97C1722F33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598" y="371872"/>
            <a:ext cx="1794510" cy="1905000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3422FC98-6A4D-4EDE-8DC1-56A150682B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900" y="3825044"/>
            <a:ext cx="1607820" cy="19050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FABC9813-B59D-472A-B098-46B4F2BBD4B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7804" y="3825044"/>
            <a:ext cx="123444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D1FA850F-39A1-4B29-A42C-3F087470203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020" y="3825044"/>
            <a:ext cx="1794510" cy="1905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4BABC99-5D8E-4B7C-B585-767F2AE5E6C9}"/>
              </a:ext>
            </a:extLst>
          </p:cNvPr>
          <p:cNvSpPr txBox="1"/>
          <p:nvPr/>
        </p:nvSpPr>
        <p:spPr>
          <a:xfrm>
            <a:off x="774885" y="2636912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all gone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34D29B-7AE0-4495-8D97-A3E2689B20EE}"/>
              </a:ext>
            </a:extLst>
          </p:cNvPr>
          <p:cNvSpPr txBox="1"/>
          <p:nvPr/>
        </p:nvSpPr>
        <p:spPr>
          <a:xfrm>
            <a:off x="3173107" y="2636912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bad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772BF8-0FF2-4921-B831-4C84851E3EF0}"/>
              </a:ext>
            </a:extLst>
          </p:cNvPr>
          <p:cNvSpPr txBox="1"/>
          <p:nvPr/>
        </p:nvSpPr>
        <p:spPr>
          <a:xfrm>
            <a:off x="5276442" y="2636912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dumb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B6C83D-1728-4C1A-8256-18E6B5DD548E}"/>
              </a:ext>
            </a:extLst>
          </p:cNvPr>
          <p:cNvSpPr txBox="1"/>
          <p:nvPr/>
        </p:nvSpPr>
        <p:spPr>
          <a:xfrm>
            <a:off x="7516030" y="2636912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good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CCD37E-4886-48B1-A462-53D15D6C3567}"/>
              </a:ext>
            </a:extLst>
          </p:cNvPr>
          <p:cNvSpPr txBox="1"/>
          <p:nvPr/>
        </p:nvSpPr>
        <p:spPr>
          <a:xfrm>
            <a:off x="953620" y="6084004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hurt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52E10D-2C7B-4A5B-9D94-9C1E666310A2}"/>
              </a:ext>
            </a:extLst>
          </p:cNvPr>
          <p:cNvSpPr txBox="1"/>
          <p:nvPr/>
        </p:nvSpPr>
        <p:spPr>
          <a:xfrm>
            <a:off x="2903611" y="6084004"/>
            <a:ext cx="1077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late, later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E31E96D-C040-4489-90FE-9880A3F8E5E6}"/>
              </a:ext>
            </a:extLst>
          </p:cNvPr>
          <p:cNvSpPr txBox="1"/>
          <p:nvPr/>
        </p:nvSpPr>
        <p:spPr>
          <a:xfrm>
            <a:off x="5285258" y="608400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mean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8B7F5D-C855-40F8-86E7-EEF4A2279254}"/>
              </a:ext>
            </a:extLst>
          </p:cNvPr>
          <p:cNvSpPr txBox="1"/>
          <p:nvPr/>
        </p:nvSpPr>
        <p:spPr>
          <a:xfrm>
            <a:off x="7362142" y="6084004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medium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56FE3AC-B40F-47F1-B745-920A9ECF6DE8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9A41E41-3A86-4252-B48A-9AE5930C4DDC}"/>
              </a:ext>
            </a:extLst>
          </p:cNvPr>
          <p:cNvSpPr/>
          <p:nvPr/>
        </p:nvSpPr>
        <p:spPr>
          <a:xfrm>
            <a:off x="2879812" y="692696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DB5A7CE-BC42-406E-9C5A-27FB455B8D1A}"/>
              </a:ext>
            </a:extLst>
          </p:cNvPr>
          <p:cNvSpPr/>
          <p:nvPr/>
        </p:nvSpPr>
        <p:spPr>
          <a:xfrm>
            <a:off x="5544108" y="692696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5784FB2-1EB3-4151-9D09-8DF81AAC637D}"/>
              </a:ext>
            </a:extLst>
          </p:cNvPr>
          <p:cNvSpPr/>
          <p:nvPr/>
        </p:nvSpPr>
        <p:spPr>
          <a:xfrm>
            <a:off x="7236296" y="692696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9149FFE-93B7-4DD3-BB93-AA28DBCF1CD4}"/>
              </a:ext>
            </a:extLst>
          </p:cNvPr>
          <p:cNvSpPr/>
          <p:nvPr/>
        </p:nvSpPr>
        <p:spPr>
          <a:xfrm>
            <a:off x="5004048" y="4148183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2DA25DE-4DB2-4210-A828-49A5CDB8D4C6}"/>
              </a:ext>
            </a:extLst>
          </p:cNvPr>
          <p:cNvSpPr/>
          <p:nvPr/>
        </p:nvSpPr>
        <p:spPr>
          <a:xfrm>
            <a:off x="3491880" y="4145868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7C22EFF-8537-4097-8F28-4F5552FC932F}"/>
              </a:ext>
            </a:extLst>
          </p:cNvPr>
          <p:cNvSpPr/>
          <p:nvPr/>
        </p:nvSpPr>
        <p:spPr>
          <a:xfrm>
            <a:off x="681004" y="4181872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F26E62B-CDB1-43F0-962D-8F96B47DFCAF}"/>
              </a:ext>
            </a:extLst>
          </p:cNvPr>
          <p:cNvGrpSpPr/>
          <p:nvPr/>
        </p:nvGrpSpPr>
        <p:grpSpPr>
          <a:xfrm>
            <a:off x="6954336" y="3825044"/>
            <a:ext cx="1758124" cy="1905000"/>
            <a:chOff x="6954336" y="3825044"/>
            <a:chExt cx="1758124" cy="1905000"/>
          </a:xfrm>
        </p:grpSpPr>
        <p:pic>
          <p:nvPicPr>
            <p:cNvPr id="25" name="Picture 2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2410565A-3ABC-41E8-AAB7-F7C2F1A66B9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1400" y="3825044"/>
              <a:ext cx="861060" cy="1905000"/>
            </a:xfrm>
            <a:prstGeom prst="rect">
              <a:avLst/>
            </a:prstGeom>
          </p:spPr>
        </p:pic>
        <p:pic>
          <p:nvPicPr>
            <p:cNvPr id="27" name="Picture 2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CB3BF72C-537E-47EB-A182-47B7022AF3C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4336" y="3825044"/>
              <a:ext cx="861060" cy="190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190012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CD01489C-1770-486E-83F3-4E789BB2F5E7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78A320E-5885-435B-81B3-1753CB51FE9E}"/>
              </a:ext>
            </a:extLst>
          </p:cNvPr>
          <p:cNvSpPr txBox="1"/>
          <p:nvPr/>
        </p:nvSpPr>
        <p:spPr>
          <a:xfrm>
            <a:off x="726498" y="2672916"/>
            <a:ext cx="1037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my, mine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DA33AE2-90B1-43BE-8021-8A13AD115A72}"/>
              </a:ext>
            </a:extLst>
          </p:cNvPr>
          <p:cNvSpPr txBox="1"/>
          <p:nvPr/>
        </p:nvSpPr>
        <p:spPr>
          <a:xfrm>
            <a:off x="3194472" y="2672916"/>
            <a:ext cx="481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old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EF3B5D8-E53B-49B9-BA8B-DADBE1BF48AD}"/>
              </a:ext>
            </a:extLst>
          </p:cNvPr>
          <p:cNvSpPr txBox="1"/>
          <p:nvPr/>
        </p:nvSpPr>
        <p:spPr>
          <a:xfrm>
            <a:off x="5324640" y="2672916"/>
            <a:ext cx="613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slow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B65C07-799A-4630-BE9B-55FC889AC3A8}"/>
              </a:ext>
            </a:extLst>
          </p:cNvPr>
          <p:cNvSpPr txBox="1"/>
          <p:nvPr/>
        </p:nvSpPr>
        <p:spPr>
          <a:xfrm>
            <a:off x="7519548" y="2672916"/>
            <a:ext cx="62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tired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DFA3140-1190-4432-A424-D4E428270EE6}"/>
              </a:ext>
            </a:extLst>
          </p:cNvPr>
          <p:cNvSpPr txBox="1"/>
          <p:nvPr/>
        </p:nvSpPr>
        <p:spPr>
          <a:xfrm>
            <a:off x="1059962" y="605729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E6A890C-F486-47EE-87D1-9CF26BAA985A}"/>
              </a:ext>
            </a:extLst>
          </p:cNvPr>
          <p:cNvSpPr txBox="1"/>
          <p:nvPr/>
        </p:nvSpPr>
        <p:spPr>
          <a:xfrm>
            <a:off x="3249785" y="605729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786DD9C-8979-41E3-BBEF-8817458C10AA}"/>
              </a:ext>
            </a:extLst>
          </p:cNvPr>
          <p:cNvSpPr txBox="1"/>
          <p:nvPr/>
        </p:nvSpPr>
        <p:spPr>
          <a:xfrm>
            <a:off x="5446029" y="605729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3B617B5-79B6-4B19-954B-C5F5801409DA}"/>
              </a:ext>
            </a:extLst>
          </p:cNvPr>
          <p:cNvSpPr txBox="1"/>
          <p:nvPr/>
        </p:nvSpPr>
        <p:spPr>
          <a:xfrm>
            <a:off x="7642273" y="605729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50C9CC1E-A5E5-41D6-A351-89FACFC04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68660"/>
            <a:ext cx="142113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CBDC233F-32F0-450D-9FB3-87AFF64515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466" y="368660"/>
            <a:ext cx="1794510" cy="1905000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2FF33FC6-B5EA-4991-855C-BE062FEB93CD}"/>
              </a:ext>
            </a:extLst>
          </p:cNvPr>
          <p:cNvSpPr/>
          <p:nvPr/>
        </p:nvSpPr>
        <p:spPr>
          <a:xfrm>
            <a:off x="3352289" y="731302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D92BF9A3-F801-4166-A9F6-B2CFBCF508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14" y="371872"/>
            <a:ext cx="1794510" cy="190500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8EDBE453-0260-43CB-8392-0B7331528ED3}"/>
              </a:ext>
            </a:extLst>
          </p:cNvPr>
          <p:cNvSpPr/>
          <p:nvPr/>
        </p:nvSpPr>
        <p:spPr>
          <a:xfrm>
            <a:off x="5040052" y="695011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83E36217-9841-4BAC-88E5-839E8BA265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632" y="371872"/>
            <a:ext cx="1607820" cy="190500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94909B09-C067-4B9D-B5A4-B7609AF304F3}"/>
              </a:ext>
            </a:extLst>
          </p:cNvPr>
          <p:cNvSpPr/>
          <p:nvPr/>
        </p:nvSpPr>
        <p:spPr>
          <a:xfrm>
            <a:off x="7236296" y="72870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756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7E856B1B-7561-4E34-9933-F0081C78A189}"/>
              </a:ext>
            </a:extLst>
          </p:cNvPr>
          <p:cNvGrpSpPr/>
          <p:nvPr/>
        </p:nvGrpSpPr>
        <p:grpSpPr>
          <a:xfrm>
            <a:off x="3283936" y="440668"/>
            <a:ext cx="2278702" cy="2988332"/>
            <a:chOff x="2760425" y="1808820"/>
            <a:chExt cx="2278702" cy="2988332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8753D43-921E-45A8-999E-8F45B3BEB79C}"/>
                </a:ext>
              </a:extLst>
            </p:cNvPr>
            <p:cNvGrpSpPr/>
            <p:nvPr/>
          </p:nvGrpSpPr>
          <p:grpSpPr>
            <a:xfrm>
              <a:off x="2760425" y="1808820"/>
              <a:ext cx="2278702" cy="2988332"/>
              <a:chOff x="2961041" y="1808820"/>
              <a:chExt cx="1304925" cy="2988332"/>
            </a:xfrm>
          </p:grpSpPr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1294FE97-E1F4-4063-921E-2AFB6AF35F46}"/>
                  </a:ext>
                </a:extLst>
              </p:cNvPr>
              <p:cNvGrpSpPr/>
              <p:nvPr/>
            </p:nvGrpSpPr>
            <p:grpSpPr>
              <a:xfrm>
                <a:off x="2961041" y="1945369"/>
                <a:ext cx="1304925" cy="2671763"/>
                <a:chOff x="3743908" y="1945369"/>
                <a:chExt cx="1304925" cy="2671763"/>
              </a:xfrm>
              <a:solidFill>
                <a:schemeClr val="bg1"/>
              </a:solidFill>
            </p:grpSpPr>
            <p:sp>
              <p:nvSpPr>
                <p:cNvPr id="10" name="Freeform: Shape 9">
                  <a:extLst>
                    <a:ext uri="{FF2B5EF4-FFF2-40B4-BE49-F238E27FC236}">
                      <a16:creationId xmlns:a16="http://schemas.microsoft.com/office/drawing/2014/main" id="{C4E45587-D493-498D-AB08-0EBCE9AE05F0}"/>
                    </a:ext>
                  </a:extLst>
                </p:cNvPr>
                <p:cNvSpPr/>
                <p:nvPr/>
              </p:nvSpPr>
              <p:spPr>
                <a:xfrm>
                  <a:off x="3743908" y="1945369"/>
                  <a:ext cx="1304925" cy="2671763"/>
                </a:xfrm>
                <a:custGeom>
                  <a:avLst/>
                  <a:gdLst>
                    <a:gd name="connsiteX0" fmla="*/ 0 w 1304925"/>
                    <a:gd name="connsiteY0" fmla="*/ 2671763 h 2671763"/>
                    <a:gd name="connsiteX1" fmla="*/ 1304925 w 1304925"/>
                    <a:gd name="connsiteY1" fmla="*/ 2659856 h 2671763"/>
                    <a:gd name="connsiteX2" fmla="*/ 1304925 w 1304925"/>
                    <a:gd name="connsiteY2" fmla="*/ 288131 h 2671763"/>
                    <a:gd name="connsiteX3" fmla="*/ 657225 w 1304925"/>
                    <a:gd name="connsiteY3" fmla="*/ 0 h 2671763"/>
                    <a:gd name="connsiteX4" fmla="*/ 7144 w 1304925"/>
                    <a:gd name="connsiteY4" fmla="*/ 288131 h 2671763"/>
                    <a:gd name="connsiteX5" fmla="*/ 0 w 1304925"/>
                    <a:gd name="connsiteY5" fmla="*/ 2671763 h 267176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304925" h="2671763">
                      <a:moveTo>
                        <a:pt x="0" y="2671763"/>
                      </a:moveTo>
                      <a:lnTo>
                        <a:pt x="1304925" y="2659856"/>
                      </a:lnTo>
                      <a:lnTo>
                        <a:pt x="1304925" y="288131"/>
                      </a:lnTo>
                      <a:lnTo>
                        <a:pt x="657225" y="0"/>
                      </a:lnTo>
                      <a:lnTo>
                        <a:pt x="7144" y="288131"/>
                      </a:lnTo>
                      <a:cubicBezTo>
                        <a:pt x="4763" y="1082675"/>
                        <a:pt x="2381" y="1877219"/>
                        <a:pt x="0" y="2671763"/>
                      </a:cubicBezTo>
                      <a:close/>
                    </a:path>
                  </a:pathLst>
                </a:cu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6BB0A506-B31F-4B85-8736-260360C302A5}"/>
                    </a:ext>
                  </a:extLst>
                </p:cNvPr>
                <p:cNvCxnSpPr/>
                <p:nvPr/>
              </p:nvCxnSpPr>
              <p:spPr>
                <a:xfrm>
                  <a:off x="3743908" y="2996952"/>
                  <a:ext cx="1296144" cy="0"/>
                </a:xfrm>
                <a:prstGeom prst="line">
                  <a:avLst/>
                </a:prstGeom>
                <a:grpFill/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A31932DC-E31D-4B2F-89AF-62D5E7B00B0C}"/>
                    </a:ext>
                  </a:extLst>
                </p:cNvPr>
                <p:cNvCxnSpPr/>
                <p:nvPr/>
              </p:nvCxnSpPr>
              <p:spPr>
                <a:xfrm>
                  <a:off x="3743908" y="3861048"/>
                  <a:ext cx="1296144" cy="0"/>
                </a:xfrm>
                <a:prstGeom prst="line">
                  <a:avLst/>
                </a:prstGeom>
                <a:grpFill/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07284065-175A-4022-A7B6-3B1BBE2DA2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13503" y="1808820"/>
                <a:ext cx="0" cy="2988332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D01957DD-A0C2-4953-B5F0-D67AA912B12F}"/>
                </a:ext>
              </a:extLst>
            </p:cNvPr>
            <p:cNvCxnSpPr>
              <a:cxnSpLocks/>
            </p:cNvCxnSpPr>
            <p:nvPr/>
          </p:nvCxnSpPr>
          <p:spPr>
            <a:xfrm>
              <a:off x="3553284" y="4185084"/>
              <a:ext cx="648072" cy="0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532BA9EE-2CEC-4174-9029-12AF10539B42}"/>
              </a:ext>
            </a:extLst>
          </p:cNvPr>
          <p:cNvGrpSpPr/>
          <p:nvPr/>
        </p:nvGrpSpPr>
        <p:grpSpPr>
          <a:xfrm>
            <a:off x="6197064" y="440668"/>
            <a:ext cx="2267888" cy="2988332"/>
            <a:chOff x="5431582" y="1808820"/>
            <a:chExt cx="2267888" cy="298833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F0C71802-8F9B-4627-9779-2E49D7F4CCEA}"/>
                </a:ext>
              </a:extLst>
            </p:cNvPr>
            <p:cNvGrpSpPr/>
            <p:nvPr/>
          </p:nvGrpSpPr>
          <p:grpSpPr>
            <a:xfrm>
              <a:off x="5431582" y="1808820"/>
              <a:ext cx="2267888" cy="2988332"/>
              <a:chOff x="5200061" y="1808820"/>
              <a:chExt cx="1300163" cy="2988332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014B5E17-49C3-4A19-BC18-D471433271F3}"/>
                  </a:ext>
                </a:extLst>
              </p:cNvPr>
              <p:cNvGrpSpPr/>
              <p:nvPr/>
            </p:nvGrpSpPr>
            <p:grpSpPr>
              <a:xfrm>
                <a:off x="5200061" y="2212007"/>
                <a:ext cx="1300163" cy="2390775"/>
                <a:chOff x="5040052" y="2212007"/>
                <a:chExt cx="1300163" cy="2390775"/>
              </a:xfrm>
              <a:solidFill>
                <a:schemeClr val="bg1"/>
              </a:solidFill>
            </p:grpSpPr>
            <p:sp>
              <p:nvSpPr>
                <p:cNvPr id="11" name="Freeform: Shape 10">
                  <a:extLst>
                    <a:ext uri="{FF2B5EF4-FFF2-40B4-BE49-F238E27FC236}">
                      <a16:creationId xmlns:a16="http://schemas.microsoft.com/office/drawing/2014/main" id="{A3A60A14-6AB0-4A5D-B48A-CB22A2C0838A}"/>
                    </a:ext>
                  </a:extLst>
                </p:cNvPr>
                <p:cNvSpPr/>
                <p:nvPr/>
              </p:nvSpPr>
              <p:spPr>
                <a:xfrm>
                  <a:off x="5040052" y="2212007"/>
                  <a:ext cx="1300163" cy="2390775"/>
                </a:xfrm>
                <a:custGeom>
                  <a:avLst/>
                  <a:gdLst>
                    <a:gd name="connsiteX0" fmla="*/ 0 w 1300163"/>
                    <a:gd name="connsiteY0" fmla="*/ 2390775 h 2390775"/>
                    <a:gd name="connsiteX1" fmla="*/ 9525 w 1300163"/>
                    <a:gd name="connsiteY1" fmla="*/ 0 h 2390775"/>
                    <a:gd name="connsiteX2" fmla="*/ 650082 w 1300163"/>
                    <a:gd name="connsiteY2" fmla="*/ 295275 h 2390775"/>
                    <a:gd name="connsiteX3" fmla="*/ 1295400 w 1300163"/>
                    <a:gd name="connsiteY3" fmla="*/ 9525 h 2390775"/>
                    <a:gd name="connsiteX4" fmla="*/ 1300163 w 1300163"/>
                    <a:gd name="connsiteY4" fmla="*/ 2388394 h 2390775"/>
                    <a:gd name="connsiteX5" fmla="*/ 0 w 1300163"/>
                    <a:gd name="connsiteY5" fmla="*/ 2390775 h 2390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300163" h="2390775">
                      <a:moveTo>
                        <a:pt x="0" y="2390775"/>
                      </a:moveTo>
                      <a:lnTo>
                        <a:pt x="9525" y="0"/>
                      </a:lnTo>
                      <a:lnTo>
                        <a:pt x="650082" y="295275"/>
                      </a:lnTo>
                      <a:lnTo>
                        <a:pt x="1295400" y="9525"/>
                      </a:lnTo>
                      <a:cubicBezTo>
                        <a:pt x="1296988" y="802481"/>
                        <a:pt x="1298575" y="1595438"/>
                        <a:pt x="1300163" y="2388394"/>
                      </a:cubicBezTo>
                      <a:lnTo>
                        <a:pt x="0" y="2390775"/>
                      </a:lnTo>
                      <a:close/>
                    </a:path>
                  </a:pathLst>
                </a:cu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7E2EBAF3-F338-4551-97E1-92BC3BE7CADE}"/>
                    </a:ext>
                  </a:extLst>
                </p:cNvPr>
                <p:cNvCxnSpPr/>
                <p:nvPr/>
              </p:nvCxnSpPr>
              <p:spPr>
                <a:xfrm>
                  <a:off x="5040052" y="2996952"/>
                  <a:ext cx="1296144" cy="0"/>
                </a:xfrm>
                <a:prstGeom prst="line">
                  <a:avLst/>
                </a:prstGeom>
                <a:grpFill/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9DA6F3DB-1943-4ABA-8970-287087087518}"/>
                    </a:ext>
                  </a:extLst>
                </p:cNvPr>
                <p:cNvCxnSpPr/>
                <p:nvPr/>
              </p:nvCxnSpPr>
              <p:spPr>
                <a:xfrm>
                  <a:off x="5040052" y="3861048"/>
                  <a:ext cx="1296144" cy="0"/>
                </a:xfrm>
                <a:prstGeom prst="line">
                  <a:avLst/>
                </a:prstGeom>
                <a:grpFill/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BF880E77-CF2F-4C0D-A219-6825CAE76D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50142" y="1808820"/>
                <a:ext cx="0" cy="2988332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21DF177-4C25-4304-A614-CB7CDDD32D4E}"/>
                </a:ext>
              </a:extLst>
            </p:cNvPr>
            <p:cNvCxnSpPr>
              <a:cxnSpLocks/>
            </p:cNvCxnSpPr>
            <p:nvPr/>
          </p:nvCxnSpPr>
          <p:spPr>
            <a:xfrm>
              <a:off x="6248313" y="4185084"/>
              <a:ext cx="648072" cy="0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35D9E13D-9FCC-478E-B571-C97A29AA802E}"/>
              </a:ext>
            </a:extLst>
          </p:cNvPr>
          <p:cNvSpPr txBox="1"/>
          <p:nvPr/>
        </p:nvSpPr>
        <p:spPr>
          <a:xfrm>
            <a:off x="2880350" y="4761148"/>
            <a:ext cx="3324949" cy="221599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800" dirty="0"/>
              <a:t>1.75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B82EBD3-23EF-4B29-8B62-F2E5922B5BA3}"/>
              </a:ext>
            </a:extLst>
          </p:cNvPr>
          <p:cNvGrpSpPr/>
          <p:nvPr/>
        </p:nvGrpSpPr>
        <p:grpSpPr>
          <a:xfrm>
            <a:off x="326363" y="440668"/>
            <a:ext cx="2415653" cy="2988332"/>
            <a:chOff x="110339" y="1808820"/>
            <a:chExt cx="2415653" cy="2988332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41315202-F89B-4B47-A7B4-9D6C471DA563}"/>
                </a:ext>
              </a:extLst>
            </p:cNvPr>
            <p:cNvGrpSpPr/>
            <p:nvPr/>
          </p:nvGrpSpPr>
          <p:grpSpPr>
            <a:xfrm>
              <a:off x="110339" y="1808820"/>
              <a:ext cx="2415653" cy="2988332"/>
              <a:chOff x="706332" y="1808820"/>
              <a:chExt cx="1394632" cy="2988332"/>
            </a:xfrm>
          </p:grpSpPr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3099EB5A-4215-438B-AA25-7D34106DA55A}"/>
                  </a:ext>
                </a:extLst>
              </p:cNvPr>
              <p:cNvGrpSpPr/>
              <p:nvPr/>
            </p:nvGrpSpPr>
            <p:grpSpPr>
              <a:xfrm>
                <a:off x="706332" y="1952836"/>
                <a:ext cx="1394632" cy="2664296"/>
                <a:chOff x="2397185" y="1952836"/>
                <a:chExt cx="1394632" cy="2664296"/>
              </a:xfrm>
              <a:solidFill>
                <a:schemeClr val="bg1"/>
              </a:solidFill>
            </p:grpSpPr>
            <p:sp>
              <p:nvSpPr>
                <p:cNvPr id="50" name="Arc 49">
                  <a:extLst>
                    <a:ext uri="{FF2B5EF4-FFF2-40B4-BE49-F238E27FC236}">
                      <a16:creationId xmlns:a16="http://schemas.microsoft.com/office/drawing/2014/main" id="{2E3D43DD-6EDA-420A-9769-D235473F635A}"/>
                    </a:ext>
                  </a:extLst>
                </p:cNvPr>
                <p:cNvSpPr/>
                <p:nvPr/>
              </p:nvSpPr>
              <p:spPr>
                <a:xfrm>
                  <a:off x="2397185" y="1952836"/>
                  <a:ext cx="1394632" cy="914400"/>
                </a:xfrm>
                <a:prstGeom prst="arc">
                  <a:avLst>
                    <a:gd name="adj1" fmla="val 16237674"/>
                    <a:gd name="adj2" fmla="val 21099910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id="{A58544C8-183D-49C7-8500-DA0487979C8A}"/>
                    </a:ext>
                  </a:extLst>
                </p:cNvPr>
                <p:cNvGrpSpPr/>
                <p:nvPr/>
              </p:nvGrpSpPr>
              <p:grpSpPr>
                <a:xfrm>
                  <a:off x="2397474" y="1952836"/>
                  <a:ext cx="1368152" cy="2664296"/>
                  <a:chOff x="2397474" y="1952836"/>
                  <a:chExt cx="1368152" cy="2664296"/>
                </a:xfrm>
                <a:grpFill/>
              </p:grpSpPr>
              <p:sp>
                <p:nvSpPr>
                  <p:cNvPr id="54" name="Arc 53">
                    <a:extLst>
                      <a:ext uri="{FF2B5EF4-FFF2-40B4-BE49-F238E27FC236}">
                        <a16:creationId xmlns:a16="http://schemas.microsoft.com/office/drawing/2014/main" id="{8982A266-DF94-4059-9ED1-B1D6EC08957B}"/>
                      </a:ext>
                    </a:extLst>
                  </p:cNvPr>
                  <p:cNvSpPr/>
                  <p:nvPr/>
                </p:nvSpPr>
                <p:spPr>
                  <a:xfrm flipH="1">
                    <a:off x="2397474" y="1952836"/>
                    <a:ext cx="1368152" cy="914400"/>
                  </a:xfrm>
                  <a:prstGeom prst="arc">
                    <a:avLst>
                      <a:gd name="adj1" fmla="val 15973821"/>
                      <a:gd name="adj2" fmla="val 21061393"/>
                    </a:avLst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cxnSp>
                <p:nvCxnSpPr>
                  <p:cNvPr id="55" name="Straight Connector 54">
                    <a:extLst>
                      <a:ext uri="{FF2B5EF4-FFF2-40B4-BE49-F238E27FC236}">
                        <a16:creationId xmlns:a16="http://schemas.microsoft.com/office/drawing/2014/main" id="{7FC5046B-7B29-4BED-9607-542EF9AA0DE6}"/>
                      </a:ext>
                    </a:extLst>
                  </p:cNvPr>
                  <p:cNvCxnSpPr>
                    <a:cxnSpLocks/>
                    <a:stCxn id="54" idx="2"/>
                  </p:cNvCxnSpPr>
                  <p:nvPr/>
                </p:nvCxnSpPr>
                <p:spPr>
                  <a:xfrm flipH="1">
                    <a:off x="2447764" y="2236814"/>
                    <a:ext cx="710" cy="2380318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Straight Connector 55">
                    <a:extLst>
                      <a:ext uri="{FF2B5EF4-FFF2-40B4-BE49-F238E27FC236}">
                        <a16:creationId xmlns:a16="http://schemas.microsoft.com/office/drawing/2014/main" id="{7D5B6E9C-AD98-4580-AD93-1DF6B1C505F2}"/>
                      </a:ext>
                    </a:extLst>
                  </p:cNvPr>
                  <p:cNvCxnSpPr>
                    <a:stCxn id="50" idx="2"/>
                    <a:endCxn id="50" idx="2"/>
                  </p:cNvCxnSpPr>
                  <p:nvPr/>
                </p:nvCxnSpPr>
                <p:spPr>
                  <a:xfrm>
                    <a:off x="3744809" y="2245012"/>
                    <a:ext cx="0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Straight Connector 56">
                    <a:extLst>
                      <a:ext uri="{FF2B5EF4-FFF2-40B4-BE49-F238E27FC236}">
                        <a16:creationId xmlns:a16="http://schemas.microsoft.com/office/drawing/2014/main" id="{435A6F4B-A882-4214-BD06-35C1B47A5D21}"/>
                      </a:ext>
                    </a:extLst>
                  </p:cNvPr>
                  <p:cNvCxnSpPr/>
                  <p:nvPr/>
                </p:nvCxnSpPr>
                <p:spPr>
                  <a:xfrm>
                    <a:off x="3743908" y="2240868"/>
                    <a:ext cx="0" cy="2376264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>
                    <a:extLst>
                      <a:ext uri="{FF2B5EF4-FFF2-40B4-BE49-F238E27FC236}">
                        <a16:creationId xmlns:a16="http://schemas.microsoft.com/office/drawing/2014/main" id="{3E2010A4-A5D6-4A7C-A731-15EC057403A8}"/>
                      </a:ext>
                    </a:extLst>
                  </p:cNvPr>
                  <p:cNvCxnSpPr/>
                  <p:nvPr/>
                </p:nvCxnSpPr>
                <p:spPr>
                  <a:xfrm>
                    <a:off x="2447764" y="4617132"/>
                    <a:ext cx="1296144" cy="0"/>
                  </a:xfrm>
                  <a:prstGeom prst="line">
                    <a:avLst/>
                  </a:prstGeom>
                  <a:grpFill/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2" name="Straight Connector 51">
                  <a:extLst>
                    <a:ext uri="{FF2B5EF4-FFF2-40B4-BE49-F238E27FC236}">
                      <a16:creationId xmlns:a16="http://schemas.microsoft.com/office/drawing/2014/main" id="{466C7D31-2997-46F5-80BB-11137E797008}"/>
                    </a:ext>
                  </a:extLst>
                </p:cNvPr>
                <p:cNvCxnSpPr/>
                <p:nvPr/>
              </p:nvCxnSpPr>
              <p:spPr>
                <a:xfrm>
                  <a:off x="2447764" y="2996952"/>
                  <a:ext cx="1296144" cy="0"/>
                </a:xfrm>
                <a:prstGeom prst="line">
                  <a:avLst/>
                </a:prstGeom>
                <a:grpFill/>
                <a:ln w="381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>
                  <a:extLst>
                    <a:ext uri="{FF2B5EF4-FFF2-40B4-BE49-F238E27FC236}">
                      <a16:creationId xmlns:a16="http://schemas.microsoft.com/office/drawing/2014/main" id="{6F235F4A-709E-4982-A028-90917204163F}"/>
                    </a:ext>
                  </a:extLst>
                </p:cNvPr>
                <p:cNvCxnSpPr/>
                <p:nvPr/>
              </p:nvCxnSpPr>
              <p:spPr>
                <a:xfrm>
                  <a:off x="2447764" y="3861048"/>
                  <a:ext cx="1296144" cy="0"/>
                </a:xfrm>
                <a:prstGeom prst="line">
                  <a:avLst/>
                </a:prstGeom>
                <a:grpFill/>
                <a:ln w="76200"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DE2FD4C8-9D69-4924-9CA2-C5E7DA9555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03648" y="1808820"/>
                <a:ext cx="0" cy="2988332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B20F6D8-D231-4595-9A06-EF24B44A75C8}"/>
                </a:ext>
              </a:extLst>
            </p:cNvPr>
            <p:cNvCxnSpPr>
              <a:cxnSpLocks/>
            </p:cNvCxnSpPr>
            <p:nvPr/>
          </p:nvCxnSpPr>
          <p:spPr>
            <a:xfrm>
              <a:off x="998079" y="4185084"/>
              <a:ext cx="648072" cy="0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BD640BE2-100A-46B9-A123-62DB200714A6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0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334012E3-198D-4377-BDBF-FF8B7817F07A}"/>
              </a:ext>
            </a:extLst>
          </p:cNvPr>
          <p:cNvSpPr txBox="1"/>
          <p:nvPr/>
        </p:nvSpPr>
        <p:spPr>
          <a:xfrm>
            <a:off x="498863" y="2816932"/>
            <a:ext cx="882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bottom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67A93E62-F081-4989-A498-8D42E334A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218" y="0"/>
            <a:ext cx="15050" cy="95250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9F0BB500-89EB-458F-82A8-16ED506D279C}"/>
              </a:ext>
            </a:extLst>
          </p:cNvPr>
          <p:cNvSpPr txBox="1"/>
          <p:nvPr/>
        </p:nvSpPr>
        <p:spPr>
          <a:xfrm>
            <a:off x="2119708" y="2816932"/>
            <a:ext cx="531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boy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EF6C3EF-E76D-4F41-8038-FF3C4260142F}"/>
              </a:ext>
            </a:extLst>
          </p:cNvPr>
          <p:cNvSpPr txBox="1"/>
          <p:nvPr/>
        </p:nvSpPr>
        <p:spPr>
          <a:xfrm>
            <a:off x="3397224" y="2816932"/>
            <a:ext cx="899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brother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EF3AF3B-73A4-4BBE-BF6E-384F5932BE18}"/>
              </a:ext>
            </a:extLst>
          </p:cNvPr>
          <p:cNvSpPr txBox="1"/>
          <p:nvPr/>
        </p:nvSpPr>
        <p:spPr>
          <a:xfrm>
            <a:off x="5049135" y="281693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5AB1219-285B-4F42-8C33-BB40C595EB57}"/>
              </a:ext>
            </a:extLst>
          </p:cNvPr>
          <p:cNvSpPr txBox="1"/>
          <p:nvPr/>
        </p:nvSpPr>
        <p:spPr>
          <a:xfrm>
            <a:off x="6401839" y="2816932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child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0453374-2818-4B84-B390-E59FA47E48CC}"/>
              </a:ext>
            </a:extLst>
          </p:cNvPr>
          <p:cNvSpPr txBox="1"/>
          <p:nvPr/>
        </p:nvSpPr>
        <p:spPr>
          <a:xfrm>
            <a:off x="7689707" y="2816932"/>
            <a:ext cx="94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children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868CBDE-F8FA-48BF-B494-37140DCC0848}"/>
              </a:ext>
            </a:extLst>
          </p:cNvPr>
          <p:cNvSpPr txBox="1"/>
          <p:nvPr/>
        </p:nvSpPr>
        <p:spPr>
          <a:xfrm>
            <a:off x="681797" y="6264024"/>
            <a:ext cx="5170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day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8708112-C563-4D21-BDF5-644AEC05E047}"/>
              </a:ext>
            </a:extLst>
          </p:cNvPr>
          <p:cNvSpPr txBox="1"/>
          <p:nvPr/>
        </p:nvSpPr>
        <p:spPr>
          <a:xfrm>
            <a:off x="2139935" y="6264024"/>
            <a:ext cx="490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ear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5D88DF4-8F12-4DB6-9F5E-3DF2E93D111F}"/>
              </a:ext>
            </a:extLst>
          </p:cNvPr>
          <p:cNvSpPr txBox="1"/>
          <p:nvPr/>
        </p:nvSpPr>
        <p:spPr>
          <a:xfrm>
            <a:off x="3385841" y="6264024"/>
            <a:ext cx="921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evening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6287411-D5CC-4677-840D-D7E5930D81D4}"/>
              </a:ext>
            </a:extLst>
          </p:cNvPr>
          <p:cNvSpPr txBox="1"/>
          <p:nvPr/>
        </p:nvSpPr>
        <p:spPr>
          <a:xfrm>
            <a:off x="5050482" y="6264024"/>
            <a:ext cx="515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eye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C6FFB046-23FA-4093-9B8F-B2BB90E4EBA8}"/>
              </a:ext>
            </a:extLst>
          </p:cNvPr>
          <p:cNvSpPr txBox="1"/>
          <p:nvPr/>
        </p:nvSpPr>
        <p:spPr>
          <a:xfrm>
            <a:off x="6430532" y="6264024"/>
            <a:ext cx="574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face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BE174FD-A172-4B32-BE2F-518F7F2438EB}"/>
              </a:ext>
            </a:extLst>
          </p:cNvPr>
          <p:cNvSpPr txBox="1"/>
          <p:nvPr/>
        </p:nvSpPr>
        <p:spPr>
          <a:xfrm>
            <a:off x="7785023" y="6264024"/>
            <a:ext cx="75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family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922EA291-4EFA-4F05-BAE8-34EA312A7078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218242AD-2712-40B0-BF17-7919503CF7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4" y="520324"/>
            <a:ext cx="861060" cy="1905000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A6F6181E-CF8B-495D-9AAF-E57E56BDD8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32" y="514595"/>
            <a:ext cx="487680" cy="1905000"/>
          </a:xfrm>
          <a:prstGeom prst="rect">
            <a:avLst/>
          </a:prstGeom>
        </p:spPr>
      </p:pic>
      <p:pic>
        <p:nvPicPr>
          <p:cNvPr id="23" name="Picture 22" descr="Shape&#10;&#10;Description automatically generated with low confidence">
            <a:extLst>
              <a:ext uri="{FF2B5EF4-FFF2-40B4-BE49-F238E27FC236}">
                <a16:creationId xmlns:a16="http://schemas.microsoft.com/office/drawing/2014/main" id="{EDE05F18-4E46-4219-B67D-23AB132BF0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702" y="512676"/>
            <a:ext cx="1234440" cy="1905000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6BAB2D31-209F-4254-95CF-E21CEA1491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9708" y="517807"/>
            <a:ext cx="1234440" cy="1905000"/>
          </a:xfrm>
          <a:prstGeom prst="rect">
            <a:avLst/>
          </a:prstGeom>
        </p:spPr>
      </p:pic>
      <p:pic>
        <p:nvPicPr>
          <p:cNvPr id="33" name="Picture 32" descr="Shape&#10;&#10;Description automatically generated with low confidence">
            <a:extLst>
              <a:ext uri="{FF2B5EF4-FFF2-40B4-BE49-F238E27FC236}">
                <a16:creationId xmlns:a16="http://schemas.microsoft.com/office/drawing/2014/main" id="{8B97A2F7-72C6-43A4-9D78-BA2BA64D59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161" y="514595"/>
            <a:ext cx="487680" cy="1905000"/>
          </a:xfrm>
          <a:prstGeom prst="rect">
            <a:avLst/>
          </a:prstGeom>
        </p:spPr>
      </p:pic>
      <p:pic>
        <p:nvPicPr>
          <p:cNvPr id="89" name="Picture 88" descr="Shape&#10;&#10;Description automatically generated with low confidence">
            <a:extLst>
              <a:ext uri="{FF2B5EF4-FFF2-40B4-BE49-F238E27FC236}">
                <a16:creationId xmlns:a16="http://schemas.microsoft.com/office/drawing/2014/main" id="{7C9DAC08-B114-424E-AEA2-E011B76CAB6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748" y="514595"/>
            <a:ext cx="487680" cy="1905000"/>
          </a:xfrm>
          <a:prstGeom prst="rect">
            <a:avLst/>
          </a:prstGeom>
        </p:spPr>
      </p:pic>
      <p:pic>
        <p:nvPicPr>
          <p:cNvPr id="90" name="Picture 89" descr="Shape&#10;&#10;Description automatically generated with low confidence">
            <a:extLst>
              <a:ext uri="{FF2B5EF4-FFF2-40B4-BE49-F238E27FC236}">
                <a16:creationId xmlns:a16="http://schemas.microsoft.com/office/drawing/2014/main" id="{4AB879A8-9BD6-400B-B528-ACDB511B0FB5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20" t="18249" r="65120" b="66631"/>
          <a:stretch/>
        </p:blipFill>
        <p:spPr>
          <a:xfrm>
            <a:off x="8032832" y="874635"/>
            <a:ext cx="302438" cy="288036"/>
          </a:xfrm>
          <a:prstGeom prst="rect">
            <a:avLst/>
          </a:prstGeom>
        </p:spPr>
      </p:pic>
      <p:pic>
        <p:nvPicPr>
          <p:cNvPr id="36" name="Picture 35" descr="Shape&#10;&#10;Description automatically generated with low confidence">
            <a:extLst>
              <a:ext uri="{FF2B5EF4-FFF2-40B4-BE49-F238E27FC236}">
                <a16:creationId xmlns:a16="http://schemas.microsoft.com/office/drawing/2014/main" id="{078E6316-179C-400D-BC32-2BA628A1B0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441" y="3969060"/>
            <a:ext cx="86106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A7845F00-EF68-4CF0-B347-A715AB54ADE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32" y="3969060"/>
            <a:ext cx="48768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1D5ED330-0A28-4AE8-AAEA-45B09CA6DF7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367" y="3969060"/>
            <a:ext cx="861060" cy="1905000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F87A4CF3-7485-47C6-9E9E-3CE7EAC8FA6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487" y="3969060"/>
            <a:ext cx="487680" cy="1905000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CC1E56F4-65BD-41FD-A2E2-3429C04E880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2009" y="3969060"/>
            <a:ext cx="861060" cy="1905000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5CF431A1-89F7-4A67-AEBD-A4DE03B27FF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466" y="3969060"/>
            <a:ext cx="123444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5048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9E9F4BA-30CD-4FF6-82C4-6F1D2222A4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040" y="551892"/>
            <a:ext cx="1889760" cy="19050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1DAD6EE3-58DC-4283-ACFF-D5D684D7A128}"/>
              </a:ext>
            </a:extLst>
          </p:cNvPr>
          <p:cNvSpPr txBox="1"/>
          <p:nvPr/>
        </p:nvSpPr>
        <p:spPr>
          <a:xfrm>
            <a:off x="1227894" y="2852936"/>
            <a:ext cx="1121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afternoon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E859678-5D84-478E-804C-F537D054E630}"/>
              </a:ext>
            </a:extLst>
          </p:cNvPr>
          <p:cNvSpPr txBox="1"/>
          <p:nvPr/>
        </p:nvSpPr>
        <p:spPr>
          <a:xfrm>
            <a:off x="4177509" y="2852936"/>
            <a:ext cx="74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friend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D6AECD0-59E3-4F17-A192-028F49F52EA7}"/>
              </a:ext>
            </a:extLst>
          </p:cNvPr>
          <p:cNvSpPr txBox="1"/>
          <p:nvPr/>
        </p:nvSpPr>
        <p:spPr>
          <a:xfrm>
            <a:off x="6891866" y="2852936"/>
            <a:ext cx="661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sorry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E258607-3082-4524-9D61-8AC0FD721CEC}"/>
              </a:ext>
            </a:extLst>
          </p:cNvPr>
          <p:cNvSpPr txBox="1"/>
          <p:nvPr/>
        </p:nvSpPr>
        <p:spPr>
          <a:xfrm>
            <a:off x="1455168" y="6309320"/>
            <a:ext cx="667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town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E16458-560F-4C33-A592-0397D34D5B5F}"/>
              </a:ext>
            </a:extLst>
          </p:cNvPr>
          <p:cNvSpPr txBox="1"/>
          <p:nvPr/>
        </p:nvSpPr>
        <p:spPr>
          <a:xfrm>
            <a:off x="4359450" y="630932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6B0764B-1C52-4855-B9D4-131F2553475F}"/>
              </a:ext>
            </a:extLst>
          </p:cNvPr>
          <p:cNvSpPr txBox="1"/>
          <p:nvPr/>
        </p:nvSpPr>
        <p:spPr>
          <a:xfrm>
            <a:off x="7031102" y="630932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C427BE9B-0704-4D96-83C7-93A31EF1E2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556" y="549252"/>
            <a:ext cx="235458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6AE77991-6289-412C-9685-7C07DF8AE0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702" y="548680"/>
            <a:ext cx="2167890" cy="19050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14A01924-47ED-4C44-A241-187CC9D35A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604" y="4041068"/>
            <a:ext cx="19812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3100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413533EA-0B3B-40B4-BC03-CFCDED885646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63E3CB-978F-49FD-8B8C-06F1817AA47B}"/>
              </a:ext>
            </a:extLst>
          </p:cNvPr>
          <p:cNvSpPr txBox="1"/>
          <p:nvPr/>
        </p:nvSpPr>
        <p:spPr>
          <a:xfrm>
            <a:off x="1302741" y="2888940"/>
            <a:ext cx="1042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confused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C91A477-9A2E-4F61-ADCC-208409C1F002}"/>
              </a:ext>
            </a:extLst>
          </p:cNvPr>
          <p:cNvSpPr txBox="1"/>
          <p:nvPr/>
        </p:nvSpPr>
        <p:spPr>
          <a:xfrm>
            <a:off x="4182987" y="2888940"/>
            <a:ext cx="69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hurry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11AF3C-C20D-468D-9FCA-1891EC49374D}"/>
              </a:ext>
            </a:extLst>
          </p:cNvPr>
          <p:cNvSpPr txBox="1"/>
          <p:nvPr/>
        </p:nvSpPr>
        <p:spPr>
          <a:xfrm>
            <a:off x="6954755" y="2888940"/>
            <a:ext cx="524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win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998CC73-3303-494C-9F5A-C44FF2FC1F7F}"/>
              </a:ext>
            </a:extLst>
          </p:cNvPr>
          <p:cNvSpPr txBox="1"/>
          <p:nvPr/>
        </p:nvSpPr>
        <p:spPr>
          <a:xfrm>
            <a:off x="1632126" y="620130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8793EAD-5B57-4F1C-819A-41D155157463}"/>
              </a:ext>
            </a:extLst>
          </p:cNvPr>
          <p:cNvSpPr txBox="1"/>
          <p:nvPr/>
        </p:nvSpPr>
        <p:spPr>
          <a:xfrm>
            <a:off x="4338253" y="620130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2C371D2-E8B8-4F78-8C1B-01D0553E41C6}"/>
              </a:ext>
            </a:extLst>
          </p:cNvPr>
          <p:cNvSpPr txBox="1"/>
          <p:nvPr/>
        </p:nvSpPr>
        <p:spPr>
          <a:xfrm>
            <a:off x="7025287" y="620130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D88D7271-4A54-436D-B574-D8A86A97A4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4230" y="563394"/>
            <a:ext cx="216789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393A8FA0-6293-45E1-A86D-EA849F4221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60182"/>
            <a:ext cx="2167890" cy="1905000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5FA1B597-99C7-4C7C-A181-A5086E11F9B9}"/>
              </a:ext>
            </a:extLst>
          </p:cNvPr>
          <p:cNvSpPr/>
          <p:nvPr/>
        </p:nvSpPr>
        <p:spPr>
          <a:xfrm>
            <a:off x="6444208" y="884218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DFC95C5D-F40A-4587-98E4-9811208DC7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825" y="565933"/>
            <a:ext cx="216789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6820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A07B6897-496E-4B9F-8085-97214C2E1A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12864"/>
            <a:ext cx="1981200" cy="1905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A24073F-7AC8-4D3F-A766-0301B75C0F69}"/>
              </a:ext>
            </a:extLst>
          </p:cNvPr>
          <p:cNvSpPr/>
          <p:nvPr/>
        </p:nvSpPr>
        <p:spPr>
          <a:xfrm>
            <a:off x="-163300" y="342900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892347-FF51-4612-A137-BBD770A8A509}"/>
              </a:ext>
            </a:extLst>
          </p:cNvPr>
          <p:cNvSpPr txBox="1"/>
          <p:nvPr/>
        </p:nvSpPr>
        <p:spPr>
          <a:xfrm>
            <a:off x="1426187" y="2600908"/>
            <a:ext cx="725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afraid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84D27B-C462-4E8E-910C-70CC2E7E0D91}"/>
              </a:ext>
            </a:extLst>
          </p:cNvPr>
          <p:cNvSpPr txBox="1"/>
          <p:nvPr/>
        </p:nvSpPr>
        <p:spPr>
          <a:xfrm>
            <a:off x="3967488" y="2600908"/>
            <a:ext cx="11673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funny, silly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2123331-606F-45F0-915F-A94ED23B83EA}"/>
              </a:ext>
            </a:extLst>
          </p:cNvPr>
          <p:cNvSpPr txBox="1"/>
          <p:nvPr/>
        </p:nvSpPr>
        <p:spPr>
          <a:xfrm>
            <a:off x="6800496" y="2600908"/>
            <a:ext cx="84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hungry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41CC8E2-6434-4822-8E7C-419A12E3079B}"/>
              </a:ext>
            </a:extLst>
          </p:cNvPr>
          <p:cNvSpPr txBox="1"/>
          <p:nvPr/>
        </p:nvSpPr>
        <p:spPr>
          <a:xfrm>
            <a:off x="1506496" y="601199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lose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5201B2E-1F19-4027-A999-45718DFA6996}"/>
              </a:ext>
            </a:extLst>
          </p:cNvPr>
          <p:cNvSpPr txBox="1"/>
          <p:nvPr/>
        </p:nvSpPr>
        <p:spPr>
          <a:xfrm>
            <a:off x="4264875" y="6011996"/>
            <a:ext cx="572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nice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732A61C-27BB-4C24-A59F-2744DD34129D}"/>
              </a:ext>
            </a:extLst>
          </p:cNvPr>
          <p:cNvSpPr txBox="1"/>
          <p:nvPr/>
        </p:nvSpPr>
        <p:spPr>
          <a:xfrm>
            <a:off x="6846501" y="6011996"/>
            <a:ext cx="7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pretty</a:t>
            </a:r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34FD728C-861E-44BE-934F-CFD042209B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4" y="309652"/>
            <a:ext cx="1981200" cy="1905000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1AB226CB-5AC5-477D-859F-1B3A4EF819A9}"/>
              </a:ext>
            </a:extLst>
          </p:cNvPr>
          <p:cNvSpPr/>
          <p:nvPr/>
        </p:nvSpPr>
        <p:spPr>
          <a:xfrm>
            <a:off x="3779912" y="669692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1A8C7AB-7F2D-416B-B601-03E1E843356C}"/>
              </a:ext>
            </a:extLst>
          </p:cNvPr>
          <p:cNvSpPr/>
          <p:nvPr/>
        </p:nvSpPr>
        <p:spPr>
          <a:xfrm>
            <a:off x="1104900" y="633688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740E60E1-13B1-44BC-90A5-530934D28A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12864"/>
            <a:ext cx="1981200" cy="1905000"/>
          </a:xfrm>
          <a:prstGeom prst="rect">
            <a:avLst/>
          </a:prstGeom>
        </p:spPr>
      </p:pic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CC16946B-2FAF-481E-B5DD-DFD3499B8D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572" y="3733244"/>
            <a:ext cx="2167890" cy="190500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A99AC3E3-B504-4550-A918-0E9AC8A3E43D}"/>
              </a:ext>
            </a:extLst>
          </p:cNvPr>
          <p:cNvSpPr/>
          <p:nvPr/>
        </p:nvSpPr>
        <p:spPr>
          <a:xfrm>
            <a:off x="1043608" y="4054068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86954922-1311-4E38-A6E8-551A9965B688}"/>
              </a:ext>
            </a:extLst>
          </p:cNvPr>
          <p:cNvSpPr/>
          <p:nvPr/>
        </p:nvSpPr>
        <p:spPr>
          <a:xfrm>
            <a:off x="6542585" y="670607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939AFF94-F713-4B76-B91F-11835A1C0B8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884" y="3733244"/>
            <a:ext cx="2167890" cy="190500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7AE50997-0456-48DC-8CF4-B6B041A4DE72}"/>
              </a:ext>
            </a:extLst>
          </p:cNvPr>
          <p:cNvSpPr/>
          <p:nvPr/>
        </p:nvSpPr>
        <p:spPr>
          <a:xfrm>
            <a:off x="3779912" y="4092387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4AA9D4E3-36C5-496A-A69D-0525AC3026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188" y="3738972"/>
            <a:ext cx="1981200" cy="1905000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EA5B4E85-0D7E-42D1-93F0-81031463E3F5}"/>
              </a:ext>
            </a:extLst>
          </p:cNvPr>
          <p:cNvSpPr/>
          <p:nvPr/>
        </p:nvSpPr>
        <p:spPr>
          <a:xfrm>
            <a:off x="6296083" y="4054067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602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83C1B08-AB2F-4FA9-A11D-3059763CAC4D}"/>
              </a:ext>
            </a:extLst>
          </p:cNvPr>
          <p:cNvCxnSpPr>
            <a:cxnSpLocks/>
          </p:cNvCxnSpPr>
          <p:nvPr/>
        </p:nvCxnSpPr>
        <p:spPr>
          <a:xfrm>
            <a:off x="3690580" y="1101915"/>
            <a:ext cx="0" cy="0"/>
          </a:xfrm>
          <a:prstGeom prst="line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CD85A108-6613-4F63-B3D4-33A2A74478DE}"/>
              </a:ext>
            </a:extLst>
          </p:cNvPr>
          <p:cNvSpPr txBox="1"/>
          <p:nvPr/>
        </p:nvSpPr>
        <p:spPr>
          <a:xfrm>
            <a:off x="4001649" y="4725144"/>
            <a:ext cx="1082349" cy="221599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800" dirty="0"/>
              <a:t>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AEE97F3-792E-4BC3-89F2-38E9B28676C9}"/>
              </a:ext>
            </a:extLst>
          </p:cNvPr>
          <p:cNvGrpSpPr/>
          <p:nvPr/>
        </p:nvGrpSpPr>
        <p:grpSpPr>
          <a:xfrm>
            <a:off x="5805038" y="4183862"/>
            <a:ext cx="2577450" cy="2390775"/>
            <a:chOff x="5805038" y="4183862"/>
            <a:chExt cx="2577450" cy="239077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3A60A14-6AB0-4A5D-B48A-CB22A2C0838A}"/>
                </a:ext>
              </a:extLst>
            </p:cNvPr>
            <p:cNvSpPr/>
            <p:nvPr/>
          </p:nvSpPr>
          <p:spPr>
            <a:xfrm>
              <a:off x="5805038" y="4183862"/>
              <a:ext cx="2577450" cy="2390775"/>
            </a:xfrm>
            <a:custGeom>
              <a:avLst/>
              <a:gdLst>
                <a:gd name="connsiteX0" fmla="*/ 0 w 1300163"/>
                <a:gd name="connsiteY0" fmla="*/ 2390775 h 2390775"/>
                <a:gd name="connsiteX1" fmla="*/ 9525 w 1300163"/>
                <a:gd name="connsiteY1" fmla="*/ 0 h 2390775"/>
                <a:gd name="connsiteX2" fmla="*/ 650082 w 1300163"/>
                <a:gd name="connsiteY2" fmla="*/ 295275 h 2390775"/>
                <a:gd name="connsiteX3" fmla="*/ 1295400 w 1300163"/>
                <a:gd name="connsiteY3" fmla="*/ 9525 h 2390775"/>
                <a:gd name="connsiteX4" fmla="*/ 1300163 w 1300163"/>
                <a:gd name="connsiteY4" fmla="*/ 2388394 h 2390775"/>
                <a:gd name="connsiteX5" fmla="*/ 0 w 1300163"/>
                <a:gd name="connsiteY5" fmla="*/ 2390775 h 2390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0163" h="2390775">
                  <a:moveTo>
                    <a:pt x="0" y="2390775"/>
                  </a:moveTo>
                  <a:lnTo>
                    <a:pt x="9525" y="0"/>
                  </a:lnTo>
                  <a:lnTo>
                    <a:pt x="650082" y="295275"/>
                  </a:lnTo>
                  <a:lnTo>
                    <a:pt x="1295400" y="9525"/>
                  </a:lnTo>
                  <a:cubicBezTo>
                    <a:pt x="1296988" y="802481"/>
                    <a:pt x="1298575" y="1595438"/>
                    <a:pt x="1300163" y="2388394"/>
                  </a:cubicBezTo>
                  <a:lnTo>
                    <a:pt x="0" y="2390775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E2EBAF3-F338-4551-97E1-92BC3BE7CADE}"/>
                </a:ext>
              </a:extLst>
            </p:cNvPr>
            <p:cNvCxnSpPr/>
            <p:nvPr/>
          </p:nvCxnSpPr>
          <p:spPr>
            <a:xfrm>
              <a:off x="5805038" y="4968807"/>
              <a:ext cx="2569483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A6F3DB-1943-4ABA-8970-287087087518}"/>
                </a:ext>
              </a:extLst>
            </p:cNvPr>
            <p:cNvCxnSpPr/>
            <p:nvPr/>
          </p:nvCxnSpPr>
          <p:spPr>
            <a:xfrm>
              <a:off x="5805038" y="5832903"/>
              <a:ext cx="2569483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CFA0411-32DE-4987-9DEE-8B545BA5BF82}"/>
              </a:ext>
            </a:extLst>
          </p:cNvPr>
          <p:cNvGrpSpPr/>
          <p:nvPr/>
        </p:nvGrpSpPr>
        <p:grpSpPr>
          <a:xfrm>
            <a:off x="6753933" y="3600615"/>
            <a:ext cx="661098" cy="3176757"/>
            <a:chOff x="2044339" y="0"/>
            <a:chExt cx="661098" cy="3176757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279734EC-2EA6-4F50-83B0-A29E9AA695DE}"/>
                </a:ext>
              </a:extLst>
            </p:cNvPr>
            <p:cNvCxnSpPr>
              <a:cxnSpLocks/>
            </p:cNvCxnSpPr>
            <p:nvPr/>
          </p:nvCxnSpPr>
          <p:spPr>
            <a:xfrm>
              <a:off x="2369845" y="0"/>
              <a:ext cx="0" cy="3176757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4AF21D04-5A53-4C67-B17C-2D1A1A02240A}"/>
                </a:ext>
              </a:extLst>
            </p:cNvPr>
            <p:cNvCxnSpPr>
              <a:cxnSpLocks/>
            </p:cNvCxnSpPr>
            <p:nvPr/>
          </p:nvCxnSpPr>
          <p:spPr>
            <a:xfrm>
              <a:off x="2044339" y="2564689"/>
              <a:ext cx="661098" cy="0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E35F494C-3E3C-4EB6-BDE6-BD89C83DFD25}"/>
              </a:ext>
            </a:extLst>
          </p:cNvPr>
          <p:cNvGrpSpPr/>
          <p:nvPr/>
        </p:nvGrpSpPr>
        <p:grpSpPr>
          <a:xfrm>
            <a:off x="964798" y="800708"/>
            <a:ext cx="2810094" cy="2664296"/>
            <a:chOff x="964798" y="800708"/>
            <a:chExt cx="2810094" cy="2664296"/>
          </a:xfrm>
        </p:grpSpPr>
        <p:sp>
          <p:nvSpPr>
            <p:cNvPr id="36" name="Arc 35">
              <a:extLst>
                <a:ext uri="{FF2B5EF4-FFF2-40B4-BE49-F238E27FC236}">
                  <a16:creationId xmlns:a16="http://schemas.microsoft.com/office/drawing/2014/main" id="{29977E30-094E-46D6-9940-EE4A53C661C2}"/>
                </a:ext>
              </a:extLst>
            </p:cNvPr>
            <p:cNvSpPr/>
            <p:nvPr/>
          </p:nvSpPr>
          <p:spPr>
            <a:xfrm flipH="1">
              <a:off x="965380" y="800708"/>
              <a:ext cx="2756738" cy="914400"/>
            </a:xfrm>
            <a:prstGeom prst="arc">
              <a:avLst>
                <a:gd name="adj1" fmla="val 15880501"/>
                <a:gd name="adj2" fmla="val 21150539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6606CB50-0B0E-4329-B7B9-9EB9B6C8EEED}"/>
                </a:ext>
              </a:extLst>
            </p:cNvPr>
            <p:cNvGrpSpPr/>
            <p:nvPr/>
          </p:nvGrpSpPr>
          <p:grpSpPr>
            <a:xfrm>
              <a:off x="964798" y="800708"/>
              <a:ext cx="2810094" cy="2664296"/>
              <a:chOff x="964798" y="800708"/>
              <a:chExt cx="2810094" cy="2664296"/>
            </a:xfrm>
          </p:grpSpPr>
          <p:sp>
            <p:nvSpPr>
              <p:cNvPr id="38" name="Arc 37">
                <a:extLst>
                  <a:ext uri="{FF2B5EF4-FFF2-40B4-BE49-F238E27FC236}">
                    <a16:creationId xmlns:a16="http://schemas.microsoft.com/office/drawing/2014/main" id="{D6E4D338-CA8E-472D-9503-48057852BF16}"/>
                  </a:ext>
                </a:extLst>
              </p:cNvPr>
              <p:cNvSpPr/>
              <p:nvPr/>
            </p:nvSpPr>
            <p:spPr>
              <a:xfrm>
                <a:off x="964798" y="800708"/>
                <a:ext cx="2810094" cy="914400"/>
              </a:xfrm>
              <a:prstGeom prst="arc">
                <a:avLst>
                  <a:gd name="adj1" fmla="val 16237674"/>
                  <a:gd name="adj2" fmla="val 21195839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07F0724D-628F-42BD-98AA-11F39042A554}"/>
                  </a:ext>
                </a:extLst>
              </p:cNvPr>
              <p:cNvCxnSpPr>
                <a:cxnSpLocks/>
                <a:stCxn id="36" idx="2"/>
              </p:cNvCxnSpPr>
              <p:nvPr/>
            </p:nvCxnSpPr>
            <p:spPr>
              <a:xfrm>
                <a:off x="1062391" y="1089419"/>
                <a:ext cx="4318" cy="2375585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6E2DA050-A065-41DD-B1E6-10107280E68A}"/>
                  </a:ext>
                </a:extLst>
              </p:cNvPr>
              <p:cNvCxnSpPr/>
              <p:nvPr/>
            </p:nvCxnSpPr>
            <p:spPr>
              <a:xfrm>
                <a:off x="3678358" y="1088740"/>
                <a:ext cx="0" cy="2376264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95B37900-AD84-4679-B00D-3BD91DB5F3D1}"/>
                  </a:ext>
                </a:extLst>
              </p:cNvPr>
              <p:cNvCxnSpPr/>
              <p:nvPr/>
            </p:nvCxnSpPr>
            <p:spPr>
              <a:xfrm>
                <a:off x="1066711" y="346500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49CB16B8-4A45-4CB7-B402-15A4F0B8E9D3}"/>
                  </a:ext>
                </a:extLst>
              </p:cNvPr>
              <p:cNvCxnSpPr/>
              <p:nvPr/>
            </p:nvCxnSpPr>
            <p:spPr>
              <a:xfrm>
                <a:off x="1066711" y="1844824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174A151A-F552-42A7-BCED-2E9003C587C2}"/>
                  </a:ext>
                </a:extLst>
              </p:cNvPr>
              <p:cNvCxnSpPr/>
              <p:nvPr/>
            </p:nvCxnSpPr>
            <p:spPr>
              <a:xfrm>
                <a:off x="1066711" y="2708920"/>
                <a:ext cx="2611647" cy="0"/>
              </a:xfrm>
              <a:prstGeom prst="line">
                <a:avLst/>
              </a:prstGeom>
              <a:solidFill>
                <a:schemeClr val="bg1"/>
              </a:solidFill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AFB74111-29C3-4155-B71B-170C12C9BB9D}"/>
              </a:ext>
            </a:extLst>
          </p:cNvPr>
          <p:cNvGrpSpPr/>
          <p:nvPr/>
        </p:nvGrpSpPr>
        <p:grpSpPr>
          <a:xfrm>
            <a:off x="2044339" y="468267"/>
            <a:ext cx="661098" cy="3176757"/>
            <a:chOff x="2044339" y="0"/>
            <a:chExt cx="661098" cy="3176757"/>
          </a:xfrm>
        </p:grpSpPr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CCD931BA-5375-400C-9A47-BA3D1C2308AE}"/>
                </a:ext>
              </a:extLst>
            </p:cNvPr>
            <p:cNvCxnSpPr>
              <a:cxnSpLocks/>
            </p:cNvCxnSpPr>
            <p:nvPr/>
          </p:nvCxnSpPr>
          <p:spPr>
            <a:xfrm>
              <a:off x="2369845" y="0"/>
              <a:ext cx="0" cy="3176757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D18D3274-C95F-4C64-BCD9-983249AB57AD}"/>
                </a:ext>
              </a:extLst>
            </p:cNvPr>
            <p:cNvCxnSpPr>
              <a:cxnSpLocks/>
            </p:cNvCxnSpPr>
            <p:nvPr/>
          </p:nvCxnSpPr>
          <p:spPr>
            <a:xfrm>
              <a:off x="2044339" y="2564689"/>
              <a:ext cx="661098" cy="0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0D82722F-C4B5-4DE9-9B4E-AE3CCECFD899}"/>
              </a:ext>
            </a:extLst>
          </p:cNvPr>
          <p:cNvGrpSpPr/>
          <p:nvPr/>
        </p:nvGrpSpPr>
        <p:grpSpPr>
          <a:xfrm>
            <a:off x="4753495" y="793241"/>
            <a:ext cx="2589398" cy="2671763"/>
            <a:chOff x="4753495" y="793241"/>
            <a:chExt cx="2589398" cy="2671763"/>
          </a:xfrm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D596D863-DA48-4484-9240-779271FACE70}"/>
                </a:ext>
              </a:extLst>
            </p:cNvPr>
            <p:cNvSpPr/>
            <p:nvPr/>
          </p:nvSpPr>
          <p:spPr>
            <a:xfrm>
              <a:off x="4753495" y="793241"/>
              <a:ext cx="2589398" cy="2671763"/>
            </a:xfrm>
            <a:custGeom>
              <a:avLst/>
              <a:gdLst>
                <a:gd name="connsiteX0" fmla="*/ 0 w 1304925"/>
                <a:gd name="connsiteY0" fmla="*/ 2671763 h 2671763"/>
                <a:gd name="connsiteX1" fmla="*/ 1304925 w 1304925"/>
                <a:gd name="connsiteY1" fmla="*/ 2659856 h 2671763"/>
                <a:gd name="connsiteX2" fmla="*/ 1304925 w 1304925"/>
                <a:gd name="connsiteY2" fmla="*/ 288131 h 2671763"/>
                <a:gd name="connsiteX3" fmla="*/ 657225 w 1304925"/>
                <a:gd name="connsiteY3" fmla="*/ 0 h 2671763"/>
                <a:gd name="connsiteX4" fmla="*/ 7144 w 1304925"/>
                <a:gd name="connsiteY4" fmla="*/ 288131 h 2671763"/>
                <a:gd name="connsiteX5" fmla="*/ 0 w 1304925"/>
                <a:gd name="connsiteY5" fmla="*/ 2671763 h 2671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04925" h="2671763">
                  <a:moveTo>
                    <a:pt x="0" y="2671763"/>
                  </a:moveTo>
                  <a:lnTo>
                    <a:pt x="1304925" y="2659856"/>
                  </a:lnTo>
                  <a:lnTo>
                    <a:pt x="1304925" y="288131"/>
                  </a:lnTo>
                  <a:lnTo>
                    <a:pt x="657225" y="0"/>
                  </a:lnTo>
                  <a:lnTo>
                    <a:pt x="7144" y="288131"/>
                  </a:lnTo>
                  <a:cubicBezTo>
                    <a:pt x="4763" y="1082675"/>
                    <a:pt x="2381" y="1877219"/>
                    <a:pt x="0" y="2671763"/>
                  </a:cubicBez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165D617F-80AA-478C-AF25-D6FA1AFE9311}"/>
                </a:ext>
              </a:extLst>
            </p:cNvPr>
            <p:cNvCxnSpPr/>
            <p:nvPr/>
          </p:nvCxnSpPr>
          <p:spPr>
            <a:xfrm>
              <a:off x="4753495" y="1844824"/>
              <a:ext cx="2571974" cy="0"/>
            </a:xfrm>
            <a:prstGeom prst="lin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4B25DB04-1777-4B95-A9ED-468FB343A063}"/>
                </a:ext>
              </a:extLst>
            </p:cNvPr>
            <p:cNvCxnSpPr/>
            <p:nvPr/>
          </p:nvCxnSpPr>
          <p:spPr>
            <a:xfrm>
              <a:off x="4753495" y="2708920"/>
              <a:ext cx="2571974" cy="0"/>
            </a:xfrm>
            <a:prstGeom prst="line">
              <a:avLst/>
            </a:prstGeom>
            <a:solidFill>
              <a:schemeClr val="bg1"/>
            </a:solidFill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57DF4E1F-F230-4051-891E-EDB496B3D61C}"/>
              </a:ext>
            </a:extLst>
          </p:cNvPr>
          <p:cNvGrpSpPr/>
          <p:nvPr/>
        </p:nvGrpSpPr>
        <p:grpSpPr>
          <a:xfrm>
            <a:off x="5728568" y="432263"/>
            <a:ext cx="661098" cy="3176757"/>
            <a:chOff x="2044339" y="0"/>
            <a:chExt cx="661098" cy="3176757"/>
          </a:xfrm>
        </p:grpSpPr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46EB440A-A30B-40F3-83B2-6C3D587A81A6}"/>
                </a:ext>
              </a:extLst>
            </p:cNvPr>
            <p:cNvCxnSpPr>
              <a:cxnSpLocks/>
            </p:cNvCxnSpPr>
            <p:nvPr/>
          </p:nvCxnSpPr>
          <p:spPr>
            <a:xfrm>
              <a:off x="2369845" y="0"/>
              <a:ext cx="0" cy="3176757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291AAB44-9C3A-4614-8BCA-32865B5037E2}"/>
                </a:ext>
              </a:extLst>
            </p:cNvPr>
            <p:cNvCxnSpPr>
              <a:cxnSpLocks/>
            </p:cNvCxnSpPr>
            <p:nvPr/>
          </p:nvCxnSpPr>
          <p:spPr>
            <a:xfrm>
              <a:off x="2044339" y="2564689"/>
              <a:ext cx="661098" cy="0"/>
            </a:xfrm>
            <a:prstGeom prst="line">
              <a:avLst/>
            </a:prstGeom>
            <a:ln w="3175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3C4696FE-B553-449B-B33B-74368A14CDE0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5889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EB0E7FB-8695-4588-A4C3-6757CE3F552F}"/>
              </a:ext>
            </a:extLst>
          </p:cNvPr>
          <p:cNvSpPr txBox="1"/>
          <p:nvPr/>
        </p:nvSpPr>
        <p:spPr>
          <a:xfrm>
            <a:off x="1291278" y="2924944"/>
            <a:ext cx="995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goodbye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F96EBAA-25BF-4F1C-BCEE-20A06E346A34}"/>
              </a:ext>
            </a:extLst>
          </p:cNvPr>
          <p:cNvSpPr txBox="1"/>
          <p:nvPr/>
        </p:nvSpPr>
        <p:spPr>
          <a:xfrm>
            <a:off x="4357235" y="2924944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hello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DF7132E-D89F-4D9A-A7B9-4809A2745BFE}"/>
              </a:ext>
            </a:extLst>
          </p:cNvPr>
          <p:cNvSpPr txBox="1"/>
          <p:nvPr/>
        </p:nvSpPr>
        <p:spPr>
          <a:xfrm>
            <a:off x="7148171" y="2924944"/>
            <a:ext cx="900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teacher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7FC346-2674-44CA-B10B-9804B060379D}"/>
              </a:ext>
            </a:extLst>
          </p:cNvPr>
          <p:cNvSpPr txBox="1"/>
          <p:nvPr/>
        </p:nvSpPr>
        <p:spPr>
          <a:xfrm>
            <a:off x="1597066" y="62733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E2B7CE1-CE5C-4D8E-B04A-973DCAE30BF3}"/>
              </a:ext>
            </a:extLst>
          </p:cNvPr>
          <p:cNvSpPr txBox="1"/>
          <p:nvPr/>
        </p:nvSpPr>
        <p:spPr>
          <a:xfrm>
            <a:off x="4490283" y="62733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E9670A9-E7DC-4C70-8F36-996F36C70A78}"/>
              </a:ext>
            </a:extLst>
          </p:cNvPr>
          <p:cNvSpPr txBox="1"/>
          <p:nvPr/>
        </p:nvSpPr>
        <p:spPr>
          <a:xfrm>
            <a:off x="7406607" y="62733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EF7EC716-C58A-4EFC-8A2C-A78167CFC4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40" y="659904"/>
            <a:ext cx="235458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CD12FAD8-1957-4465-972B-7FB80E6217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3564" y="659904"/>
            <a:ext cx="2354580" cy="1905000"/>
          </a:xfrm>
          <a:prstGeom prst="rect">
            <a:avLst/>
          </a:prstGeom>
        </p:spPr>
      </p:pic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783E1A4F-EF90-46C7-A30C-B0EC34DF69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3884" y="620688"/>
            <a:ext cx="235458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3689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07C7CAAF-3FBE-4E95-B8B4-90640D5BDDF0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72EA294-EB2F-4C69-84EE-6AB0ABF26559}"/>
              </a:ext>
            </a:extLst>
          </p:cNvPr>
          <p:cNvSpPr txBox="1"/>
          <p:nvPr/>
        </p:nvSpPr>
        <p:spPr>
          <a:xfrm>
            <a:off x="1597066" y="285293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E5454E9-4D26-4935-BA07-197E98F09774}"/>
              </a:ext>
            </a:extLst>
          </p:cNvPr>
          <p:cNvSpPr txBox="1"/>
          <p:nvPr/>
        </p:nvSpPr>
        <p:spPr>
          <a:xfrm>
            <a:off x="4490283" y="285293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0E6317B-BBF3-4C48-B800-AA84FF736683}"/>
              </a:ext>
            </a:extLst>
          </p:cNvPr>
          <p:cNvSpPr txBox="1"/>
          <p:nvPr/>
        </p:nvSpPr>
        <p:spPr>
          <a:xfrm>
            <a:off x="7406607" y="285293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9ADB08C-629C-4BBD-9F4D-8B1E32440419}"/>
              </a:ext>
            </a:extLst>
          </p:cNvPr>
          <p:cNvSpPr txBox="1"/>
          <p:nvPr/>
        </p:nvSpPr>
        <p:spPr>
          <a:xfrm>
            <a:off x="1597066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7C42344-CFFC-462A-8C90-D56915F1ED1D}"/>
              </a:ext>
            </a:extLst>
          </p:cNvPr>
          <p:cNvSpPr txBox="1"/>
          <p:nvPr/>
        </p:nvSpPr>
        <p:spPr>
          <a:xfrm>
            <a:off x="4490283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B5A77AB-38D0-48AD-8D08-3A8BFF1DC0E6}"/>
              </a:ext>
            </a:extLst>
          </p:cNvPr>
          <p:cNvSpPr txBox="1"/>
          <p:nvPr/>
        </p:nvSpPr>
        <p:spPr>
          <a:xfrm>
            <a:off x="7406607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18418408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658E4E54-F26E-449D-95DB-F96A255B7D14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D2CBC3-C738-4406-B4DB-9B0B1C216040}"/>
              </a:ext>
            </a:extLst>
          </p:cNvPr>
          <p:cNvSpPr txBox="1"/>
          <p:nvPr/>
        </p:nvSpPr>
        <p:spPr>
          <a:xfrm>
            <a:off x="1460975" y="2708920"/>
            <a:ext cx="601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EC0EEC1-7481-46FA-BCFF-FD36AA08291B}"/>
              </a:ext>
            </a:extLst>
          </p:cNvPr>
          <p:cNvSpPr txBox="1"/>
          <p:nvPr/>
        </p:nvSpPr>
        <p:spPr>
          <a:xfrm>
            <a:off x="4251592" y="2744924"/>
            <a:ext cx="780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thirsty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E2BC0C6-AFE2-467F-A79D-A44DCAE6614F}"/>
              </a:ext>
            </a:extLst>
          </p:cNvPr>
          <p:cNvSpPr txBox="1"/>
          <p:nvPr/>
        </p:nvSpPr>
        <p:spPr>
          <a:xfrm>
            <a:off x="7370603" y="270892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902B395-A0C1-4402-98BD-6772BDFD0C93}"/>
              </a:ext>
            </a:extLst>
          </p:cNvPr>
          <p:cNvSpPr txBox="1"/>
          <p:nvPr/>
        </p:nvSpPr>
        <p:spPr>
          <a:xfrm>
            <a:off x="1569979" y="6084004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A83928A-31EA-4CCB-8AC3-99FB4EBA6AB6}"/>
              </a:ext>
            </a:extLst>
          </p:cNvPr>
          <p:cNvSpPr txBox="1"/>
          <p:nvPr/>
        </p:nvSpPr>
        <p:spPr>
          <a:xfrm>
            <a:off x="4450299" y="6084004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BAF09EA-0379-4089-9D12-57C09F34CC7E}"/>
              </a:ext>
            </a:extLst>
          </p:cNvPr>
          <p:cNvSpPr txBox="1"/>
          <p:nvPr/>
        </p:nvSpPr>
        <p:spPr>
          <a:xfrm>
            <a:off x="7370603" y="6084004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7C685EF8-D882-4E88-AF11-0B29E1CC87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40668"/>
            <a:ext cx="235458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43C43213-5EFE-4184-82CE-E11EA137DB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40668"/>
            <a:ext cx="2354580" cy="190500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01C57280-5B3D-4828-A119-D76CDEFF3A89}"/>
              </a:ext>
            </a:extLst>
          </p:cNvPr>
          <p:cNvSpPr/>
          <p:nvPr/>
        </p:nvSpPr>
        <p:spPr>
          <a:xfrm>
            <a:off x="1475656" y="767019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B01A7DD-0A4C-434E-B600-C3D18ACFC014}"/>
              </a:ext>
            </a:extLst>
          </p:cNvPr>
          <p:cNvSpPr/>
          <p:nvPr/>
        </p:nvSpPr>
        <p:spPr>
          <a:xfrm>
            <a:off x="3707904" y="7647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1971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oup 67">
            <a:extLst>
              <a:ext uri="{FF2B5EF4-FFF2-40B4-BE49-F238E27FC236}">
                <a16:creationId xmlns:a16="http://schemas.microsoft.com/office/drawing/2014/main" id="{4EBF53C9-64B5-45FF-82E2-9A9107AF887C}"/>
              </a:ext>
            </a:extLst>
          </p:cNvPr>
          <p:cNvGrpSpPr/>
          <p:nvPr/>
        </p:nvGrpSpPr>
        <p:grpSpPr>
          <a:xfrm>
            <a:off x="827584" y="116632"/>
            <a:ext cx="3186264" cy="3060125"/>
            <a:chOff x="809672" y="116847"/>
            <a:chExt cx="3186264" cy="3060125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47966E9-EC85-4868-8BD4-C76E35379E39}"/>
                </a:ext>
              </a:extLst>
            </p:cNvPr>
            <p:cNvGrpSpPr/>
            <p:nvPr/>
          </p:nvGrpSpPr>
          <p:grpSpPr>
            <a:xfrm>
              <a:off x="809672" y="332441"/>
              <a:ext cx="3186264" cy="2664296"/>
              <a:chOff x="2397185" y="1952836"/>
              <a:chExt cx="1394632" cy="2664296"/>
            </a:xfrm>
            <a:solidFill>
              <a:schemeClr val="bg1"/>
            </a:solidFill>
          </p:grpSpPr>
          <p:sp>
            <p:nvSpPr>
              <p:cNvPr id="13" name="Arc 12">
                <a:extLst>
                  <a:ext uri="{FF2B5EF4-FFF2-40B4-BE49-F238E27FC236}">
                    <a16:creationId xmlns:a16="http://schemas.microsoft.com/office/drawing/2014/main" id="{F2C53D3A-D7AE-4978-880A-A07AB822138A}"/>
                  </a:ext>
                </a:extLst>
              </p:cNvPr>
              <p:cNvSpPr/>
              <p:nvPr/>
            </p:nvSpPr>
            <p:spPr>
              <a:xfrm>
                <a:off x="2397185" y="1952836"/>
                <a:ext cx="1394632" cy="914400"/>
              </a:xfrm>
              <a:prstGeom prst="arc">
                <a:avLst>
                  <a:gd name="adj1" fmla="val 16237674"/>
                  <a:gd name="adj2" fmla="val 21195839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A099893F-3153-44AD-9891-0FE1B6A5AFF8}"/>
                  </a:ext>
                </a:extLst>
              </p:cNvPr>
              <p:cNvGrpSpPr/>
              <p:nvPr/>
            </p:nvGrpSpPr>
            <p:grpSpPr>
              <a:xfrm>
                <a:off x="2397474" y="1952836"/>
                <a:ext cx="1368152" cy="2664296"/>
                <a:chOff x="2397474" y="1952836"/>
                <a:chExt cx="1368152" cy="2664296"/>
              </a:xfrm>
              <a:grpFill/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03302443-FEBF-49B9-89B1-40A4D8578D0F}"/>
                    </a:ext>
                  </a:extLst>
                </p:cNvPr>
                <p:cNvSpPr/>
                <p:nvPr/>
              </p:nvSpPr>
              <p:spPr>
                <a:xfrm flipH="1">
                  <a:off x="2397474" y="1952836"/>
                  <a:ext cx="1368152" cy="914400"/>
                </a:xfrm>
                <a:prstGeom prst="arc">
                  <a:avLst>
                    <a:gd name="adj1" fmla="val 15880501"/>
                    <a:gd name="adj2" fmla="val 21150539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3DFF80FA-1EC1-4E66-85E2-C6BF48803A6A}"/>
                    </a:ext>
                  </a:extLst>
                </p:cNvPr>
                <p:cNvCxnSpPr>
                  <a:cxnSpLocks/>
                  <a:stCxn id="14" idx="2"/>
                </p:cNvCxnSpPr>
                <p:nvPr/>
              </p:nvCxnSpPr>
              <p:spPr>
                <a:xfrm>
                  <a:off x="2445620" y="2241547"/>
                  <a:ext cx="2143" cy="2375585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F83C1B08-AB2F-4FA9-A11D-3059763CAC4D}"/>
                    </a:ext>
                  </a:extLst>
                </p:cNvPr>
                <p:cNvCxnSpPr>
                  <a:stCxn id="13" idx="2"/>
                  <a:endCxn id="13" idx="2"/>
                </p:cNvCxnSpPr>
                <p:nvPr/>
              </p:nvCxnSpPr>
              <p:spPr>
                <a:xfrm>
                  <a:off x="3749974" y="2254043"/>
                  <a:ext cx="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FABD9E02-0EE4-4AFE-B307-F51017918115}"/>
                    </a:ext>
                  </a:extLst>
                </p:cNvPr>
                <p:cNvCxnSpPr/>
                <p:nvPr/>
              </p:nvCxnSpPr>
              <p:spPr>
                <a:xfrm>
                  <a:off x="3743908" y="2240868"/>
                  <a:ext cx="0" cy="2376264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C7E73242-B53A-42E4-A8BA-A71400C2DE4D}"/>
                    </a:ext>
                  </a:extLst>
                </p:cNvPr>
                <p:cNvCxnSpPr/>
                <p:nvPr/>
              </p:nvCxnSpPr>
              <p:spPr>
                <a:xfrm>
                  <a:off x="2447764" y="4617132"/>
                  <a:ext cx="1296144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343DC6DA-70AC-4F31-B040-DE1121C16EF8}"/>
                  </a:ext>
                </a:extLst>
              </p:cNvPr>
              <p:cNvCxnSpPr/>
              <p:nvPr/>
            </p:nvCxnSpPr>
            <p:spPr>
              <a:xfrm>
                <a:off x="2447764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0339CD1-1325-479B-85A2-C34A0E4D24FE}"/>
                  </a:ext>
                </a:extLst>
              </p:cNvPr>
              <p:cNvCxnSpPr/>
              <p:nvPr/>
            </p:nvCxnSpPr>
            <p:spPr>
              <a:xfrm>
                <a:off x="2447764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289BAAAF-22E0-4BEE-AC97-C8B3D9117542}"/>
                </a:ext>
              </a:extLst>
            </p:cNvPr>
            <p:cNvGrpSpPr/>
            <p:nvPr/>
          </p:nvGrpSpPr>
          <p:grpSpPr>
            <a:xfrm>
              <a:off x="2073413" y="116847"/>
              <a:ext cx="661098" cy="3060125"/>
              <a:chOff x="2014037" y="116632"/>
              <a:chExt cx="661098" cy="3060125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A2165434-BCDA-4EF1-8473-CE57CCECDB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543" y="116632"/>
                <a:ext cx="0" cy="3060125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77AA516E-9422-44EE-8C93-F138428393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4037" y="2564904"/>
                <a:ext cx="661098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CD85A108-6613-4F63-B3D4-33A2A74478DE}"/>
              </a:ext>
            </a:extLst>
          </p:cNvPr>
          <p:cNvSpPr txBox="1"/>
          <p:nvPr/>
        </p:nvSpPr>
        <p:spPr>
          <a:xfrm>
            <a:off x="2015716" y="4849413"/>
            <a:ext cx="3324949" cy="221599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800" dirty="0"/>
              <a:t>2.25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6D09B10E-88CA-423F-972F-D32B7E76A53F}"/>
              </a:ext>
            </a:extLst>
          </p:cNvPr>
          <p:cNvGrpSpPr/>
          <p:nvPr/>
        </p:nvGrpSpPr>
        <p:grpSpPr>
          <a:xfrm>
            <a:off x="4596032" y="145602"/>
            <a:ext cx="2928296" cy="3060125"/>
            <a:chOff x="4596032" y="145602"/>
            <a:chExt cx="2928296" cy="3060125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294FE97-E1F4-4063-921E-2AFB6AF35F46}"/>
                </a:ext>
              </a:extLst>
            </p:cNvPr>
            <p:cNvGrpSpPr/>
            <p:nvPr/>
          </p:nvGrpSpPr>
          <p:grpSpPr>
            <a:xfrm>
              <a:off x="4596032" y="360978"/>
              <a:ext cx="2928296" cy="2671763"/>
              <a:chOff x="3743908" y="1945369"/>
              <a:chExt cx="1304925" cy="2671763"/>
            </a:xfrm>
            <a:solidFill>
              <a:schemeClr val="bg1"/>
            </a:solidFill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C4E45587-D493-498D-AB08-0EBCE9AE05F0}"/>
                  </a:ext>
                </a:extLst>
              </p:cNvPr>
              <p:cNvSpPr/>
              <p:nvPr/>
            </p:nvSpPr>
            <p:spPr>
              <a:xfrm>
                <a:off x="3743908" y="1945369"/>
                <a:ext cx="1304925" cy="2671763"/>
              </a:xfrm>
              <a:custGeom>
                <a:avLst/>
                <a:gdLst>
                  <a:gd name="connsiteX0" fmla="*/ 0 w 1304925"/>
                  <a:gd name="connsiteY0" fmla="*/ 2671763 h 2671763"/>
                  <a:gd name="connsiteX1" fmla="*/ 1304925 w 1304925"/>
                  <a:gd name="connsiteY1" fmla="*/ 2659856 h 2671763"/>
                  <a:gd name="connsiteX2" fmla="*/ 1304925 w 1304925"/>
                  <a:gd name="connsiteY2" fmla="*/ 288131 h 2671763"/>
                  <a:gd name="connsiteX3" fmla="*/ 657225 w 1304925"/>
                  <a:gd name="connsiteY3" fmla="*/ 0 h 2671763"/>
                  <a:gd name="connsiteX4" fmla="*/ 7144 w 1304925"/>
                  <a:gd name="connsiteY4" fmla="*/ 288131 h 2671763"/>
                  <a:gd name="connsiteX5" fmla="*/ 0 w 1304925"/>
                  <a:gd name="connsiteY5" fmla="*/ 2671763 h 2671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4925" h="2671763">
                    <a:moveTo>
                      <a:pt x="0" y="2671763"/>
                    </a:moveTo>
                    <a:lnTo>
                      <a:pt x="1304925" y="2659856"/>
                    </a:lnTo>
                    <a:lnTo>
                      <a:pt x="1304925" y="288131"/>
                    </a:lnTo>
                    <a:lnTo>
                      <a:pt x="657225" y="0"/>
                    </a:lnTo>
                    <a:lnTo>
                      <a:pt x="7144" y="288131"/>
                    </a:lnTo>
                    <a:cubicBezTo>
                      <a:pt x="4763" y="1082675"/>
                      <a:pt x="2381" y="1877219"/>
                      <a:pt x="0" y="2671763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BB0A506-B31F-4B85-8736-260360C302A5}"/>
                  </a:ext>
                </a:extLst>
              </p:cNvPr>
              <p:cNvCxnSpPr/>
              <p:nvPr/>
            </p:nvCxnSpPr>
            <p:spPr>
              <a:xfrm>
                <a:off x="3743908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31932DC-E31D-4B2F-89AF-62D5E7B00B0C}"/>
                  </a:ext>
                </a:extLst>
              </p:cNvPr>
              <p:cNvCxnSpPr/>
              <p:nvPr/>
            </p:nvCxnSpPr>
            <p:spPr>
              <a:xfrm>
                <a:off x="3743908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B07CF3F-498D-4F80-8B68-EA771A82653B}"/>
                </a:ext>
              </a:extLst>
            </p:cNvPr>
            <p:cNvGrpSpPr/>
            <p:nvPr/>
          </p:nvGrpSpPr>
          <p:grpSpPr>
            <a:xfrm>
              <a:off x="5753070" y="145602"/>
              <a:ext cx="661098" cy="3060125"/>
              <a:chOff x="2014037" y="116632"/>
              <a:chExt cx="661098" cy="3060125"/>
            </a:xfrm>
          </p:grpSpPr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F310E09E-93FB-4498-A7D6-582254F95C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543" y="116632"/>
                <a:ext cx="0" cy="3060125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1326A279-B611-49EE-82D0-B49B069D45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4037" y="2571938"/>
                <a:ext cx="661098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6A787D6-BCB0-4D57-8D3B-972247F49472}"/>
              </a:ext>
            </a:extLst>
          </p:cNvPr>
          <p:cNvGrpSpPr/>
          <p:nvPr/>
        </p:nvGrpSpPr>
        <p:grpSpPr>
          <a:xfrm>
            <a:off x="5643128" y="3398747"/>
            <a:ext cx="2916122" cy="3060125"/>
            <a:chOff x="5643128" y="3398747"/>
            <a:chExt cx="2916122" cy="306012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14B5E17-49C3-4A19-BC18-D471433271F3}"/>
                </a:ext>
              </a:extLst>
            </p:cNvPr>
            <p:cNvGrpSpPr/>
            <p:nvPr/>
          </p:nvGrpSpPr>
          <p:grpSpPr>
            <a:xfrm>
              <a:off x="5643128" y="3868231"/>
              <a:ext cx="2916122" cy="2390775"/>
              <a:chOff x="5040052" y="2212007"/>
              <a:chExt cx="1300163" cy="2390775"/>
            </a:xfrm>
            <a:solidFill>
              <a:schemeClr val="bg1"/>
            </a:solidFill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A3A60A14-6AB0-4A5D-B48A-CB22A2C0838A}"/>
                  </a:ext>
                </a:extLst>
              </p:cNvPr>
              <p:cNvSpPr/>
              <p:nvPr/>
            </p:nvSpPr>
            <p:spPr>
              <a:xfrm>
                <a:off x="5040052" y="2212007"/>
                <a:ext cx="1300163" cy="2390775"/>
              </a:xfrm>
              <a:custGeom>
                <a:avLst/>
                <a:gdLst>
                  <a:gd name="connsiteX0" fmla="*/ 0 w 1300163"/>
                  <a:gd name="connsiteY0" fmla="*/ 2390775 h 2390775"/>
                  <a:gd name="connsiteX1" fmla="*/ 9525 w 1300163"/>
                  <a:gd name="connsiteY1" fmla="*/ 0 h 2390775"/>
                  <a:gd name="connsiteX2" fmla="*/ 650082 w 1300163"/>
                  <a:gd name="connsiteY2" fmla="*/ 295275 h 2390775"/>
                  <a:gd name="connsiteX3" fmla="*/ 1295400 w 1300163"/>
                  <a:gd name="connsiteY3" fmla="*/ 9525 h 2390775"/>
                  <a:gd name="connsiteX4" fmla="*/ 1300163 w 1300163"/>
                  <a:gd name="connsiteY4" fmla="*/ 2388394 h 2390775"/>
                  <a:gd name="connsiteX5" fmla="*/ 0 w 1300163"/>
                  <a:gd name="connsiteY5" fmla="*/ 2390775 h 2390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0163" h="2390775">
                    <a:moveTo>
                      <a:pt x="0" y="2390775"/>
                    </a:moveTo>
                    <a:lnTo>
                      <a:pt x="9525" y="0"/>
                    </a:lnTo>
                    <a:lnTo>
                      <a:pt x="650082" y="295275"/>
                    </a:lnTo>
                    <a:lnTo>
                      <a:pt x="1295400" y="9525"/>
                    </a:lnTo>
                    <a:cubicBezTo>
                      <a:pt x="1296988" y="802481"/>
                      <a:pt x="1298575" y="1595438"/>
                      <a:pt x="1300163" y="2388394"/>
                    </a:cubicBezTo>
                    <a:lnTo>
                      <a:pt x="0" y="2390775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7E2EBAF3-F338-4551-97E1-92BC3BE7CADE}"/>
                  </a:ext>
                </a:extLst>
              </p:cNvPr>
              <p:cNvCxnSpPr/>
              <p:nvPr/>
            </p:nvCxnSpPr>
            <p:spPr>
              <a:xfrm>
                <a:off x="5040052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DA6F3DB-1943-4ABA-8970-287087087518}"/>
                  </a:ext>
                </a:extLst>
              </p:cNvPr>
              <p:cNvCxnSpPr/>
              <p:nvPr/>
            </p:nvCxnSpPr>
            <p:spPr>
              <a:xfrm>
                <a:off x="5040052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8CED18C7-8060-4BF6-B810-E5F90DC334FF}"/>
                </a:ext>
              </a:extLst>
            </p:cNvPr>
            <p:cNvGrpSpPr/>
            <p:nvPr/>
          </p:nvGrpSpPr>
          <p:grpSpPr>
            <a:xfrm>
              <a:off x="6772684" y="3398747"/>
              <a:ext cx="661098" cy="3060125"/>
              <a:chOff x="2014037" y="116632"/>
              <a:chExt cx="661098" cy="3060125"/>
            </a:xfrm>
          </p:grpSpPr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41AF6BB4-E257-4719-992A-206176276C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543" y="116632"/>
                <a:ext cx="0" cy="3060125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43FFDE7B-D027-4C22-BD96-90CB2C4AE6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4037" y="2559153"/>
                <a:ext cx="661098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31209124-DE06-48F7-B501-752061A0F6AA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623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D084EE-420B-4C73-B62D-E6624C20D213}"/>
              </a:ext>
            </a:extLst>
          </p:cNvPr>
          <p:cNvSpPr txBox="1"/>
          <p:nvPr/>
        </p:nvSpPr>
        <p:spPr>
          <a:xfrm>
            <a:off x="1804774" y="2915652"/>
            <a:ext cx="1224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pet’s 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BDDA5C7-F521-487D-9CF2-DF3E91F0426F}"/>
              </a:ext>
            </a:extLst>
          </p:cNvPr>
          <p:cNvSpPr txBox="1"/>
          <p:nvPr/>
        </p:nvSpPr>
        <p:spPr>
          <a:xfrm>
            <a:off x="6161991" y="2915652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school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D286634-58F8-4CEA-8ACF-10C8F1E142E3}"/>
              </a:ext>
            </a:extLst>
          </p:cNvPr>
          <p:cNvSpPr txBox="1"/>
          <p:nvPr/>
        </p:nvSpPr>
        <p:spPr>
          <a:xfrm>
            <a:off x="2225112" y="620130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5F9B655-10D1-4000-AB6D-095834CF6104}"/>
              </a:ext>
            </a:extLst>
          </p:cNvPr>
          <p:cNvSpPr txBox="1"/>
          <p:nvPr/>
        </p:nvSpPr>
        <p:spPr>
          <a:xfrm>
            <a:off x="6365572" y="620130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C624A96F-C1BD-4CB8-B3C4-3F35129A24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412" y="626439"/>
            <a:ext cx="2727960" cy="190500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F119D6C-8418-4C1E-A778-C4AF60C4623F}"/>
              </a:ext>
            </a:extLst>
          </p:cNvPr>
          <p:cNvGrpSpPr/>
          <p:nvPr/>
        </p:nvGrpSpPr>
        <p:grpSpPr>
          <a:xfrm>
            <a:off x="1003050" y="623900"/>
            <a:ext cx="2773826" cy="1905000"/>
            <a:chOff x="1003050" y="623900"/>
            <a:chExt cx="2773826" cy="1905000"/>
          </a:xfrm>
        </p:grpSpPr>
        <p:pic>
          <p:nvPicPr>
            <p:cNvPr id="5" name="Picture 4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5EEA6E87-C671-496C-9727-A11931D09A8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050" y="623900"/>
              <a:ext cx="1794510" cy="1905000"/>
            </a:xfrm>
            <a:prstGeom prst="rect">
              <a:avLst/>
            </a:prstGeom>
          </p:spPr>
        </p:pic>
        <p:pic>
          <p:nvPicPr>
            <p:cNvPr id="7" name="Picture 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F879F9A0-E983-4977-B23B-CE99AE3736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15816" y="623900"/>
              <a:ext cx="861060" cy="190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85741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7A148B9F-7BA5-437C-B9D7-4E8B4A5282BC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5240FB-5833-4955-9BC0-B32DFC4B2203}"/>
              </a:ext>
            </a:extLst>
          </p:cNvPr>
          <p:cNvSpPr txBox="1"/>
          <p:nvPr/>
        </p:nvSpPr>
        <p:spPr>
          <a:xfrm>
            <a:off x="2225112" y="287964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C436B58-8C24-4DF6-9CCF-16A18F8762EC}"/>
              </a:ext>
            </a:extLst>
          </p:cNvPr>
          <p:cNvSpPr txBox="1"/>
          <p:nvPr/>
        </p:nvSpPr>
        <p:spPr>
          <a:xfrm>
            <a:off x="6365572" y="287964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C20A4B5-5239-4E9A-A9B3-7569392E5C9E}"/>
              </a:ext>
            </a:extLst>
          </p:cNvPr>
          <p:cNvSpPr txBox="1"/>
          <p:nvPr/>
        </p:nvSpPr>
        <p:spPr>
          <a:xfrm>
            <a:off x="2225112" y="622802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C72B91-1A6F-4680-9EFD-2441BB2FC7B6}"/>
              </a:ext>
            </a:extLst>
          </p:cNvPr>
          <p:cNvSpPr txBox="1"/>
          <p:nvPr/>
        </p:nvSpPr>
        <p:spPr>
          <a:xfrm>
            <a:off x="6365572" y="622802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158314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278D0434-721D-432E-B0C8-D746A91B4D0E}"/>
              </a:ext>
            </a:extLst>
          </p:cNvPr>
          <p:cNvSpPr txBox="1"/>
          <p:nvPr/>
        </p:nvSpPr>
        <p:spPr>
          <a:xfrm>
            <a:off x="563529" y="2816932"/>
            <a:ext cx="753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father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63EA51A-7A7D-44F0-865F-75720D2F8A77}"/>
              </a:ext>
            </a:extLst>
          </p:cNvPr>
          <p:cNvSpPr txBox="1"/>
          <p:nvPr/>
        </p:nvSpPr>
        <p:spPr>
          <a:xfrm>
            <a:off x="2077453" y="2816932"/>
            <a:ext cx="615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food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B612B65-8CD0-4828-8946-E4DEBBEE33FF}"/>
              </a:ext>
            </a:extLst>
          </p:cNvPr>
          <p:cNvSpPr txBox="1"/>
          <p:nvPr/>
        </p:nvSpPr>
        <p:spPr>
          <a:xfrm>
            <a:off x="3606961" y="2816932"/>
            <a:ext cx="479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girl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D774E0C-F1A4-47F4-8077-70188E49FF20}"/>
              </a:ext>
            </a:extLst>
          </p:cNvPr>
          <p:cNvSpPr txBox="1"/>
          <p:nvPr/>
        </p:nvSpPr>
        <p:spPr>
          <a:xfrm>
            <a:off x="4977801" y="2816932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hand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B711DAE-AF0B-41A3-8E06-E1176E9667E2}"/>
              </a:ext>
            </a:extLst>
          </p:cNvPr>
          <p:cNvSpPr txBox="1"/>
          <p:nvPr/>
        </p:nvSpPr>
        <p:spPr>
          <a:xfrm>
            <a:off x="6271997" y="2816932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he, him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46E060-E935-4906-93C4-8F44280F00FF}"/>
              </a:ext>
            </a:extLst>
          </p:cNvPr>
          <p:cNvSpPr txBox="1"/>
          <p:nvPr/>
        </p:nvSpPr>
        <p:spPr>
          <a:xfrm>
            <a:off x="7835678" y="2816932"/>
            <a:ext cx="654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head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7B3AFD-F12C-4D06-A74B-073B25BD18C4}"/>
              </a:ext>
            </a:extLst>
          </p:cNvPr>
          <p:cNvSpPr txBox="1"/>
          <p:nvPr/>
        </p:nvSpPr>
        <p:spPr>
          <a:xfrm>
            <a:off x="644030" y="6273316"/>
            <a:ext cx="592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how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359475-A295-47B1-B280-6136933A8AA7}"/>
              </a:ext>
            </a:extLst>
          </p:cNvPr>
          <p:cNvSpPr txBox="1"/>
          <p:nvPr/>
        </p:nvSpPr>
        <p:spPr>
          <a:xfrm>
            <a:off x="1799747" y="6273316"/>
            <a:ext cx="1171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how much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06E5A3-EB23-44F1-8BD7-0E56559D30E9}"/>
              </a:ext>
            </a:extLst>
          </p:cNvPr>
          <p:cNvSpPr txBox="1"/>
          <p:nvPr/>
        </p:nvSpPr>
        <p:spPr>
          <a:xfrm>
            <a:off x="3520398" y="627331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I, me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D1A1F6-C867-4F51-8047-CAA80B695F83}"/>
              </a:ext>
            </a:extLst>
          </p:cNvPr>
          <p:cNvSpPr txBox="1"/>
          <p:nvPr/>
        </p:nvSpPr>
        <p:spPr>
          <a:xfrm>
            <a:off x="5015471" y="6273316"/>
            <a:ext cx="585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idea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5560456-3B15-4C2E-B9DC-BD2D928129BF}"/>
              </a:ext>
            </a:extLst>
          </p:cNvPr>
          <p:cNvSpPr txBox="1"/>
          <p:nvPr/>
        </p:nvSpPr>
        <p:spPr>
          <a:xfrm>
            <a:off x="6538092" y="627331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A46F56F-A17F-4B62-8699-CBB4A182A6D1}"/>
              </a:ext>
            </a:extLst>
          </p:cNvPr>
          <p:cNvSpPr txBox="1"/>
          <p:nvPr/>
        </p:nvSpPr>
        <p:spPr>
          <a:xfrm>
            <a:off x="8005594" y="6273316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it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52BEF8BA-24EC-4216-AF89-632B0898D1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300" y="516477"/>
            <a:ext cx="861060" cy="1905000"/>
          </a:xfrm>
          <a:prstGeom prst="rect">
            <a:avLst/>
          </a:prstGeom>
        </p:spPr>
      </p:pic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6B95DD39-1D27-4652-90C1-8B3880C421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605" y="515888"/>
            <a:ext cx="48768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7C7F36BF-C865-4146-A5FB-F7EA706F23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3068" y="515888"/>
            <a:ext cx="487680" cy="1905000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9C27781A-5666-4516-A90F-7CDF04A4C2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780" y="515888"/>
            <a:ext cx="487680" cy="1905000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12D330F1-662D-47E7-BACF-359A165990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12676"/>
            <a:ext cx="861060" cy="1905000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730CDD25-FCD4-4DDB-ABCC-4B66E63325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388" y="515888"/>
            <a:ext cx="861060" cy="19050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E41C5EE8-1E9D-4821-8999-0261C3D8815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96" y="3972272"/>
            <a:ext cx="861060" cy="1905000"/>
          </a:xfrm>
          <a:prstGeom prst="rect">
            <a:avLst/>
          </a:prstGeom>
        </p:spPr>
      </p:pic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65D1696E-A661-4A0F-917A-C598A9AD8A7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748" y="3972272"/>
            <a:ext cx="861060" cy="1905000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E19E0B74-8C35-400A-B669-0E6F155B490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972272"/>
            <a:ext cx="861060" cy="1905000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6346566A-5B4A-49D2-900E-D9803916A93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068" y="3972272"/>
            <a:ext cx="861060" cy="1905000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CEB1A6AF-6CC0-400E-B120-AA7C06D6722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969060"/>
            <a:ext cx="861060" cy="190500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A15E382-2C12-418A-969C-E15DE0A076C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0108" y="3972272"/>
            <a:ext cx="1143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8271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196FDBA-6544-49FF-AA61-C2CA78B07769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FF6DCA-F8D3-4172-B3D0-D7BDF4B3E0F9}"/>
              </a:ext>
            </a:extLst>
          </p:cNvPr>
          <p:cNvSpPr txBox="1"/>
          <p:nvPr/>
        </p:nvSpPr>
        <p:spPr>
          <a:xfrm>
            <a:off x="2225112" y="280764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732E16-2C8A-4318-841E-8324BBCE4B7B}"/>
              </a:ext>
            </a:extLst>
          </p:cNvPr>
          <p:cNvSpPr txBox="1"/>
          <p:nvPr/>
        </p:nvSpPr>
        <p:spPr>
          <a:xfrm>
            <a:off x="6365572" y="280764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2280D1F-4023-4750-BB75-C972D0560FEA}"/>
              </a:ext>
            </a:extLst>
          </p:cNvPr>
          <p:cNvSpPr txBox="1"/>
          <p:nvPr/>
        </p:nvSpPr>
        <p:spPr>
          <a:xfrm>
            <a:off x="2225112" y="612930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8D8579-E239-434C-A4E1-2B1DFF64CF00}"/>
              </a:ext>
            </a:extLst>
          </p:cNvPr>
          <p:cNvSpPr txBox="1"/>
          <p:nvPr/>
        </p:nvSpPr>
        <p:spPr>
          <a:xfrm>
            <a:off x="6365572" y="612930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32553511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DCC23D4-490A-4D93-A8F8-09D4AAA82F31}"/>
              </a:ext>
            </a:extLst>
          </p:cNvPr>
          <p:cNvGrpSpPr/>
          <p:nvPr/>
        </p:nvGrpSpPr>
        <p:grpSpPr>
          <a:xfrm>
            <a:off x="736528" y="116632"/>
            <a:ext cx="3475432" cy="3060125"/>
            <a:chOff x="809672" y="116847"/>
            <a:chExt cx="3186264" cy="3060125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47966E9-EC85-4868-8BD4-C76E35379E39}"/>
                </a:ext>
              </a:extLst>
            </p:cNvPr>
            <p:cNvGrpSpPr/>
            <p:nvPr/>
          </p:nvGrpSpPr>
          <p:grpSpPr>
            <a:xfrm>
              <a:off x="809672" y="332441"/>
              <a:ext cx="3186264" cy="2664296"/>
              <a:chOff x="2397185" y="1952836"/>
              <a:chExt cx="1394632" cy="2664296"/>
            </a:xfrm>
            <a:solidFill>
              <a:schemeClr val="bg1"/>
            </a:solidFill>
          </p:grpSpPr>
          <p:sp>
            <p:nvSpPr>
              <p:cNvPr id="13" name="Arc 12">
                <a:extLst>
                  <a:ext uri="{FF2B5EF4-FFF2-40B4-BE49-F238E27FC236}">
                    <a16:creationId xmlns:a16="http://schemas.microsoft.com/office/drawing/2014/main" id="{F2C53D3A-D7AE-4978-880A-A07AB822138A}"/>
                  </a:ext>
                </a:extLst>
              </p:cNvPr>
              <p:cNvSpPr/>
              <p:nvPr/>
            </p:nvSpPr>
            <p:spPr>
              <a:xfrm>
                <a:off x="2397185" y="1952836"/>
                <a:ext cx="1394632" cy="914400"/>
              </a:xfrm>
              <a:prstGeom prst="arc">
                <a:avLst>
                  <a:gd name="adj1" fmla="val 16237674"/>
                  <a:gd name="adj2" fmla="val 21274192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A099893F-3153-44AD-9891-0FE1B6A5AFF8}"/>
                  </a:ext>
                </a:extLst>
              </p:cNvPr>
              <p:cNvGrpSpPr/>
              <p:nvPr/>
            </p:nvGrpSpPr>
            <p:grpSpPr>
              <a:xfrm>
                <a:off x="2397474" y="1952836"/>
                <a:ext cx="1368152" cy="2664296"/>
                <a:chOff x="2397474" y="1952836"/>
                <a:chExt cx="1368152" cy="2664296"/>
              </a:xfrm>
              <a:grpFill/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03302443-FEBF-49B9-89B1-40A4D8578D0F}"/>
                    </a:ext>
                  </a:extLst>
                </p:cNvPr>
                <p:cNvSpPr/>
                <p:nvPr/>
              </p:nvSpPr>
              <p:spPr>
                <a:xfrm flipH="1">
                  <a:off x="2397474" y="1952836"/>
                  <a:ext cx="1368152" cy="914400"/>
                </a:xfrm>
                <a:prstGeom prst="arc">
                  <a:avLst>
                    <a:gd name="adj1" fmla="val 15880501"/>
                    <a:gd name="adj2" fmla="val 21180478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3DFF80FA-1EC1-4E66-85E2-C6BF48803A6A}"/>
                    </a:ext>
                  </a:extLst>
                </p:cNvPr>
                <p:cNvCxnSpPr>
                  <a:cxnSpLocks/>
                  <a:stCxn id="14" idx="2"/>
                </p:cNvCxnSpPr>
                <p:nvPr/>
              </p:nvCxnSpPr>
              <p:spPr>
                <a:xfrm flipH="1">
                  <a:off x="2447763" y="2212304"/>
                  <a:ext cx="16995" cy="2404828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F83C1B08-AB2F-4FA9-A11D-3059763CAC4D}"/>
                    </a:ext>
                  </a:extLst>
                </p:cNvPr>
                <p:cNvCxnSpPr>
                  <a:stCxn id="13" idx="2"/>
                  <a:endCxn id="13" idx="2"/>
                </p:cNvCxnSpPr>
                <p:nvPr/>
              </p:nvCxnSpPr>
              <p:spPr>
                <a:xfrm>
                  <a:off x="3746563" y="2248014"/>
                  <a:ext cx="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FABD9E02-0EE4-4AFE-B307-F51017918115}"/>
                    </a:ext>
                  </a:extLst>
                </p:cNvPr>
                <p:cNvCxnSpPr/>
                <p:nvPr/>
              </p:nvCxnSpPr>
              <p:spPr>
                <a:xfrm>
                  <a:off x="3743908" y="2240868"/>
                  <a:ext cx="0" cy="2376264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C7E73242-B53A-42E4-A8BA-A71400C2DE4D}"/>
                    </a:ext>
                  </a:extLst>
                </p:cNvPr>
                <p:cNvCxnSpPr/>
                <p:nvPr/>
              </p:nvCxnSpPr>
              <p:spPr>
                <a:xfrm>
                  <a:off x="2447764" y="4617132"/>
                  <a:ext cx="1296144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343DC6DA-70AC-4F31-B040-DE1121C16EF8}"/>
                  </a:ext>
                </a:extLst>
              </p:cNvPr>
              <p:cNvCxnSpPr/>
              <p:nvPr/>
            </p:nvCxnSpPr>
            <p:spPr>
              <a:xfrm>
                <a:off x="2447764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0339CD1-1325-479B-85A2-C34A0E4D24FE}"/>
                  </a:ext>
                </a:extLst>
              </p:cNvPr>
              <p:cNvCxnSpPr/>
              <p:nvPr/>
            </p:nvCxnSpPr>
            <p:spPr>
              <a:xfrm>
                <a:off x="2447764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289BAAAF-22E0-4BEE-AC97-C8B3D9117542}"/>
                </a:ext>
              </a:extLst>
            </p:cNvPr>
            <p:cNvGrpSpPr/>
            <p:nvPr/>
          </p:nvGrpSpPr>
          <p:grpSpPr>
            <a:xfrm>
              <a:off x="2073413" y="116847"/>
              <a:ext cx="661098" cy="3060125"/>
              <a:chOff x="2014037" y="116632"/>
              <a:chExt cx="661098" cy="3060125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A2165434-BCDA-4EF1-8473-CE57CCECDB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543" y="116632"/>
                <a:ext cx="0" cy="3060125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77AA516E-9422-44EE-8C93-F138428393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4037" y="2564904"/>
                <a:ext cx="661098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CD85A108-6613-4F63-B3D4-33A2A74478DE}"/>
              </a:ext>
            </a:extLst>
          </p:cNvPr>
          <p:cNvSpPr txBox="1"/>
          <p:nvPr/>
        </p:nvSpPr>
        <p:spPr>
          <a:xfrm>
            <a:off x="2735796" y="4689140"/>
            <a:ext cx="2427268" cy="221599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800" dirty="0"/>
              <a:t>2.5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33ACD44-9C31-45BB-A783-5CA2BFB6756B}"/>
              </a:ext>
            </a:extLst>
          </p:cNvPr>
          <p:cNvGrpSpPr/>
          <p:nvPr/>
        </p:nvGrpSpPr>
        <p:grpSpPr>
          <a:xfrm>
            <a:off x="4560609" y="145602"/>
            <a:ext cx="3205185" cy="3060125"/>
            <a:chOff x="4596032" y="145602"/>
            <a:chExt cx="2928296" cy="3060125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294FE97-E1F4-4063-921E-2AFB6AF35F46}"/>
                </a:ext>
              </a:extLst>
            </p:cNvPr>
            <p:cNvGrpSpPr/>
            <p:nvPr/>
          </p:nvGrpSpPr>
          <p:grpSpPr>
            <a:xfrm>
              <a:off x="4596032" y="360978"/>
              <a:ext cx="2928296" cy="2671763"/>
              <a:chOff x="3743908" y="1945369"/>
              <a:chExt cx="1304925" cy="2671763"/>
            </a:xfrm>
            <a:solidFill>
              <a:schemeClr val="bg1"/>
            </a:solidFill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C4E45587-D493-498D-AB08-0EBCE9AE05F0}"/>
                  </a:ext>
                </a:extLst>
              </p:cNvPr>
              <p:cNvSpPr/>
              <p:nvPr/>
            </p:nvSpPr>
            <p:spPr>
              <a:xfrm>
                <a:off x="3743908" y="1945369"/>
                <a:ext cx="1304925" cy="2671763"/>
              </a:xfrm>
              <a:custGeom>
                <a:avLst/>
                <a:gdLst>
                  <a:gd name="connsiteX0" fmla="*/ 0 w 1304925"/>
                  <a:gd name="connsiteY0" fmla="*/ 2671763 h 2671763"/>
                  <a:gd name="connsiteX1" fmla="*/ 1304925 w 1304925"/>
                  <a:gd name="connsiteY1" fmla="*/ 2659856 h 2671763"/>
                  <a:gd name="connsiteX2" fmla="*/ 1304925 w 1304925"/>
                  <a:gd name="connsiteY2" fmla="*/ 288131 h 2671763"/>
                  <a:gd name="connsiteX3" fmla="*/ 657225 w 1304925"/>
                  <a:gd name="connsiteY3" fmla="*/ 0 h 2671763"/>
                  <a:gd name="connsiteX4" fmla="*/ 7144 w 1304925"/>
                  <a:gd name="connsiteY4" fmla="*/ 288131 h 2671763"/>
                  <a:gd name="connsiteX5" fmla="*/ 0 w 1304925"/>
                  <a:gd name="connsiteY5" fmla="*/ 2671763 h 2671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4925" h="2671763">
                    <a:moveTo>
                      <a:pt x="0" y="2671763"/>
                    </a:moveTo>
                    <a:lnTo>
                      <a:pt x="1304925" y="2659856"/>
                    </a:lnTo>
                    <a:lnTo>
                      <a:pt x="1304925" y="288131"/>
                    </a:lnTo>
                    <a:lnTo>
                      <a:pt x="657225" y="0"/>
                    </a:lnTo>
                    <a:lnTo>
                      <a:pt x="7144" y="288131"/>
                    </a:lnTo>
                    <a:cubicBezTo>
                      <a:pt x="4763" y="1082675"/>
                      <a:pt x="2381" y="1877219"/>
                      <a:pt x="0" y="2671763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BB0A506-B31F-4B85-8736-260360C302A5}"/>
                  </a:ext>
                </a:extLst>
              </p:cNvPr>
              <p:cNvCxnSpPr/>
              <p:nvPr/>
            </p:nvCxnSpPr>
            <p:spPr>
              <a:xfrm>
                <a:off x="3743908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31932DC-E31D-4B2F-89AF-62D5E7B00B0C}"/>
                  </a:ext>
                </a:extLst>
              </p:cNvPr>
              <p:cNvCxnSpPr/>
              <p:nvPr/>
            </p:nvCxnSpPr>
            <p:spPr>
              <a:xfrm>
                <a:off x="3743908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B07CF3F-498D-4F80-8B68-EA771A82653B}"/>
                </a:ext>
              </a:extLst>
            </p:cNvPr>
            <p:cNvGrpSpPr/>
            <p:nvPr/>
          </p:nvGrpSpPr>
          <p:grpSpPr>
            <a:xfrm>
              <a:off x="5753070" y="145602"/>
              <a:ext cx="661098" cy="3060125"/>
              <a:chOff x="2014037" y="116632"/>
              <a:chExt cx="661098" cy="3060125"/>
            </a:xfrm>
          </p:grpSpPr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F310E09E-93FB-4498-A7D6-582254F95C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543" y="116632"/>
                <a:ext cx="0" cy="3060125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1326A279-B611-49EE-82D0-B49B069D45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4037" y="2571938"/>
                <a:ext cx="661098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EC5FF0F-5103-4887-8A76-6D2DCD918642}"/>
              </a:ext>
            </a:extLst>
          </p:cNvPr>
          <p:cNvGrpSpPr/>
          <p:nvPr/>
        </p:nvGrpSpPr>
        <p:grpSpPr>
          <a:xfrm>
            <a:off x="5665940" y="3398747"/>
            <a:ext cx="3199362" cy="3060125"/>
            <a:chOff x="5807014" y="3398747"/>
            <a:chExt cx="2916122" cy="306012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14B5E17-49C3-4A19-BC18-D471433271F3}"/>
                </a:ext>
              </a:extLst>
            </p:cNvPr>
            <p:cNvGrpSpPr/>
            <p:nvPr/>
          </p:nvGrpSpPr>
          <p:grpSpPr>
            <a:xfrm>
              <a:off x="5807014" y="3868231"/>
              <a:ext cx="2916122" cy="2390775"/>
              <a:chOff x="5040052" y="2212007"/>
              <a:chExt cx="1300163" cy="2390775"/>
            </a:xfrm>
            <a:solidFill>
              <a:schemeClr val="bg1"/>
            </a:solidFill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A3A60A14-6AB0-4A5D-B48A-CB22A2C0838A}"/>
                  </a:ext>
                </a:extLst>
              </p:cNvPr>
              <p:cNvSpPr/>
              <p:nvPr/>
            </p:nvSpPr>
            <p:spPr>
              <a:xfrm>
                <a:off x="5040052" y="2212007"/>
                <a:ext cx="1300163" cy="2390775"/>
              </a:xfrm>
              <a:custGeom>
                <a:avLst/>
                <a:gdLst>
                  <a:gd name="connsiteX0" fmla="*/ 0 w 1300163"/>
                  <a:gd name="connsiteY0" fmla="*/ 2390775 h 2390775"/>
                  <a:gd name="connsiteX1" fmla="*/ 9525 w 1300163"/>
                  <a:gd name="connsiteY1" fmla="*/ 0 h 2390775"/>
                  <a:gd name="connsiteX2" fmla="*/ 650082 w 1300163"/>
                  <a:gd name="connsiteY2" fmla="*/ 295275 h 2390775"/>
                  <a:gd name="connsiteX3" fmla="*/ 1295400 w 1300163"/>
                  <a:gd name="connsiteY3" fmla="*/ 9525 h 2390775"/>
                  <a:gd name="connsiteX4" fmla="*/ 1300163 w 1300163"/>
                  <a:gd name="connsiteY4" fmla="*/ 2388394 h 2390775"/>
                  <a:gd name="connsiteX5" fmla="*/ 0 w 1300163"/>
                  <a:gd name="connsiteY5" fmla="*/ 2390775 h 2390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0163" h="2390775">
                    <a:moveTo>
                      <a:pt x="0" y="2390775"/>
                    </a:moveTo>
                    <a:lnTo>
                      <a:pt x="9525" y="0"/>
                    </a:lnTo>
                    <a:lnTo>
                      <a:pt x="650082" y="295275"/>
                    </a:lnTo>
                    <a:lnTo>
                      <a:pt x="1295400" y="9525"/>
                    </a:lnTo>
                    <a:cubicBezTo>
                      <a:pt x="1296988" y="802481"/>
                      <a:pt x="1298575" y="1595438"/>
                      <a:pt x="1300163" y="2388394"/>
                    </a:cubicBezTo>
                    <a:lnTo>
                      <a:pt x="0" y="2390775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7E2EBAF3-F338-4551-97E1-92BC3BE7CADE}"/>
                  </a:ext>
                </a:extLst>
              </p:cNvPr>
              <p:cNvCxnSpPr/>
              <p:nvPr/>
            </p:nvCxnSpPr>
            <p:spPr>
              <a:xfrm>
                <a:off x="5040052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DA6F3DB-1943-4ABA-8970-287087087518}"/>
                  </a:ext>
                </a:extLst>
              </p:cNvPr>
              <p:cNvCxnSpPr/>
              <p:nvPr/>
            </p:nvCxnSpPr>
            <p:spPr>
              <a:xfrm>
                <a:off x="5040052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8CED18C7-8060-4BF6-B810-E5F90DC334FF}"/>
                </a:ext>
              </a:extLst>
            </p:cNvPr>
            <p:cNvGrpSpPr/>
            <p:nvPr/>
          </p:nvGrpSpPr>
          <p:grpSpPr>
            <a:xfrm>
              <a:off x="6933953" y="3398747"/>
              <a:ext cx="661098" cy="3060125"/>
              <a:chOff x="2014037" y="116632"/>
              <a:chExt cx="661098" cy="3060125"/>
            </a:xfrm>
          </p:grpSpPr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41AF6BB4-E257-4719-992A-206176276C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543" y="116632"/>
                <a:ext cx="0" cy="3060125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43FFDE7B-D027-4C22-BD96-90CB2C4AE6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4037" y="2559153"/>
                <a:ext cx="661098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D25180EC-CA37-4057-80BD-E101C6176BD5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314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B2BAC0FC-B227-4E62-B354-0195898126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290" y="584684"/>
            <a:ext cx="2914650" cy="1905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96A2145-F5E9-4FFA-8961-67ECB4234EB3}"/>
              </a:ext>
            </a:extLst>
          </p:cNvPr>
          <p:cNvSpPr txBox="1"/>
          <p:nvPr/>
        </p:nvSpPr>
        <p:spPr>
          <a:xfrm>
            <a:off x="2270773" y="2879648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class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03F1ED-A59A-4AD1-BE70-6F8461028E6E}"/>
              </a:ext>
            </a:extLst>
          </p:cNvPr>
          <p:cNvSpPr txBox="1"/>
          <p:nvPr/>
        </p:nvSpPr>
        <p:spPr>
          <a:xfrm>
            <a:off x="6310735" y="287964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E26FEA2-4F60-46C5-A84E-972B3A0F2866}"/>
              </a:ext>
            </a:extLst>
          </p:cNvPr>
          <p:cNvSpPr txBox="1"/>
          <p:nvPr/>
        </p:nvSpPr>
        <p:spPr>
          <a:xfrm>
            <a:off x="2391800" y="61920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F1C9DC3-BCEB-4BE4-8347-A95B75F94168}"/>
              </a:ext>
            </a:extLst>
          </p:cNvPr>
          <p:cNvSpPr txBox="1"/>
          <p:nvPr/>
        </p:nvSpPr>
        <p:spPr>
          <a:xfrm>
            <a:off x="6310735" y="61920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247302620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D756F1A-CC40-408C-9989-B418478EFEAA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63285DD-857A-4972-A9C5-020CDAE53CBD}"/>
              </a:ext>
            </a:extLst>
          </p:cNvPr>
          <p:cNvSpPr txBox="1"/>
          <p:nvPr/>
        </p:nvSpPr>
        <p:spPr>
          <a:xfrm>
            <a:off x="2510063" y="288894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D24C9-6B7B-411B-B24C-A7901A2BB01E}"/>
              </a:ext>
            </a:extLst>
          </p:cNvPr>
          <p:cNvSpPr txBox="1"/>
          <p:nvPr/>
        </p:nvSpPr>
        <p:spPr>
          <a:xfrm>
            <a:off x="6434499" y="288894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3A8BAE6-8EDC-44C2-BC08-D040BC92993D}"/>
              </a:ext>
            </a:extLst>
          </p:cNvPr>
          <p:cNvSpPr txBox="1"/>
          <p:nvPr/>
        </p:nvSpPr>
        <p:spPr>
          <a:xfrm>
            <a:off x="2510063" y="620130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166537F-A0B5-4DF8-A883-DAFC24A25551}"/>
              </a:ext>
            </a:extLst>
          </p:cNvPr>
          <p:cNvSpPr txBox="1"/>
          <p:nvPr/>
        </p:nvSpPr>
        <p:spPr>
          <a:xfrm>
            <a:off x="6434499" y="620130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35550440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F839DF88-CD08-47D0-B286-20CDFF5CEC72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FFB105E-2C62-4BA9-B7BC-7E9D2310BEE2}"/>
              </a:ext>
            </a:extLst>
          </p:cNvPr>
          <p:cNvSpPr txBox="1"/>
          <p:nvPr/>
        </p:nvSpPr>
        <p:spPr>
          <a:xfrm>
            <a:off x="2330043" y="285293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7A7D37-ABD4-454E-862D-5FE29A12A4B8}"/>
              </a:ext>
            </a:extLst>
          </p:cNvPr>
          <p:cNvSpPr txBox="1"/>
          <p:nvPr/>
        </p:nvSpPr>
        <p:spPr>
          <a:xfrm>
            <a:off x="6365572" y="285293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E82F7AE-AD73-4E24-BB97-E21DC85819C9}"/>
              </a:ext>
            </a:extLst>
          </p:cNvPr>
          <p:cNvSpPr txBox="1"/>
          <p:nvPr/>
        </p:nvSpPr>
        <p:spPr>
          <a:xfrm>
            <a:off x="2330043" y="605729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E1CC0B1-F19C-4292-A86B-091977C375DF}"/>
              </a:ext>
            </a:extLst>
          </p:cNvPr>
          <p:cNvSpPr txBox="1"/>
          <p:nvPr/>
        </p:nvSpPr>
        <p:spPr>
          <a:xfrm>
            <a:off x="6365572" y="605729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97021369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DCC23D4-490A-4D93-A8F8-09D4AAA82F31}"/>
              </a:ext>
            </a:extLst>
          </p:cNvPr>
          <p:cNvGrpSpPr/>
          <p:nvPr/>
        </p:nvGrpSpPr>
        <p:grpSpPr>
          <a:xfrm>
            <a:off x="251124" y="116632"/>
            <a:ext cx="3780816" cy="3060125"/>
            <a:chOff x="809672" y="116847"/>
            <a:chExt cx="3186264" cy="3060125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47966E9-EC85-4868-8BD4-C76E35379E39}"/>
                </a:ext>
              </a:extLst>
            </p:cNvPr>
            <p:cNvGrpSpPr/>
            <p:nvPr/>
          </p:nvGrpSpPr>
          <p:grpSpPr>
            <a:xfrm>
              <a:off x="809672" y="332441"/>
              <a:ext cx="3186264" cy="2664296"/>
              <a:chOff x="2397185" y="1952836"/>
              <a:chExt cx="1394632" cy="2664296"/>
            </a:xfrm>
            <a:solidFill>
              <a:schemeClr val="bg1"/>
            </a:solidFill>
          </p:grpSpPr>
          <p:sp>
            <p:nvSpPr>
              <p:cNvPr id="13" name="Arc 12">
                <a:extLst>
                  <a:ext uri="{FF2B5EF4-FFF2-40B4-BE49-F238E27FC236}">
                    <a16:creationId xmlns:a16="http://schemas.microsoft.com/office/drawing/2014/main" id="{F2C53D3A-D7AE-4978-880A-A07AB822138A}"/>
                  </a:ext>
                </a:extLst>
              </p:cNvPr>
              <p:cNvSpPr/>
              <p:nvPr/>
            </p:nvSpPr>
            <p:spPr>
              <a:xfrm>
                <a:off x="2397185" y="1952836"/>
                <a:ext cx="1394632" cy="914400"/>
              </a:xfrm>
              <a:prstGeom prst="arc">
                <a:avLst>
                  <a:gd name="adj1" fmla="val 16237674"/>
                  <a:gd name="adj2" fmla="val 21274192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A099893F-3153-44AD-9891-0FE1B6A5AFF8}"/>
                  </a:ext>
                </a:extLst>
              </p:cNvPr>
              <p:cNvGrpSpPr/>
              <p:nvPr/>
            </p:nvGrpSpPr>
            <p:grpSpPr>
              <a:xfrm>
                <a:off x="2397474" y="1952836"/>
                <a:ext cx="1368152" cy="2664296"/>
                <a:chOff x="2397474" y="1952836"/>
                <a:chExt cx="1368152" cy="2664296"/>
              </a:xfrm>
              <a:grpFill/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03302443-FEBF-49B9-89B1-40A4D8578D0F}"/>
                    </a:ext>
                  </a:extLst>
                </p:cNvPr>
                <p:cNvSpPr/>
                <p:nvPr/>
              </p:nvSpPr>
              <p:spPr>
                <a:xfrm flipH="1">
                  <a:off x="2397474" y="1952836"/>
                  <a:ext cx="1368152" cy="914400"/>
                </a:xfrm>
                <a:prstGeom prst="arc">
                  <a:avLst>
                    <a:gd name="adj1" fmla="val 15880501"/>
                    <a:gd name="adj2" fmla="val 21180478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3DFF80FA-1EC1-4E66-85E2-C6BF48803A6A}"/>
                    </a:ext>
                  </a:extLst>
                </p:cNvPr>
                <p:cNvCxnSpPr>
                  <a:cxnSpLocks/>
                  <a:stCxn id="14" idx="2"/>
                </p:cNvCxnSpPr>
                <p:nvPr/>
              </p:nvCxnSpPr>
              <p:spPr>
                <a:xfrm flipH="1">
                  <a:off x="2447763" y="2212304"/>
                  <a:ext cx="16995" cy="2404828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F83C1B08-AB2F-4FA9-A11D-3059763CAC4D}"/>
                    </a:ext>
                  </a:extLst>
                </p:cNvPr>
                <p:cNvCxnSpPr>
                  <a:stCxn id="13" idx="2"/>
                  <a:endCxn id="13" idx="2"/>
                </p:cNvCxnSpPr>
                <p:nvPr/>
              </p:nvCxnSpPr>
              <p:spPr>
                <a:xfrm>
                  <a:off x="3746563" y="2248014"/>
                  <a:ext cx="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FABD9E02-0EE4-4AFE-B307-F51017918115}"/>
                    </a:ext>
                  </a:extLst>
                </p:cNvPr>
                <p:cNvCxnSpPr/>
                <p:nvPr/>
              </p:nvCxnSpPr>
              <p:spPr>
                <a:xfrm>
                  <a:off x="3743908" y="2240868"/>
                  <a:ext cx="0" cy="2376264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C7E73242-B53A-42E4-A8BA-A71400C2DE4D}"/>
                    </a:ext>
                  </a:extLst>
                </p:cNvPr>
                <p:cNvCxnSpPr/>
                <p:nvPr/>
              </p:nvCxnSpPr>
              <p:spPr>
                <a:xfrm>
                  <a:off x="2447764" y="4617132"/>
                  <a:ext cx="1296144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343DC6DA-70AC-4F31-B040-DE1121C16EF8}"/>
                  </a:ext>
                </a:extLst>
              </p:cNvPr>
              <p:cNvCxnSpPr/>
              <p:nvPr/>
            </p:nvCxnSpPr>
            <p:spPr>
              <a:xfrm>
                <a:off x="2447764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0339CD1-1325-479B-85A2-C34A0E4D24FE}"/>
                  </a:ext>
                </a:extLst>
              </p:cNvPr>
              <p:cNvCxnSpPr/>
              <p:nvPr/>
            </p:nvCxnSpPr>
            <p:spPr>
              <a:xfrm>
                <a:off x="2447764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289BAAAF-22E0-4BEE-AC97-C8B3D9117542}"/>
                </a:ext>
              </a:extLst>
            </p:cNvPr>
            <p:cNvGrpSpPr/>
            <p:nvPr/>
          </p:nvGrpSpPr>
          <p:grpSpPr>
            <a:xfrm>
              <a:off x="2073413" y="116847"/>
              <a:ext cx="661098" cy="3060125"/>
              <a:chOff x="2014037" y="116632"/>
              <a:chExt cx="661098" cy="3060125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A2165434-BCDA-4EF1-8473-CE57CCECDB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543" y="116632"/>
                <a:ext cx="0" cy="3060125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77AA516E-9422-44EE-8C93-F138428393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4037" y="2564904"/>
                <a:ext cx="661098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CD85A108-6613-4F63-B3D4-33A2A74478DE}"/>
              </a:ext>
            </a:extLst>
          </p:cNvPr>
          <p:cNvSpPr txBox="1"/>
          <p:nvPr/>
        </p:nvSpPr>
        <p:spPr>
          <a:xfrm>
            <a:off x="1655676" y="4653136"/>
            <a:ext cx="3324949" cy="221599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800" dirty="0"/>
              <a:t>2.75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33ACD44-9C31-45BB-A783-5CA2BFB6756B}"/>
              </a:ext>
            </a:extLst>
          </p:cNvPr>
          <p:cNvGrpSpPr/>
          <p:nvPr/>
        </p:nvGrpSpPr>
        <p:grpSpPr>
          <a:xfrm>
            <a:off x="4523213" y="145602"/>
            <a:ext cx="3519003" cy="3060125"/>
            <a:chOff x="4596032" y="145602"/>
            <a:chExt cx="2928296" cy="3060125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294FE97-E1F4-4063-921E-2AFB6AF35F46}"/>
                </a:ext>
              </a:extLst>
            </p:cNvPr>
            <p:cNvGrpSpPr/>
            <p:nvPr/>
          </p:nvGrpSpPr>
          <p:grpSpPr>
            <a:xfrm>
              <a:off x="4596032" y="360978"/>
              <a:ext cx="2928296" cy="2671763"/>
              <a:chOff x="3743908" y="1945369"/>
              <a:chExt cx="1304925" cy="2671763"/>
            </a:xfrm>
            <a:solidFill>
              <a:schemeClr val="bg1"/>
            </a:solidFill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C4E45587-D493-498D-AB08-0EBCE9AE05F0}"/>
                  </a:ext>
                </a:extLst>
              </p:cNvPr>
              <p:cNvSpPr/>
              <p:nvPr/>
            </p:nvSpPr>
            <p:spPr>
              <a:xfrm>
                <a:off x="3743908" y="1945369"/>
                <a:ext cx="1304925" cy="2671763"/>
              </a:xfrm>
              <a:custGeom>
                <a:avLst/>
                <a:gdLst>
                  <a:gd name="connsiteX0" fmla="*/ 0 w 1304925"/>
                  <a:gd name="connsiteY0" fmla="*/ 2671763 h 2671763"/>
                  <a:gd name="connsiteX1" fmla="*/ 1304925 w 1304925"/>
                  <a:gd name="connsiteY1" fmla="*/ 2659856 h 2671763"/>
                  <a:gd name="connsiteX2" fmla="*/ 1304925 w 1304925"/>
                  <a:gd name="connsiteY2" fmla="*/ 288131 h 2671763"/>
                  <a:gd name="connsiteX3" fmla="*/ 657225 w 1304925"/>
                  <a:gd name="connsiteY3" fmla="*/ 0 h 2671763"/>
                  <a:gd name="connsiteX4" fmla="*/ 7144 w 1304925"/>
                  <a:gd name="connsiteY4" fmla="*/ 288131 h 2671763"/>
                  <a:gd name="connsiteX5" fmla="*/ 0 w 1304925"/>
                  <a:gd name="connsiteY5" fmla="*/ 2671763 h 2671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4925" h="2671763">
                    <a:moveTo>
                      <a:pt x="0" y="2671763"/>
                    </a:moveTo>
                    <a:lnTo>
                      <a:pt x="1304925" y="2659856"/>
                    </a:lnTo>
                    <a:lnTo>
                      <a:pt x="1304925" y="288131"/>
                    </a:lnTo>
                    <a:lnTo>
                      <a:pt x="657225" y="0"/>
                    </a:lnTo>
                    <a:lnTo>
                      <a:pt x="7144" y="288131"/>
                    </a:lnTo>
                    <a:cubicBezTo>
                      <a:pt x="4763" y="1082675"/>
                      <a:pt x="2381" y="1877219"/>
                      <a:pt x="0" y="2671763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BB0A506-B31F-4B85-8736-260360C302A5}"/>
                  </a:ext>
                </a:extLst>
              </p:cNvPr>
              <p:cNvCxnSpPr/>
              <p:nvPr/>
            </p:nvCxnSpPr>
            <p:spPr>
              <a:xfrm>
                <a:off x="3743908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31932DC-E31D-4B2F-89AF-62D5E7B00B0C}"/>
                  </a:ext>
                </a:extLst>
              </p:cNvPr>
              <p:cNvCxnSpPr/>
              <p:nvPr/>
            </p:nvCxnSpPr>
            <p:spPr>
              <a:xfrm>
                <a:off x="3743908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B07CF3F-498D-4F80-8B68-EA771A82653B}"/>
                </a:ext>
              </a:extLst>
            </p:cNvPr>
            <p:cNvGrpSpPr/>
            <p:nvPr/>
          </p:nvGrpSpPr>
          <p:grpSpPr>
            <a:xfrm>
              <a:off x="5753070" y="145602"/>
              <a:ext cx="661098" cy="3060125"/>
              <a:chOff x="2014037" y="116632"/>
              <a:chExt cx="661098" cy="3060125"/>
            </a:xfrm>
          </p:grpSpPr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F310E09E-93FB-4498-A7D6-582254F95C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543" y="116632"/>
                <a:ext cx="0" cy="3060125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1326A279-B611-49EE-82D0-B49B069D45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4037" y="2571938"/>
                <a:ext cx="661098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EC5FF0F-5103-4887-8A76-6D2DCD918642}"/>
              </a:ext>
            </a:extLst>
          </p:cNvPr>
          <p:cNvGrpSpPr/>
          <p:nvPr/>
        </p:nvGrpSpPr>
        <p:grpSpPr>
          <a:xfrm>
            <a:off x="5412961" y="3398747"/>
            <a:ext cx="3479653" cy="3060125"/>
            <a:chOff x="5807014" y="3398747"/>
            <a:chExt cx="2916122" cy="306012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14B5E17-49C3-4A19-BC18-D471433271F3}"/>
                </a:ext>
              </a:extLst>
            </p:cNvPr>
            <p:cNvGrpSpPr/>
            <p:nvPr/>
          </p:nvGrpSpPr>
          <p:grpSpPr>
            <a:xfrm>
              <a:off x="5807014" y="3868231"/>
              <a:ext cx="2916122" cy="2390775"/>
              <a:chOff x="5040052" y="2212007"/>
              <a:chExt cx="1300163" cy="2390775"/>
            </a:xfrm>
            <a:solidFill>
              <a:schemeClr val="bg1"/>
            </a:solidFill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A3A60A14-6AB0-4A5D-B48A-CB22A2C0838A}"/>
                  </a:ext>
                </a:extLst>
              </p:cNvPr>
              <p:cNvSpPr/>
              <p:nvPr/>
            </p:nvSpPr>
            <p:spPr>
              <a:xfrm>
                <a:off x="5040052" y="2212007"/>
                <a:ext cx="1300163" cy="2390775"/>
              </a:xfrm>
              <a:custGeom>
                <a:avLst/>
                <a:gdLst>
                  <a:gd name="connsiteX0" fmla="*/ 0 w 1300163"/>
                  <a:gd name="connsiteY0" fmla="*/ 2390775 h 2390775"/>
                  <a:gd name="connsiteX1" fmla="*/ 9525 w 1300163"/>
                  <a:gd name="connsiteY1" fmla="*/ 0 h 2390775"/>
                  <a:gd name="connsiteX2" fmla="*/ 650082 w 1300163"/>
                  <a:gd name="connsiteY2" fmla="*/ 295275 h 2390775"/>
                  <a:gd name="connsiteX3" fmla="*/ 1295400 w 1300163"/>
                  <a:gd name="connsiteY3" fmla="*/ 9525 h 2390775"/>
                  <a:gd name="connsiteX4" fmla="*/ 1300163 w 1300163"/>
                  <a:gd name="connsiteY4" fmla="*/ 2388394 h 2390775"/>
                  <a:gd name="connsiteX5" fmla="*/ 0 w 1300163"/>
                  <a:gd name="connsiteY5" fmla="*/ 2390775 h 2390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0163" h="2390775">
                    <a:moveTo>
                      <a:pt x="0" y="2390775"/>
                    </a:moveTo>
                    <a:lnTo>
                      <a:pt x="9525" y="0"/>
                    </a:lnTo>
                    <a:lnTo>
                      <a:pt x="650082" y="295275"/>
                    </a:lnTo>
                    <a:lnTo>
                      <a:pt x="1295400" y="9525"/>
                    </a:lnTo>
                    <a:cubicBezTo>
                      <a:pt x="1296988" y="802481"/>
                      <a:pt x="1298575" y="1595438"/>
                      <a:pt x="1300163" y="2388394"/>
                    </a:cubicBezTo>
                    <a:lnTo>
                      <a:pt x="0" y="2390775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7E2EBAF3-F338-4551-97E1-92BC3BE7CADE}"/>
                  </a:ext>
                </a:extLst>
              </p:cNvPr>
              <p:cNvCxnSpPr/>
              <p:nvPr/>
            </p:nvCxnSpPr>
            <p:spPr>
              <a:xfrm>
                <a:off x="5040052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DA6F3DB-1943-4ABA-8970-287087087518}"/>
                  </a:ext>
                </a:extLst>
              </p:cNvPr>
              <p:cNvCxnSpPr/>
              <p:nvPr/>
            </p:nvCxnSpPr>
            <p:spPr>
              <a:xfrm>
                <a:off x="5040052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8CED18C7-8060-4BF6-B810-E5F90DC334FF}"/>
                </a:ext>
              </a:extLst>
            </p:cNvPr>
            <p:cNvGrpSpPr/>
            <p:nvPr/>
          </p:nvGrpSpPr>
          <p:grpSpPr>
            <a:xfrm>
              <a:off x="6933953" y="3398747"/>
              <a:ext cx="661098" cy="3060125"/>
              <a:chOff x="2014037" y="116632"/>
              <a:chExt cx="661098" cy="3060125"/>
            </a:xfrm>
          </p:grpSpPr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41AF6BB4-E257-4719-992A-206176276C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543" y="116632"/>
                <a:ext cx="0" cy="3060125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43FFDE7B-D027-4C22-BD96-90CB2C4AE6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4037" y="2559153"/>
                <a:ext cx="661098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1F04A0F7-F75D-48B7-BE37-5E08B2008575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12734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A64D5089-2560-456D-9B90-AFC2BAA6AF0E}"/>
              </a:ext>
            </a:extLst>
          </p:cNvPr>
          <p:cNvSpPr txBox="1"/>
          <p:nvPr/>
        </p:nvSpPr>
        <p:spPr>
          <a:xfrm>
            <a:off x="2225112" y="281693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CB550D8-CED5-430D-8A3B-6ED307A3AA81}"/>
              </a:ext>
            </a:extLst>
          </p:cNvPr>
          <p:cNvSpPr txBox="1"/>
          <p:nvPr/>
        </p:nvSpPr>
        <p:spPr>
          <a:xfrm>
            <a:off x="6434499" y="281693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14C97F8-E3C6-41CB-8BC9-1E8D1BB233D6}"/>
              </a:ext>
            </a:extLst>
          </p:cNvPr>
          <p:cNvSpPr txBox="1"/>
          <p:nvPr/>
        </p:nvSpPr>
        <p:spPr>
          <a:xfrm>
            <a:off x="2225112" y="62733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8DD3D7C-F4A6-46EC-B803-2918B5FAD265}"/>
              </a:ext>
            </a:extLst>
          </p:cNvPr>
          <p:cNvSpPr txBox="1"/>
          <p:nvPr/>
        </p:nvSpPr>
        <p:spPr>
          <a:xfrm>
            <a:off x="6434499" y="62733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3402556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EC8B8A3B-8042-427E-94FA-FB5F2B157397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5DDA42-BD1D-48D6-9545-8D80B1669F36}"/>
              </a:ext>
            </a:extLst>
          </p:cNvPr>
          <p:cNvSpPr txBox="1"/>
          <p:nvPr/>
        </p:nvSpPr>
        <p:spPr>
          <a:xfrm>
            <a:off x="2330043" y="285293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349419C-33AB-48AE-91AD-C705FB0B3A18}"/>
              </a:ext>
            </a:extLst>
          </p:cNvPr>
          <p:cNvSpPr txBox="1"/>
          <p:nvPr/>
        </p:nvSpPr>
        <p:spPr>
          <a:xfrm>
            <a:off x="6542511" y="285293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CD7C267-DC79-4539-A2DA-20D549CD0E6B}"/>
              </a:ext>
            </a:extLst>
          </p:cNvPr>
          <p:cNvSpPr txBox="1"/>
          <p:nvPr/>
        </p:nvSpPr>
        <p:spPr>
          <a:xfrm>
            <a:off x="2330043" y="62733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6A8BA95-64C6-416B-AF04-A2B997A273EF}"/>
              </a:ext>
            </a:extLst>
          </p:cNvPr>
          <p:cNvSpPr txBox="1"/>
          <p:nvPr/>
        </p:nvSpPr>
        <p:spPr>
          <a:xfrm>
            <a:off x="6542511" y="62733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22161907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5FACE24-4182-4A1C-ABA4-1D6036868A4B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1F583B2-4027-4548-98E2-01114280B3F6}"/>
              </a:ext>
            </a:extLst>
          </p:cNvPr>
          <p:cNvSpPr txBox="1"/>
          <p:nvPr/>
        </p:nvSpPr>
        <p:spPr>
          <a:xfrm>
            <a:off x="2225112" y="280764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19D453F-86FE-4115-8A6D-20B7C4C10E60}"/>
              </a:ext>
            </a:extLst>
          </p:cNvPr>
          <p:cNvSpPr txBox="1"/>
          <p:nvPr/>
        </p:nvSpPr>
        <p:spPr>
          <a:xfrm>
            <a:off x="6365572" y="280764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AD42BD7-B1C3-4D28-AB7B-277E0C4766FC}"/>
              </a:ext>
            </a:extLst>
          </p:cNvPr>
          <p:cNvSpPr txBox="1"/>
          <p:nvPr/>
        </p:nvSpPr>
        <p:spPr>
          <a:xfrm>
            <a:off x="2225112" y="612930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A522B7-0173-4834-9356-6CD60D953140}"/>
              </a:ext>
            </a:extLst>
          </p:cNvPr>
          <p:cNvSpPr txBox="1"/>
          <p:nvPr/>
        </p:nvSpPr>
        <p:spPr>
          <a:xfrm>
            <a:off x="6365572" y="612930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159666356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CDCC23D4-490A-4D93-A8F8-09D4AAA82F31}"/>
              </a:ext>
            </a:extLst>
          </p:cNvPr>
          <p:cNvGrpSpPr/>
          <p:nvPr/>
        </p:nvGrpSpPr>
        <p:grpSpPr>
          <a:xfrm>
            <a:off x="142680" y="116632"/>
            <a:ext cx="4213296" cy="3060125"/>
            <a:chOff x="809672" y="116847"/>
            <a:chExt cx="3186264" cy="3060125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47966E9-EC85-4868-8BD4-C76E35379E39}"/>
                </a:ext>
              </a:extLst>
            </p:cNvPr>
            <p:cNvGrpSpPr/>
            <p:nvPr/>
          </p:nvGrpSpPr>
          <p:grpSpPr>
            <a:xfrm>
              <a:off x="809672" y="332441"/>
              <a:ext cx="3186264" cy="2664296"/>
              <a:chOff x="2397185" y="1952836"/>
              <a:chExt cx="1394632" cy="2664296"/>
            </a:xfrm>
            <a:solidFill>
              <a:schemeClr val="bg1"/>
            </a:solidFill>
          </p:grpSpPr>
          <p:sp>
            <p:nvSpPr>
              <p:cNvPr id="13" name="Arc 12">
                <a:extLst>
                  <a:ext uri="{FF2B5EF4-FFF2-40B4-BE49-F238E27FC236}">
                    <a16:creationId xmlns:a16="http://schemas.microsoft.com/office/drawing/2014/main" id="{F2C53D3A-D7AE-4978-880A-A07AB822138A}"/>
                  </a:ext>
                </a:extLst>
              </p:cNvPr>
              <p:cNvSpPr/>
              <p:nvPr/>
            </p:nvSpPr>
            <p:spPr>
              <a:xfrm>
                <a:off x="2397185" y="1952836"/>
                <a:ext cx="1394632" cy="914400"/>
              </a:xfrm>
              <a:prstGeom prst="arc">
                <a:avLst>
                  <a:gd name="adj1" fmla="val 16237674"/>
                  <a:gd name="adj2" fmla="val 21355590"/>
                </a:avLst>
              </a:prstGeom>
              <a:grpFill/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A099893F-3153-44AD-9891-0FE1B6A5AFF8}"/>
                  </a:ext>
                </a:extLst>
              </p:cNvPr>
              <p:cNvGrpSpPr/>
              <p:nvPr/>
            </p:nvGrpSpPr>
            <p:grpSpPr>
              <a:xfrm>
                <a:off x="2397474" y="1952836"/>
                <a:ext cx="1368152" cy="2664296"/>
                <a:chOff x="2397474" y="1952836"/>
                <a:chExt cx="1368152" cy="2664296"/>
              </a:xfrm>
              <a:grpFill/>
            </p:grpSpPr>
            <p:sp>
              <p:nvSpPr>
                <p:cNvPr id="14" name="Arc 13">
                  <a:extLst>
                    <a:ext uri="{FF2B5EF4-FFF2-40B4-BE49-F238E27FC236}">
                      <a16:creationId xmlns:a16="http://schemas.microsoft.com/office/drawing/2014/main" id="{03302443-FEBF-49B9-89B1-40A4D8578D0F}"/>
                    </a:ext>
                  </a:extLst>
                </p:cNvPr>
                <p:cNvSpPr/>
                <p:nvPr/>
              </p:nvSpPr>
              <p:spPr>
                <a:xfrm flipH="1">
                  <a:off x="2397474" y="1952836"/>
                  <a:ext cx="1368152" cy="914400"/>
                </a:xfrm>
                <a:prstGeom prst="arc">
                  <a:avLst>
                    <a:gd name="adj1" fmla="val 15880501"/>
                    <a:gd name="adj2" fmla="val 21310507"/>
                  </a:avLst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cxnSp>
              <p:nvCxnSpPr>
                <p:cNvPr id="16" name="Straight Connector 15">
                  <a:extLst>
                    <a:ext uri="{FF2B5EF4-FFF2-40B4-BE49-F238E27FC236}">
                      <a16:creationId xmlns:a16="http://schemas.microsoft.com/office/drawing/2014/main" id="{3DFF80FA-1EC1-4E66-85E2-C6BF48803A6A}"/>
                    </a:ext>
                  </a:extLst>
                </p:cNvPr>
                <p:cNvCxnSpPr>
                  <a:cxnSpLocks/>
                  <a:stCxn id="14" idx="2"/>
                </p:cNvCxnSpPr>
                <p:nvPr/>
              </p:nvCxnSpPr>
              <p:spPr>
                <a:xfrm>
                  <a:off x="2442417" y="2247052"/>
                  <a:ext cx="5346" cy="237008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>
                  <a:extLst>
                    <a:ext uri="{FF2B5EF4-FFF2-40B4-BE49-F238E27FC236}">
                      <a16:creationId xmlns:a16="http://schemas.microsoft.com/office/drawing/2014/main" id="{F83C1B08-AB2F-4FA9-A11D-3059763CAC4D}"/>
                    </a:ext>
                  </a:extLst>
                </p:cNvPr>
                <p:cNvCxnSpPr>
                  <a:stCxn id="13" idx="2"/>
                  <a:endCxn id="13" idx="2"/>
                </p:cNvCxnSpPr>
                <p:nvPr/>
              </p:nvCxnSpPr>
              <p:spPr>
                <a:xfrm>
                  <a:off x="3757058" y="2267487"/>
                  <a:ext cx="0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Connector 20">
                  <a:extLst>
                    <a:ext uri="{FF2B5EF4-FFF2-40B4-BE49-F238E27FC236}">
                      <a16:creationId xmlns:a16="http://schemas.microsoft.com/office/drawing/2014/main" id="{FABD9E02-0EE4-4AFE-B307-F51017918115}"/>
                    </a:ext>
                  </a:extLst>
                </p:cNvPr>
                <p:cNvCxnSpPr/>
                <p:nvPr/>
              </p:nvCxnSpPr>
              <p:spPr>
                <a:xfrm>
                  <a:off x="3743908" y="2240868"/>
                  <a:ext cx="0" cy="2376264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C7E73242-B53A-42E4-A8BA-A71400C2DE4D}"/>
                    </a:ext>
                  </a:extLst>
                </p:cNvPr>
                <p:cNvCxnSpPr/>
                <p:nvPr/>
              </p:nvCxnSpPr>
              <p:spPr>
                <a:xfrm>
                  <a:off x="2447764" y="4617132"/>
                  <a:ext cx="1296144" cy="0"/>
                </a:xfrm>
                <a:prstGeom prst="line">
                  <a:avLst/>
                </a:prstGeom>
                <a:grpFill/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343DC6DA-70AC-4F31-B040-DE1121C16EF8}"/>
                  </a:ext>
                </a:extLst>
              </p:cNvPr>
              <p:cNvCxnSpPr/>
              <p:nvPr/>
            </p:nvCxnSpPr>
            <p:spPr>
              <a:xfrm>
                <a:off x="2447764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0339CD1-1325-479B-85A2-C34A0E4D24FE}"/>
                  </a:ext>
                </a:extLst>
              </p:cNvPr>
              <p:cNvCxnSpPr/>
              <p:nvPr/>
            </p:nvCxnSpPr>
            <p:spPr>
              <a:xfrm>
                <a:off x="2447764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289BAAAF-22E0-4BEE-AC97-C8B3D9117542}"/>
                </a:ext>
              </a:extLst>
            </p:cNvPr>
            <p:cNvGrpSpPr/>
            <p:nvPr/>
          </p:nvGrpSpPr>
          <p:grpSpPr>
            <a:xfrm>
              <a:off x="2073413" y="116847"/>
              <a:ext cx="661098" cy="3060125"/>
              <a:chOff x="2014037" y="116632"/>
              <a:chExt cx="661098" cy="3060125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A2165434-BCDA-4EF1-8473-CE57CCECDB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543" y="116632"/>
                <a:ext cx="0" cy="3060125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77AA516E-9422-44EE-8C93-F138428393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4037" y="2564904"/>
                <a:ext cx="661098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CD85A108-6613-4F63-B3D4-33A2A74478DE}"/>
              </a:ext>
            </a:extLst>
          </p:cNvPr>
          <p:cNvSpPr txBox="1"/>
          <p:nvPr/>
        </p:nvSpPr>
        <p:spPr>
          <a:xfrm>
            <a:off x="3455876" y="4617132"/>
            <a:ext cx="1082349" cy="221599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3800" dirty="0"/>
              <a:t>3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33ACD44-9C31-45BB-A783-5CA2BFB6756B}"/>
              </a:ext>
            </a:extLst>
          </p:cNvPr>
          <p:cNvGrpSpPr/>
          <p:nvPr/>
        </p:nvGrpSpPr>
        <p:grpSpPr>
          <a:xfrm>
            <a:off x="4481374" y="145602"/>
            <a:ext cx="3837106" cy="3060125"/>
            <a:chOff x="4596032" y="145602"/>
            <a:chExt cx="2928296" cy="3060125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1294FE97-E1F4-4063-921E-2AFB6AF35F46}"/>
                </a:ext>
              </a:extLst>
            </p:cNvPr>
            <p:cNvGrpSpPr/>
            <p:nvPr/>
          </p:nvGrpSpPr>
          <p:grpSpPr>
            <a:xfrm>
              <a:off x="4596032" y="360978"/>
              <a:ext cx="2928296" cy="2671763"/>
              <a:chOff x="3743908" y="1945369"/>
              <a:chExt cx="1304925" cy="2671763"/>
            </a:xfrm>
            <a:solidFill>
              <a:schemeClr val="bg1"/>
            </a:solidFill>
          </p:grpSpPr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C4E45587-D493-498D-AB08-0EBCE9AE05F0}"/>
                  </a:ext>
                </a:extLst>
              </p:cNvPr>
              <p:cNvSpPr/>
              <p:nvPr/>
            </p:nvSpPr>
            <p:spPr>
              <a:xfrm>
                <a:off x="3743908" y="1945369"/>
                <a:ext cx="1304925" cy="2671763"/>
              </a:xfrm>
              <a:custGeom>
                <a:avLst/>
                <a:gdLst>
                  <a:gd name="connsiteX0" fmla="*/ 0 w 1304925"/>
                  <a:gd name="connsiteY0" fmla="*/ 2671763 h 2671763"/>
                  <a:gd name="connsiteX1" fmla="*/ 1304925 w 1304925"/>
                  <a:gd name="connsiteY1" fmla="*/ 2659856 h 2671763"/>
                  <a:gd name="connsiteX2" fmla="*/ 1304925 w 1304925"/>
                  <a:gd name="connsiteY2" fmla="*/ 288131 h 2671763"/>
                  <a:gd name="connsiteX3" fmla="*/ 657225 w 1304925"/>
                  <a:gd name="connsiteY3" fmla="*/ 0 h 2671763"/>
                  <a:gd name="connsiteX4" fmla="*/ 7144 w 1304925"/>
                  <a:gd name="connsiteY4" fmla="*/ 288131 h 2671763"/>
                  <a:gd name="connsiteX5" fmla="*/ 0 w 1304925"/>
                  <a:gd name="connsiteY5" fmla="*/ 2671763 h 2671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4925" h="2671763">
                    <a:moveTo>
                      <a:pt x="0" y="2671763"/>
                    </a:moveTo>
                    <a:lnTo>
                      <a:pt x="1304925" y="2659856"/>
                    </a:lnTo>
                    <a:lnTo>
                      <a:pt x="1304925" y="288131"/>
                    </a:lnTo>
                    <a:lnTo>
                      <a:pt x="657225" y="0"/>
                    </a:lnTo>
                    <a:lnTo>
                      <a:pt x="7144" y="288131"/>
                    </a:lnTo>
                    <a:cubicBezTo>
                      <a:pt x="4763" y="1082675"/>
                      <a:pt x="2381" y="1877219"/>
                      <a:pt x="0" y="2671763"/>
                    </a:cubicBez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6BB0A506-B31F-4B85-8736-260360C302A5}"/>
                  </a:ext>
                </a:extLst>
              </p:cNvPr>
              <p:cNvCxnSpPr/>
              <p:nvPr/>
            </p:nvCxnSpPr>
            <p:spPr>
              <a:xfrm>
                <a:off x="3743908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A31932DC-E31D-4B2F-89AF-62D5E7B00B0C}"/>
                  </a:ext>
                </a:extLst>
              </p:cNvPr>
              <p:cNvCxnSpPr/>
              <p:nvPr/>
            </p:nvCxnSpPr>
            <p:spPr>
              <a:xfrm>
                <a:off x="3743908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B07CF3F-498D-4F80-8B68-EA771A82653B}"/>
                </a:ext>
              </a:extLst>
            </p:cNvPr>
            <p:cNvGrpSpPr/>
            <p:nvPr/>
          </p:nvGrpSpPr>
          <p:grpSpPr>
            <a:xfrm>
              <a:off x="5753070" y="145602"/>
              <a:ext cx="661098" cy="3060125"/>
              <a:chOff x="2014037" y="116632"/>
              <a:chExt cx="661098" cy="3060125"/>
            </a:xfrm>
          </p:grpSpPr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F310E09E-93FB-4498-A7D6-582254F95C3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543" y="116632"/>
                <a:ext cx="0" cy="3060125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1326A279-B611-49EE-82D0-B49B069D45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4037" y="2571938"/>
                <a:ext cx="661098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EC5FF0F-5103-4887-8A76-6D2DCD918642}"/>
              </a:ext>
            </a:extLst>
          </p:cNvPr>
          <p:cNvGrpSpPr/>
          <p:nvPr/>
        </p:nvGrpSpPr>
        <p:grpSpPr>
          <a:xfrm>
            <a:off x="4925396" y="3398747"/>
            <a:ext cx="3917638" cy="3060125"/>
            <a:chOff x="5807014" y="3398747"/>
            <a:chExt cx="2916122" cy="306012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014B5E17-49C3-4A19-BC18-D471433271F3}"/>
                </a:ext>
              </a:extLst>
            </p:cNvPr>
            <p:cNvGrpSpPr/>
            <p:nvPr/>
          </p:nvGrpSpPr>
          <p:grpSpPr>
            <a:xfrm>
              <a:off x="5807014" y="3868231"/>
              <a:ext cx="2916122" cy="2390775"/>
              <a:chOff x="5040052" y="2212007"/>
              <a:chExt cx="1300163" cy="2390775"/>
            </a:xfrm>
            <a:solidFill>
              <a:schemeClr val="bg1"/>
            </a:solidFill>
          </p:grpSpPr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A3A60A14-6AB0-4A5D-B48A-CB22A2C0838A}"/>
                  </a:ext>
                </a:extLst>
              </p:cNvPr>
              <p:cNvSpPr/>
              <p:nvPr/>
            </p:nvSpPr>
            <p:spPr>
              <a:xfrm>
                <a:off x="5040052" y="2212007"/>
                <a:ext cx="1300163" cy="2390775"/>
              </a:xfrm>
              <a:custGeom>
                <a:avLst/>
                <a:gdLst>
                  <a:gd name="connsiteX0" fmla="*/ 0 w 1300163"/>
                  <a:gd name="connsiteY0" fmla="*/ 2390775 h 2390775"/>
                  <a:gd name="connsiteX1" fmla="*/ 9525 w 1300163"/>
                  <a:gd name="connsiteY1" fmla="*/ 0 h 2390775"/>
                  <a:gd name="connsiteX2" fmla="*/ 650082 w 1300163"/>
                  <a:gd name="connsiteY2" fmla="*/ 295275 h 2390775"/>
                  <a:gd name="connsiteX3" fmla="*/ 1295400 w 1300163"/>
                  <a:gd name="connsiteY3" fmla="*/ 9525 h 2390775"/>
                  <a:gd name="connsiteX4" fmla="*/ 1300163 w 1300163"/>
                  <a:gd name="connsiteY4" fmla="*/ 2388394 h 2390775"/>
                  <a:gd name="connsiteX5" fmla="*/ 0 w 1300163"/>
                  <a:gd name="connsiteY5" fmla="*/ 2390775 h 2390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00163" h="2390775">
                    <a:moveTo>
                      <a:pt x="0" y="2390775"/>
                    </a:moveTo>
                    <a:lnTo>
                      <a:pt x="9525" y="0"/>
                    </a:lnTo>
                    <a:lnTo>
                      <a:pt x="650082" y="295275"/>
                    </a:lnTo>
                    <a:lnTo>
                      <a:pt x="1295400" y="9525"/>
                    </a:lnTo>
                    <a:cubicBezTo>
                      <a:pt x="1296988" y="802481"/>
                      <a:pt x="1298575" y="1595438"/>
                      <a:pt x="1300163" y="2388394"/>
                    </a:cubicBezTo>
                    <a:lnTo>
                      <a:pt x="0" y="2390775"/>
                    </a:lnTo>
                    <a:close/>
                  </a:path>
                </a:pathLst>
              </a:custGeom>
              <a:grp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7E2EBAF3-F338-4551-97E1-92BC3BE7CADE}"/>
                  </a:ext>
                </a:extLst>
              </p:cNvPr>
              <p:cNvCxnSpPr/>
              <p:nvPr/>
            </p:nvCxnSpPr>
            <p:spPr>
              <a:xfrm>
                <a:off x="5040052" y="2996952"/>
                <a:ext cx="1296144" cy="0"/>
              </a:xfrm>
              <a:prstGeom prst="line">
                <a:avLst/>
              </a:prstGeom>
              <a:grp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DA6F3DB-1943-4ABA-8970-287087087518}"/>
                  </a:ext>
                </a:extLst>
              </p:cNvPr>
              <p:cNvCxnSpPr/>
              <p:nvPr/>
            </p:nvCxnSpPr>
            <p:spPr>
              <a:xfrm>
                <a:off x="5040052" y="3861048"/>
                <a:ext cx="1296144" cy="0"/>
              </a:xfrm>
              <a:prstGeom prst="line">
                <a:avLst/>
              </a:prstGeom>
              <a:grpFill/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8CED18C7-8060-4BF6-B810-E5F90DC334FF}"/>
                </a:ext>
              </a:extLst>
            </p:cNvPr>
            <p:cNvGrpSpPr/>
            <p:nvPr/>
          </p:nvGrpSpPr>
          <p:grpSpPr>
            <a:xfrm>
              <a:off x="6933953" y="3398747"/>
              <a:ext cx="661098" cy="3060125"/>
              <a:chOff x="2014037" y="116632"/>
              <a:chExt cx="661098" cy="3060125"/>
            </a:xfrm>
          </p:grpSpPr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41AF6BB4-E257-4719-992A-206176276C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39543" y="116632"/>
                <a:ext cx="0" cy="3060125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43FFDE7B-D027-4C22-BD96-90CB2C4AE6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14037" y="2559153"/>
                <a:ext cx="661098" cy="0"/>
              </a:xfrm>
              <a:prstGeom prst="line">
                <a:avLst/>
              </a:prstGeom>
              <a:ln w="3175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3F5A56D9-CD08-4062-9878-54CCE7C7A7EF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958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278D0434-721D-432E-B0C8-D746A91B4D0E}"/>
              </a:ext>
            </a:extLst>
          </p:cNvPr>
          <p:cNvSpPr txBox="1"/>
          <p:nvPr/>
        </p:nvSpPr>
        <p:spPr>
          <a:xfrm>
            <a:off x="248731" y="2816932"/>
            <a:ext cx="1383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legs and feet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63EA51A-7A7D-44F0-865F-75720D2F8A77}"/>
              </a:ext>
            </a:extLst>
          </p:cNvPr>
          <p:cNvSpPr txBox="1"/>
          <p:nvPr/>
        </p:nvSpPr>
        <p:spPr>
          <a:xfrm>
            <a:off x="2084634" y="2816932"/>
            <a:ext cx="601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man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B612B65-8CD0-4828-8946-E4DEBBEE33FF}"/>
              </a:ext>
            </a:extLst>
          </p:cNvPr>
          <p:cNvSpPr txBox="1"/>
          <p:nvPr/>
        </p:nvSpPr>
        <p:spPr>
          <a:xfrm>
            <a:off x="3404181" y="2816932"/>
            <a:ext cx="885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mother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D774E0C-F1A4-47F4-8077-70188E49FF20}"/>
              </a:ext>
            </a:extLst>
          </p:cNvPr>
          <p:cNvSpPr txBox="1"/>
          <p:nvPr/>
        </p:nvSpPr>
        <p:spPr>
          <a:xfrm>
            <a:off x="4902460" y="2816932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mouth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B711DAE-AF0B-41A3-8E06-E1176E9667E2}"/>
              </a:ext>
            </a:extLst>
          </p:cNvPr>
          <p:cNvSpPr txBox="1"/>
          <p:nvPr/>
        </p:nvSpPr>
        <p:spPr>
          <a:xfrm>
            <a:off x="6359360" y="2816932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name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46E060-E935-4906-93C4-8F44280F00FF}"/>
              </a:ext>
            </a:extLst>
          </p:cNvPr>
          <p:cNvSpPr txBox="1"/>
          <p:nvPr/>
        </p:nvSpPr>
        <p:spPr>
          <a:xfrm>
            <a:off x="7830323" y="2816932"/>
            <a:ext cx="665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night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7B3AFD-F12C-4D06-A74B-073B25BD18C4}"/>
              </a:ext>
            </a:extLst>
          </p:cNvPr>
          <p:cNvSpPr txBox="1"/>
          <p:nvPr/>
        </p:nvSpPr>
        <p:spPr>
          <a:xfrm>
            <a:off x="726136" y="6273316"/>
            <a:ext cx="42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359475-A295-47B1-B280-6136933A8AA7}"/>
              </a:ext>
            </a:extLst>
          </p:cNvPr>
          <p:cNvSpPr txBox="1"/>
          <p:nvPr/>
        </p:nvSpPr>
        <p:spPr>
          <a:xfrm>
            <a:off x="2068603" y="6273316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nose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06E5A3-EB23-44F1-8BD7-0E56559D30E9}"/>
              </a:ext>
            </a:extLst>
          </p:cNvPr>
          <p:cNvSpPr txBox="1"/>
          <p:nvPr/>
        </p:nvSpPr>
        <p:spPr>
          <a:xfrm>
            <a:off x="3275140" y="6273316"/>
            <a:ext cx="1143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not, don’t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D1A1F6-C867-4F51-8047-CAA80B695F83}"/>
              </a:ext>
            </a:extLst>
          </p:cNvPr>
          <p:cNvSpPr txBox="1"/>
          <p:nvPr/>
        </p:nvSpPr>
        <p:spPr>
          <a:xfrm>
            <a:off x="5085523" y="6273316"/>
            <a:ext cx="445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off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5560456-3B15-4C2E-B9DC-BD2D928129BF}"/>
              </a:ext>
            </a:extLst>
          </p:cNvPr>
          <p:cNvSpPr txBox="1"/>
          <p:nvPr/>
        </p:nvSpPr>
        <p:spPr>
          <a:xfrm>
            <a:off x="6503628" y="6273316"/>
            <a:ext cx="428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A46F56F-A17F-4B62-8699-CBB4A182A6D1}"/>
              </a:ext>
            </a:extLst>
          </p:cNvPr>
          <p:cNvSpPr txBox="1"/>
          <p:nvPr/>
        </p:nvSpPr>
        <p:spPr>
          <a:xfrm>
            <a:off x="7890980" y="6273316"/>
            <a:ext cx="543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one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B295F758-F2CC-4007-94FC-787BCD064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404" y="515888"/>
            <a:ext cx="123444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75B87092-96BF-42C6-8C0A-64CD31CCA5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284" y="515888"/>
            <a:ext cx="487680" cy="19050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0DF7199D-1934-4306-ADE9-DAC30C4520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908" y="515888"/>
            <a:ext cx="861060" cy="1905000"/>
          </a:xfrm>
          <a:prstGeom prst="rect">
            <a:avLst/>
          </a:prstGeom>
        </p:spPr>
      </p:pic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AA34CBD8-1DB1-407E-8AC7-2EFB21A369A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9604" y="515888"/>
            <a:ext cx="487680" cy="1905000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BAB3E36A-26AE-410E-B5B7-AC1310F0E34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12676"/>
            <a:ext cx="861060" cy="1905000"/>
          </a:xfrm>
          <a:prstGeom prst="rect">
            <a:avLst/>
          </a:prstGeom>
        </p:spPr>
      </p:pic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4EB60E9A-34C2-4428-95E1-FD387B83FC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12676"/>
            <a:ext cx="861060" cy="1905000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A89B1ECD-BF4E-4E18-89C0-26C504C82BC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06" y="3985404"/>
            <a:ext cx="1047750" cy="1905000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EFE7DABF-FC29-45C6-B524-2D12768AFAA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732" y="3976260"/>
            <a:ext cx="487680" cy="1905000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9DC06906-7119-4745-81F4-8038E03537C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973048"/>
            <a:ext cx="861060" cy="1905000"/>
          </a:xfrm>
          <a:prstGeom prst="rect">
            <a:avLst/>
          </a:prstGeom>
        </p:spPr>
      </p:pic>
      <p:pic>
        <p:nvPicPr>
          <p:cNvPr id="22" name="Picture 21" descr="Shape&#10;&#10;Description automatically generated with low confidence">
            <a:extLst>
              <a:ext uri="{FF2B5EF4-FFF2-40B4-BE49-F238E27FC236}">
                <a16:creationId xmlns:a16="http://schemas.microsoft.com/office/drawing/2014/main" id="{A31A0276-3CE2-4D31-8763-0BD86109EC0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497" y="3976260"/>
            <a:ext cx="487680" cy="1905000"/>
          </a:xfrm>
          <a:prstGeom prst="rect">
            <a:avLst/>
          </a:prstGeom>
        </p:spPr>
      </p:pic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5B8A2712-C4BD-4B89-B0A6-710438B6F07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0387" y="3969060"/>
            <a:ext cx="300990" cy="190500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48300205-36B6-4F02-838F-496FCAA7A726}"/>
              </a:ext>
            </a:extLst>
          </p:cNvPr>
          <p:cNvGrpSpPr/>
          <p:nvPr/>
        </p:nvGrpSpPr>
        <p:grpSpPr>
          <a:xfrm>
            <a:off x="4757771" y="3969060"/>
            <a:ext cx="1027740" cy="1912200"/>
            <a:chOff x="4757771" y="3969060"/>
            <a:chExt cx="1027740" cy="1912200"/>
          </a:xfrm>
        </p:grpSpPr>
        <p:pic>
          <p:nvPicPr>
            <p:cNvPr id="3" name="Picture 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92A685A4-6F88-41D0-86DA-B80CE3C5A1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7771" y="3969060"/>
              <a:ext cx="487680" cy="1905000"/>
            </a:xfrm>
            <a:prstGeom prst="rect">
              <a:avLst/>
            </a:prstGeom>
          </p:spPr>
        </p:pic>
        <p:pic>
          <p:nvPicPr>
            <p:cNvPr id="27" name="Picture 26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C99727B-7942-4F6C-A111-F74F76F26DF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7831" y="3976260"/>
              <a:ext cx="487680" cy="190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9088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B4BD347B-F827-4D39-B330-99B836D4CB39}"/>
              </a:ext>
            </a:extLst>
          </p:cNvPr>
          <p:cNvSpPr txBox="1"/>
          <p:nvPr/>
        </p:nvSpPr>
        <p:spPr>
          <a:xfrm>
            <a:off x="2221132" y="285293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8966BF-8934-4F0D-A671-058DD1B12A8C}"/>
              </a:ext>
            </a:extLst>
          </p:cNvPr>
          <p:cNvSpPr txBox="1"/>
          <p:nvPr/>
        </p:nvSpPr>
        <p:spPr>
          <a:xfrm>
            <a:off x="6538531" y="285293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BCA2D8A-9678-477F-8ABC-9D2AE4B69295}"/>
              </a:ext>
            </a:extLst>
          </p:cNvPr>
          <p:cNvSpPr txBox="1"/>
          <p:nvPr/>
        </p:nvSpPr>
        <p:spPr>
          <a:xfrm>
            <a:off x="2221132" y="620130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8B90C1-F943-47B5-B9BE-537BE5F61DD5}"/>
              </a:ext>
            </a:extLst>
          </p:cNvPr>
          <p:cNvSpPr txBox="1"/>
          <p:nvPr/>
        </p:nvSpPr>
        <p:spPr>
          <a:xfrm>
            <a:off x="6538531" y="620130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19575886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B2A7EB8-0CC6-4A21-B7A4-61687545A164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5AB62C-ED6E-40BA-9C3D-368E79DD6BD8}"/>
              </a:ext>
            </a:extLst>
          </p:cNvPr>
          <p:cNvSpPr txBox="1"/>
          <p:nvPr/>
        </p:nvSpPr>
        <p:spPr>
          <a:xfrm>
            <a:off x="2225112" y="288894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F8A4F2-A727-4E38-83B2-F77F5C7CF426}"/>
              </a:ext>
            </a:extLst>
          </p:cNvPr>
          <p:cNvSpPr txBox="1"/>
          <p:nvPr/>
        </p:nvSpPr>
        <p:spPr>
          <a:xfrm>
            <a:off x="6542511" y="288894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D95FDB-A53B-4F1F-A8C1-6949B1EBF779}"/>
              </a:ext>
            </a:extLst>
          </p:cNvPr>
          <p:cNvSpPr txBox="1"/>
          <p:nvPr/>
        </p:nvSpPr>
        <p:spPr>
          <a:xfrm>
            <a:off x="2225112" y="630932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B94CA19-26C5-45BA-8E5C-88A2569377BC}"/>
              </a:ext>
            </a:extLst>
          </p:cNvPr>
          <p:cNvSpPr txBox="1"/>
          <p:nvPr/>
        </p:nvSpPr>
        <p:spPr>
          <a:xfrm>
            <a:off x="6542511" y="6309320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23530471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401DBA59-2009-4636-896F-2F3911CF7761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ADBA87-6283-472A-96FA-FB4CBEF02BA1}"/>
              </a:ext>
            </a:extLst>
          </p:cNvPr>
          <p:cNvSpPr txBox="1"/>
          <p:nvPr/>
        </p:nvSpPr>
        <p:spPr>
          <a:xfrm>
            <a:off x="2146043" y="278092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2E46226-2F9F-4697-9164-DBA825B32868}"/>
              </a:ext>
            </a:extLst>
          </p:cNvPr>
          <p:cNvSpPr txBox="1"/>
          <p:nvPr/>
        </p:nvSpPr>
        <p:spPr>
          <a:xfrm>
            <a:off x="6578515" y="278092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AD698ED-1B73-49C7-88CD-52FE3A2B29D1}"/>
              </a:ext>
            </a:extLst>
          </p:cNvPr>
          <p:cNvSpPr txBox="1"/>
          <p:nvPr/>
        </p:nvSpPr>
        <p:spPr>
          <a:xfrm>
            <a:off x="2146043" y="62733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903E87-8042-48E6-87A9-7002EF2B0A8A}"/>
              </a:ext>
            </a:extLst>
          </p:cNvPr>
          <p:cNvSpPr txBox="1"/>
          <p:nvPr/>
        </p:nvSpPr>
        <p:spPr>
          <a:xfrm>
            <a:off x="6578515" y="627331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</p:spTree>
    <p:extLst>
      <p:ext uri="{BB962C8B-B14F-4D97-AF65-F5344CB8AC3E}">
        <p14:creationId xmlns:p14="http://schemas.microsoft.com/office/powerpoint/2010/main" val="2223630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278D0434-721D-432E-B0C8-D746A91B4D0E}"/>
              </a:ext>
            </a:extLst>
          </p:cNvPr>
          <p:cNvSpPr txBox="1"/>
          <p:nvPr/>
        </p:nvSpPr>
        <p:spPr>
          <a:xfrm>
            <a:off x="746976" y="2816932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63EA51A-7A7D-44F0-865F-75720D2F8A77}"/>
              </a:ext>
            </a:extLst>
          </p:cNvPr>
          <p:cNvSpPr txBox="1"/>
          <p:nvPr/>
        </p:nvSpPr>
        <p:spPr>
          <a:xfrm>
            <a:off x="2132724" y="2816932"/>
            <a:ext cx="505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out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B612B65-8CD0-4828-8946-E4DEBBEE33FF}"/>
              </a:ext>
            </a:extLst>
          </p:cNvPr>
          <p:cNvSpPr txBox="1"/>
          <p:nvPr/>
        </p:nvSpPr>
        <p:spPr>
          <a:xfrm>
            <a:off x="3545277" y="2816932"/>
            <a:ext cx="602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over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D774E0C-F1A4-47F4-8077-70188E49FF20}"/>
              </a:ext>
            </a:extLst>
          </p:cNvPr>
          <p:cNvSpPr txBox="1"/>
          <p:nvPr/>
        </p:nvSpPr>
        <p:spPr>
          <a:xfrm>
            <a:off x="4891241" y="2816932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people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B711DAE-AF0B-41A3-8E06-E1176E9667E2}"/>
              </a:ext>
            </a:extLst>
          </p:cNvPr>
          <p:cNvSpPr txBox="1"/>
          <p:nvPr/>
        </p:nvSpPr>
        <p:spPr>
          <a:xfrm>
            <a:off x="6376192" y="2816932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place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46E060-E935-4906-93C4-8F44280F00FF}"/>
              </a:ext>
            </a:extLst>
          </p:cNvPr>
          <p:cNvSpPr txBox="1"/>
          <p:nvPr/>
        </p:nvSpPr>
        <p:spPr>
          <a:xfrm>
            <a:off x="7767550" y="2816932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please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7B3AFD-F12C-4D06-A74B-073B25BD18C4}"/>
              </a:ext>
            </a:extLst>
          </p:cNvPr>
          <p:cNvSpPr txBox="1"/>
          <p:nvPr/>
        </p:nvSpPr>
        <p:spPr>
          <a:xfrm>
            <a:off x="438078" y="6273316"/>
            <a:ext cx="100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question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359475-A295-47B1-B280-6136933A8AA7}"/>
              </a:ext>
            </a:extLst>
          </p:cNvPr>
          <p:cNvSpPr txBox="1"/>
          <p:nvPr/>
        </p:nvSpPr>
        <p:spPr>
          <a:xfrm>
            <a:off x="1915517" y="6273316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she, her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06E5A3-EB23-44F1-8BD7-0E56559D30E9}"/>
              </a:ext>
            </a:extLst>
          </p:cNvPr>
          <p:cNvSpPr txBox="1"/>
          <p:nvPr/>
        </p:nvSpPr>
        <p:spPr>
          <a:xfrm>
            <a:off x="3504496" y="6273316"/>
            <a:ext cx="6845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sister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D1A1F6-C867-4F51-8047-CAA80B695F83}"/>
              </a:ext>
            </a:extLst>
          </p:cNvPr>
          <p:cNvSpPr txBox="1"/>
          <p:nvPr/>
        </p:nvSpPr>
        <p:spPr>
          <a:xfrm>
            <a:off x="5060003" y="6273316"/>
            <a:ext cx="496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ten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5560456-3B15-4C2E-B9DC-BD2D928129BF}"/>
              </a:ext>
            </a:extLst>
          </p:cNvPr>
          <p:cNvSpPr txBox="1"/>
          <p:nvPr/>
        </p:nvSpPr>
        <p:spPr>
          <a:xfrm>
            <a:off x="6433353" y="6273316"/>
            <a:ext cx="568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that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A46F56F-A17F-4B62-8699-CBB4A182A6D1}"/>
              </a:ext>
            </a:extLst>
          </p:cNvPr>
          <p:cNvSpPr txBox="1"/>
          <p:nvPr/>
        </p:nvSpPr>
        <p:spPr>
          <a:xfrm>
            <a:off x="7862062" y="6273316"/>
            <a:ext cx="601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they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318359E1-1502-4D32-B324-159F889AD1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514282"/>
            <a:ext cx="300990" cy="1905000"/>
          </a:xfrm>
          <a:prstGeom prst="rect">
            <a:avLst/>
          </a:prstGeom>
        </p:spPr>
      </p:pic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8302B9E3-C996-42A0-89B2-A8E0560C11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988" y="546299"/>
            <a:ext cx="104775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F803E5DE-F658-4C88-8966-117A90A46C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908" y="514282"/>
            <a:ext cx="861060" cy="190500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B64F7194-85C6-43AB-888D-88786297A2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0308" y="514760"/>
            <a:ext cx="1047750" cy="1905000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F28899D5-DADC-4AEB-95C5-618C813C51B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12676"/>
            <a:ext cx="861060" cy="1905000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C63AAFAB-E833-4DED-BBA6-97C4D9EA72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4710" y="514282"/>
            <a:ext cx="104775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42679573-11A4-48F5-95C8-11D506AD8CE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72" y="3969060"/>
            <a:ext cx="861060" cy="1905000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AD6D2989-C54F-4FAD-BC5D-3D2548E4B0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748" y="3972272"/>
            <a:ext cx="861060" cy="1905000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DFF4CA93-918D-461E-80F9-94B032469B5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028" y="3969060"/>
            <a:ext cx="1234440" cy="1905000"/>
          </a:xfrm>
          <a:prstGeom prst="rect">
            <a:avLst/>
          </a:prstGeom>
        </p:spPr>
      </p:pic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61F09C31-4AB6-4E0D-9AAA-4CF12E40D41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8376" y="3969060"/>
            <a:ext cx="396240" cy="1905000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6412A506-EB6D-4EF3-AA73-F6C3831D074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969060"/>
            <a:ext cx="861060" cy="190500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4E784DEA-14DA-4818-8473-98DDF09DD682}"/>
              </a:ext>
            </a:extLst>
          </p:cNvPr>
          <p:cNvGrpSpPr/>
          <p:nvPr/>
        </p:nvGrpSpPr>
        <p:grpSpPr>
          <a:xfrm>
            <a:off x="4991090" y="3972272"/>
            <a:ext cx="589022" cy="1906498"/>
            <a:chOff x="4968044" y="3972272"/>
            <a:chExt cx="589022" cy="1906498"/>
          </a:xfrm>
        </p:grpSpPr>
        <p:pic>
          <p:nvPicPr>
            <p:cNvPr id="3" name="Picture 2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7314A0F2-4E3C-43E8-B47C-A65ACC82D37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8044" y="3972272"/>
              <a:ext cx="300990" cy="1905000"/>
            </a:xfrm>
            <a:prstGeom prst="rect">
              <a:avLst/>
            </a:prstGeom>
          </p:spPr>
        </p:pic>
        <p:pic>
          <p:nvPicPr>
            <p:cNvPr id="12" name="Picture 11" descr="Shape&#10;&#10;Description automatically generated with low confidence">
              <a:extLst>
                <a:ext uri="{FF2B5EF4-FFF2-40B4-BE49-F238E27FC236}">
                  <a16:creationId xmlns:a16="http://schemas.microsoft.com/office/drawing/2014/main" id="{62EC3163-D499-418E-A3D0-79AD07C25D5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6076" y="3973770"/>
              <a:ext cx="300990" cy="190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9656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278D0434-721D-432E-B0C8-D746A91B4D0E}"/>
              </a:ext>
            </a:extLst>
          </p:cNvPr>
          <p:cNvSpPr txBox="1"/>
          <p:nvPr/>
        </p:nvSpPr>
        <p:spPr>
          <a:xfrm>
            <a:off x="606714" y="2816932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thing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63EA51A-7A7D-44F0-865F-75720D2F8A77}"/>
              </a:ext>
            </a:extLst>
          </p:cNvPr>
          <p:cNvSpPr txBox="1"/>
          <p:nvPr/>
        </p:nvSpPr>
        <p:spPr>
          <a:xfrm>
            <a:off x="2122305" y="2816932"/>
            <a:ext cx="526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this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B612B65-8CD0-4828-8946-E4DEBBEE33FF}"/>
              </a:ext>
            </a:extLst>
          </p:cNvPr>
          <p:cNvSpPr txBox="1"/>
          <p:nvPr/>
        </p:nvSpPr>
        <p:spPr>
          <a:xfrm>
            <a:off x="3539635" y="2816932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time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D774E0C-F1A4-47F4-8077-70188E49FF20}"/>
              </a:ext>
            </a:extLst>
          </p:cNvPr>
          <p:cNvSpPr txBox="1"/>
          <p:nvPr/>
        </p:nvSpPr>
        <p:spPr>
          <a:xfrm>
            <a:off x="5056669" y="2816932"/>
            <a:ext cx="50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top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B711DAE-AF0B-41A3-8E06-E1176E9667E2}"/>
              </a:ext>
            </a:extLst>
          </p:cNvPr>
          <p:cNvSpPr txBox="1"/>
          <p:nvPr/>
        </p:nvSpPr>
        <p:spPr>
          <a:xfrm>
            <a:off x="6344934" y="2816932"/>
            <a:ext cx="745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under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46E060-E935-4906-93C4-8F44280F00FF}"/>
              </a:ext>
            </a:extLst>
          </p:cNvPr>
          <p:cNvSpPr txBox="1"/>
          <p:nvPr/>
        </p:nvSpPr>
        <p:spPr>
          <a:xfrm>
            <a:off x="7931280" y="2816932"/>
            <a:ext cx="463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7B3AFD-F12C-4D06-A74B-073B25BD18C4}"/>
              </a:ext>
            </a:extLst>
          </p:cNvPr>
          <p:cNvSpPr txBox="1"/>
          <p:nvPr/>
        </p:nvSpPr>
        <p:spPr>
          <a:xfrm>
            <a:off x="344077" y="6300028"/>
            <a:ext cx="1192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what thing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359475-A295-47B1-B280-6136933A8AA7}"/>
              </a:ext>
            </a:extLst>
          </p:cNvPr>
          <p:cNvSpPr txBox="1"/>
          <p:nvPr/>
        </p:nvSpPr>
        <p:spPr>
          <a:xfrm>
            <a:off x="1995569" y="6300028"/>
            <a:ext cx="779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where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06E5A3-EB23-44F1-8BD7-0E56559D30E9}"/>
              </a:ext>
            </a:extLst>
          </p:cNvPr>
          <p:cNvSpPr txBox="1"/>
          <p:nvPr/>
        </p:nvSpPr>
        <p:spPr>
          <a:xfrm>
            <a:off x="3550052" y="630002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who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D1A1F6-C867-4F51-8047-CAA80B695F83}"/>
              </a:ext>
            </a:extLst>
          </p:cNvPr>
          <p:cNvSpPr txBox="1"/>
          <p:nvPr/>
        </p:nvSpPr>
        <p:spPr>
          <a:xfrm>
            <a:off x="5022429" y="6300028"/>
            <a:ext cx="571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why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5560456-3B15-4C2E-B9DC-BD2D928129BF}"/>
              </a:ext>
            </a:extLst>
          </p:cNvPr>
          <p:cNvSpPr txBox="1"/>
          <p:nvPr/>
        </p:nvSpPr>
        <p:spPr>
          <a:xfrm>
            <a:off x="6274655" y="6300028"/>
            <a:ext cx="8862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woman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A46F56F-A17F-4B62-8699-CBB4A182A6D1}"/>
              </a:ext>
            </a:extLst>
          </p:cNvPr>
          <p:cNvSpPr txBox="1"/>
          <p:nvPr/>
        </p:nvSpPr>
        <p:spPr>
          <a:xfrm>
            <a:off x="7917237" y="6300028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yes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246CA742-2702-44A9-8A27-57EF560839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16" y="490345"/>
            <a:ext cx="487680" cy="1905000"/>
          </a:xfrm>
          <a:prstGeom prst="rect">
            <a:avLst/>
          </a:prstGeom>
        </p:spPr>
      </p:pic>
      <p:pic>
        <p:nvPicPr>
          <p:cNvPr id="6" name="Picture 5" descr="Shape&#10;&#10;Description automatically generated with low confidence">
            <a:extLst>
              <a:ext uri="{FF2B5EF4-FFF2-40B4-BE49-F238E27FC236}">
                <a16:creationId xmlns:a16="http://schemas.microsoft.com/office/drawing/2014/main" id="{E930F220-7A1E-4384-B977-D834406C7F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87133"/>
            <a:ext cx="396240" cy="1905000"/>
          </a:xfrm>
          <a:prstGeom prst="rect">
            <a:avLst/>
          </a:prstGeom>
        </p:spPr>
      </p:pic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B131DAA7-BBE7-458C-93EF-3F36C9722A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908" y="515888"/>
            <a:ext cx="861060" cy="190500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low confidence">
            <a:extLst>
              <a:ext uri="{FF2B5EF4-FFF2-40B4-BE49-F238E27FC236}">
                <a16:creationId xmlns:a16="http://schemas.microsoft.com/office/drawing/2014/main" id="{8E00E863-08F8-4519-A0DA-ADCCC88DAE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208" y="523137"/>
            <a:ext cx="861060" cy="1905000"/>
          </a:xfrm>
          <a:prstGeom prst="rect">
            <a:avLst/>
          </a:prstGeom>
        </p:spPr>
      </p:pic>
      <p:pic>
        <p:nvPicPr>
          <p:cNvPr id="14" name="Picture 13" descr="Shape&#10;&#10;Description automatically generated with low confidence">
            <a:extLst>
              <a:ext uri="{FF2B5EF4-FFF2-40B4-BE49-F238E27FC236}">
                <a16:creationId xmlns:a16="http://schemas.microsoft.com/office/drawing/2014/main" id="{FE8FB760-A3A4-421D-AFCC-4350C5FA89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228" y="487133"/>
            <a:ext cx="861060" cy="1905000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6837689F-DFFF-4E73-B0AF-80977519A52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15888"/>
            <a:ext cx="861060" cy="1905000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1369A934-415A-48F8-A772-9B8A33488BE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33056"/>
            <a:ext cx="861060" cy="1905000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A8F88404-202D-48FF-9524-B79F7EBE8AA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969060"/>
            <a:ext cx="861060" cy="1905000"/>
          </a:xfrm>
          <a:prstGeom prst="rect">
            <a:avLst/>
          </a:prstGeom>
        </p:spPr>
      </p:pic>
      <p:pic>
        <p:nvPicPr>
          <p:cNvPr id="23" name="Picture 22" descr="Shape&#10;&#10;Description automatically generated with low confidence">
            <a:extLst>
              <a:ext uri="{FF2B5EF4-FFF2-40B4-BE49-F238E27FC236}">
                <a16:creationId xmlns:a16="http://schemas.microsoft.com/office/drawing/2014/main" id="{B016E843-0FF3-4551-9DE2-0D750A05FFD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969060"/>
            <a:ext cx="861060" cy="1905000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9250B404-1AE2-4F29-AEAC-C9F5A56F7A8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8044" y="3933056"/>
            <a:ext cx="674370" cy="1905000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E4683AB3-AD5F-4821-AFE1-197BC963B96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0212" y="3972272"/>
            <a:ext cx="487680" cy="1905000"/>
          </a:xfrm>
          <a:prstGeom prst="rect">
            <a:avLst/>
          </a:prstGeom>
        </p:spPr>
      </p:pic>
      <p:pic>
        <p:nvPicPr>
          <p:cNvPr id="32" name="Picture 31" descr="Shape&#10;&#10;Description automatically generated with low confidence">
            <a:extLst>
              <a:ext uri="{FF2B5EF4-FFF2-40B4-BE49-F238E27FC236}">
                <a16:creationId xmlns:a16="http://schemas.microsoft.com/office/drawing/2014/main" id="{1D3D1F07-4250-4F65-BC05-3DB73F404C9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348" y="3969060"/>
            <a:ext cx="104775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52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278D0434-721D-432E-B0C8-D746A91B4D0E}"/>
              </a:ext>
            </a:extLst>
          </p:cNvPr>
          <p:cNvSpPr txBox="1"/>
          <p:nvPr/>
        </p:nvSpPr>
        <p:spPr>
          <a:xfrm>
            <a:off x="675386" y="2780928"/>
            <a:ext cx="529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you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63EA51A-7A7D-44F0-865F-75720D2F8A77}"/>
              </a:ext>
            </a:extLst>
          </p:cNvPr>
          <p:cNvSpPr txBox="1"/>
          <p:nvPr/>
        </p:nvSpPr>
        <p:spPr>
          <a:xfrm>
            <a:off x="2193638" y="278092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B612B65-8CD0-4828-8946-E4DEBBEE33FF}"/>
              </a:ext>
            </a:extLst>
          </p:cNvPr>
          <p:cNvSpPr txBox="1"/>
          <p:nvPr/>
        </p:nvSpPr>
        <p:spPr>
          <a:xfrm>
            <a:off x="3655051" y="278092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D774E0C-F1A4-47F4-8077-70188E49FF20}"/>
              </a:ext>
            </a:extLst>
          </p:cNvPr>
          <p:cNvSpPr txBox="1"/>
          <p:nvPr/>
        </p:nvSpPr>
        <p:spPr>
          <a:xfrm>
            <a:off x="5116461" y="278092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B711DAE-AF0B-41A3-8E06-E1176E9667E2}"/>
              </a:ext>
            </a:extLst>
          </p:cNvPr>
          <p:cNvSpPr txBox="1"/>
          <p:nvPr/>
        </p:nvSpPr>
        <p:spPr>
          <a:xfrm>
            <a:off x="6526072" y="278092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746E060-E935-4906-93C4-8F44280F00FF}"/>
              </a:ext>
            </a:extLst>
          </p:cNvPr>
          <p:cNvSpPr txBox="1"/>
          <p:nvPr/>
        </p:nvSpPr>
        <p:spPr>
          <a:xfrm>
            <a:off x="7971131" y="2780928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F7B3AFD-F12C-4D06-A74B-073B25BD18C4}"/>
              </a:ext>
            </a:extLst>
          </p:cNvPr>
          <p:cNvSpPr txBox="1"/>
          <p:nvPr/>
        </p:nvSpPr>
        <p:spPr>
          <a:xfrm>
            <a:off x="748578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359475-A295-47B1-B280-6136933A8AA7}"/>
              </a:ext>
            </a:extLst>
          </p:cNvPr>
          <p:cNvSpPr txBox="1"/>
          <p:nvPr/>
        </p:nvSpPr>
        <p:spPr>
          <a:xfrm>
            <a:off x="2193636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F06E5A3-EB23-44F1-8BD7-0E56559D30E9}"/>
              </a:ext>
            </a:extLst>
          </p:cNvPr>
          <p:cNvSpPr txBox="1"/>
          <p:nvPr/>
        </p:nvSpPr>
        <p:spPr>
          <a:xfrm>
            <a:off x="3655049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D1A1F6-C867-4F51-8047-CAA80B695F83}"/>
              </a:ext>
            </a:extLst>
          </p:cNvPr>
          <p:cNvSpPr txBox="1"/>
          <p:nvPr/>
        </p:nvSpPr>
        <p:spPr>
          <a:xfrm>
            <a:off x="5116461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5560456-3B15-4C2E-B9DC-BD2D928129BF}"/>
              </a:ext>
            </a:extLst>
          </p:cNvPr>
          <p:cNvSpPr txBox="1"/>
          <p:nvPr/>
        </p:nvSpPr>
        <p:spPr>
          <a:xfrm>
            <a:off x="6526070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A46F56F-A17F-4B62-8699-CBB4A182A6D1}"/>
              </a:ext>
            </a:extLst>
          </p:cNvPr>
          <p:cNvSpPr txBox="1"/>
          <p:nvPr/>
        </p:nvSpPr>
        <p:spPr>
          <a:xfrm>
            <a:off x="7971130" y="623731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xx</a:t>
            </a:r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AD5BFCCD-3793-4A1E-BD7B-078B5F564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548" y="512676"/>
            <a:ext cx="86106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99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Shape&#10;&#10;Description automatically generated with low confidence">
            <a:extLst>
              <a:ext uri="{FF2B5EF4-FFF2-40B4-BE49-F238E27FC236}">
                <a16:creationId xmlns:a16="http://schemas.microsoft.com/office/drawing/2014/main" id="{9B3875BA-9699-4701-8824-C363DA990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11" y="476672"/>
            <a:ext cx="861060" cy="1905000"/>
          </a:xfrm>
          <a:prstGeom prst="rect">
            <a:avLst/>
          </a:prstGeom>
        </p:spPr>
      </p:pic>
      <p:sp>
        <p:nvSpPr>
          <p:cNvPr id="51" name="Rectangle 50">
            <a:extLst>
              <a:ext uri="{FF2B5EF4-FFF2-40B4-BE49-F238E27FC236}">
                <a16:creationId xmlns:a16="http://schemas.microsoft.com/office/drawing/2014/main" id="{DA2C17E0-3BC8-4A6D-8C63-1F884327B4A9}"/>
              </a:ext>
            </a:extLst>
          </p:cNvPr>
          <p:cNvSpPr/>
          <p:nvPr/>
        </p:nvSpPr>
        <p:spPr>
          <a:xfrm>
            <a:off x="781513" y="824073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09CB4D2-7213-46C4-8D5E-435C889A80FE}"/>
              </a:ext>
            </a:extLst>
          </p:cNvPr>
          <p:cNvSpPr txBox="1"/>
          <p:nvPr/>
        </p:nvSpPr>
        <p:spPr>
          <a:xfrm>
            <a:off x="695678" y="2807640"/>
            <a:ext cx="4892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ask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3E44190-BD5D-4F41-8C47-0905F32A1462}"/>
              </a:ext>
            </a:extLst>
          </p:cNvPr>
          <p:cNvSpPr txBox="1"/>
          <p:nvPr/>
        </p:nvSpPr>
        <p:spPr>
          <a:xfrm>
            <a:off x="2101327" y="2807640"/>
            <a:ext cx="634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after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1E47A55-9566-4408-B2AD-A1486295508E}"/>
              </a:ext>
            </a:extLst>
          </p:cNvPr>
          <p:cNvSpPr txBox="1"/>
          <p:nvPr/>
        </p:nvSpPr>
        <p:spPr>
          <a:xfrm>
            <a:off x="3592463" y="2807640"/>
            <a:ext cx="532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38FA787-73F3-4831-94B2-E248BD4DD762}"/>
              </a:ext>
            </a:extLst>
          </p:cNvPr>
          <p:cNvSpPr txBox="1"/>
          <p:nvPr/>
        </p:nvSpPr>
        <p:spPr>
          <a:xfrm>
            <a:off x="5050416" y="2807640"/>
            <a:ext cx="4969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call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E087840-4118-488A-B8D8-1312FC28BC3E}"/>
              </a:ext>
            </a:extLst>
          </p:cNvPr>
          <p:cNvSpPr txBox="1"/>
          <p:nvPr/>
        </p:nvSpPr>
        <p:spPr>
          <a:xfrm>
            <a:off x="6518566" y="2807640"/>
            <a:ext cx="51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can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8C3FA04-F44A-40EE-AE66-572C4E247A83}"/>
              </a:ext>
            </a:extLst>
          </p:cNvPr>
          <p:cNvSpPr txBox="1"/>
          <p:nvPr/>
        </p:nvSpPr>
        <p:spPr>
          <a:xfrm>
            <a:off x="7884027" y="2807640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close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BA850AC-2610-4E1A-B13F-0A44EDE00EF7}"/>
              </a:ext>
            </a:extLst>
          </p:cNvPr>
          <p:cNvSpPr txBox="1"/>
          <p:nvPr/>
        </p:nvSpPr>
        <p:spPr>
          <a:xfrm>
            <a:off x="589240" y="6264024"/>
            <a:ext cx="702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come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4DBBF15-2960-491B-BFE1-E4B69B3D723E}"/>
              </a:ext>
            </a:extLst>
          </p:cNvPr>
          <p:cNvSpPr txBox="1"/>
          <p:nvPr/>
        </p:nvSpPr>
        <p:spPr>
          <a:xfrm>
            <a:off x="2058143" y="6264024"/>
            <a:ext cx="720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count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BC4A2A4-ED65-4E94-B39D-5D772ADA3E71}"/>
              </a:ext>
            </a:extLst>
          </p:cNvPr>
          <p:cNvSpPr txBox="1"/>
          <p:nvPr/>
        </p:nvSpPr>
        <p:spPr>
          <a:xfrm>
            <a:off x="3621316" y="6264024"/>
            <a:ext cx="474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BF37FE3-B891-4906-914C-1355228ACC33}"/>
              </a:ext>
            </a:extLst>
          </p:cNvPr>
          <p:cNvSpPr txBox="1"/>
          <p:nvPr/>
        </p:nvSpPr>
        <p:spPr>
          <a:xfrm>
            <a:off x="4796662" y="6264024"/>
            <a:ext cx="1004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do, does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B0CC5F3-D6C7-4970-AD8F-4B7CC0E1851A}"/>
              </a:ext>
            </a:extLst>
          </p:cNvPr>
          <p:cNvSpPr txBox="1"/>
          <p:nvPr/>
        </p:nvSpPr>
        <p:spPr>
          <a:xfrm>
            <a:off x="6435754" y="6264024"/>
            <a:ext cx="678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dress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0913800-FBDD-498E-A7AB-58C61F9378C8}"/>
              </a:ext>
            </a:extLst>
          </p:cNvPr>
          <p:cNvSpPr txBox="1"/>
          <p:nvPr/>
        </p:nvSpPr>
        <p:spPr>
          <a:xfrm>
            <a:off x="7882421" y="6264024"/>
            <a:ext cx="665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drink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CDBF0DE-D466-4746-966F-43382D6FC836}"/>
              </a:ext>
            </a:extLst>
          </p:cNvPr>
          <p:cNvSpPr/>
          <p:nvPr/>
        </p:nvSpPr>
        <p:spPr>
          <a:xfrm>
            <a:off x="-180528" y="34650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low confidence">
            <a:extLst>
              <a:ext uri="{FF2B5EF4-FFF2-40B4-BE49-F238E27FC236}">
                <a16:creationId xmlns:a16="http://schemas.microsoft.com/office/drawing/2014/main" id="{531FA95F-9D55-4323-8F2B-574233030D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139" y="506461"/>
            <a:ext cx="861060" cy="1905000"/>
          </a:xfrm>
          <a:prstGeom prst="rect">
            <a:avLst/>
          </a:prstGeom>
        </p:spPr>
      </p:pic>
      <p:pic>
        <p:nvPicPr>
          <p:cNvPr id="5" name="Picture 4" descr="Shape&#10;&#10;Description automatically generated with low confidence">
            <a:extLst>
              <a:ext uri="{FF2B5EF4-FFF2-40B4-BE49-F238E27FC236}">
                <a16:creationId xmlns:a16="http://schemas.microsoft.com/office/drawing/2014/main" id="{04CD4868-502A-4FC2-B2AC-DA6758F344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4803" y="506461"/>
            <a:ext cx="1047750" cy="1905000"/>
          </a:xfrm>
          <a:prstGeom prst="rect">
            <a:avLst/>
          </a:prstGeom>
        </p:spPr>
      </p:pic>
      <p:sp>
        <p:nvSpPr>
          <p:cNvPr id="69" name="Rectangle 68">
            <a:extLst>
              <a:ext uri="{FF2B5EF4-FFF2-40B4-BE49-F238E27FC236}">
                <a16:creationId xmlns:a16="http://schemas.microsoft.com/office/drawing/2014/main" id="{CD95B565-A18E-4F3F-9D6B-1BBC48554944}"/>
              </a:ext>
            </a:extLst>
          </p:cNvPr>
          <p:cNvSpPr/>
          <p:nvPr/>
        </p:nvSpPr>
        <p:spPr>
          <a:xfrm>
            <a:off x="3374862" y="8656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C5652B55-9C2F-4512-A4E7-35D8CBF752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562" y="503249"/>
            <a:ext cx="1234440" cy="1905000"/>
          </a:xfrm>
          <a:prstGeom prst="rect">
            <a:avLst/>
          </a:prstGeom>
        </p:spPr>
      </p:pic>
      <p:sp>
        <p:nvSpPr>
          <p:cNvPr id="72" name="Rectangle 71">
            <a:extLst>
              <a:ext uri="{FF2B5EF4-FFF2-40B4-BE49-F238E27FC236}">
                <a16:creationId xmlns:a16="http://schemas.microsoft.com/office/drawing/2014/main" id="{B60798E9-87A8-4E03-B80D-A7C88DCFB4CC}"/>
              </a:ext>
            </a:extLst>
          </p:cNvPr>
          <p:cNvSpPr/>
          <p:nvPr/>
        </p:nvSpPr>
        <p:spPr>
          <a:xfrm>
            <a:off x="4884793" y="86560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hape&#10;&#10;Description automatically generated with low confidence">
            <a:extLst>
              <a:ext uri="{FF2B5EF4-FFF2-40B4-BE49-F238E27FC236}">
                <a16:creationId xmlns:a16="http://schemas.microsoft.com/office/drawing/2014/main" id="{6992330A-8D9D-477F-8A92-863B48EDEC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781" y="503249"/>
            <a:ext cx="674370" cy="1905000"/>
          </a:xfrm>
          <a:prstGeom prst="rect">
            <a:avLst/>
          </a:prstGeom>
        </p:spPr>
      </p:pic>
      <p:sp>
        <p:nvSpPr>
          <p:cNvPr id="75" name="Rectangle 74">
            <a:extLst>
              <a:ext uri="{FF2B5EF4-FFF2-40B4-BE49-F238E27FC236}">
                <a16:creationId xmlns:a16="http://schemas.microsoft.com/office/drawing/2014/main" id="{334BC161-588B-416D-98CE-56C99C299EF7}"/>
              </a:ext>
            </a:extLst>
          </p:cNvPr>
          <p:cNvSpPr/>
          <p:nvPr/>
        </p:nvSpPr>
        <p:spPr>
          <a:xfrm>
            <a:off x="6671285" y="824073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hape&#10;&#10;Description automatically generated with low confidence">
            <a:extLst>
              <a:ext uri="{FF2B5EF4-FFF2-40B4-BE49-F238E27FC236}">
                <a16:creationId xmlns:a16="http://schemas.microsoft.com/office/drawing/2014/main" id="{1B248F68-4A91-4C35-BFEB-65231FE3745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115" y="503249"/>
            <a:ext cx="861060" cy="1905000"/>
          </a:xfrm>
          <a:prstGeom prst="rect">
            <a:avLst/>
          </a:prstGeom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24D8FC55-E758-403D-BFE3-D5A8D4F9F775}"/>
              </a:ext>
            </a:extLst>
          </p:cNvPr>
          <p:cNvSpPr/>
          <p:nvPr/>
        </p:nvSpPr>
        <p:spPr>
          <a:xfrm>
            <a:off x="8051905" y="840140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Shape&#10;&#10;Description automatically generated with low confidence">
            <a:extLst>
              <a:ext uri="{FF2B5EF4-FFF2-40B4-BE49-F238E27FC236}">
                <a16:creationId xmlns:a16="http://schemas.microsoft.com/office/drawing/2014/main" id="{652F9915-4E6A-4BEE-8237-1FB2C4816EF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40" y="3989422"/>
            <a:ext cx="1047750" cy="190500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EAD692E4-574C-4EF6-8448-B96105CBAE14}"/>
              </a:ext>
            </a:extLst>
          </p:cNvPr>
          <p:cNvSpPr/>
          <p:nvPr/>
        </p:nvSpPr>
        <p:spPr>
          <a:xfrm>
            <a:off x="665480" y="4324529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C074F3B2-6DBF-4FE3-83D2-CB6418F66B6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969060"/>
            <a:ext cx="1047750" cy="1905000"/>
          </a:xfrm>
          <a:prstGeom prst="rect">
            <a:avLst/>
          </a:prstGeom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8C820C4D-4F7B-4DCB-8618-B08CAFA6A39B}"/>
              </a:ext>
            </a:extLst>
          </p:cNvPr>
          <p:cNvSpPr/>
          <p:nvPr/>
        </p:nvSpPr>
        <p:spPr>
          <a:xfrm>
            <a:off x="2283587" y="4303545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90488A0-28B3-4F83-AB87-56C27F9202F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335" y="3979286"/>
            <a:ext cx="861060" cy="1905000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id="{DA82ED7D-0277-49B5-A520-CC3862098038}"/>
              </a:ext>
            </a:extLst>
          </p:cNvPr>
          <p:cNvSpPr/>
          <p:nvPr/>
        </p:nvSpPr>
        <p:spPr>
          <a:xfrm>
            <a:off x="3705340" y="4295411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Shape&#10;&#10;Description automatically generated with low confidence">
            <a:extLst>
              <a:ext uri="{FF2B5EF4-FFF2-40B4-BE49-F238E27FC236}">
                <a16:creationId xmlns:a16="http://schemas.microsoft.com/office/drawing/2014/main" id="{591FE8F1-D568-4C5B-9987-477B623230E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6428" y="3972272"/>
            <a:ext cx="487680" cy="1905000"/>
          </a:xfrm>
          <a:prstGeom prst="rect">
            <a:avLst/>
          </a:prstGeom>
        </p:spPr>
      </p:pic>
      <p:sp>
        <p:nvSpPr>
          <p:cNvPr id="83" name="Rectangle 82">
            <a:extLst>
              <a:ext uri="{FF2B5EF4-FFF2-40B4-BE49-F238E27FC236}">
                <a16:creationId xmlns:a16="http://schemas.microsoft.com/office/drawing/2014/main" id="{DBA90DAA-837D-47EF-9BA3-74DF5840C318}"/>
              </a:ext>
            </a:extLst>
          </p:cNvPr>
          <p:cNvSpPr/>
          <p:nvPr/>
        </p:nvSpPr>
        <p:spPr>
          <a:xfrm>
            <a:off x="5110351" y="4343951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Shape&#10;&#10;Description automatically generated with low confidence">
            <a:extLst>
              <a:ext uri="{FF2B5EF4-FFF2-40B4-BE49-F238E27FC236}">
                <a16:creationId xmlns:a16="http://schemas.microsoft.com/office/drawing/2014/main" id="{9C8C2B2E-4AF9-45EF-B24B-06B3AD055A9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196" y="3969060"/>
            <a:ext cx="861060" cy="1905000"/>
          </a:xfrm>
          <a:prstGeom prst="rect">
            <a:avLst/>
          </a:prstGeom>
        </p:spPr>
      </p:pic>
      <p:sp>
        <p:nvSpPr>
          <p:cNvPr id="86" name="Rectangle 85">
            <a:extLst>
              <a:ext uri="{FF2B5EF4-FFF2-40B4-BE49-F238E27FC236}">
                <a16:creationId xmlns:a16="http://schemas.microsoft.com/office/drawing/2014/main" id="{3663ADB3-7CEF-4FF9-81BF-9C689D4D7B13}"/>
              </a:ext>
            </a:extLst>
          </p:cNvPr>
          <p:cNvSpPr/>
          <p:nvPr/>
        </p:nvSpPr>
        <p:spPr>
          <a:xfrm>
            <a:off x="6603426" y="4319584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Shape&#10;&#10;Description automatically generated with low confidence">
            <a:extLst>
              <a:ext uri="{FF2B5EF4-FFF2-40B4-BE49-F238E27FC236}">
                <a16:creationId xmlns:a16="http://schemas.microsoft.com/office/drawing/2014/main" id="{212FFA6D-9F58-4B1C-B18C-5F8B6926635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500" y="3972272"/>
            <a:ext cx="861060" cy="1905000"/>
          </a:xfrm>
          <a:prstGeom prst="rect">
            <a:avLst/>
          </a:prstGeom>
        </p:spPr>
      </p:pic>
      <p:sp>
        <p:nvSpPr>
          <p:cNvPr id="89" name="Rectangle 88">
            <a:extLst>
              <a:ext uri="{FF2B5EF4-FFF2-40B4-BE49-F238E27FC236}">
                <a16:creationId xmlns:a16="http://schemas.microsoft.com/office/drawing/2014/main" id="{F26DE7AE-71D2-48EC-9841-D2E01DB4F7F7}"/>
              </a:ext>
            </a:extLst>
          </p:cNvPr>
          <p:cNvSpPr/>
          <p:nvPr/>
        </p:nvSpPr>
        <p:spPr>
          <a:xfrm>
            <a:off x="8033602" y="4309687"/>
            <a:ext cx="326600" cy="2857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78117"/>
      </p:ext>
    </p:extLst>
  </p:cSld>
  <p:clrMapOvr>
    <a:masterClrMapping/>
  </p:clrMapOvr>
</p:sld>
</file>

<file path=ppt/theme/theme1.xml><?xml version="1.0" encoding="utf-8"?>
<a:theme xmlns:a="http://schemas.openxmlformats.org/drawingml/2006/main" name="Tactile Symbol Shap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1645</TotalTime>
  <Words>411</Words>
  <Application>Microsoft Office PowerPoint</Application>
  <PresentationFormat>Letter Paper (8.5x11 in)</PresentationFormat>
  <Paragraphs>366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Calibri</vt:lpstr>
      <vt:lpstr>Calibri Light</vt:lpstr>
      <vt:lpstr>Tactile Symbol Shapes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Hackbarth</dc:creator>
  <cp:lastModifiedBy>Ken Hackbarth</cp:lastModifiedBy>
  <cp:revision>183</cp:revision>
  <dcterms:created xsi:type="dcterms:W3CDTF">2022-02-16T21:34:29Z</dcterms:created>
  <dcterms:modified xsi:type="dcterms:W3CDTF">2022-02-26T18:49:09Z</dcterms:modified>
</cp:coreProperties>
</file>