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notesSlides/notesSlide15.xml" ContentType="application/vnd.openxmlformats-officedocument.presentationml.notesSlide+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77"/>
  </p:notesMasterIdLst>
  <p:sldIdLst>
    <p:sldId id="257" r:id="rId2"/>
    <p:sldId id="326" r:id="rId3"/>
    <p:sldId id="335" r:id="rId4"/>
    <p:sldId id="258" r:id="rId5"/>
    <p:sldId id="259" r:id="rId6"/>
    <p:sldId id="327" r:id="rId7"/>
    <p:sldId id="260" r:id="rId8"/>
    <p:sldId id="256" r:id="rId9"/>
    <p:sldId id="266" r:id="rId10"/>
    <p:sldId id="265" r:id="rId11"/>
    <p:sldId id="267" r:id="rId12"/>
    <p:sldId id="330" r:id="rId13"/>
    <p:sldId id="261" r:id="rId14"/>
    <p:sldId id="276" r:id="rId15"/>
    <p:sldId id="277" r:id="rId16"/>
    <p:sldId id="269" r:id="rId17"/>
    <p:sldId id="329" r:id="rId18"/>
    <p:sldId id="271" r:id="rId19"/>
    <p:sldId id="272" r:id="rId20"/>
    <p:sldId id="268" r:id="rId21"/>
    <p:sldId id="275" r:id="rId22"/>
    <p:sldId id="278" r:id="rId23"/>
    <p:sldId id="273" r:id="rId24"/>
    <p:sldId id="274" r:id="rId25"/>
    <p:sldId id="328" r:id="rId26"/>
    <p:sldId id="279" r:id="rId27"/>
    <p:sldId id="333" r:id="rId28"/>
    <p:sldId id="334" r:id="rId29"/>
    <p:sldId id="332" r:id="rId30"/>
    <p:sldId id="285" r:id="rId31"/>
    <p:sldId id="289" r:id="rId32"/>
    <p:sldId id="291" r:id="rId33"/>
    <p:sldId id="290" r:id="rId34"/>
    <p:sldId id="287" r:id="rId35"/>
    <p:sldId id="294" r:id="rId36"/>
    <p:sldId id="295" r:id="rId37"/>
    <p:sldId id="296" r:id="rId38"/>
    <p:sldId id="286" r:id="rId39"/>
    <p:sldId id="297" r:id="rId40"/>
    <p:sldId id="298" r:id="rId41"/>
    <p:sldId id="299" r:id="rId42"/>
    <p:sldId id="300" r:id="rId43"/>
    <p:sldId id="293" r:id="rId44"/>
    <p:sldId id="301" r:id="rId45"/>
    <p:sldId id="318" r:id="rId46"/>
    <p:sldId id="302" r:id="rId47"/>
    <p:sldId id="280" r:id="rId48"/>
    <p:sldId id="281" r:id="rId49"/>
    <p:sldId id="282" r:id="rId50"/>
    <p:sldId id="284" r:id="rId51"/>
    <p:sldId id="288" r:id="rId52"/>
    <p:sldId id="303" r:id="rId53"/>
    <p:sldId id="304" r:id="rId54"/>
    <p:sldId id="305" r:id="rId55"/>
    <p:sldId id="336" r:id="rId56"/>
    <p:sldId id="306" r:id="rId57"/>
    <p:sldId id="307" r:id="rId58"/>
    <p:sldId id="308" r:id="rId59"/>
    <p:sldId id="310" r:id="rId60"/>
    <p:sldId id="309" r:id="rId61"/>
    <p:sldId id="311" r:id="rId62"/>
    <p:sldId id="312" r:id="rId63"/>
    <p:sldId id="270" r:id="rId64"/>
    <p:sldId id="314" r:id="rId65"/>
    <p:sldId id="315" r:id="rId66"/>
    <p:sldId id="316" r:id="rId67"/>
    <p:sldId id="317" r:id="rId68"/>
    <p:sldId id="319" r:id="rId69"/>
    <p:sldId id="324" r:id="rId70"/>
    <p:sldId id="331" r:id="rId71"/>
    <p:sldId id="320" r:id="rId72"/>
    <p:sldId id="321" r:id="rId73"/>
    <p:sldId id="337" r:id="rId74"/>
    <p:sldId id="322" r:id="rId75"/>
    <p:sldId id="323" r:id="rId7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CD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44" autoAdjust="0"/>
    <p:restoredTop sz="65883" autoAdjust="0"/>
  </p:normalViewPr>
  <p:slideViewPr>
    <p:cSldViewPr snapToGrid="0">
      <p:cViewPr varScale="1">
        <p:scale>
          <a:sx n="66" d="100"/>
          <a:sy n="66" d="100"/>
        </p:scale>
        <p:origin x="1326" y="108"/>
      </p:cViewPr>
      <p:guideLst/>
    </p:cSldViewPr>
  </p:slideViewPr>
  <p:outlineViewPr>
    <p:cViewPr>
      <p:scale>
        <a:sx n="33" d="100"/>
        <a:sy n="33" d="100"/>
      </p:scale>
      <p:origin x="0" y="-14727"/>
    </p:cViewPr>
  </p:outlineViewPr>
  <p:notesTextViewPr>
    <p:cViewPr>
      <p:scale>
        <a:sx n="1" d="1"/>
        <a:sy n="1" d="1"/>
      </p:scale>
      <p:origin x="0" y="0"/>
    </p:cViewPr>
  </p:notesTextViewPr>
  <p:sorterViewPr>
    <p:cViewPr>
      <p:scale>
        <a:sx n="100" d="100"/>
        <a:sy n="100" d="100"/>
      </p:scale>
      <p:origin x="0" y="-8274"/>
    </p:cViewPr>
  </p:sorterViewPr>
  <p:notesViewPr>
    <p:cSldViewPr snapToGrid="0">
      <p:cViewPr varScale="1">
        <p:scale>
          <a:sx n="61" d="100"/>
          <a:sy n="61" d="100"/>
        </p:scale>
        <p:origin x="2667" y="4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5:56.391"/>
    </inkml:context>
    <inkml:brush xml:id="br0">
      <inkml:brushProperty name="width" value="0.1" units="cm"/>
      <inkml:brushProperty name="height" value="0.1" units="cm"/>
      <inkml:brushProperty name="color" value="#66CC00"/>
    </inkml:brush>
  </inkml:definitions>
  <inkml:trace contextRef="#ctx0" brushRef="#br0">6 4408 6400,'2'7'3297,"-2"-7"-3160,1 0-50,-1 0-1,0 0 0,1-1 172,-1 1-172,0 0 0,0 0 0,0-1 0,0 1 0,0 0 0,1 0 0,-1 0 0,0-1 0,0 1 0,0 0 0,0 0 0,0-1 0,0 1 0,0 0 0,0-1 0,0 1 0,0 0 0,0 0 0,0-1 0,0 1 0,0 0 1,0 0-1,0-1 0,0-6 389,0 0 0,1-1 0,0 1 0,0 0 0,1 0 0,0 0 0,0 0 0,0 1 0,1-1 0,0 0 0,0 1 0,1 0 0,5-8 0,24-54 1338,-31 65-1783,-1 0 0,0 0-1,0 0 1,0 0 0,-1 0-1,1 0 1,-1-1 0,1 1-1,-1 0 1,0 0 0,-1-6-1,-5-32 527,3 25-346,1 12-180,1 0-1,1 0 1,-1 0 0,0 0-1,1 0 1,0 0 0,0 0 0,0 0-1,1-6 1,1-1 68,-1-1-1,-1 0 1,-1-23-1,0 7-178,0 19 152,0 1 1,0-1-1,-1 1 0,0 0 0,-6-15 0,7 16-177,1 6 105,1 0 1,-1 1 0,0-1 0,0 0-1,-1 1 1,1-1 0,0 0-1,0 1 1,0-1 0,0 0 0,0 1-1,-1-1 1,1 1 0,0-1 0,-1 0-1,1 1 1,0-1 0,-1 1 0,1-1-1,-2 0 1,1-1 8,0 1 0,0-1 0,0 1 0,0-1 0,1 1 0,-1-1 1,0 0-1,1 1 0,-1-1 0,1 0 0,0 1 0,-1-1 0,1 0 0,0 0 0,0 0 0,0 1 0,0-1 0,0 0 1,1 0-1,0-2 0,-1 0 13,1 0 1,-1 0-1,0 0 1,0 0-1,0 0 1,-2-6-1,-24-101 342,23 102-341,3 8-25,0 0-1,0 1 1,-1-1 0,1 1-1,0-1 1,0 0 0,0 1-1,0-1 1,0 0 0,0 1-1,0-1 1,0 0 0,0 1-1,1-1 1,-1 1-1,0-1 1,0 0 0,0 1-1,1-1 1,-1 0 0,1-5 19,0 21-82,6 30 1,0 7-39,-4-12 126,2 48-103,-5-86 70,0 0-1,1 0 1,-1 0-1,1 0 0,-1 0 1,1 0-1,0-1 1,0 1-1,0 0 0,0 0 1,0-1-1,2 3 1,4 8-223,-6-10 106,-1-4 1,0 1 123,0 0-1,0-1 1,0 1 0,0-1-1,1 1 1,-1 0 0,0-1-1,1-1 1,2-12-48,-3-491 1209,0 498-1130,-1 1 1,-1 0-1,-4-14 1,2 5-5,-1 0-215,5 15 188,-1 0 0,1 0 1,-1 0-1,1 0 0,0 0 0,-1 0 1,1-1-1,0 1 0,0 0 0,0 0 1,0 0-1,0 0 0,0 0 1,0-1-1,0 1 0,1-2 0,0 1 52,-1-1-1,0 0 0,0 0 0,0 0 1,-1 0-1,1 0 0,0 1 0,-2-6 1,-2-12 193,-1-13-262,-6-3 549,8 14-467,2 18-57,0 1-1,0-1 1,1 0 0,0 1 0,-1-1 0,1 0 0,0 0 0,1-4 0,0 6 5,-1 0 1,0 0 0,1 0-1,-1 0 1,0 0 0,0 0-1,0 0 1,0 0 0,-1 1-1,1-1 1,0 0 0,-1 0-1,1 0 1,-1 0 0,0 0-1,0 1 1,0-1 0,-1-2 0,1 2 2,0 0 1,0 1-1,0-1 1,0 0-1,0 1 1,1-1-1,-1 0 1,1 0-1,0 0 1,-1 1-1,1-1 1,0 0-1,0 0 1,0 0-1,0-2 1,2-6-69,-1 1 1,0-1-1,-1 0 1,-2-16-1,1 1 232,1-628-346,4 577 399,-4-185-570,5 227 581,-5 14-169,-1 4-57,1 0 0,1 1 0,3-19 1,10-42-133,-11 55 120,-1 1 0,0-1 0,-3-35 0,0 17 33,1-140-120,5 149-18,-4 25 114,0-1 0,0 0 0,1-12 0,-2 5-57,0 10 49,-1-1 0,1 1 0,0-1 0,0 0 1,1 1-1,-1-1 0,1 1 0,0-1 0,0 1 0,0-1 0,0 1 0,3-5 1,-2 4 7,0 0 0,-1 0 0,1 0 0,-1 0 0,0 0 0,0 0 0,-1 0 0,1-1 0,-1 1 0,0 0 0,-1-9 0,1 1-15,3 1-19,0 0 0,0 1 0,1-1 0,5-10 0,-7 17-28,2-8 48,-1 0-1,-1 0 1,0 0-1,0 0 1,-1 0-1,-1 0 1,-1-14-1,1 9 134,-7-17-184,7 27-18,0 5 78,0 0 1,0 0-1,0 0 0,0 0 0,0 0 1,-1 0-1,1 1 0,-2-4 0,1-8-145,1 11 147,0 0 1,0 0-1,0-1 1,-1 1-1,1 0 1,-1 0-1,1 0 1,-1 0-1,0-1 1,0 1-1,-1-2 1,1 1-31,-1 0 0,1 0 0,1 1 1,-1-1-1,0 0 0,1 0 0,0 0 0,-1 0 0,1 0 0,0 0 1,1 1-1,-1-5 0,1-13 274,-1 18-261,0 0-1,-1 0 1,1 0 0,-1 1 0,0-1 0,1 0-1,-1 0 1,-1-1 0,1 1 8,0 0 0,0 1 0,0-1 0,1 0 0,-1 0 0,1 0 0,-1-3 0,1-10 79,1 11-55,-1-1 1,0 1 0,0 0-1,0 0 1,0 0 0,-1 0-1,-2-8 1,3 10-30,-1-1 1,1 0-1,0 0 1,0 0-1,0 0 0,0 0 1,1-5-1,0 5-20,-1 0 1,1 0-1,-1 0 0,0 0 0,0 0 1,0 0-1,0 0 0,-1 0 0,1 0 1,-1 0-1,0 0 0,0 0 0,-2-5 1,3 8 31,0 0 0,0 0 0,-1-1 0,1 1 0,0 0 0,0 0 0,0-1 0,0 1 0,0 0 0,-1 0 0,1-1 0,0 1 0,0 0 0,0-1 0,0 1 0,0 0 0,0 0 0,0-1 0,0 1 0,0 0 0,0-1-1,0 1 1,0 0 0,0 0 0,1-1 0,1-20-359,-2-43 689,2 60-336,-2 4 0,1-1 0,-1 1 0,0 0 0,1-1 0,-1 1 0,0-1 0,0 1 0,1-1 0,-1 1 0,0-1 0,0 1 0,0-1 0,1 1 0,-1-1 0,0 1 0,0-1 0,0 0 0,0 1 0,0-1 0,0 1 0,0-1 0,0 1 0,-1-1 0,1-7 0,0-14 11,4-55-198,-4 76 181,0 0-1,0 0 1,0 0-1,1 0 0,-1 0 1,0 0-1,1 0 1,-1 0-1,1 0 0,-1 0 1,2-1-1,-2 1 15,1 0-1,0 0 1,-1 0-1,1-1 1,-1 1-1,1 0 1,-1 0-1,1 0 1,-1-1-1,0 1 0,0-2 1,2-5 3,2-5-97,-4 9 92,1-1 0,0 1 0,0-1 0,0 1 0,3-7 0,2-8 1,3 0-28,-2 3 53,3 2-129,-8 12 86,0 0-1,-1 1 1,1-1 0,-1 0 0,1 0 0,-1 0 0,0 0-1,2-5 1,6-22-63,21-43-1,-29 69 67,1 0 0,0 0 1,0 1-1,0-1 0,0 1 1,0 0-1,3-3 0,-2 3 4,-1 0 0,0 0-1,1-1 1,-1 1 0,0-1 0,0 0-1,1-2 1,26-47 68,-22 34 69,-7 17-134,1 0 1,-1-1 0,0 1-1,1 0 1,-1-1-1,1 1 1,0 0 0,-1 0-1,1-1 1,0 1-1,1-1 1,-1 1-3,0 1 0,0-1 1,0 1-1,0-1 0,0 1 0,0 0 1,0 0-1,0-1 0,0 1 0,0 0 1,0 0-1,3 0 0,-2 0-16,0 0 0,1-1 1,-1 1-1,1 0 0,-1-1 0,0 0 0,0 1 1,1-1-1,2-2 0,-1 0 38,1-1 0,-1 1 0,0-1 0,-1 0 0,1 0-1,-1 0 1,1-1 0,-1 1 0,3-8 0,10-12-37,-16 23 26,1 0 1,0 0 0,0 0-1,0 0 1,0 0 0,0 1 0,0-1-1,0 0 1,0 0 0,0 1-1,0-1 1,1 1 0,-1-1-1,0 1 1,0-1 0,3 1 0,21 0-77,-8 1 9,-13-3 117,1 1-1,-1-1 1,0 0 0,1 0-1,-1 0 1,0 0 0,0-1-1,-1 0 1,1 0 0,5-6 0,-17 32-3690,3-12 2618</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7:08.340"/>
    </inkml:context>
    <inkml:brush xml:id="br0">
      <inkml:brushProperty name="width" value="0.1" units="cm"/>
      <inkml:brushProperty name="height" value="0.1" units="cm"/>
      <inkml:brushProperty name="color" value="#66CC00"/>
    </inkml:brush>
  </inkml:definitions>
  <inkml:trace contextRef="#ctx0" brushRef="#br0">0 555 7648,'1'-1'279,"0"1"0,0-1 0,0 0 0,0 1 0,0 0-1,0-1 1,1 1 0,-1-1 0,0 1 0,0 0 0,0 0 0,0 0 0,2 0 0,11-3-734,-8 1 828,1 0 0,-1 1 1,14-2-1,-13 3 1,-1-1 1,1 0-1,0-1 1,10-3 0,-5 1 8,-1 0 1,1 1-1,-1 1 1,1 0 0,21 0-1,1-1 190,-22 1-354,0-1-1,0 0 1,0 0 0,0-1-1,11-6 1,-16 8-146,-1 0 0,0 0 0,1 1-1,-1 0 1,0 1 0,1-1 0,-1 1 0,1 0 0,10 2-1,14 0 395,-30-2-460,16 0 141,0 0 0,0-1 0,0-1 1,0 0-1,18-6 0,-21 5-108,-1 1 1,1 1-1,-1 0 1,1 0-1,23 3 0,1-1 86,-26-1-51,95-4 116,-81 2-148,43 3 0,-19 1 314,78 1-101,-48 6-336,-14 0 245,-29-8-138,-23 1 15,-12-2 56,-6 0 77,-36 1-103,-66 8 0,71-3-35,-30 7-26,0-3-1,-82 2 1,-30-12 165,169 0-147,-1 1 0,1 1 0,-9 1 0,10-1-6,-1 0 1,-15 0 0,29-1-38,0-1 0,-1 1 1,1 1-1,5 1 1,18 3 91,17-4-97,0-1 0,65-9 0,30-1 162,-22 4-149,-87 2-50,39-2 86,48 6-29,-25 2-31,115-13 0,-183 7 2,39-6 13,-48 7 15,0 1-1,0 0 1,29 2-1,-3 1 25,-5-2 114,-61 9-170,-207 20 70,84-21-182,-122-6 135,140-3 12,103 2 45,-31 5 0,7-1-277,29-3 224,-37-1 0,-3-1-12,8 1-16,-66-8 0,-11-1 115,-70 11-39,170-6-90,26 2 50,-1 0 0,0 1 1,1-1-1,-1 1 0,0 0 0,0 0 0,-5 1 1,-20 0 195,18-1-105,11 0-93,0 0 0,0 0 0,0 0-1,0 0 1,0 0 0,-1 0 0,1 0 0,0 0 0,0-1 0,0 1 0,0 0-1,0 0 1,0 0 0,0 0 0,0 0 0,0 0 0,0 0 0,0 0 0,0 0-1,0-1 1,0 1 0,0 0 0,0 0 0,0 0 0,0 0 0,0 0 0,0 0-1,0 0 1,0 0 0,0 0 0,0-1 0,0 1 0,1 0 0,-1 0 0,0 0-1,0 0 1,0 0 0,0 0 0,0 0 0,0 0 0,0 0 0,0 0 0,0 0-1,0 0 1,0 0 0,0 0 0,1 0 0,-1-1 0,0 1 0,0 0-1,0 0 1,0 0 0,0 0 0,0 0 0,0 0 0,0 0 0,1 0 0,6-4-127,32-1 224,-16 4-84,194-4-59,-128 7 112,299-12-302,-177 12 259,-66 2 32,123-4-35,-148-7-245,-1 0 395,302 7 341,-396-1-465,38-7 1,-24 2 22,-33 5-51,-2 1-35,-1-1 1,1 1-1,-1 0 0,1 0 1,0 0-1,4 1 1,-6-1 14,1 0 0,0 0 1,-1 0-1,1 0 0,0 0 1,0 0-1,-1-1 0,1 1 1,3-2-1,18-2 2,-7 2 28,-12 2-13,-1-1 1,0 1-1,0 0 1,0 0-1,0 0 1,5 1-1,-2 0 3,1 0-1,-1 0 0,0-1 0,0 0 1,10-1-1,6 0-16,-4 1-2,0 2 0,19 4 0,-20-4-45,1-1-1,33-2 0,-13-1 173,15 3-31,105-14 0,-94 7 48,-14 3-91,-29 1-64,40 3 0,-17 0-63,351-1 463,-362 0-359,0-1 1,60-12-1,-74 10-29,0 1 0,0 0 1,26 2-1,-19 1-1,17-2-108,304 13 211,-200-10-123,-83-3 61,395 1-57,-375-7 11,-37 2-54,-6 0 167,-28 2-115,0 2-1,0-1 0,1 2 0,21 1 1,-25 0 29,0 0 0,17-2 1,-6 1 6,5-3-2,-22 2-27,0 0 0,0 0 0,0 1-1,9 0 1,-7 0-18,0 0-1,0 0 1,13-2-1,-14 1 30,0 0-1,0 1 1,0 0-1,9 0 1,-8 1-19,1 0-1,-1-1 1,1 0 0,-1 0 0,1 0-1,-1-1 1,1-1 0,-1 1 0,0-1-1,9-4 1,-11 4-15,1 1-1,-1-1 1,0 1 0,6-1-1,-6 2 21,-1-1 0,1 0 0,-1 0 0,0 0 0,1-1 0,7-3 0,40-16-19,-14 0-196,-25 13 229,0 1 0,1 0 1,0 1-1,15-5 0,-8 3-9,-19 8-11,0-1-1,0 0 0,0 0 0,0 0 1,-1 0-1,1 0 0,0 0 0,0-1 1,-1 1-1,1-1 0,-1 1 0,1-1 1,-1 0-1,1 1 0,-1-1 0,0 0 1,0 0-1,0 0 0,0 0 0,0 0 1,-1 0-1,2-3 0,-1-1 22,0 0-1,1 1 1,0-1-1,0 1 1,0 0 0,1-1-1,0 1 1,0 0-1,0 1 1,0-1-1,5-4 1,9-6-12,18-13 139,-30 25-218,27-19 35,-32 21 54,0 0 0,1 0-1,-1 0 1,0-1 0,0 1 0,1 0 0,-1 0 0,0-1-1,0 1 1,-1 0 0,1 0 0,0 0 0,0-2 0,-1 0 97,0 13 18,0-1 0,-1 0 0,0 1 0,0-1 0,-1 0 0,-6 11 0,-1 9-206,6-19 43,1-1-1,-1 1 0,0-1 0,-1 0 0,0 0 1,-9 11-1,11-18-2,1 0 0,-1 0 0,1 0 0,-1 0 0,0 0 0,0-1 0,0 0 0,0 1 0,0-1 0,-3 0 0,-37 8-35,29-6 80,-4-1-59,1 0 1,-1-1-1,0-1 0,0 0 0,0-2 0,-25-4 0,34 3 55,9 3 1,-1 0-1,1 0 1,0 0 0,-1 0 0,1 0 0,0 0 0,0 0 0,-1 0 0,1 0-1,0 0 1,-1 0 0,1 0 0,0 0 0,-1 0 0,1 0 0,0 0 0,0 0-1,-1 0 1,1 0 0,0 0 0,-1 0 0,1 1 0,0-1 0,-1 0 0,-5 1 99,6-1-96,-1 0 1,1 0-1,0 0 1,0 0-1,-1 0 1,1 0 0,0 0-1,-1 0 1,1 0-1,0 0 1,-1 0-1,1 0 1,0 0-1,-1 0 1,1 0 0,0 0-1,0 0 1,-1 0-1,1 0 1,0 1-1,-1-1 1,1 0-1,0 0 1,0 0 0,-1 0-1,1 1 1,0-1-1,0 0 1,0 0-1,-1 1 1,1-1-1,0 0 1,0 0 0,0 1-1,0-1 1,-1 0-1,1 0 1,0 1-1,0-1 1,0 0-1,0 1 1,0-1 0,0 0-1,0 1 1,0-1-1,0 0 1,0 0-1,0 1 1,0-1-1,0 0 1,0 1 0,0-1-1,0 0 1,1 1-1,-1-1 1,0 0-1,0 0 1,0 1-1,0-1 1,1 0 0,-1 0-1,0 1 1,0-1-1,0 0 1,1 0-1,-1 1 1,2 1-39,-1 0 1,1 1-1,0-1 0,-1 0 1,1 0-1,0 0 0,1-1 1,-1 1-1,0 0 0,0-1 1,1 1-1,-1-1 1,1 0-1,-1 0 0,5 2 1,-1-2-31,-1 0 0,0 0 0,0-1 0,1 0 0,-1 0 0,0 0 1,10-1-1,-1-2-8,-1-1 1,1 0 0,-1 0-1,0-1 1,20-12 0,-26 13 44,33-17-2,-2-2 1,65-50 0,-100 70 22,-1 0 0,1 0 1,-1-1-1,0 1 0,1-1 0,-2 1 1,4-7-1,9-30-353,-10 28 401,0 0-3,7-20 93,-10 30-112,1-1 0,-1 1 0,0-1 0,1 0 0,-1 1 0,-1-1 0,1 0 0,0 0 0,-1 0 0,1-3 0,-1 4-17,0 0-1,-1 0 1,1 0 0,-1 1 0,1-1-1,-1 0 1,0 0 0,0 1 0,0-1-1,0 0 1,0 1 0,0-1-1,0 1 1,0-1 0,-1 1 0,-1-2-1,3 2 2,-1 0 0,0 1 0,1-1 1,-1 0-1,0 0 0,1 0 0,-1 1 0,1-1 0,-1 0 0,1 0 0,0 0 0,-1 0 0,1 0 0,0 0 0,0 0 0,0 0 0,-1 0 0,1 0 0,1-2 0,-3-10 278,1 12-409,1 1-1,0-1 1,-1 1 0,1 0 0,-1-1-1,1 1 1,-1 0 0,1-1-1,-1 1 1,1 0 0,-1-1 0,1 1-1,-1 0 1,1 0 0,-1 0 0,0 0-1,1-1 1,-1 1 0,1 0-1,-1 0 1,1 0 0,-1 0 0,0 0-1,1 0 1,-1 1 0,1-1-1,-2 0 1,2 0 6,-9 3-1581</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7:35.563"/>
    </inkml:context>
    <inkml:brush xml:id="br0">
      <inkml:brushProperty name="width" value="0.1" units="cm"/>
      <inkml:brushProperty name="height" value="0.1" units="cm"/>
      <inkml:brushProperty name="color" value="#66CC00"/>
    </inkml:brush>
  </inkml:definitions>
  <inkml:trace contextRef="#ctx0" brushRef="#br0">192 1395 6240,'-2'-1'2561,"1"7"-2011,1-5-519,0-1 0,0 1 0,0 0 0,0 0 0,0-1 0,0 1 0,0 0 0,0 0 0,0-1 1,0 1-1,-1 0 0,1 0 0,0-1 0,-1 1 0,1 0 0,0-1 0,-1 1 0,1 0 0,-1-1 0,1 1 0,-1-1 0,1 1 0,-1-1 0,0 1 0,1-1 0,-1 1 0,0-1 0,1 0 0,-2 1 0,1-1 111,0 0-1,0 0 1,0 0-1,0 0 1,0 0-1,0 0 0,0-1 1,0 1-1,0 0 1,0-1-1,0 1 1,1 0-1,-1-1 0,0 1 1,0-1-1,0 0 1,1 1-1,-1-1 1,0 0-1,1 1 0,-1-1 1,1 0-1,-1 0 1,0 1-1,1-1 1,0 0-1,-1 0 0,1 0 1,-1 0-1,1 0 1,0 0-1,0 1 1,0-1-1,-1 0 1,1-1-1,0-6 172,0 1 1,0 0-1,1 0 1,1-8-1,0-10 511,-1-18 97,0 21-634,0 1-1,-2-1 1,0 0-1,-2 1 0,-10-42 1,11 53-250,0-1 0,1 0 1,0 0-1,0 0 0,3-21 0,-1-4 33,-1-110 26,-19 203-437,2 2 179,2 2 0,-10 86 0,23-116 142,1-19-71,0-1 0,-4 18 0,4-20 68,1-1-1,-1 1 1,3 15-1,-1 2 161,-1-16-122,0 0 0,-1-1 1,0 1-1,-1 0 0,0-1 1,0 0-1,-5 12 0,1-7-19,1-1 0,-4 16 0,7-23 25,1-1 0,0 0 0,0 1 0,1-1 0,-1 1 0,1 0 0,0-1-1,2 9 1,-2-11-14,1-1 0,-1 0 0,0 0-1,0 1 1,0-1 0,0 0 0,0 1 0,0-1-1,-1 3 1,0-4 9,1 0 0,0-1 0,0 1 0,0 0 0,0-1 0,-1 1 1,1-1-1,0 1 0,0-1 0,-1 1 0,1 0 0,-1-1 0,1 1 0,0-1 0,-1 0 0,1 1 0,-1-1 0,1 1 0,-1-1 0,1 0 0,-1 1 0,1-1 0,-1 0 0,0 1 1,1-1-1,-1 0 0,0 0 0,0 0-10,1 0 0,0 0 0,0 0 0,0 0 1,-1 0-1,1 0 0,0 0 0,0 0 0,0 0 1,-1-1-1,1 1 0,0 0 0,0 0 0,0 0 0,0 0 1,-1 0-1,1-1 0,0 1 0,0 0 0,0 0 1,0 0-1,0-1 0,0 1 0,0 0 0,0 0 0,0 0 1,-1-1-1,1 1 0,0 0 0,0 0 0,0 0 1,0-1-1,0 1 0,0 0 0,0 0 0,1-1 0,-1 1 1,0 0-1,0 0 0,0 0 0,0-1 0,0 1 1,0 0-1,0 0 0,0 0 0,0 0 0,1-1 1,-1 1-1,0 0 0,0 0 0,0 0 0,2-5 110,-2-152 417,5 104-533,-2-129 603,-3 106-555,5 55-45,-4 17 3,1 1-1,-2-1 1,1 0 0,0 1 0,0-8-1,-1 4-22,1 0-1,1 0 0,-1 0 0,1 0 0,3-7 1,-3 7 28,1-1 1,-1 0-1,-1 1 1,1-1-1,0-11 1,-3 15 20,1-1 0,0 1 0,1-1 0,-1 0 0,1 1 0,0-1 0,0 1 0,0-1 0,1 1 0,2-6 0,-3 7-28,0 0 1,-1 1-1,1-1 1,0 1-1,-1-1 1,0 0-1,0 0 1,0 1-1,0-5 1,0-10 30,5-10 129,-2 0-1,-1-47 1,-2 60-191,-1 9 62,1 0 1,0 0-1,0 0 0,1 0 1,-1 0-1,1 0 0,2-9 1,-2 12-43,0 0 1,-1-1-1,1 1 1,-1-1 0,0 1-1,0-1 1,0 1-1,0-4 1,-1 3 2,1 1 0,0-1 0,0 1-1,0 0 1,0-1 0,1 1 0,0-5 0,1 0 31,-2 6-26,0 1 0,0 0 1,0 0-1,0-1 0,0 1 1,0 0-1,0 0 0,0-1 0,0 1 1,0 0-1,0 0 0,0 0 1,0-1-1,0 1 0,1 0 0,-1 0 1,0 0-1,0-1 0,0 1 0,0 0 1,1 0-1,-1 0 0,0 0 1,0-1-1,0 1 0,1 0 0,-1 0 1,0 0-1,1-1-5,-1-1 0,0 1 0,1 0 0,-1 0 0,0-1 0,0 1 1,0 0-1,0-1 0,0 1 0,0-2 0,0-5-86,4 4 201,-4 3-117,0 1 1,1 0 0,-1 0 0,0-1-1,1 1 1,-1 0 0,0-1-1,0 1 1,1 0 0,-1-1-1,0 1 1,0-1 0,0 1 0,1 0-1,-1-1 1,0 1 0,0-1-1,0 1 1,0-1 0,0 1-1,0 0 1,0-1 0,0 1 0,0-2-1,0 1 9,0 0 0,0-1 0,1 1 0,-1-1-1,1 1 1,-1 0 0,1-1 0,-1 1 0,1 0-1,0-1 1,-1 1 0,1 0 0,1-1 0,-1 1 7,0 0 1,-1-1 0,1 1 0,0 0 0,-1 0 0,1 0 0,0 0 0,-1-1 0,0 1 0,1 0 0,-1-1 0,1-1 0,2-10-118,-2 11 103,0-1-1,0 1 1,-1-1 0,1 1-1,0-1 1,-1 0 0,0 1-1,1-1 1,-1 0-1,-1-4 1,1 5 11,1 0 1,-1-1-1,0 1 0,1 0 0,0 0 1,-1 0-1,1 0 0,0 0 1,0 0-1,0 0 0,0 0 1,3-3-1,-2 2-7,-1 1 0,1 0 0,-1-1 0,0 1 1,0-1-1,1-3 0,0 0-97,-2 5 107,0-1-1,1 1 1,-1 0-1,0-1 1,1 1-1,-1-1 1,1 1-1,0 0 1,0-1-1,-1 1 1,1 0-1,2-2 1,2-23-176,18-32 150,-16 31 38,-4 22-29,1 0-1,0 0 1,0 1 0,0 0 0,9-7 0,-11 9-2,0 0 1,0-1-1,-1 1 1,1-1-1,0 0 1,-1 0-1,0 1 1,2-6-1,9-15 75,4 5 50,-12 15-131,-1 0 0,0-1 0,0 0 1,0 1-1,3-6 0,31-46 132,-34 48-90,2 1 1,-1 0-1,1 0 0,0 1 0,0-1 0,0 1 0,1 0 0,0 0 0,0 1 0,0 0 1,14-7-1,0 0 139,-14 7 258,-14 14-364,-13 11 26,-46 34-1,12-20-330,52-33 239,0 0 0,0 0 1,-1 0-1,1-1 0,0 0 1,-1 1-1,1-1 0,-1 0 1,0-1-1,1 1 0,-1 0 1,1-1-1,-1 0 0,0 0 1,-6-1-1,2 1-42,6 1 52,0-1 0,0 1 1,1 0-1,-1 0 0,0 0 0,0 0 1,0 0-1,1 0 0,-1 0 0,1 1 1,-1-1-1,1 0 0,-1 1 0,1 0 1,0-1-1,-2 4 0,-1 0-43,1 0-1,0 0 0,1 0 1,-1 0-1,-3 11 1,3 0 63,2-8-30,-1-1 0,0 1 0,-6 12 0,5-10-17,0 0-1,0 0 1,1 0 0,-2 17 0,0-3-11,3-14 26,1 0 1,0-1-1,1 14 0,0 7 2,5 7 43,-6-11 311,0-22-111,0-19-134,-1-18-46,0 12-118,3-39 1,-1 55 31,1-1-1,-1 1 1,1 0-1,0 1 1,0-1-1,0 0 1,5-5-1,-4 5 33,0 0 0,-1 0 0,1 0 0,-1-1 0,2-6 0,1-15 11,11-38-111,-14 58 60,1 0-1,0 0 0,0 0 0,1 0 1,0 1-1,9-12 0,-13 17 41,1 0 0,0 1 0,-1-1 1,1 0-1,0 1 0,-1-1 0,1 1 0,0-1 0,0 1 1,0-1-1,0 1 0,-1 0 0,1-1 0,0 1 0,0 0 1,0 0-1,0-1 0,0 1 0,0 0 0,0 0 0,0 0 0,0 0 1,0 0-1,0 0 0,-1 1 0,3-1 0,-2 0 9,0 1 0,0-1 0,0 0-1,0 0 1,1 0 0,-1 0 0,0 0 0,0-1-1,0 1 1,0 0 0,0 0 0,0-1 0,0 1-1,0-1 1,2 0 0,14-9 18,-4-5-112,-11 13 77,-1 0 1,1-1-1,0 1 0,0 1 1,0-1-1,0 0 1,0 0-1,0 1 1,3-2-1,9-4-88,-5 3 28,0 0 0,16-4 0,-5 1 290,-18 6-215,0 0 1,0 0-1,0 0 1,0 1 0,0-1-1,0 1 1,1-1 0,-1 1-1,0 0 1,0 0 0,1 0-1,-1 0 1,0 0-1,0 1 1,0-1 0,1 1-1,-1-1 1,0 1 0,3 1-1,0 0 49,-3-1-25,1 0-1,-1 0 1,0 0 0,1 0 0,0-1 0,-1 1-1,1-1 1,3 0 0,-5 0 41,-6 16 421,3-13-472,-1 0 1,1 0 0,-1-1 0,0 1-1,0-1 1,0 0 0,0 0 0,-1 0 0,-5 3-1,2-2 33,-1 0 1,1 0-1,0-1 0,-9 2 0,10-4-65,0 1 0,0-1 1,0 0-1,0 0 0,0-1 0,1 0 1,-1 0-1,0 0 0,0-1 0,-9-4 1,11 5-8,1 0 0,-1 1 0,0-1 0,0 0 0,1 1 0,-1 0 0,0 0 0,0 0 0,-6 2 0,-8-1 10,15-1 0,0 0 1,1 1-1,-1-1 0,0 1 1,0 0-1,1 0 0,-1 0 0,1 0 1,-1 0-1,1 1 0,-1-1 1,1 1-1,0-1 0,-1 1 1,1 0-1,0 0 0,0 0 1,0 0-1,1 0 0,-1 0 1,1 1-1,-1-1 0,1 1 1,-2 3-1,-1 3-94,0 1-1,1-1 1,0 1 0,-3 21 0,2 20-78,4-41 188,0 0 1,0 1-1,-2-1 0,1 0 1,-1 0-1,-1 0 1,-4 14-1,5-19-33,0-1-1,0 1 1,1 0-1,0 0 1,0 0-1,0 0 1,1 0-1,0 0 1,0 0-1,1 8 1,0 9-109,7 42 392,-14-57-997,6-8 648,0 1 0,-1 0 1,1-1-1,0 1 0,0-1 0,-1 1 1,1-1-1,0 1 0,0-1 0,-1 1 1,1-1-1,0 1 0,0-1 0,0 1 1,0-1-1,0 1 0,0-1 0,0 1 0,0-1 1,0 0-1,0 0 0,1-14-1779,-1 14 1766,3-17-1563</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7:38.837"/>
    </inkml:context>
    <inkml:brush xml:id="br0">
      <inkml:brushProperty name="width" value="0.1" units="cm"/>
      <inkml:brushProperty name="height" value="0.1" units="cm"/>
      <inkml:brushProperty name="color" value="#66CC00"/>
    </inkml:brush>
  </inkml:definitions>
  <inkml:trace contextRef="#ctx0" brushRef="#br0">131 0 4384,'6'8'6264,"7"9"-4512,-9-5-1333,-1 0 0,0 0 1,-1 0-1,-1 0 0,0 0 1,-1 23-1,0-29-330,5 78 1292,-5-76-1167,-1-1 1,0 1 0,-3 10-1,2-12-87,1 1 0,0 0-1,-1 9 1,6 21 609,-4-33-695,0 0 0,0 0 1,0 0-1,0 0 0,0 0 0,-1 0 0,0 0 0,0 0 0,0 0 1,0 0-1,-1 0 0,0 0 0,-2 4 0,3-6 5,0-1 0,0 1 0,0 0 0,0 0 0,1 0 0,-1 0 0,1 0 0,-1 0 0,1 0 0,0 0 0,-1 0-1,1 3 1,1-4-27,-1-1-1,0 1 0,1 0 0,-1 0 0,0-1 0,0 1 0,0 0 1,0 0-1,0-1 0,0 1 0,0 0 0,0 0 0,0-1 0,0 1 1,0 0-1,0 0 0,0-1 0,-1 1 0,1 0 0,0 0 0,0-1 1,-1 1-1,0 0 0,-6 12 186,6-12-197,1-1 1,0 1-1,0 0 0,-1-1 0,1 1 0,0-1 0,0 1 0,0 0 0,0-1 0,-1 1 0,1 0 0,0-1 0,0 1 0,0 0 0,1-1 0,-1 1 0,0 0 1,0-1-1,0 1 0,1 1 0,6 19-17,-5-13 26,0-1 48,-2 0 0,1-1 0,-1 1-1,-1 11 1,0 2-10,1-14-44,-1 1 0,0 0 0,-3 9-1,3-10 35,-1 1-1,1-1 1,0 10 0,0-8 41,0 0 1,0 0-1,-4 13 1,-3 15 68,0 4-276,5-31 168,1 1 0,0 0 0,1 0 0,0 0 0,1 17 0,2 115 34,-3-73-10,1-54-47,0 12-22,-5 40 1,0-5 105,2-27-74,2-27-33,1 0-1,-1-1 1,0 1 0,-1 0 0,-4 12 0,0-2 113,-6 33 0,8-32-110,1-2-54,0 26 0,0-5-119,2-22 120,0-1 0,4 26-1,0 8 304,-3-30-330,-2 0 1,-6 35-1,7-48 84,1 1 0,-1 0 0,2 11 0,-1-2-195,1-13 190,-1 0-1,0 0 1,1 0-1,0-1 1,-1 1-1,3 3 1,-2-3 30,0 0 0,0 0 0,-1 0 0,1 0 0,-1 0 0,1 4 0,-1 76-213,3-45 458,-3 176-224,6-167-133,-7-20 66,1-6 27,0 1 1,5 29 0,0-5 7,-3-37-6,-1 1-1,0 0 0,-1 0 0,-2 16 0,1 2-53,1-17-114,1-7 163,-1 0 0,0 1 1,0-1-1,0 0 0,-1 1 0,1-1 0,-1 0 0,0 0 0,0 0 1,-1 1-1,1-1 0,-4 6 0,4-6-18,1 0-1,0 1 1,0-1-1,1 8 1,0 6 109,-1 69 139,-1-84-253,1 0 0,0 0 1,-1 0-1,0 0 0,0 0 0,0-1 1,0 1-1,-2 3 0,2-5 15,0 1-1,0 0 0,1 0 0,-1 0 0,0 0 0,1 0 0,-1 0 1,1 0-1,-1 0 0,1 0 0,0 0 0,0 0 0,0 0 0,0 0 1,1 3-1,0 1-9,-1 1 0,1-1 0,-1 0 0,0 0 1,0 0-1,-1 0 0,0 1 0,-2 7 0,-1 11 127,3-14-113,-1 0 0,1 0 0,-2-1 1,1 1-1,-6 13 0,7-24-41,1 0 1,0 0-1,-1 1 0,1-1 1,-1 0-1,1 0 0,0 0 1,-1 0-1,1 0 0,-1 0 1,1 0-1,0 0 0,-1 0 1,1 0-1,-1 0 0,1 0 1,0 0-1,-1 0 0,1 0 1,-1 0-1,1-1 0,0 1 1,-1 0-1,1 0 0,0 0 1,-1-1-1,1 1 0,0 0 1,-1 0-1,1-1 0,0 1 1,0 0-1,-1-1 0,1 1 1,0 0-1,0-1 0,0 1 1,-1 0-1,1-1 0,0 1 1,0-1-1,0 1 0,0 0 1,0-1-1,0 0 0,-2-10-1650,4 3 490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7:46.799"/>
    </inkml:context>
    <inkml:brush xml:id="br0">
      <inkml:brushProperty name="width" value="0.1" units="cm"/>
      <inkml:brushProperty name="height" value="0.1" units="cm"/>
      <inkml:brushProperty name="color" value="#66CC00"/>
    </inkml:brush>
  </inkml:definitions>
  <inkml:trace contextRef="#ctx0" brushRef="#br0">19 4659 2496,'1'21'1204,"-1"-15"-648,1-1 0,-1 1 0,0-1 0,0 1-1,0-1 1,-1 1 0,0-1 0,0 0 0,-3 7-1,-10-10 5413,15 15-4320,1 15-428,-2-31-1128,1 1 1,-1 0-1,0-1 0,0 1 0,1 0 0,-1-1 0,1 1 1,0-1-1,-1 1 0,1-1 0,0 1 0,0-1 0,0 1 1,3 2 436,-4-339 2559,-4 280-2823,3 40-97,-1 0 1,2 1-1,1-19 1,0 17-36,-1 0 1,-3-30-1,1 29-96,1 1 0,1-24 1,1-38 279,-1 55-32,0 0 1,4-30-1,-2 32-105,-1-1 1,-2-30 0,0 9-200,11-157 237,-6 113 0,0-1 7,2 2-433,-1-163 518,-6 158-241,-5 7 66,0 8-15,9 14 104,-3-354 438,9 237-625,-9-37 102,5 128-136,0-6-17,-5 67 13,8-188 23,-5 172 109,-4-49 0,0 31-99,1-445 773,-1 491-788,-3-22 0,2 26 1,0 0 0,1 1-1,1-1 1,1-17 0,1 1 8,-2-47 0,-2 30 60,-6-15-59,3-67 74,4 108-83,0 7-13,0 0 0,1 0 0,2-13 0,0-21 79,-2-49 0,-2 31-98,2-114 414,0 159-357</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7:52.146"/>
    </inkml:context>
    <inkml:brush xml:id="br0">
      <inkml:brushProperty name="width" value="0.1" units="cm"/>
      <inkml:brushProperty name="height" value="0.1" units="cm"/>
      <inkml:brushProperty name="color" value="#66CC00"/>
    </inkml:brush>
  </inkml:definitions>
  <inkml:trace contextRef="#ctx0" brushRef="#br0">220 6075 12672,'1'1'-4,"-1"1"0,0-1 1,0 0-1,1 1 1,-1-1-1,1 0 1,-1 1-1,1-1 0,-1 0 1,1 0-1,0 0 1,0 1-1,-1-1 0,1 0 1,0 0-1,1 1 1,0-1-5,-1 1 1,1 0-1,-1 0 1,0 0-1,1-1 1,-1 1 0,0 0-1,1 4 1,1 9-3,0 0 1,-2 1 0,0-1-1,0 1 1,-3 19 0,1 3-42,2-17 166,-1-13-127,1 0 0,-2 1 0,1-1 0,-1 0 0,-3 16 0,-2-13 15,5-10-7,0 0 0,1 0 0,-1 0 0,1 0 0,-1 0 0,1 0 0,-1 0 0,1 0 0,0 0 0,-1 0 0,1 0 1,0 2-1,-1 4 21,-3 18 40,0-13-33,0-1 0,1 1 0,-2 20 0,3-13 1405,0-1-1,-1 0 0,-1 0 0,-11 26 3237,15-60-2465,5-19 555,-2 24-2297,0 3-271,-1 0 1,0 1 0,0-1 0,-1 0-1,0-14 1,0-26 242,-6-177 260,4 69-553,3 70 211,-1 22-266,-1-47 138,-2 88-233,0 0 0,-2 1 1,-5-22-1,6 32 46,0 0 0,1 1-1,1-1 1,0 0 0,0 0 0,3-19-1,0-82 73,1-1 164,1-12-387,1 42 486,-3 51-339,-2-55-1,-2 30 75,-1 194-249,1 78 68,-5 137-157,0-166 1,-6 45 133,13-216 81,-2 176 13,4-112-41,-1-28-90,11 83-1,-6-92 46,-3 0 1,-1 46-1,-4-90 117,-2-14-106,-1-24 173,3 19-148,-5-28 1,-10-73 234,17 119-158,-3-173 48,4 94-24,-1-101 110,5 28-10,-4-18-48,26-268 155,-19 357-168,-6-97 0,2-21 178,1 52-245,-3-46 74,-3 107 38,1-387-5,6 399-235,0 33 111,-3 33 41,-1 1-1,0-17 0,-2-413 4,-6 340-79,0 4 51,2 39 69,1 40-106,2 1-1,0-1 1,2-18-1,0 12 20,-1-1 1,-1 0-1,-5-26 0,-1-15 4,-8-104-17,12 139 78,1 5-35,1 0 1,2-26-1,-1 26-79,0 0 0,-7-47 0,-1-24 37,1 6-5,2 29 61,-10-168-3,9 121-44,4 57 0,-1-14 7,-16-254-1,11 217 0,4 68 0,2 1 0,2-37 0,1 27 18,-2 1 1,-8-53-1,-1-8 23,-1 7-254,1 12 261,6 42-18,1 24 0,2 0 0,0 0-1,3-25 1,0 10-70,-2-56-1,-1 33 101,1-22-82,-1 75 14,1-1 0,-1 1 0,0-1 0,-2-6 0,-2-12 11,-5-32-120,10 54 119,0 1 0,0 0 0,0-1 0,0 1 1,0 0-1,0-1 0,0 1 0,0 0 0,0 0 0,0-1 1,0 1-1,0 0 0,0-1 0,0 1 0,-1 0 0,1-1 1,0 1-1,0 0 0,0 0 0,-1-1 0,1 1 1,0 0-1,0 0 0,-1-1 0,1 1 0,0 0 0,0 0 1,-1 0-1,1 0 0,0-1 0,-1 1 0,1 0 0,0 0 1,-1 0-1,1 0 0,0 0-4,-1 0 0,1 0 0,0 0 0,0 1 0,-1-1-1,1 0 1,0 0 0,0 0 0,0 0 0,-1 1 0,1-1 0,0 0 0,0 0 0,0 0 0,0 1-1,-1-1 1,1 0 0,0 0 0,0 1 0,0-1 0,0 0 0,0 0 0,0 1 0,0-1 0,0 0 0,0 1-1,0-1 1,0 0 0,0 0 0,0 1 0,0-1 0,0 0 0,0 0 0,0 1 0,0-1 0,0 0-1,0 0 1,1 1 0,-1-1 0,0 0 0,0 0 0,0 1 0,0-1 0,1 0 0,0 4-13,-1 0 0,1-1-1,-1 1 1,1 0 0,-1-1 0,0 1 0,-2 6 0,2 4 13,14 335-190,-5-141 196,-5-99-67,-2 164-83,1-9 4,-3 573 228,0-766-196,9 84 0,2 27-17,-11-49 172,28 209 1,-14-199-212,-4-15 259,-1-8-63,-1 5-22,-3-19-32,-3-25 23,-3-44-83,-2 14 200,1-32-164,1 33 1,4 87 187,1 7-237,-2-122 55,3 45 8,-6-61-250,1-1-1,-1 0 0,0 1 0,0-1 0,-1 0 0,-4 14 0,3-18-917,0-8-690,0-11-814,3 16 2693,-6-62-3885,1 28 2772</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8:00.308"/>
    </inkml:context>
    <inkml:brush xml:id="br0">
      <inkml:brushProperty name="width" value="0.1" units="cm"/>
      <inkml:brushProperty name="height" value="0.1" units="cm"/>
      <inkml:brushProperty name="color" value="#66CC00"/>
    </inkml:brush>
  </inkml:definitions>
  <inkml:trace contextRef="#ctx0" brushRef="#br0">304 1 12288,'-1'8'-2,"3"-5"-3,8-9-26,-10 6 29,0 0-1,0 0 1,0 0-1,0 0 0,0 0 1,0 0-1,0 0 1,0 0-1,-1-1 1,1 1-1,0 0 0,0 0 1,0 0-1,0 0 1,0 0-1,0 0 0,0 0 1,0 0-1,0 0 1,0 0-1,0 0 1,0 0-1,0 0 0,0 0 1,-1 0-1,1 0 1,0-1-1,0 1 1,0 0-1,0 0 0,0 0 1,0 0-1,0 0 1,0 0-1,0 0 1,0 0-1,0 0 0,0 0 1,0 0-1,0-1 1,0 1-1,0 0 1,0 0-1,0 0 0,0 0 1,0 0-1,1 0 1,-10 2-29,-1 2 51,0 0 0,0 0 0,0-1 0,0 0 0,-1-1 0,1-1 0,-20 2 0,24-1-192,-23 7 212,27-9 134,0 1-1,0-1 1,0 0-1,0 0 1,0 0 0,0 0-1,0 0 1,0 0-1,0-1 1,0 1-1,0-1 1,0 0-1,0 1 1,0-1-1,-3-2 1,5 3 85,0-1 0,0 0 1,0 1-1,-1-1 0,1 0 0,0 0 1,1 1-1,-1-1 0,0 0 0,0 1 0,0-1 1,0 0-1,1 0 0,-1 1 0,0-1 1,0 1-1,1-1 0,-1 0 0,5-5 2054,-4 6-2284,-1 1 1,0-1 0,0 0-1,0 0 1,0 0 0,1 0 0,-1 0-1,0 0 1,0 1 0,0-1 0,0 0-1,0 0 1,0 0 0,1 0-1,-1 1 1,0-1 0,0 0 0,0 0-1,0 0 1,0 1 0,0-1-1,0 0 1,0 0 0,0 0 0,0 1-1,0-1 1,0 0 0,0 0-1,0 0 1,0 1 0,0-1 0,0 0-1,-1 2 80,1 0-1,-1 0 0,0-1 0,1 1 1,-1-1-1,0 1 0,0 0 0,0-1 1,0 0-1,0 1 0,-2 1 0,-6 9 303,9-12-393,0 0 0,0 0 0,0 1 0,0-1 0,-1 0 0,1 1-1,0-1 1,0 0 0,0 0 0,0 1 0,0-1 0,0 0 0,0 1 0,0-1 0,0 0 0,0 1 0,0-1-1,0 0 1,0 1 0,0-1 0,0 0 0,0 1 0,0-1 0,1 0 0,-1 0 0,0 1 0,0-1 0,1 2 544,-8 5-98,-3-7-37,9 0-394,11 0 248,89-5 664,-55 2-564,54 3-1,-10 5-206,99 11 234,-136-8-136,81 0 0,261-8 480,-366 2-729,-1 1 1,29 6 0,-35-5-138,-16-3 90,-1-1 30,-1 0-1,1 0 1,-1 1-1,0-1 1,1 1-1,-1 0 1,0-1-1,1 1 1,-1 0-1,0 0 1,0 1-1,0-1 1,0 0-1,0 1 1,3 2-1,-6-4-1,1 1-1,0-1 1,0 0-1,-1 1 1,1-1-1,0 0 1,-1 0-1,1 1 1,0-1 0,-1 0-1,1 0 1,-1 0-1,1 1 1,0-1-1,-1 0 1,1 0-1,-1 0 1,1 0-1,-1 0 1,1 0-1,0 0 1,-1 0 0,1 0-1,-1 0 1,0 0-1,-24 2 34,15-1-27,-90 5-90,-55 5-192,-34-6-27,-21 0-48,76-6 154,-215 4 93,317-1 15,0-1-1,-41-6 1,63 3 32,8 2 62,1-1-1,-1 1 0,1 0 0,0 0 0,-1 0 0,1 0 0,-1 0 1,1 0-1,0 0 0,-1 0 0,1 1 0,-2 0 0,-20 2-56,18-5 90,16-3-153,7-2 100,1 1 1,1 1-1,-1 1 0,0 0 1,1 2-1,0 0 0,0 1 1,23 2-1,-25 0 6,1 0 0,33-5 0,11 0 121,149 6 66,-154 2-237,-40-1 162,1-2 0,19-1 0,129-1 277,-78 3-437,421-2 922,-479-3-770,-24 2-74,0 0 0,0 1 0,0-1 0,14 2 0,-3 1-52,1 0-1,36-3 1,-14-1 157,5 2-14,111 3 78,10-1-77,-89-3 54,28 4-225,-46 3 241,-16-7-241,96 4 327,-54 2-369,-18-2-25,-14-2 66,-26 1 101,-1-2 0,43-4 0,-38-4-41,-26 6-20,0 1 0,-1-1-1,1 1 1,0 0 0,0 1 0,0-1-1,10 2 1,-5-1 14,1 0 0,0 0-1,-1-1 1,1 0 0,13-4-1,5-1-11,-15 5 41,27 1 0,11-1 129,46-5-333,41 14 299,-10-6-197,-68-3 148,19 6-69,-57-5 11,1 1 69,48-6 1,-64 4-73,0 1 1,-1 0-1,18 2 1,11 1 1,270-3-20,-260 3-8,-33-1 18,0-1-1,0-1 1,22-2-1,-16 0-36,29 0 0,-30 1 3,21-3 0,-27 2 25,-1 0-1,1 1 1,-1 1-1,18 1 1,-3 1 3,52-2-1,-30-1 16,234 1 119,-245 1-140,-23 0 3,0-1 0,0-1 0,0 0 0,21-4 0,-25 3 29,-1 1 1,15 0-1,18-4-79,-40 5 35,1 0 0,-1-1 0,0 1 0,1 0 0,5 1 0,-5 0 20,-1-1-1,1 0 0,-1 0 0,1 0 0,4-1 1,5-1 98,1 1 1,22 0-1,-19 1-189,11 0-14,39 4 0,-46-2 142,32-1 0,5 0 3,2 1-94,-37-2 33,0 1 1,24 5-1,-35-5 39,1 0 0,-1 0-1,13-2 1,-11 1 2,27 1 0,-19 1-20,1-1 0,23-2 0,-4 0-9,185-7 67,-26 3-178,-136 6 158,9-6-66,-70 4 21,-1 1 1,1-1-1,0 1 0,-1-1 0,1 0 1,5-3-1,-6 3 15,1 0 0,-1-1-1,1 1 1,0 1 0,-1-1 0,7 0-1,118 9 115,-15-5-224,-18 4 107,-49-2-7,-40-5 1,155 9-64,-136-9 138,-11 1-71,1-1 0,-1 0 0,0-1 0,0-1 1,0 0-1,15-5 0,-24 6-4,1 0-1,0 0 1,0 1-1,0-1 1,0 1-1,-1 0 1,1 1 0,9 1-1,18 1-102,149-3 354,-97 6-431,-33-2 47,-43-2 78,1-1 1,-1 0 0,0-1 0,1 0 0,-1 0-1,0-1 1,12-2 0,-18 2-37,0 1 0,0-1 0,0 1-1,0 0 1,0 0 0,5 0 0,4 1-948,-24 1-4041,11-2 4947,0 0 0,0 0 0,1 0 1,-1 0-1,0 0 0,0 0 0,1-1 0,-1 1 0,0 0 0,0 0 0,1-1 0,-1 1 0,0 0 1,1-1-1,-1 1 0,0-1 0,1 1 0,-1-1 0,1 1 0,-2-2 0,-1-1-496,-7-5-794</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8:03.592"/>
    </inkml:context>
    <inkml:brush xml:id="br0">
      <inkml:brushProperty name="width" value="0.1" units="cm"/>
      <inkml:brushProperty name="height" value="0.1" units="cm"/>
      <inkml:brushProperty name="color" value="#66CC00"/>
    </inkml:brush>
  </inkml:definitions>
  <inkml:trace contextRef="#ctx0" brushRef="#br0">257 5 12544,'-1'0'-1,"0"-1"1,0 0 0,0 1 0,-1-1 0,1 1 0,0 0-1,0-1 1,-1 1 0,1 0 0,0 0 0,0-1-1,-1 1 1,1 0 0,0 1 0,-1-1 0,1 0 0,0 0-1,0 0 1,-1 1 0,1-1 0,0 1 0,0-1 0,0 1-1,0-1 1,-1 1 0,1-1 0,0 1 0,0 0-1,-1 1 1,-2 2-2,1 1 0,-1 0 0,1-1 0,0 1 1,1 0-1,-1 0 0,-2 10 0,-14 29 17,18-43-21,0 1 1,1-1-1,-1 0 0,0 1 0,0-1 0,0 0 0,0 0 0,0 1 1,-2 0-1,-1 4-5,5 8 139,-3 7-145,2-19 15,-1-1 1,1 1-1,0-1 0,-1 1 1,1-1-1,0 1 0,0-1 0,0 1 1,0-1-1,1 1 0,-1-1 0,0 1 1,1-1-1,0 3 0,0-3 8,0 0-1,-1 0 0,1-1 1,0 1-1,0 0 0,0-1 1,0 1-1,1 0 0,-1-1 1,0 1-1,0-1 1,0 0-1,0 1 0,2-1 1,9 5 4,-9-3 9,3 1-43,0 1 0,-1 0 0,1 1 0,4 5 0,-9-10 24,-1 0 1,1 1-1,-1-1 1,1 0 0,-1 0-1,1 0 1,-1 0 0,1 0-1,-1 0 1,1 0-1,-1 0 1,1 0 0,-1 0-1,1 0 1,-1 0-1,1 0 1,-1 0 0,1-1-1,-1 1 1,1 0 0,-1 0-1,0-1 1,1 1-1,-1 0 4,1 0-1,-1 0 0,0 0 1,0 0-1,0 0 0,0 0 1,1 0-1,-1-1 0,0 1 1,0 0-1,0 0 0,0 0 1,1 0-1,-1 0 0,0 0 1,0 0-1,0 0 0,0-1 1,0 1-1,0 0 0,0 0 1,1 0-1,-1 0 0,0-1 1,0 1-1,0 0 0,0 0 1,0 0-1,0 0 0,0-1 1,0 1-1,0 0 0,0 0 1,0 0-1,0 0 0,0-1 1,0 1-1,0 0 0,0 0 1,0 0-1,0 0 0,0-1 1,0 1-1,0 0 0,0 0 1,-1 0-1,1 0 0,0-1 1,0 1-1,0 0 0,0 0 1,0 0-1,0 0 0,0 0 1,-1 0-1,1-1 0,0 1 1,-28-16-100,19 13 1,8 3 91,0 0 0,0 0 0,1 0 0,-1 0 0,0 0 0,0-1 0,0 1 0,1 0 0,-1-1 0,0 1 0,0 0 0,1-1 0,-1 1 0,0-1 0,1 1 0,-1-1 0,0 1 0,1-1 0,-1 0 0,1 1 0,-1-1 0,1 0 0,-1 1 0,1-1 0,0 0 0,-1 1 0,1-1 0,0 0 0,0 0 0,-1 0 0,1 1 0,0-1 0,0 0 0,0-1 0,0 1 4,0 1 0,0-1-1,0 1 1,0-1 0,0 1 0,1-1 0,-1 1 0,0-1-1,0 1 1,0-1 0,1 1 0,-1-1 0,0 1-1,1-1 1,-1 1 0,0 0 0,1-1 0,-1 1 0,1-1-1,0 1 4,-1-1 0,1 1 0,-1 0 0,0-1 0,1 1-1,-1 0 1,0-1 0,0 1 0,1-1 0,-1 1 0,0 0 0,0-1-1,1 1 1,-1-1 0,0 1 0,0-1 0,0 1 0,0-1-1,0 0 1,0 0-1,0 1 1,0-1-1,0 0 0,-1 0 0,1 1 1,0-1-1,-1 0 0,1 1 0,-1-1 0,1 1 1,-1-1-1,1 0 0,-1 1 0,1-1 0,-1 1 1,0-1-1,-1-1 3,-3-3 9,0-1 0,0 2 0,0-1 0,-1 0 0,-9-5 0,-11-9-34,24 17 19,1 1-1,-1-1 1,0 1 0,-1 0-1,1 0 1,0 0 0,0 0-1,0 0 1,-1 0 0,1 1-1,0-1 1,-1 1 0,1-1-1,0 1 1,-1 0 0,1 0-1,-1 0 1,1 0 0,0 1-1,-1-1 1,1 1 0,0-1-1,-1 1 1,1 0 0,0 0-1,0 0 1,-3 1 0,2 0 9,-5 0-25,7-2 26,-1-1 0,1 1 0,0-1 0,0 1 0,0-1 0,0 0 0,0 1 0,0-1 0,-1 0 0,0-1 0,1 0 307,1 0-1,-1 1 0,0-1 0,0 0 1,1 0-1,0 0 0,-1-4 0,-3-12 2102,-4 13-564,-1-2 136,9 4-1339,7 2-406,-4 2-159,1 0 1,-1 0 0,0 0-1,0 0 1,0 1-1,0-1 1,0 1 0,0 0-1,0 0 1,-1 0 0,3 2-1,5 4 82,-3-4-82,0 0 0,0-1-1,1 1 1,-1-1 0,1-1-1,0 1 1,0-1 0,0-1 0,0 1-1,8-1 1,13 0 332,43-4 1,-52 2-329,6-2 246,45-11 0,2 0-61,-57 12-256,42-7 193,0 3 0,70 2 0,75 16-24,-119-7 314,-49-10-248,-30 4-219,-1 0 0,0 0-1,1 0 1,-1 1 0,1 0-1,-1 0 1,7 1-1,16-1 67,-25 0-94,1 0 0,-1-1 1,1 1-1,-1 0 0,1 1 1,-1-1-1,1 0 0,-1 1 1,1-1-1,-1 1 0,1 0 0,2 1 1,-2 1 30,-2-2 54,-1-1-92,-1 0 1,1 0-1,0 0 1,0 0-1,0-1 1,0 1-1,0 0 1,0 0-1,0 0 1,0 0 0,0 0-1,0-1 1,0 1-1,0 0 1,0 0-1,0 0 1,0 0-1,0-1 1,0 1-1,0 0 1,0 0-1,0 0 1,0 0-1,0-1 1,0 1-1,0 0 1,0 0-1,0 0 1,1 0-1,-1 0 1,0 0-1,0-1 1,0 1-1,0 0 1,0 0-1,1-2-305,-3 3-197,2 0 371,-1-1 0,1 0 0,0 0 0,-1 0 0,1 0 0,0 0 0,-1 0 0,1 0 0,-1 0 0,1 0 0,0 0-1,-1 0 1,1 0 0,0 0 0,-1-1 0,1 1 0,-1 0 0,1 0 0,0 0 0,-1 0 0,1-1 0,0 1 0,-3-4-1717,3 4 1717,0-1 0,0 1 0,0-1 0,-1 1 0,5-8-1618</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8:13.116"/>
    </inkml:context>
    <inkml:brush xml:id="br0">
      <inkml:brushProperty name="width" value="0.1" units="cm"/>
      <inkml:brushProperty name="height" value="0.1" units="cm"/>
      <inkml:brushProperty name="color" value="#66CC00"/>
    </inkml:brush>
  </inkml:definitions>
  <inkml:trace contextRef="#ctx0" brushRef="#br0">322 1 12160,'3'16'-7,"-1"-7"29,-1 1 0,1 15-1,-2-16-4,1-4-23,-1 1 0,0-1 0,0 0 0,-1 0 1,0 1-1,0-1 0,0 0 0,0 0 0,-1 0 0,-2 5 0,-25 48 1,32-61 16,0-1-7,1-1 0,-1 0 0,0 1 0,0-1 0,0 0 1,-1-1-1,1 1 0,1-6 0,-5 11-4,1 0-1,0-1 1,0 1 0,0 0-1,0 0 1,0 0 0,0 0 0,0 0-1,0 0 1,0 0 0,0 0-1,0 0 1,0 0 0,-1-1 0,1 1-1,0 0 1,0 0 0,0 0-1,0 0 1,0 0 0,0 0-1,0 0 1,-1 0 0,1 0 0,0 0-1,0 0 1,0 0 0,0 0-1,0 0 1,0 0 0,0 0 0,-1 0-1,1 0 1,0 0 0,0 0-1,0 0 1,0 0 0,0 0-1,0 0 1,0 1 0,0-1 0,-1 0-1,1 0 1,0 0 0,0 0-1,0 0 1,0 0 0,0 0 0,0 0-1,-6 4-26,5-4 32,-8 6 44,7-5-47,0-1-1,1 1 1,-1 0 0,0 0 0,1 0 0,-1 0-1,1 1 1,0-1 0,-1 0 0,1 1 0,0-1 0,0 1-1,0-1 1,0 1 0,0-1 0,0 1 0,0 0-1,0-1 1,0 4 0,1-5 59,-1 1 1,1 0-1,0 0 1,0 0-1,-1 0 1,1-1-1,-1 1 0,1 0 1,-1-1-1,1 1 1,-1 0-1,1-1 1,-1 1-1,0 0 1,1-1-1,-1 1 0,0-1 1,1 1-1,-1-1 1,0 0-1,0 1 1,0-1-1,-21 2 3705,17-2-2593,21 4 1038,-5-2-1880,0 1 1,18 1-1,46-3 450,47-1 47,-95-1-561,1-2 0,36-8 1,-35 5-155,1 1 0,-1 2 1,45 0-1,24-3 95,-36 1-229,-16 2 66,-15 0 156,44 3 1,28 1 120,-61-2 204,-40 1-484,-3 0-4,-23 6 111,-6 2-106,-481 55-182,456-61 213,-84-6 1,-30 0-224,32 9 213,-3 11 352,120-11-320,8-2 86,15-5-87,57-1-49,89-15-1,-94 10 67,120-21 106,-89 14-111,-38 6-60,0 2-1,1 1 1,62 3 0,91 4 168,-108-2-116,9 8-48,4 0-64,54 0 141,2-5-46,-86-4 92,-19 3 172,94-13 1,-77 7-352,-67 4 41,0 0 1,0 1-1,0 0 1,0 1-1,8 1 0,23 1 18,-5-3-115,37 1 251,132-17 1,-192 15-140,1 0 1,20 2-1,-7-1-35,19-3 5,-31 2-56,0 0-1,19 0 1,-20 2 52,1-1 0,0-1-1,18-3 1,19-1 81,-15 1 66,-30 3-158,1 0-1,-1 0 1,1 1-1,0-1 1,-1 1 0,8 1-1,-3 1 49,1-1-1,-1-1 1,14-1 0,2 0 195,15-3-85,-32 2-179,1 1 1,0 0-1,0 1 0,10 0 1,123 4-115,-93-5 66,4-2 62,-36 1 49,-1 1 0,30 3 1,33 2-156,-48-3 154,34-1 1,-21-1-36,-15-1 89,-23 0-124,0 2 0,0-1 1,13 2-1,6 1 21,49-2-1,-29-1 14,365 1 15,-390 1-110,26 4-1,-35-3 91,0 0 1,0-1-1,0 0 1,0-1-1,0 0 1,0-1 0,15-3-1,-25 3-10,4-1 38,1 1-1,-1-1 1,1 1 0,-1 0 0,1 0 0,0 1 0,12 1 0,1 1-11,0-1 0,29-2 0,-10 0-108,88 4-107,21 6 341,-121-10-166,-12 1 36,-1 0 0,1 0-1,0 1 1,-1 1 0,18 4 0,-21-3-20,-1-1-1,1 0 1,0 0-1,-1-1 1,12-1-1,54-5 3,-61 3 34,18 1-97,0 1 0,38 5 0,23 1 104,252-3 176,-340-2-268,0-1 0,0 1-1,0 1 1,7 1 0,-7-1 80,1 0 0,-1-1 0,1 0 0,7 0 0,164-1-227,-89 6 512,-2 1-465,-54-8 48,79 4 209,-79-1-135,37-2 0,-20-1 175,-25-3-129,-22 3-31,1 0 0,0 0 1,0 0-1,0 1 0,0-1 1,0 1-1,0 0 1,6 1-1,3 1-31,0 0-1,13 0 1,16 1 44,-33-2 13,1-1 0,-1 0 1,10-2-1,24 1 24,-29 2 18,1-1-1,24-3 1,-26 2-105,-1 0-1,1 0 1,18 3 0,-13-1 51,25 0-1,9 0-54,-11 2 128,48-4 0,-27 0-25,2 6-33,-53-6-74,0 0-1,0-1 1,11-3 0,19-3 51,-13 3 74,-21 4-58,0-1 0,0 1 1,0 1-1,1-1 0,7 1 1,-9 1-6,1 0 0,-1 0 0,0-1 0,0 0 0,0-1 1,0 1-1,1-1 0,5-2 0,-6 0-10,-5 3-4,1-1-1,-1 1 1,0-1 0,1 1 0,-1 0 0,0-1 0,1 1 0,-1 0-1,1 0 1,-1 0 0,2 0 0,2 0-9,-1 1 15,0-1 1,0 0 0,0 0 0,0 0 0,0-1 0,0 1-1,0-1 1,5-2 0,-3-1 105,-17 5-188,7-1-37,-36-2-1826,38 2 1593,0 0 0,0-1 0,-1 1 0,1-1-1,0 1 1,0-1 0,0 0 0,0 0 0,0 0 0,0 0 0,0-1 0,0 1 0,0 0 0,-2-3 0,-3-8-1703</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8:22.291"/>
    </inkml:context>
    <inkml:brush xml:id="br0">
      <inkml:brushProperty name="width" value="0.1" units="cm"/>
      <inkml:brushProperty name="height" value="0.1" units="cm"/>
      <inkml:brushProperty name="color" value="#66CC00"/>
    </inkml:brush>
  </inkml:definitions>
  <inkml:trace contextRef="#ctx0" brushRef="#br0">4 463 12160,'1'0'-2,"-1"-1"0,0 0 0,1 0 0,-1 1 0,0-1 1,1 0-1,-1 0 0,0 1 0,0-1 0,0 0 0,0 0 0,0 0 1,0 0-1,0 1 0,0-1 0,0 0 0,0 0 0,0 0 1,-1 1-1,1-1 0,0 0 0,0 0 0,-1 1 0,1-1 0,-1-1 1,-2-9-42,6-55 96,-2 54-45,0 0-1,1 0 0,5-18 1,-4 20-7,0-1 0,-1 1 0,0-1 0,-1 0 0,0 0 1,-2-13-1,-3 0-1,2 18 1,1 0 0,0 0 1,0 0-1,1 0 0,-1 0 1,1 0-1,1-8 0,1 2 49,-2 10-67,0 1 1,0-1-1,0 0 0,0 1 0,1-1 0,-1 1 1,1-1-1,1-2 0,27 37 300,-28-32-184,0 0 1,0 0-1,0 0 1,0 0 0,1 0-1,-1 0 1,0-1 0,0 1-1,1-1 1,-1 1-1,1-1 1,-1 1 0,0-1-1,1 0 1,-1 0-1,1 0 1,-1 0 0,0 0-1,1 0 1,-1 0-1,1 0 1,-1 0 0,0-1-1,1 1 1,-1 0 0,1-1-1,-1 1 1,0-1-1,0 0 1,1 1 0,-1-1-1,2-1 1,-1 0 131,0 0-1,-1 0 1,1 0 0,0 0-1,-1 0 1,1 0 0,-1-1-1,0 1 1,0 0 0,1-1 0,-2 1-1,1-1 1,0 1 0,0-1-1,-1 1 1,0-1 0,1-5-1,-1 7-35,0-1 0,0 0 0,1 0 0,-1 1 0,1-1 0,-1 0 0,1 1 0,0-1 0,0 1 0,-1-1 0,1 1 0,0-1 0,0 1 0,1-1 0,1-1 0,1-1 466,-4 4-656,0-1-1,1 0 0,-1 1 0,0-1 1,0 0-1,1 1 0,-1-1 1,0 0-1,0 1 0,0-1 0,0 0 1,0 1-1,0-1 0,0 0 1,0 1-1,0-1 0,0 0 0,0 0 1,-1 0-1,0-4 21,0 4 3,0-1-1,0 0 1,1 0-1,-1 1 1,1-1-1,0 0 1,-1 0-1,1 0 1,0 0 0,0 1-1,0-1 1,0 0-1,1-3 1,-1 4-29,0 1-1,1-1 1,-1 0 0,0 1 0,0-1 0,0 0 0,0 1 0,0-1 0,0 0 0,0 0 0,0 1 0,0-1 0,-1 0-1,1 1 1,0-2 0,-1 2 115,4 6 120,28 45 385,-30-50-432,-7-1 21,4 0 46,4 0-7,-1 0-66,-4 11 342,0-1-418,0 0-1,1 0 1,0 1 0,1-1-1,0 1 1,0-1-1,2 13 1,1 29 104,-2-38-74,0-1 0,3 17-1,-1-14-88,-1 1-1,-2 31 0,0-11-31,2 50 727,16 111 0,-16-184-781,0-1-1,-1 1 0,-1-1 0,0 1 0,-4 14 0,0 6 329,4-9-258,1 39 1,2-17-12,-2-41-20,0 6-4,0 0 0,-1 0 0,-3 13 0,4-23 18,0 1 0,-1-1 0,1 0 1,0 1-1,1-1 0,-1 5 0,0 14-79,-1-13 36,-1-1-1,1 0 1,0 1 0,0-1-1,1 1 1,1 11-1,1 9 146,-2 51 1,-1-31-208,1-44 102,-6 144 65,4-126-117,3 39 0,1-19 41,-4 4 151,-9 55 0,9-89-173,1 6 44,0-1 0,2 20 1,1 2-107,7 107 293,-4-53-96,-5 58-128,5-80 85,-5-43-85,-1-13-28,1-1 0,0 0 0,5 29 0,-3-36 45,-1 0-1,-1 0 1,1 0 0,-2 8-1,2 18 136,1-5-249,-2 50 0,-1-28 243,6 119-162,-1-44 64,-1-82-198,0 7 332,3-9-148,1 74 1,-7 720 189,5-767-58,0-2-279,1 132 439,2-133-273,-8 351-149,2-382 81,6 38 1,-3-37 55,-1 38 0,-4 301 349,6-281-348,-6 300 60,0-384-38,1 0 0,0 0 0,4 12 1,-3-13-104,0 1 0,-1-1 0,1 13 0,1 108 210,4-24-192,0 1-12,-5-41 188,0-37-114,-1 0 0,-5 38 0,3-56-40,-1 1-12,0 1 0,1 0 0,1 0 0,1 15 0,1-5 74,-1 1 0,-2 32 0,0-8-97,8 69 163,-3-78-193,-1 1-1,-4 49 1,-2-65 86,1-8 39,1-1 1,1 0-1,1 21 0,0-9-45,-1 36-1,-1-24-62,-2-5-90,2-26 171,0 1 0,1-1 1,0 14-1,0-8 36,1 0 1,-2 0-1,-2 16 1,2-18-65,0 0 1,0 0-1,1 0 1,2 12-1,0-3 42,-1 1 0,-2 28-1,0-8 114,1 316-390,1-335 290,5 29-1,-3-29-11,1 30 0,-4 709-113,5-659 202,-2 139-202,-3-234 104,1 63-7,-11 77 1,4-117-61,4-23 33,0-1-1,1 1 0,0 0 1,0 0-1,1-1 0,0 9 1,3 10 156,2 45-356,1 11 359,-1 9-186,-4-51-70,6 41 0,-5-52 275,-2 51-1,-1-29-326,1 84 202,5-75-59,-5-56 16,0 4-4,0 1 1,0-1-1,-1 1 1,0-1-1,-3 13 1,-1 17-8,-8 39 16,-2 32 65,14-101-62,0-1 0,1 1 0,0-1 1,1 7-1,0 8-33,0-6-7,5 31 0,-3-31 37,-1 0 1,0 17-1,-2-26-9,1 10 3,-1-1-1,-1 1 1,-1-1-1,-5 25 1,6-35 11,-1-1 0,2 1 1,-1-1-1,0 1 0,1-1 0,0 7 0,0-1 10,0 6 17,-1-12-45,1 0 1,-1 0 0,1 0 0,0 1-1,0-1 1,1 0 0,-1 0 0,1 0-1,0 0 1,3 7 0,-3-10 50,-1 4-65,3-2 1,-3-2 64,0 0-32,0-1-12,0 1-1,0-1 1,0 0-1,0 0 1,0 1 0,0-1-1,0 0 1,0 0-1,0 0 1,0 1-1,0-1 1,0 0 0,0 0-1,0 1 1,0-1-1,0 0 1,0 0-1,0 1 1,1-1 0,-1 0-1,0 0 1,0 0-1,0 1 1,0-1 0,1 0-1,-1 0 1,0 0-1,0 0 1,0 0-1,1 1 1,-1-1 0,0 0-1,0 0 1,0 0-1,1 0 1,-1 0-1,1 0 1,-1 1 81,-8-11-3449,2 2 1588,-7-11 1,7 10 764,-13-20-1118</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8:31.079"/>
    </inkml:context>
    <inkml:brush xml:id="br0">
      <inkml:brushProperty name="width" value="0.1" units="cm"/>
      <inkml:brushProperty name="height" value="0.1" units="cm"/>
      <inkml:brushProperty name="color" value="#66CC00"/>
    </inkml:brush>
  </inkml:definitions>
  <inkml:trace contextRef="#ctx0" brushRef="#br0">14413 24 12160,'5'-3'-9,"0"0"0,1 1 0,-1-1 1,1 1-1,-1 0 0,1 1 1,0-1-1,0 1 0,-1 0 1,1 1-1,0-1 0,12 2 0,10-2-96,-13-1 93,0 2 0,0 0 0,26 3 0,-20 5 113,-18-7-107,-1 1-1,1-1 1,-1 0 0,1 0-1,-1 0 1,1-1-1,0 1 1,0-1 0,4 1-1,1-1 58,59 2 48,-60-1-123,1 1-1,0-1 1,-1 1-1,1 0 1,-1 1-1,11 5 1,-11-4 40,0 1 0,0 0 0,10 10 0,7 6-91,-20-19 63,0 1-1,0-1 0,1 0 1,-1 0-1,0 0 0,1-1 1,8 2-1,36 3 119,-29-4 81,207 7 4907,-209-9-4236,-17 0-768,0-1 0,0 1 1,-1 0-1,1 0 0,0 0 0,0 1 0,0-1 0,0 0 0,0 0 1,0 0-1,0 1 0,-1-1 0,1 0 0,0 1 0,0-1 1,1 2-1,-2-2-45,0 0 0,0 1 1,0-1-1,0 0 0,0 1 1,0-1-1,0 0 1,1 1-1,-1-1 0,-1 0 1,1 1-1,0-1 0,0 0 1,0 1-1,0-1 1,0 0-1,0 1 0,0-1 1,0 0-1,-1 0 0,1 1 1,0-1-1,0 0 0,0 1 1,0-1-1,-1 0 1,1 0-1,-1 1 0,-2 2 257,0 0-1,-1 0 0,1-1 0,-1 1 1,-6 2-1,5-2-139,1-1 1,-1-1-1,1 1 0,-1-1 1,0 1-1,0-1 1,0-1-1,0 1 0,0-1 1,0 0-1,0 0 0,1 0 1,-1-1-1,0 1 0,0-1 1,0 0-1,-8-4 1,7 3-31,0-1 0,0 1 1,-1 1-1,1-1 0,0 1 1,-1 0-1,1 0 0,-1 1 1,-9 0-1,-9 2 210,-29 6-1,14-1-209,-118 11 599,-190-6-17,298-12-644,13 3 6,-54 10 0,91-13-74,-133 22 441,61-16-180,-96-4-1,95-2-142,-14-5 21,58 2-117,-1 2 0,-34 2 1,37 0-22,1-2 1,-27-3-1,10 1 35,-174-6 148,114-1-52,-7 10-102,45 1 128,32 0-123,-32 6 0,38-3-44,-1-1 0,-47-2 0,-189-14 167,78 12-209,83 2-99,-35 4 249,-307-5 166,388-3-146,37 1-94,-34 2 1,-124 2 6,-4 0-42,77 1 83,-125-14 0,194 11-52,0 1 0,-66 11 0,58-6-7,-54 2 0,-185-19-48,225 7 53,7 4 41,-74 8 0,58-2-47,-22-5 20,58-1-11,-250-6 8,160 6 15,51 1 34,-30 4-129,-513-5 272,509 2-141,-68-1-177,158-2 97,-260-17 53,259 16-47,1 0 1,-1 1-1,0 1 1,-20 2 0,12-1-38,-43-4 0,-21 1 100,-21 0-77,0 0-108,-186 4 6,152-3 1,125 2 138,0 0 1,0 2-1,-18 4 1,11-2-50,-28 3 0,-37-3 38,-111-9 1,181 3 4,7 0-10,0 1 0,-22 1 0,-7 2-72,-50-4-1,29 0 74,-54 5 55,-49-2-165,123-4 125,-174-12 43,145 14-127,28 1-3,-162 3 66,-202-14-299,376 8 252,8 0-7,-42 2-1,-109 3 19,98-5 23,-214 2 29,226-3 10,41 1-21,-39 2 0,-37 1-305,-16 2 333,-49 7-23,61-18-21,71 5-33,1 0-1,-35 3 0,0 1 68,38-2-5,-40 5-1,-81 15-60,103-14 15,0-2 0,-89-6 0,121 2 9,-118-11-61,112 10 92,10 1-40,0 1 1,0 0 0,-13 1-1,-6 2 68,0 1-20,-32 6-1,-187 27-257,217-33 219,-16-1 26,-55-4 0,35 0-32,7-4 24,45 3 32,0 1-1,-1 0 0,-17 2 1,-57 6-213,8 1 192,0-3 1,-1-3-1,-96-12 0,120 0-18,18 2 48,-9-2-6,35 7-59,0 0 1,0 1 0,0 1 0,-30 0-1,1 3-4,-43-2-1,28-1 30,-346 1 106,386-1-181,-28-5 0,33 3 64,-1 1 0,1 1 0,-29 1 0,0 2 8,30-2 45,1 0-1,-1 1 1,-20 5 0,18-2-71,-1 0-1,0-1 1,0-1 0,-21 1 0,13-3-73,-27 4 1,22-1 12,-54-4 1,30 0 274,-23 1-191,29 4-257,45-5 284,2 1-10,-3 5 44,-3-3-61,4-3-7,-1 1-8,-12 0 68,10 0-41,5 0-49,0 0 30,1 0 0,-1 0-1,0 0 1,0 0 0,0 0-1,0 0 1,0-1 0,1 1-1,-1 0 1,0 0 0,0 0-1,0 0 1,0 0 0,0 0-1,0 0 1,0 0 0,0 0-1,1-1 1,-1 1 0,0 0-1,0 0 1,0 0 0,0 0-1,0 0 1,0 0 0,0 0-1,0-1 1,0 1 0,0 0-1,0 0 1,0 0 0,0 0-1,0 0 1,0-1 0,0 1-1,0 0 1,0 0 0,0 0 0,0 0-1,0 0 1,0-1 0,0 1-1,0 0 1,0 0 0,0 0-1,0 0 1,-1 0 0,1 0-1,0 0 1,0-1 0,0 1-1,0 0 1,0 0 0,0 0-1,0 0 1,0 0 0,-1 0-1,1 0 1,0 0 0,0 0-1,0 0 1,0 0 0,-1 0-1,-5-7 23,6 7-76,-1 0-1,1-1 1,0 1-1,-1-1-388,1 1 388,0 0 1,0 0-1,0 0 0,0-1 1,0 1-1,0 0 1,0 0-1,0 0 1,0 0-1,0 0 1,0-1-1,0 1 0,0 0 1,0 0-1,0 0 1,0 0-1,0-1 1,0 1-1,0 0 0,0 0 1,0 0-1,0 0 1,0-1-1,0 1 1,0 0-1,1 0 1,-1 0-1,1-1-388,-1 1 388,0 0 0,11-7-2570,-8 5 1956,16-8-1581</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8:37.340"/>
    </inkml:context>
    <inkml:brush xml:id="br0">
      <inkml:brushProperty name="width" value="0.1" units="cm"/>
      <inkml:brushProperty name="height" value="0.1" units="cm"/>
      <inkml:brushProperty name="color" value="#66CC00"/>
    </inkml:brush>
  </inkml:definitions>
  <inkml:trace contextRef="#ctx0" brushRef="#br0">56 41 12032,'0'-6'12,"0"7"16,0 6 28,2 4-326,-2-10 280,0 0-1,0 0 0,0 0 1,0 0-1,0 0 0,0 0 1,0 0-1,1 0 0,-1 0 1,0 0-1,1 0 0,-1 0 1,1 0-1,-1 0 0,1 0 1,-1 0-1,2 1 0,-2-16 407,0-13-586,0 5 73,1 13-13,3 21 183,-3-4-44,0-1-1,-1 1 1,0 10-1,0 10-19,4 44-73,-4-113-23,0 37 147,0 5-2,0 22-14,0-18-84,0-4 40,1-1-1,-1 1 1,0-1-1,0 1 1,0-1-1,0 1 1,0 0-1,0-1 1,0 1-1,0-1 1,0 1 0,0 0-1,0-1 1,0 1-1,0-1 1,0 1-1,-1-1 1,1 1-1,0-1 1,0 1-1,-1-1 1,1 1 0,0-1-1,-1 1 1,1-1-1,-1 1 1,1-1-1,0 1 1,-1-1-1,0 0-4,0-1-1,1 1 1,-1-1-1,1 1 1,-1-1-1,1 0 1,-1 1-1,1-1 1,-1 0-1,-20-21 9532,22 28-9377,1-1 1,-1 0 0,2 12-1,-3 101 193,-1-106-292,-1 0 0,1 0 0,-6 16 0,-1 9 86,5-14-75,2 0-1,1 24 1,0-22 13,-12 255 283,8-250-233,2-16-107,0 0 0,1 1-1,0-1 1,3 22 0,0-11 209,-1 0-1,-2 30 1,0-8 36,1-27-38,0 6-45,-1 0 1,-5 32-1,5-46-184,1-1-1,0 1 1,1 13 0,0 7 101,2 15 540,-3-44-622,0-1 1,0 0-1,1 0 1,-1 0-1,0 0 0,1 0 1,0 0-1,0 1 1,-1-1-1,1 0 1,0-1-1,0 1 1,1 0-1,-1 0 1,0 0-1,1-1 0,1 3 1,-1-4-67,-1-1 1,1 1-1,-1-1 1,0 1-1,1-1 1,-1 0-1,0 1 0,1-1 1,-1 0-1,0 0 1,0 0-1,0 0 1,0 0-1,0 0 1,0 0-1,0-1 0,1-1 1,6-11-303,-2-1 1,1 0 0,-2 0-1,6-26 1,-8 32 125,-1 1 121,2-4-642,-1-1-1,-1 0 0,1 0 0,-1-16 0,-2 29 714,0-1-1,0 1 0,1 0 1,-1 0-1,0 0 1,0 0-1,0-1 0,0 1 1,0 0-1,0 0 0,0 0 1,0-1-1,0 1 0,0 0 1,0 0-1,0 0 1,0-1-1,0 1 0,-1 0 1,1 0-1,0 0 0,0-1 1,0 1-1,0 0 0,0 0 1,0 0-1,0 0 1,-1-1-1,1 1 0,0 0 1,0 0-1,0 0 0,0 0 1,0 0-1,-1 0 0,1-1 1,0 1-1,0 0 1,0 0-1,-1 0 0,1 0 1,0 0-1,0 0 0,0 0 1,-1 0-1,1 0 0,0 0 1,0 0-1,0 0 1,-1 0-1,1 0 0,0 0 1,0 0-1,0 0 0,-1 0 1,1 0-1,0 0 0,0 1 1,0-1-1,0 0 1,-1 0-1,1 0 0,-9 10-1164,0 23 12,8-12 832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7:26.121"/>
    </inkml:context>
    <inkml:brush xml:id="br0">
      <inkml:brushProperty name="width" value="0.1" units="cm"/>
      <inkml:brushProperty name="height" value="0.1" units="cm"/>
      <inkml:brushProperty name="color" value="#66CC00"/>
    </inkml:brush>
  </inkml:definitions>
  <inkml:trace contextRef="#ctx0" brushRef="#br0">0 11377 3904,'2'0'112,"-1"1"1,0 0 0,0-1-1,0 1 1,0 0-1,0 0 1,0 0 0,0 0-1,0 0 1,0 0-1,10 14 6518,-10-15-6463,10-5 2735,17-17-1268,-21 15-851,-3 4-537,1-1-1,-1 1 0,1 0 1,0 0-1,0 1 0,0-1 1,1 1-1,-1 0 1,1 1-1,-1-1 0,8 0 1,3 1 291,0 0 1,27 3-1,-1-1-17,-27 0-435,1 1-1,-1 1 1,0 0 0,0 1-1,0 0 1,16 8-1,-28-11-64,1 0 0,-1 0-1,0-1 1,1 1-1,-1-1 1,0 1 0,1-1-1,-1 0 1,1 0-1,-1-1 1,0 1 0,1-1-1,-1 0 1,0 1 0,1-1-1,-1-1 1,0 1-1,0 0 1,0-1 0,0 0-1,0 0 1,0 1 0,-1-2-1,1 1 1,-1 0-1,1 0 1,3-6 0,0 2 58,1 0 1,10-9 0,-13 13-61,0-1 1,0 0-1,0 0 0,0-1 1,-1 1-1,0-1 0,0 0 1,0 0-1,0 0 0,-1 0 1,1 0-1,3-9 0,-3 2-28,-1 0-1,0-1 0,0 1 1,-1 0-1,-1-1 0,0 1 1,-1-1-1,0 1 0,0-1 1,-1 1-1,-1 0 0,-5-15 1,5 13 30,0 0 0,0 0 0,1 0 0,0-26 1,6-59 75,1 12 27,-5 138-574,-3 152 363,0-191-1,0 0 0,0 0 0,-1 0-1,-1-1 1,0 1 0,-8 12 0,-11 11 196,12-12 126,12-23-231,-1 0 0,0 0-1,1 1 1,-1-1-1,0 0 1,0 0 0,0 0-1,1 0 1,-1 0-1,0 0 1,0 0-1,-1-1 1,-1 2 0,3-2 5,0 0 0,0 0 1,-1 0-1,1 0 0,0 0 1,0 0-1,0-1 1,0 1-1,-1 0 0,1 0 1,0 0-1,0 0 0,0-1 1,0 1-1,0 0 0,-1 0 1,1 0-1,0-1 1,0 1-1,0 0 0,0 0 1,0-1-1,0 1 0,0 0 1,0 0-1,0 0 1,0-1-1,0 1 0,0 0 1,0 0-1,0-1 0,0 1 1,0 0-1,0 0 0,0 0 1,0-1-1,0 1 1,1 0-1,-1 0 0,0 0 1,0-1-1,6-15 227,-2 6-169,-4 8-59,1 1 0,-1-1 0,1 1 0,0-1 0,-1 1 0,1 0 0,0-1 0,0 1 0,0 0 0,0 0 0,0 0 0,0-1 0,1 1 0,1-1 0,11-11 21,-6 2-77,-1 0 0,0-1 0,-1 0 0,9-21 1,-5 6-80,8-38 0,-4-22 188,-8 51 3,-1 0 0,-2-1-1,-3-52 1,0 49 54,5-14 246,-5-11-314,-4 45 21,4 19-50,-1-1-1,1 1 1,-1-1 0,1 0-1,0 1 1,0-1 0,0 0 0,0 0-1,0 1 1,0-1 0,0-2 0,2-10 43,-1-1 0,-1 0 0,-1-19 0,0-2 31,6-33-269,-6 58 201,0 0 0,-1 1 0,0-1 0,-4-12 0,3 12-26,0 0-1,1 0 0,0 0 1,0-13-1,-1 4-12,2 17-6,0 0-1,1 0 1,0 0 0,-1 0-1,1 0 1,0 0 0,0 0-1,1-4 1,0 2 31,-1-1 0,0 0 0,0 1 0,-1-1 0,0 0 0,0 1 0,-2-9 0,-1-3 29,3-1-7,0-37 0,1 36-31,-3-30-1,2 19-8,1 24-17,0 0 1,0 0-1,-1 0 0,1 0 1,-4-10-1,0-1 15,-4-30 0,3 20 107,0 5-59,4 16-17,-1 0 0,1 1 0,0-1 0,0-9 0,-3-13-103,-2-8-40,2 12 114,3 22 8,0-1 0,0 0 0,0 1 0,1-1 1,-1 0-1,1 0 0,0 0 0,0 1 0,0-1 0,1-3 0,0-2 36,0 0 1,0 0-1,-1 1 1,-1-17-1,0-2-101,1-220-38,-7 156-154,6 65 368,-4-28 0,4 50-113,0-1 0,0 0-1,1 0 0,-1 0 1,1 0-1,0 0 0,0-1 1,1 1-1,0-4 0,1-10 24,-1 0 0,-2-35-1,0 13-11,-4 23-69,1 6-85,2-49 331,2 52-217,-1-1 1,0 1-1,-1 0 1,-2-9-1,1 10 18,2 0-1,-1 0 1,0-14 0,3-34-58,0 24 19,-5-61 1,3 54 182,1 28-158,0 0-1,-3-15 1,-4-53-75,2 2 288,2-3-209,1 57 3,2 15 29,0 0 0,-1 0 1,-2-9-1,-5-56-101,6 60 103,2 0 1,-1 1-1,3-17 0,-1-10-24,-4 5 60,1 28-45,1-1-1,1 0 0,-1 1 0,1-1 1,0 0-1,1-11 0,1 10-18,-2 0 0,1-1 0,-1 1 0,-1-13 0,0-7 27,1-599-59,1 618 60,0-1 1,0 1 0,1 0-1,4-15 1,-3 13 33,0 0 1,2-19 0,1-85-330,-1 22 182,-5 92 98,0-1 0,0 1 0,0-1-1,0 1 1,0-1 0,0 1 0,0 0 0,0-1 0,0 1 0,1-1 0,-1 1 0,0-1 0,0 1 0,0-1 0,0 1 0,1-1 0,-1 1 0,0 0 0,0-1 0,1 0 0,-1 2-1,1-1-1,-1 1 1,0-1 0,1 1-1,-1-1 1,0 1-1,0-1 1,0 0 0,1 1-1,-1-1 1,0 1-1,0 0 1,0-1 0,0 1-1,0-1 1,0 1 0,0-1-1,0 1 1,0-1-1,0 1 1,0 0 0,7 135-141,0 3 87,-8-81 20,5 121 28,-3-122 96,-1-33 28,4 29 1,-2-31-75,-1 1 1,-3 29-1,1-26-7,2 33-1,4 89-152,-5-120 112,-4-3 2,3-22 13,0 0 0,1 0-1,-1 0 1,1 1-1,0-1 1,0 0-1,0 0 1,1 5 0,-1-3 40,1-1 1,-1 1-1,1-1 1,-1 1-1,-1 5 1,1 18-8,5 3 27,0 42-1,-2-7 68,3-7-134,2 29 0,-8-42 40,5 110-326,-3-98 432,1 2-57,-1-38-56,-1 36 0,-2-35-13,4 36 1,-1-44-38,2 9 39,0 32-1,4 171 17,-7-200-92,-2-1 0,0 0 0,-10 47 0,4-27 115,3-22 14,2-16-85,0 0 0,1-1 0,0 1 0,1 0 0,0 0 0,1 8 0,1 2-11,-1 0 1,-2 35-1,0-14 62,-3 5-160,3-33 173,0 0 0,1 22 0,0 43-710,-12-230-22,6 108 600,2 0 0,3-49 0,3-89 40,1-18 22,2 11-5,5-194 108,-10 343-110,0 0-16,3-131-34,-1-64 191,-4 128-119,2-252 1,-12 185-114,6 122 191,4 33-70,0 5-6,0-1 0,3-32 1,1-111-238,-3 82 253,1-208-108,0 284 105,0 0 1,0 1-1,1-1 0,-1 1 0,1-1 0,-1 1 1,1-1-1,0 1 0,0 0 0,1-3 0,-1 3-17,-1 0 0,1-1 0,0 1 0,0 0 0,-1-1 0,1 1 0,-1-1 0,1 1 0,-1-1 0,1-1 0,-5-33-89,3 28 101,0-1-1,0 1 0,2-17 0,1 0-75,-3-34 0,0 23 25,0 14 79,-1 0-1,-5-25 0,3 30-26,1 1-1,1 0 0,1-1 0,2-30 0,-1 39-14,0 0-1,0 0 1,-1 0 0,0 1 0,-2-11-1,1 12 18,1-1 1,0 1-1,0-1 0,1 1 0,0-1 0,1-10 0,0 5 10,0-1-1,-1-15 0,0 16-17,0-1-1,3-15 1,-1 7 2,0 0 0,-2-23 0,0 21-23,5-40 0,-3 40-8,-1 1-1,-2-31 1,-1 9 21,1 8-39,-12-64 1,12 92 56,0 0 1,1-1-1,2-13 1,-1 12-30,-1-1 1,0 1-1,-1-13 1,-19-124-13,19 132 69,1 1 0,1-22 0,0-4 19,-10-175-232,2 162 305,3 34-146,2 0 0,1-1-1,1-33 1,0 30-6,0 0-1,-1 1 0,-1-1 1,-8-32-1,0-6 0,4-57 147,6-166-90,1 272 12,0-1 0,1 0 0,3-13 0,-2 14-124,0-1 0,-1 0 0,0-14 0,-2 3 73,1 10 1,-1 1 1,-1-1-1,-3-24 0,0 8-148,3 24 169,1-1 0,-1 1 0,0 0 0,-1 0 0,1 0 0,-5-10 1,2 5-36,0 0 0,0-1 1,-2-19-1,3 18 7,0 0 1,-6-17-1,4 21 73,6 13-57,3 3-32,-1-1 0,0 1 0,-1 0 0,1 0 0,-1 0 0,1 8 0,3 46 42,-4-38 16,3 98-88,0-54 275,6 67-167,-8-114-37,10 71 250,3 125 1,-12 13 264,-4 216-181,5-363-384,0 1 75,-5-54-21,0 19 9,9 85 1,-5-101-84,-1 35 0,0-2 135,-1 74-256,1 8 239,6 14-98,-8-93 42,-10 95-1,4-97-55,2-30 81,1-22-20,0 0 1,2 1-1,1 20 0,1-1-96,-2 55 0,-2-32 35,2-33-139,0-20-396,0-14 206,-5-586-1758,-3 353 1429,6-9 331,2 219 340,-7-241-404,4 1-118,-8 50-14,1 58 221,10 150 307,-2-146-323,4-13 6,2-41 33,-4 165 428,-1 40-69,0 0 1,1 0-1,1 0 1,0 0-1,0 0 1,1 0-1,4-16 1,-4 18 60,0 1 0,0-1-1,-1 1 1,-1-1 0,1 0 0,-1 0 0,-2-13 0,1-6 164,1 20-138,-1 1 0,0-1-1,-3-11 1,3 14-57,0-1 1,0 0-1,0 0 1,0 0-1,1-1 0,0-8 1,2-2-22,-1-1 1,-1 1-1,0 0 1,-1 0 0,-4-21-1,3 25-34,2-1 1,-1 1-1,3-16 0,-1-7 2,-1 24 36,1-16 48,-1 0 0,-2 0 0,-9-47 0,9 66-10,1-1 0,0 1 0,1-1 0,0-14 0,1 13-76,-1 1-1,-1-1 0,-1-10 0,1 14-8,0-1 0,1 0 0,0 0 0,1-7 0,-1-4 0,-8-40-85,7 43 121,-5-29 0,3 29-11,-1-29 1,7 1 96,-3-180-26,5 158-90,-5 24 20,-9-66 1,5 80 79,-3-16-20,2-3-81,0 0 86,4 31-43,1 0 0,1 0 0,0 1 0,1-1 0,5-17 0,-5 19-9,-1 1 0,-1-1-1,-1-22 1,0 3 142,3-19-255,-1 27 10,-1-1-1,-2-23 1,0 37 35,2 6 54,-1 0 1,1 0-1,-1 0 1,1 1 0,1-1-1,0-8 1,1-4 47,-1-1 0,-2-31 1,0 6-17,1-64 258,-4 78-359,3 26 32,0 0 0,1 0 1,-1 0-1,1 0 1,0-1-1,0 1 0,0 0 1,0 0-1,1-5 1,0 3 22,0-1 0,-1 1 1,0-11-1,0 10 7,0 0 0,1 0 0,1-11 0,-1 10-42,0-1 0,0 0 0,-1 0-1,-1-14 1,0-5 22,-3-18-42,3 34 72,0-1 1,0 0-1,2-21 1,1 9-32,-2-42 0,-1 26-2,-3 5 115,3 28-113,0 1 1,1-1-1,-1 0 0,2-11 0,0 2-21,0 0-1,-1 1 1,-1-1-1,0 0 1,-1 1 0,-5-18-1,1 18-107,5 13 148,0 1 0,0-1 0,0 0 0,0 1 0,0-1 0,1 0 0,-1 1 0,1-1-1,-1 0 1,1 0 0,0 0 0,0 0 0,0 0 0,0 1 0,0-4 0,0 1-28,1 0 0,-1 1 1,0-1-1,0 0 0,0 0 0,-1 0 1,1 1-1,-1-1 0,0 0 0,-3-6 0,1-1 35,0 1 125,3 9-145,-1-1 0,1 1 0,-1-1-1,1 1 1,-1-1 0,1 0 0,0 1-1,0-1 1,0 1 0,0-1 0,0 0-1,0 1 1,1-3 0,0-4 17,0 0 1,0 0-1,-1 0 1,0 0-1,-1-11 1,0-4-96,1-162 86,-1 177-78,0 0 1,0 0 0,-4-14 0,3 17 107,0-1-1,1 1 1,0-1 0,0 1-1,1-1 1,-1 1 0,1-1-1,1-8 1,0 9-58,-1 0-1,1 0 1,-1-1-1,-1 1 1,1 0 0,-1 0-1,1-1 1,-3-5 0,-2-25-51,6 25 104,0 11-40,-1-1-1,0 0 0,0 0 0,0 0 1,1 0-1,-1 0 0,0 0 0,0 0 1,0 0-1,-1 1 0,1-1 0,0 0 1,0 0-1,0 0 0,-1 0 0,1 0 1,0 1-1,-1-1 0,0-1 0,-13-24-203,10 21 254,-1 0 0,1-1 0,0 1 0,0-1 0,1 0 0,-1 0-1,1 0 1,1 0 0,-3-9 0,0-18 23,0 13-141,4 15 35,0 0 0,0 0 0,-1 0 1,1 0-1,-1 1 0,-4-9 0,-6-12 72,11 24-43,0-1 0,1 0 0,-1 1 1,1-1-1,0 0 0,-1 0 0,1 1 0,0-1 0,0 0 0,0 0 1,0 1-1,1-1 0,-1-2 0,0 2 17,0 1 0,0-1 0,0 0 0,0 1 0,0-1 0,0 0-1,-1 1 1,1-1 0,-1 0 0,1 1 0,-1-1 0,0 1 0,0-1 0,0 1 0,0 0 0,0-1 0,0 1 0,-1-2 0,0 0-19,0 1 0,0-1 0,1 0 1,-1 0-1,1 0 0,-2-4 0,1 2-37,0 0 0,0 1-1,0-1 1,-1 1 0,0-1 0,0 1-1,0 0 1,0 0 0,-1 0-1,1 1 1,-6-4 0,3 1 58,0-1 1,-11-13-1,-17-27-53,25 36 121,0-1 0,1 1 0,0-1 0,1-1 0,-10-25 0,17 38-83,-1-1 1,1 0-1,0 0 1,-1 0-1,1 0 0,0 0 1,0 0-1,0 0 1,0 0-1,0 0 0,0 0 1,0 0-1,0 0 1,0 0-1,0 0 0,1 0 1,-1-1-1,1 2 7,-1 0 0,0-1-1,1 1 1,-1 0 0,1-1 0,-1 1 0,0 0-1,1-1 1,-1 1 0,1 0 0,-1 0 0,1 0-1,-1-1 1,1 1 0,-1 0 0,1 0 0,-1 0-1,1 0 1,-1 0 0,1 0 0,-1 0 0,1 0-1,0 0 1,4 1 31,0 1 0,1-1 0,-1 1 0,9 4 0,-8-3-51,8 3-67,-1 0 1,0 1-1,0 1 1,-1 0 0,0 0-1,0 2 1,-1-1 0,0 1-1,-1 1 1,15 19-1,-19-22 54,-1 0 0,0 0 0,-1 0 0,0 0 0,0 1 0,-1-1 0,0 1 0,0 0 0,-1 0 0,0 0 0,-1 0 0,0 0 0,-1 1 0,1-1 0,-2 11 0,0-14 0,0 0 0,0-1 0,0 1-1,-1-1 1,0 0 0,0 1 0,0-1 0,-5 7-1,3-3 50,0 1 0,1-1 1,0 1-1,0 0 0,1 0 0,0 1 0,1-1 0,0 0 0,1 1 0,0-1 0,0 0 0,1 1 0,3 9 0,-3-3 50,0 0 0,-2 21 0,0-4-116,1-177 68,-1 120-86,-1 0 0,-2 1 0,0-1 0,-9-26 0,-2-11 161,13 51-119,-11-65 153,12 66-119,1 0 1,0 1-1,0-1 0,1 0 0,0 1 1,0-1-1,4-13 0,-5 20 3,1 0 0,-1-1-1,1 1 1,0 0 0,-1 0-1,1 0 1,0 0 0,0-1 0,0 1-1,-1 0 1,1 0 0,0 1-1,1-1 1,-1 0 0,0 0-1,2-1 1,-2 2-11,0 0 0,0-1 0,-1 1 0,1 0 0,0 0 0,0 0-1,0 0 1,-1 0 0,1 0 0,0 0 0,0 0 0,0 0 0,0 0 0,-1 1 0,1-1 0,0 0 0,0 1 0,-1-1 0,1 0 0,0 1 0,-1-1-1,1 1 1,0-1 0,-1 1 0,1-1 0,0 1 0,0 1 0,3 2 15,-1-1-23,0 0 0,0 1 0,0 0 0,0 0 0,-1 0 0,1 0 0,-1 0 0,0 0 0,2 9 0,2 8 48,-3-10-17,0 0 1,0-1 0,1 1-1,0-1 1,1 0 0,0 0-1,10 13 1,3 5 208,-17-26-299,-1-1-4,-1 0 65,1 1-1,0-1 1,0 0-1,-1 1 1,1-1 0,0 0-1,-1 1 1,0 1-1,0-2 1,1 1 36,-1 1 0,1 0-1,-1 0 1,1 0 0,0 0 0,0-1-1,0 1 1,0 0 0,1 0-1,-1 0 1,1 0 0,2 4-1,16 34 236,-12-28-310,6 9-49,-12-21 326,-7-8-139,-9-17-144,2-1 0,1-1 0,1 0 0,-13-47 0,22 64 9,5 10-20,7 18-19,-1-5 185,-4-5-94,0 0 0,0 1 0,7 18 0,-8-17 119,0-1 0,11 18 0,-14-28-58,-2-18 54,-3 6-185,3 10 71,0 0-1,0-1 1,1 1 0,-1 0-1,1 0 1,-1 0 0,1-1-1,0 1 1,0 0 0,0 0-1,0-4 1,2-1-70,-2 7-9,4 8 159,-1-2-113,0 1 0,-1 0-1,1 0 1,-1-1 0,0 1-1,0 8 1,-1-12 5,-1 1 1,0-1-1,0 0 0,0 0 1,-1 0-1,1 1 0,-1-1 0,1 0 1,-1 0-1,0 0 0,0 0 1,-1 0-1,1 0 0,0 0 1,-1-1-1,-2 4 0,2-3 27,1 1-1,-1-1 1,1 1-1,0-1 0,0 1 1,0 0-1,0-1 1,0 1-1,1 0 1,0 0-1,0-1 0,0 1 1,0 0-1,2 6 1,-1 13-77,-9-1-48,4-7 151,3-12-34,0 1 0,1-1 0,-1 1 0,1-1 0,0 1 1,-1-1-1,2 7 0,0 1 34,0 0 1,-1 0 0,0 13-1,-1-1-42,1-20 13,-1 0 0,1 0 0,-1 0 0,0 0 0,0-1 0,0 1 0,0 0 0,-2 3 0,2-4-8,-1 1 0,1 0 0,0 0-1,0 0 1,0 0 0,1 1 0,-1-1 0,0 4-1,5 76-161,-1-9 272,-2-57-143,1-1-1,3 16 0,-2-15 67,0-1 1,-1 18-1,-2-25-12,1 0 1,1-1-1,-1 1 0,1 0 1,4 11-1,-1-4-115,-2 0 112,0 0 0,-2 0-1,0 0 1,0 1 0,-3 17 0,1 7-107,1-12 66,1 0-1,1 0 1,9 40 0,-8-51-13,0-1 1,-1 1 0,0 32-1,-4-52 182,1 1-147,0 1-1,1-1 1,-1 1-1,0-1 0,1 0 1,-1 1-1,0-1 1,1 0-1,-1 1 1,1-1-1,-1 0 1,1 0-1,0 1 1,-1-2-1,-13-86 53,-19-126-15,33 210-49,-1-11 100,1-28 1,2 8-178,-1 4 110,7-37 1,-3 36-62,0-37 1,-5 41-9,0 0-1,-2 0 1,-1 0 0,-1 0 0,-12-40 0,13 61 100,-35-122 70,38 128-119,0 0 0,-1 0 1,1 0-1,0 0 0,0 0 0,-1 0 0,1 1 1,0-1-1,0 0 0,0 0 0,0 0 1,1 0-1,-1 0 0,0 0 0,0 0 0,0 0 1,1 1-1,-1-1 0,1-2 0,0 3-2,-1 0 0,1 0 0,-1 0 0,1-1 0,-1 1 0,1 0 0,0 0 0,-1 0 0,1 0 0,-1 0 0,1 0 0,-1 1 0,1-1 0,-1 0 0,1 0 0,0 0 0,-1 0 0,1 1 0,-1-1 0,1 0 0,0 1 0,1 0-19,1 1 0,-1 0 0,1-1 0,-1 1 0,0 0 0,0 1 0,0-1 0,0 0 0,0 0 0,0 1 0,-1-1 0,1 1 0,1 5 0,3 6 19,6 23 1,-3-10 65,-3-11-58,0-1 0,-2 1 0,1 0 0,-2 0 1,0 1-1,-1-1 0,-1 0 0,0 1 0,-1 0 0,-4 27 1,-1 14 117,4-45-173,0 1 0,1-1 0,1 14 0,1 8 86,-2 74 39,0-97-26,2-1 1,3 19-1,1 1-121,2 26 84,-3-26-23,2 51 0,-6-66 37,1 0 0,3 16 0,2 12-12,6 179-259,-13-192 351,2-1-1,6 34 0,-7-52-109,0-1-1,-2 23 1,0-9-152,-2 1 130,2-21 44,0-1 0,1 1 0,-1 0 0,1-1 0,0 9 0,3 11-71,-2 0 0,-2 31 0,-1-7 123,1-10-134,-13 75 0,13-102 125,0 1 0,1-1 0,2 15-1,-1 7-13,-1 69-137,0-96 84,-1-1 0,0 1 0,-2 8 0,2-10-18,0-1-1,0 1 1,0-1 0,1 1-1,-1-1 1,1 1-1,0-1 1,0 1 0,1 3-1,0 2 21,0 0 0,0 0 0,-1 0 0,-1 15 1,-1 1-40,2-18 20,0 41 41,8 68-1,-6-95 7,-1 0 0,-2 28 0,0-7 81,2-24-4,0 1-1,2 0 0,5 24 1,-6-33-127,-1-1 0,-1 1 1,1-1-1,-3 16 0,1 1 125,1-15-60,1 0 0,3 17 1,-2 9 138,-1-8-14,1-16-131,-1 1 1,-2 23-1,0-27 30,1 1 0,0 0-1,1 0 1,2 17-1,-1-19-78,-1 0-1,-1 1 0,1-1 1,-3 16-1,1 3 236,1 238-251,-3-244 136,2-18-125,0 0 1,1-1-1,-1 1 1,1-1-1,0 1 1,0 5-1,2 4 29,-1 0-1,-2 19 1,1-21 39,0-1 0,0 1-1,3 15 1,-2-20-79,0 0-1,-1 0 1,0-1 0,0 9-1,-1 1-11,-2-1-23,2-13 72,1 0 1,0 0-1,-1 0 0,1 0 0,0 0 0,-1 0 0,1 0 0,0 1 0,0-1 0,0 0 0,0 0 0,0 2 1,5 64 106,-1-42-139,-2 0 1,-1 40-1,-2-41 82,-5-19-1557,-16 15-7491</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8:43.054"/>
    </inkml:context>
    <inkml:brush xml:id="br0">
      <inkml:brushProperty name="width" value="0.1" units="cm"/>
      <inkml:brushProperty name="height" value="0.1" units="cm"/>
      <inkml:brushProperty name="color" value="#66CC00"/>
    </inkml:brush>
  </inkml:definitions>
  <inkml:trace contextRef="#ctx0" brushRef="#br0">177 439 13952,'-1'-1'-7,"0"0"0,0 0 1,1 0-1,-1 0 0,0 0 1,1 0-1,-1 0 0,1 0 1,-1 0-1,1 0 1,0-1-1,-1 1 0,1 0 1,0 0-1,0 0 0,0-2 1,1-25-248,0 7 45,5-35-645,-6 19 864,1 7 18,-2-1 0,0 1 1,-9-40-1,9 63 71,-1 1 1,0-1-1,-1 1 0,0 0 1,0 0-1,0 0 0,-7-10 1,8 14 65,1 0 1,0 0-1,0-1 1,-1 1 0,1 0-1,1-1 1,-1 1 0,0-1-1,1 1 1,-1-1-1,1 1 1,-1-1 0,1 0-1,0 1 1,0-1 0,1 1-1,-1-4 1,0-2 1785,3 14 55,0 1-1751,0 1 0,0 0-1,-1 0 1,1 0 0,-2 0 0,1 0 0,-1 0-1,-1 1 1,0 8 0,-1 10 259,-8 39-1,5-44-155,1-1 1,0 0-1,2 36 0,3 70 1075,-3-71-1031,-5 80-183,1-67-44,3-47 8,-1 1 0,-9 26 0,4-11-92,-15 96 298,22-129-372,-2 12 34,1 0 0,0-1 0,1 1 0,2 25 0,0-17 50,-1-1 0,-2 1 0,-8 47-1,4-28-108,2-3 72,1 48 0,2-45-142,0-22 155,1 0 1,3 28 0,11 10 39,-5-16-32,-4-24-29,-1 0 0,-1 1 0,0 21 0,2 42 110,2 24-55,0 2 18,-2 21 36,-3-108-16,0 1-1,6 25 1,-4-26-127,-1 0 0,1 27 0,5 182 26,11 70 181,-8-175 22,-6-47-310,-5-68 71,1 1-1,0-1 0,0 1 0,8 20 0,-5-17 20,-1 0 1,3 17-1,-5-2-91,-3 39 0,1-25 153,-6 50 20,1-4-18,4-68-106,-2-1 1,-6 26-1,-7 16-170,4-3 276,-8 60-54,17-94-38,1 0-1,2 42 1,2 99 257,-3-92-312,-5 7 28,3-56 37,2-1 1,0 27-1,4 80 156,-1-6-130,0 8 60,-3-76-81,0-29 34,-9 44 0,1-7 63,8-46-111,1 0 0,1 1 0,1-1 1,7 35-1,-3-18-45,2 58-1,-7-74 72,17 167-45,-1-8-77,-3-72 226,-2-12-337,11 70 180,0 13 280,-16-27-187,8-46-140,-12-88 81,43 288 5,-41-265-11,-2-1 0,-2 2 1,-6 59-1,3-66-5,-5 15-38,5-40 38,0 1 0,1 0 1,0-1-1,2 22 0,1-6-24,-3 44-1,0-47 74,1 1-1,3 27 0,6 57-123,-5 162-1,-5-151-114,1-34 331,-3 218-320,-3-228 249,2-48-147,2 0 1,2 38-1,0-29 13,0-28 41,0-1 1,0 1-1,3 13 1,0-7 63,-1 0-1,1 26 1,-4-18-137,0-1 1,-7 27-1,3-20 26,-7 35 117,-7 61 130,16-106-226,0 0 0,-1 0 0,-1 0 0,-9 23 0,13-38 37,0 1 1,0-1 0,0 0 0,1 1 0,0 6-1,0-7 12,0-1-1,0 0 0,-1 0 0,1 0 1,0 0-1,-1 0 0,0 1 1,0-1-1,-2 5 0,3-8 1,0 0 1,0 0-1,-1 0 0,1 0 1,0 0-1,0 0 0,0 0 1,0 0-1,0 0 0,0 0 1,0 0-1,0 0 0,-1 0 0,1 0 1,0 0-1,0 0 0,0 0 1,0 0-1,0 0 0,0 0 1,0 0-1,-1 0 0,1 0 1,0 0-1,0 0 0,0 0 1,0 0-1,0 0 0,0 0 1,0-1-1,0 1 0,-1 0 0,1 0 1,0 0-1,0 0 0,0 0 1,0 0-1,0 0 0,0 0 1,0 0-1,0-1 0,0 1 1,0 0-1,0 0 0,0 0 1,0 0-1,0 0 0,0 0 1,0 0-1,0-1 0,0 1 0,0 0 1,0 0-1,0 0 0,0 0 1,0 0-1,0 0 0,0 0 1,0-1-1,-4-15 49,-1-17 91,3 8-119,-1 2 64,1 0 1,3-36-1,2-82-445,-1 5 411,-1 12 71,-1 79-217,0-17 41,-1-76 273,-11-61-437,5 140 260,-20-80 1,-18-95-154,12 54 227,13 79-186,-19-82 39,33 161 18,1 0 0,1 0 0,0 0 0,1-37 1,1 21 176,1 20-212,1-29 1,2-34 158,1-1-174,6 24-46,20-72 0,-29 130 108,3-18 55,3-26-1,-5 29-89,1 0 1,5-16-1,-4 16 97,0 0 0,-1 0-1,0-21 1,1-15-112,-1 21 167,-2-32 0,-1 25-209,-2-32-39,0-23 227,4 52-15,-1 19-238,5-40 1,3 18 226,-3 0 1,1-44-1,0-36-381,-2 68 464,10-285-109,-6 246-168,-3 40 154,10-113 200,3-481-272,-18 543 33,-10-360-102,12 338 181,7-16-24,9-308 6,-18-6-115,10 261-525,-1-50 645,-12 180-75,-8-132-133,5 150 164,3-1 1,3-52-1,2-112-369,-3 113 42,0 30 384,2-75-52,1 129-69,1-1 1,1 0 0,10-30-1,-8 28-120,8-38 0,-11 24 149,-1-41-1,1-20 87,3 17-181,-6-79 0,-1 70-46,2 61 230,0 0 0,10-42 0,-10 55-144,0-1 0,-2-21 0,1 11-974,6 28-270,-2-2 1047,-1 1 1,0 0-1,-1 0 0,1 0 1,-1 0-1,0 0 0,2 5 1,2 2-286,2 8-347,0 1 0,-1 0 1,6 28-1,1 15-464</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9:10.830"/>
    </inkml:context>
    <inkml:brush xml:id="br0">
      <inkml:brushProperty name="width" value="0.1" units="cm"/>
      <inkml:brushProperty name="height" value="0.1" units="cm"/>
      <inkml:brushProperty name="color" value="#66CC00"/>
    </inkml:brush>
  </inkml:definitions>
  <inkml:trace contextRef="#ctx0" brushRef="#br0">138 1686 11904,'0'0'0,"0"1"0,1-1 0,-1 0 0,1 0 0,-1 0 0,0 0 0,1 1 0,-1-1 0,0 0 0,0 1 0,1-1 0,-1 0 0,0 0 0,1 1 0,-1-1 0,0 0 0,0 1 0,0-1 0,1 0 0,-1 1 0,0-1 0,0 1 0,0-1 0,0 0 0,0 1 0,0-1 0,0 1 0,0-1 0,0 0 0,0 2 0,7 13 0,-4-12 8,-1 0 0,0 0 1,0 0-1,1 0 1,-2 0-1,3 4 0,-3-6 43,-2-2-51,1 1 0,-1-1-1,0 0 1,1 0 0,-1 1 0,0-1 0,0 0-1,0 1 1,1-1 0,-1 1 0,0-1 0,-1 0-1,-10-4-45,12 5 43,0 0 1,0-1-1,-1 1 0,1 0 1,0 0-1,0 0 0,0 0 0,-1 0 1,1-1-1,0 1 0,0 0 1,-1 0-1,1 0 0,0 0 1,0 0-1,-1 0 0,1 0 0,0 0 1,0 0-1,-1 0 0,1 0 1,0 0-1,0 0 0,-1 0 1,1 0-1,0 0 0,0 1 0,-1-1 1,1 0-1,0 0 0,0 0 1,0 0-1,-1 0 0,1 1 1,0-1-1,0 0 0,0 0 0,0 0 1,-1 0-1,1 1 0,0-1 1,0 0-1,0 0 0,0 1 1,0-1-1,0 0 0,-1 0 0,1 0 1,0 1-1,0-1 0,0 1 1,0-1 4,0 0 0,0 1 0,0-1 0,0 0 0,0 0 0,0 1 0,0-1 0,-1 0 1,1 1-1,0-1 0,0 0 0,0 0 0,0 1 0,-1-1 0,1 0 0,0 0 0,0 0 1,-1 1-1,1-1 0,0 0 0,0 0 0,-1 0 0,1 0 0,0 1 0,0-1 0,-1 0 1,1 0-1,0 0 0,-1 0 0,1 0 0,0 0 0,-1 0 0,1 0 0,0 0 0,-1 0 0,1 0 1,0 0-1,0 0 0,-1 0 0,-5-13 101,-1-2-88,0-2-10,6 15 12,0-1-1,1 1 1,-1 0-1,0-1 0,0 1 1,-1 0-1,1 0 0,0 0 1,-1 0-1,1 0 1,-1 1-1,1-1 0,-1 0 1,-2-1-1,-20-10 1935,20 11-1752,0 1 0,0-1 1,1 0-1,-1-1 0,0 1 1,1-1-1,-1 1 0,1-1 1,0 0-1,0 0 0,0-1 0,0 1 1,-2-5-1,-1-3 498,0-2 1708,9 20-1678,33 70 492,12 30-624,-36-70-474,-1 0 1,-3 0 0,-1 1 0,-1 0 0,0 50-1,1 81 315,1 102-434,-9-267 28,-1-16-62,-1-1 7,-6-55-66,-2-75 1,9-75 188,2 159-111,8-80 138,-6 112-175,4-97 154,-4 64 0,-5-213 205,1 251-154,-7-34-1,10 116 225,4 323-32,-5-294-184,-4 1 1,-29 164-1,15-190 101,12-46-165,3-7-49,3-9-45,0-1 1,0 1-1,-1 0 1,1-1-1,-1 1 1,1-1 0,-1 1-1,0-1 1,1 1-1,-1-1 1,0 0-1,0 1 1,0-1-1,0 0 1,0 0-1,-1 0 1,-1 2-1,3-3-4,0 0 0,-1 0-1,1 1 1,0-1 0,0 0 0,-1 0-1,1 0 1,0 0 0,0 0-1,-1 0 1,1 0 0,0 0 0,-1 0-1,1 0 1,0 0 0,0 0 0,-1 0-1,1 0 1,0 0 0,-1 0-1,1 0 1,0-1 0,0 1 0,-1 0-1,1 0 1,0 0 0,0 0-1,0 0 1,-1-1 0,1 1 0,0 0-1,0 0 1,0 0 0,-1-1 0,1 1-1,0 0 1,0 0 0,0-1-1,0 1 1,0 0 0,-1 0 0,1-1-1,0 1 1,0-1 0,-4-13-3,4 13 3,-8-55 140,-1-108 0,17-58-41,-5 178-92,20-364 216,-22 392-207,1-17 169,-1 0 0,-6-50 0,5 83-183,0 0 0,0 0 0,-1 0-1,1 0 1,0 0 0,0 0-1,0 0 1,0 0 0,0 0-1,0 0 1,0 0 0,0 0-1,0 0 1,0 0 0,0 0-1,0 0 1,0 0 0,0 0-1,-1 0 1,1 0 0,0 0-1,0 0 1,0 0 0,0 0-1,0-1 1,0 1 0,0 0-1,0 0 1,0 0 0,0 0-1,0 0 1,0 0 0,0 0 0,0 0-1,0 0 1,0 0 0,0 0-1,0 0 1,0 0 0,0 0-1,0 0 1,0 0 0,0 0-1,0 0 1,0-1 0,0 1-1,0 0 1,0 0 0,0 0-1,0 0 1,0 0 0,0 0-1,0 0 1,0 0 0,0 0-1,0 0 1,0 0 0,-3 9-4,0 21-47,13 191 238,-2-94-167,1 195-7,-18-99-21,0-172-43,7-46 50,1-7-35,0-13-71,0 4 63,0-106-277,3 51 258,2-121 76,10-5 239,-8 114-122,6-147-148,-12-90 735,3 274-744,1-1 0,9-40 1,5-47 142,-11-254 1137,-8 265-1078,-3-3 9,3 68-107</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9:21.271"/>
    </inkml:context>
    <inkml:brush xml:id="br0">
      <inkml:brushProperty name="width" value="0.1" units="cm"/>
      <inkml:brushProperty name="height" value="0.1" units="cm"/>
      <inkml:brushProperty name="color" value="#66CC00"/>
    </inkml:brush>
  </inkml:definitions>
  <inkml:trace contextRef="#ctx0" brushRef="#br0">745 157 5568,'-1'-2'259,"1"0"1,-1 1-1,0-1 1,1 0-1,0 0 0,-1 0 1,1 0-1,0 0 1,0 0-1,0 0 1,0 0-1,0 0 1,1 0-1,-1 0 0,0 0 1,2-3-1,-1 2 94,-1 1 1,1-1-1,-1 1 0,0-1 0,0 0 0,0 1 0,0-1 0,0 1 0,-1-1 0,1 1 0,-1-1 0,0 1 0,1-1 0,-3-2 1,3 4-186,-1-1 1,1 1 0,-1 0 0,0-1 0,0 1 0,0 0 0,0 0 0,0 0 0,0 0 0,0 0 0,0 0 0,0 0 0,0 0 0,-1 0 0,1 0 0,0 1 0,-1-1-1,1 0 1,0 1 0,-1-1 0,1 1 0,-1 0 0,1-1 0,-3 1 0,1-1-21,1 0 0,-1 0 0,0 0 0,0 0 0,0-1 0,1 1 0,-1-1 0,0 0 0,-2-2 0,-9-6 143,-53-19 754,66 29-1037,-1-1 0,1 1 0,-1-1 0,0 1 0,1 0-1,-1 0 1,1-1 0,-1 1 0,0 0 0,1 0 0,-1 1 0,1-1 0,-3 1 0,1-1-7,-2 1 19,0 0 0,-1 1-1,1-1 1,-8 5 0,-10 3-183,-125 37 446,129-41-305,1 0 1,0 1 0,1 1-1,-21 11 1,30-14 81,1-1-1,-16 5 1,16-6 3,-1 1 0,-14 7 0,-38 17 588,55-23-530,2-3-83,1 0 0,0 1 0,-1-1 0,1 1-1,0-1 1,0 1 0,0 0 0,0 0 0,0 0-1,1 0 1,-1 0 0,-1 3 0,1 1-77,-11 25 228,-1-1 0,-20 33 0,30-55-186,0 0 1,0 1 0,1-1-1,1 1 1,-1 0-1,1 0 1,1 0-1,0 0 1,0 0-1,1 0 1,1 12 0,-1 18 85,0-29-43,0-1-1,1 14 1,0-20-23,0 0 0,-1 0 0,1 0 0,0 0 0,1 0-1,-1 0 1,0 0 0,1 0 0,-1-1 0,1 1 0,3 3 0,8 8-8,0 0 0,1-1 0,0 0 0,1-1 0,25 14 1,-9-9 12,-21-13 10,-1 0 0,0 2-1,0-1 1,0 1 0,-1 0 0,0 0-1,9 11 1,-4-4-110,1-1-1,28 20 0,-41-31 78,3 2 37,0-1 0,1 0 0,-1-1 0,0 1-1,1-1 1,-1 0 0,1 0 0,7 0 0,22 7 370,-25-5-421,0 0-1,1-1 1,-1 0-1,19 1 0,42-3-8,-34-1 15,-28 1 75,0-1 0,0 0 1,0-1-1,0 0 0,10-4 1,18-3-240,-24 7 91,-11 2 99,0 1 0,1-1 1,-1-1-1,0 1 0,0 0 0,0 0 1,1 0-1,-1-1 0,0 1 1,0 0-1,0-1 0,0 1 0,0-1 1,0 0-1,0 1 0,1-2 1,36-26-35,-26 16 47,-10 10-9,1 0 0,-1 0 0,1-1 1,-1 1-1,0-1 0,0 0 0,0 1 1,-1-1-1,1 0 0,-1 0 0,2-5 1,0-6 6,-1 0 0,-1 0 0,0-23 0,-1 36-43,0-9-2,1 1-1,1 0 1,5-17-1,1-8 272,-4-1-242,-2 0 0,-2-55-1,-2 29 117,2-36-17,0 95-119,0-1 1,0 1-1,-1-1 0,1 1 1,-1 0-1,1-1 1,-1 1-1,0 0 0,0 0 1,0-1-1,0 1 1,0 0-1,-1 0 0,1 0 1,-1 0-1,1 1 0,-1-1 1,0 0-1,-2-2 1,-1 1 7,1 1 0,-1-1 0,1 0 0,-1 1 0,0 0 0,0 0 0,-7-1 0,12 3-12,-1-1 0,0 1 0,0 0 0,1 0 0,-1-1 0,1 1-1,-1-1 1,0 1 0,1-1 0,-1 1 0,1-1 0,-1 1 0,0-2 0,0 1 10,1 1 0,-1-1-1,0 0 1,0 0 0,0 1 0,0-1 0,0 0-1,0 1 1,0-1 0,0 1 0,0-1-1,0 1 1,-1-1 0,-77-14-89,64 12 79,-2 0 6,1-1 0,0-1 0,-17-8 0,-10-4 0,32 14 7,1 0 1,-1 0-1,0 1 0,0 0 1,-1 1-1,1 0 0,0 1 0,0 0 1,-1 0-1,-13 4 0,8-1-71,-92 19-138,90-18 105,0 2-1,1 1 1,-30 15-1,43-19 58,0 1-1,0 0 0,0 0 1,0 1-1,1 0 0,-1 0 1,1 0-1,0 0 1,1 0-1,-1 1 0,1 0 1,-3 7-1,0 3 61,1 1-1,1-1 1,0 1-1,2 0 1,0-1 0,0 1-1,2 0 1,0 0-1,1 0 1,1 0-1,7 31 1,-4-28 63,0-1-1,2 0 1,18 36 0,-22-48-81,-1 0 0,0 0 0,0 1 0,0-1 0,-1 1 0,0 0 0,0-1 0,-1 10 1,0-5 54,1-1 1,3 20 0,-3-27-42,0 0 0,1-1 0,-1 1 0,1-1 0,-1 1 0,1-1 0,0 0 0,0 1 0,1-1 0,-1 0 0,1-1 0,3 5-1,4 0-24,1 0-1,-1 0 0,2-1 0,-1-1 1,0 0-1,24 7 0,-19-7 28,0 1 1,-1 1-1,18 10 1,-22-11 17,0 0 0,1-1-1,0 0 1,0-1 0,0 0 0,13 2 0,77 8 165,-31-6 51,-60-7-229,-1 0 1,17-1-1,-7-1 35,-13 0-63,0 0 0,0 0 0,0-1 0,-1 0 0,1 0 0,12-6 0,10-3-19,-22 9 33,28-11 213,-33 12-209,0 0 1,0 0 0,0 0 0,-1 0 0,1-1-1,0 1 1,-1-1 0,1 1 0,-1-1 0,1 0-1,-1 1 1,0-1 0,0 0 0,2-3-1,1-7 3,0 0 0,3-22 0,-5 25 14,0 0 1,0 0 0,0 0-1,1 0 1,1 1-1,4-9 1,-7 13-19,1 1 1,-1 0-1,0 0 1,0-1 0,-1 1-1,1-1 1,-1 1-1,1-1 1,-1 1-1,-1-7 1,-5-36 106,6 42-83,-4-30-26,1 0 0,3-47 0,1 37-8,-2 32 13,1 1 1,-1 0-1,-1-1 0,0 1 1,0 0-1,-1 0 0,-1 0 0,0 1 1,0-1-1,-1 1 0,-1 0 1,1 0-1,-2 1 0,-13-17 0,16 21-31,2 2-3,0 0 1,-1 0-1,1 0 1,-1 1-1,1 0 1,-1-1 0,0 1-1,0 0 1,0 0-1,0 0 1,0 1-1,0-1 1,0 1-1,-1 0 1,1-1-1,-7 0 1,2 1-141,0 1 1,0 0-1,-1 1 0,1-1 1,-13 4-1,16-3-472,-1 1 1,1-1-1,0 1 0,0 0 1,-8 5-1,8 1-804</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9:31.286"/>
    </inkml:context>
    <inkml:brush xml:id="br0">
      <inkml:brushProperty name="width" value="0.1" units="cm"/>
      <inkml:brushProperty name="height" value="0.1" units="cm"/>
      <inkml:brushProperty name="color" value="#66CC00"/>
    </inkml:brush>
  </inkml:definitions>
  <inkml:trace contextRef="#ctx0" brushRef="#br0">36 89 5056,'0'-4'739,"-1"0"0,1 0 0,-1 0 0,0 0 0,0 0 0,-3-6 0,4 10-523,-1-1 0,0 1-1,1-1 1,-1 0 0,0 1 0,1-1 0,-1 1-1,0 0 1,1-1 0,-1 1 0,0 0 0,0-1-1,1 1 1,-1 0 0,0 0 0,0 0 0,0-1-1,0 1 1,1 0 0,-1 0 0,0 0-1,0 0 1,0 1 0,1-1 0,-1 0 0,0 0-1,0 0 1,-1 1 0,-2 0 528,4-1-666,0-1-1,0 1 0,0 0 0,0 0 0,0-1 0,0 1 0,0 0 1,0-1-1,0 1 0,0 0 0,0 0 0,1-1 0,-1 1 0,0 0 1,0 0-1,0-1 0,0 1 0,0 0 0,1 0 0,-1-1 0,0 1 1,0 0-1,0 0 0,1 0 0,-1-1 0,0 1 0,1 0 0,44 5 1273,-17 3-989,-18-5-227,0 0-1,0-1 1,18 2 0,27 0 127,98 4 726,-101-8-753,89-11 1,-129 9-151,1 2 0,22 0-1,-8 1 18,16-5-90,-29 3-23,0 0-1,14 1 0,66 5 104,-71-4-44,-1-1 0,1 0 0,-1-2 0,0-1 0,23-5 1,-37 7-53,-1 1-1,0 0 1,1 0 0,-1 0 0,0 1 0,1 0 0,8 3 0,-5-1-8,-1-1 0,19 1 0,118-3 493,-100-5-109,-35 3-299,0 1 1,0 0-1,14 1 1,143 9 2,-89-6 208,-24-2-51,68 11-1,-96-9-66,41 0-1,3 0-429,-40-2 454,0-1-1,54-7 1,-16 0-200,155 8 101,-96 1 247,-96-2-213,432-11 727,-442 9-846,17-1-87,66 3-1,76 2 230,-100-3-96,21 0 96,178 6 95,-235-1-205,73 3-165,58-13 310,-174 6-183,12-2 83,-1 2 0,19 0 0,-4 3-169,49-4-1,-28 0 87,379 8-127,-377-9 77,20 0-15,-36 3 106,65-8 0,-67 3-26,-1 2 0,41 2 0,84 5-19,-3 7-80,-143-11 147,1-1 1,0 0-1,18-3 1,-18 1-70,1 1 0,23 1 0,118 2 95,-83-3 27,-34 1-100,112 3-9,-102-2-114,-30 0 64,-1-1 0,34 7 0,-31-3 66,1-1 1,-1-1-1,39-1 0,64-11-84,18-1 216,-101 11-133,93-2-212,-67 1 179,-37 2 18,32-5 0,-27 1 75,-17 2-48,0-1 0,0-1 0,17-5 0,-7 0-88,1 1 1,0 1-1,45-3 0,85 8 78,-87 3-8,78-10 1,-106 2 31,-23 3-45,-1 0-1,0 2 1,31 0-1,64 6-113,-79-3 130,66-7 0,-57 1-54,112-2 100,-24 17-101,1-1 31,-117-9 4,0 1 0,1 0 0,19 6 0,-16-3-13,28 3 1,236 0-98,-227-6 112,73 14 0,17 1 0,-31-15 35,49 4-1,-57 1-157,-23-2 268,-46-4-120,-1-2-1,71-9 1,-88 7-67,-6 2 14,250-26 34,-211 22 22,-30 2-29,0 1 1,34 2 0,-25 2 6,72 9-204,-78-7 129,55 1-1,-80-5 22,0 0 0,0-1 1,0 1-1,1 0 0,-1-1 0,0 0 0,0 1 0,0-1 0,0 0 0,0 0 0,0 0 0,0 0 0,0 0 0,0-1 0,-1 1 0,1 0 0,0-1 0,-1 1 0,2-3 0,-1 1-613,0 1 0,-1-1 1,1 1-1,-1-1 0,0 0 1,0 1-1,2-6 0,1 0-1595</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9:36.211"/>
    </inkml:context>
    <inkml:brush xml:id="br0">
      <inkml:brushProperty name="width" value="0.1" units="cm"/>
      <inkml:brushProperty name="height" value="0.1" units="cm"/>
      <inkml:brushProperty name="color" value="#66CC00"/>
    </inkml:brush>
  </inkml:definitions>
  <inkml:trace contextRef="#ctx0" brushRef="#br0">2772 123 9888,'-12'-7'3178,"12"6"-3100,0 1 1,0-1-1,0 0 0,0 1 0,0-1 0,0 1 0,0-1 0,0 0 1,0 1-1,0-1 0,0 1 0,1-1 0,-1 1 0,0-1 0,0 1 1,1-1-1,-1 1 0,0-1 0,1 1 0,-1-1 0,0 1 0,1-1 1,36-9 1249,-28 7-857,0 0 0,0 1 0,1 0 0,-1 0 0,16 1 0,8-2 622,-24 2-736,0 1 0,13 1 0,18-1 338,-11-3-369,131-20 489,-109 14-205,1 2-1,86 0 1,-54 9-325,-24-1 218,71-6 0,-116 4-361,24 2-1,-9 0-51,-22 0-60,-1 0 0,0 0 0,0 1 0,0 0 0,-1 0 0,1 1 0,0 0 0,7 4 0,-5-2-58,1-1 0,16 6 1,50 6 275,151 14 0,-177-26-276,-4 0 306,0-1 0,62-6-1,-13 0-352,89-18 433,-164 19-389,0 1 0,23 3 1,2 0 196,74 4-91,-86-3-6,-6-2-47,40 9-1,-40-6-23,-1-1 0,1-1 0,0-2 0,47-4-1,6-9 142,62 8-80,22-4-145,-117 6-63,-32 2 206,0 0 0,22 2 0,57 7-52,-79-6-4,-12-2 0,0 0 0,1 1 0,-1-1 1,0 1-1,0 0 0,0 0 1,4 1-1,-1 0 15,0 0 0,0-1 0,0 0 1,1 0-1,-1-1 0,0 0 0,0 0 0,1 0 1,-1-1-1,12-3 0,20 0 24,48 8 8,282 16-10,-294-18 40,-11 0 89,-36 0-176,0-1-1,1-1 0,-1-1 1,49-9-1,-69 8 10,12-3 0,0 2 0,21-3 0,-20 5-8,35 1 0,-40 0 7,-1 0 0,1 0 0,21-5-1,-24 3 7,0 1-1,1 0 0,-1 0 0,20 2 0,-12 1-36,-1-1 0,31-2 0,-6 0 0,-14 1 62,-8 1 29,1-1 1,34-5-1,-50 4-67,0 0-1,1 1 0,-1 0 1,9 2-1,-8-1 2,0-1-1,-1 0 1,1 0 0,11-1-1,-12 0-1,18-4-53,-24 5 59,0 0 1,-1 0-1,1 0 0,0 0 0,0 0 0,-1-1 0,1 1 0,0 0 1,-1-1-1,1 1 0,0 0 0,-1-1 0,1 1 0,0-1 1,-1 1-1,1-1 0,-1 1 0,1-1 0,-1 1 0,1-1 1,0 0-1,-5 1-173,8 1 101,9-9 78,-10 6 43,-4 4-79,0-2 34,0 0-1,0 1 1,1-1-1,-1 0 1,0 1-1,0-1 1,0 0-1,1 0 1,-1 0-1,0 0 1,0 0-1,0 0 1,1 0-1,-1 0 1,0 0-1,0 0 1,0 0-1,1-1 1,-1 1-1,0 0 1,0-1-1,1 1 1,-2-1-1,-13-3 52,-37 10-132,-37 1-153,82-7 194,-20 2-146,1-2 1,-37-4-1,36 2 72,-298-34-631,31 2 326,196 30 388,28 2 76,-192-2-78,-30 4 171,-3 21-619,172-13 554,5-8 22,-109 9-208,203-8 141,-33 6 0,-13 2-263,-63-4 101,8 6 26,-46 4 100,15-1 9,68-14-171,-6 0-19,-97 2 564,103-3-288,29-1-324,36 0 234,-37 3 0,-2 3-1,-103-8 0,147 3-69,5 0-37,-1 0-1,-19 3 1,-63-1 170,-7 1-20,74 0-49,-32-2 0,20-1 29,-11-4 63,40 3-136,1 1 1,-1 0-1,-20 1 0,-35 5 159,-40 3-171,95-7 98,-1 0 1,-18-3-1,17 1-80,-22 1 0,-91 1 40,71-1 6,-27-4-144,52 1 29,-53 3 1,-141 7 109,206-7-17,-61 6-146,56-2 179,1-2 1,-40-1 0,-99-9 137,144 7-139,0 0 20,-34 2 0,-336 16-137,255-12 144,-242-2 1,327-6-31,35 2 6,0 0 0,-1 1 0,-14 1-1,7-1-42,-1 0 0,0-1-1,-24-5 1,40 5 29,-34-5 5,16 2-4,-1 0 0,1 2 0,-1 1 1,-31 2-1,-42 16-256,-27 2 155,85-13 62,32-4-245,-1 0-1,1-1 1,-1 0-1,0-1 1,1 0-1,-1 0 0,-9-2 1,17 2 141,0 0 0,0-1 0,0 1 0,0-1 0,1 1 0,-1-1 0,0 0 0,0 1 0,0-1 0,0 0 0,1 0 0,-1 1 0,0-1 0,0 0 0,1 0 0,-1 0 0,1 0 0,-1 0 0,1 0 0,-1 0 0,1 0 0,0 0 0,0 0 0,-1 0 0,1 0 0,0 0 0,0 0 0,0-2 0,-1-1-905,1-6-727</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9:40.919"/>
    </inkml:context>
    <inkml:brush xml:id="br0">
      <inkml:brushProperty name="width" value="0.1" units="cm"/>
      <inkml:brushProperty name="height" value="0.1" units="cm"/>
      <inkml:brushProperty name="color" value="#66CC00"/>
    </inkml:brush>
  </inkml:definitions>
  <inkml:trace contextRef="#ctx0" brushRef="#br0">7409 1 1888,'-10'-1'7318,"9"2"-7013,-27 2 2808,20-2-2533,-1-1 1,1 2 0,0-1-1,-16 6 1,-15 3 302,-112 24 2050,-36-1-1519,140-26-1251,1-2 0,-58-2 0,-42 4 84,-235 21 585,372-28-825,-150 5 151,94-4-158,44-2-22,0 1-1,1 1 0,-31 6 0,22-2-59,-52 3-1,22-3 355,39-4-248,-1-1 1,-33-4-1,33 2 0,-1 1-1,-27 2 1,28-1 2,-40-3-1,36 1-88,-34 2 0,-125 1 206,95-2-40,65 3-150,1 0 1,-27 7 0,-8 0 201,21-6-153,0-2 0,-1-2 1,-41-6-1,27 2 42,3 4-90,-63 6-1,60-1 55,21-3 48,-42-2 0,-50-7-56,69 6-32,-12-2-64,-21-4 119,-53-7 146,17-1-361,4 14 64,-339 12-203,310-1 262,-42 10-4,70-10 87,92-7 11,0-2 1,-41-6-1,35 3 27,-50-9 55,11 2-85,53 7-51,0 0 0,0 1 0,-1 1 0,1 1 0,0 0-1,-21 5 1,17-2 58,-1 0 0,0-2-1,1 0 1,-1-2 0,0 0-1,1-2 1,-37-9 0,54 11-25,-85-17-51,56 15 165,-91-9-334,97 11 130,0 2-1,-38 4 1,-87 20-112,0-16 323,4-1-90,49 2-308,-142-4 0,194-6 355,-45 9-162,39-4-208,-24-1 448,65-4-159,-23-1 78,24 0-145,0 1-1,-15 1 1,17 0 114,1-1 1,-1 0-1,0-1 1,-16-3-1,21 3-47,0 1 0,0 0 0,0 0 0,-9 1 0,-12 0-1,-12 1-1,20-1 55,-31-1 0,18-3 28,13 0-59,0 1-1,-36 1 0,15 2 341,69-8-32,2 9-267,51 8 1,1 2-82,-19-9 116,0-2 1,119-14-1,203-10-53,-194 18 15,131-4 126,-146 4 34,41-2-368,-24-6 345,-39 9 39,-109 4-112,234 0 558,-231 1-588,-21 0 60,45-4 0,-21-1-116,64 3 1,-59 2-23,-41 0 4,1 0-1,20 6 1,-21-4-8,0-1 0,22 1 1,265 7-68,-232-7 428,0-3-1,103-13 0,-88 7-164,-33 3-130,193-14 39,-217 16-229,33 4 1,3 1 64,7-1 153,-44-1-94,0-1-1,32-3 0,-7-3 4,-1 3 0,59 4 0,49 14-368,-44-3 496,-64-11-143,0-2 1,61-8 0,-48 2-34,278 5 198,-137-1-261,-12 0 104,71 6 87,-174-1-210,143-14-1,-121 0-130,1 4-1,114 8 1,-187 1 107,134 6-1212,-155-10 679,0 0 1,24-5-1,13-2-1744,-18 8 1247</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9:56.038"/>
    </inkml:context>
    <inkml:brush xml:id="br0">
      <inkml:brushProperty name="width" value="0.1" units="cm"/>
      <inkml:brushProperty name="height" value="0.1" units="cm"/>
      <inkml:brushProperty name="color" value="#66CC00"/>
    </inkml:brush>
  </inkml:definitions>
  <inkml:trace contextRef="#ctx0" brushRef="#br0">19 303 10624,'-15'0'3429,"15"0"-3386,0 0 1,0 0 0,0 0-1,0 0 1,-1-1-1,1 1 1,0 0-1,0 0 1,0 0-1,0 0 1,0 0-1,-1 0 1,1 0-1,0 0 1,0 0-1,0-1 1,0 1 0,0 0-1,0 0 1,0 0-1,-1 0 1,1 0-1,0 0 1,0-1-1,0 1 1,0 0-1,0 0 1,0 0-1,0 0 1,0-1 0,0 1-1,0 0 1,0 0-1,0 0 1,0 0-1,0-1 1,0 1-1,0 0 1,0 0-1,0 0 1,0 0-1,0 0 1,0-1 0,0 1-1,6-7 238,25-13 4513,-29 19-4648,-1 0-1,1 1 1,-1-1-1,1 0 1,-1 1-1,1-1 1,-1 1-1,1-1 1,0 1-1,-1 0 0,1 0 1,-1 0-1,1 0 1,3 0-1,26 7 1375,-26-5-1348,1-1-1,0 1 1,-1-1 0,8 0-1,152-11 838,4-1-348,-62 9-488,193-31 0,-84 9 35,-39 24-173,-12 0-38,252-5 62,-286 11 4,2 2-36,-60-9 94,327 8 185,-182-12 34,-56-2-259,-34 8 7,144-2 38,-124-15-93,8 0 40,107-6-67,-158 1-12,-10 0-159,-42 15 133,74 0 0,-19 1 155,-11 3-121,-31 0-32,107 11-1,-116-3 31,61 0 0,119-15-21,-94 13 117,-112-2-75,-1 2 0,50 12 1,-50-8-25,0-2 1,0-1-1,32 0 0,91-4-25,-12 0-8,-80 4 4,89 20 0,-95-14 4,1-2-1,80 3 1,-41-13 21,78 1 58,-132 2-37,-1 2-1,51 12 1,-50-9 38,0-1 0,0-3 0,58-2 0,-51-5-74,-15-1 151,8 0-72,-24 2-46,28-1 1,88-4 105,-40 2-58,60 0-38,-44-3 0,453 9 6,-424 9 106,-56-10-26,206 4-256,32 1 58,-310-4 91,17-1 29,47-9 0,-14 1 4,-26 6-44,140-10 54,-66 8-161,158 5 225,-246-1-162,24-5 0,-24 4 99,23-2 1,60 1-8,-55 1 14,61-11 0,-28 2-20,0 8-36,-51 2 14,1 1-1,0 2 1,0 1-1,36 9 1,-39-7-17,2-2 1,-1-1-1,0-2 1,34-3-1,60-3 62,1 12 194,3 0-315,-66-7-86,75 2 322,-123 1-169,0 1 0,15 4 0,-18-4 0,0 0 0,0-1 0,0 0 0,14 0 0,157-12-219,9 5 358,-82-1-107,100-3 144,-106 3-237,150 12-1,-71-4-63,-97-3 208,-28 3-36,-33 0-17,25-2-1,-5-3-115,181-20 103,-96 6-43,18-2-65,-105 13 120,0 2 0,0 1 1,73 7-1,22 1 30,-2-2-102,-89-3 86,84 9-1,-67-1-150,0-4 0,64-3-1,-74-1 61,-42-1-1,0 0 1,0 0-1,1-1 0,15-6 0,-12 4 26,-9 3-6,0 1 0,0-1 0,0 1 0,0 0 0,5 1-1,13-1 67,64-4-141,14-1-203,-99 5 302,0 0 1,1-1-1,-1 1 0,0-1 0,1 1 0,-1-1 1,0 0-1,0 0 0,4-2 0,-5 2 5,-1 1-1,0 0 1,1-1 0,-1 1-1,0-1 1,1 1 0,-1-1-1,0 1 1,0-1-1,1 1 1,-1-1 0,0 1-1,0-1 1,0 1 0,0-1-1,0 1 1,0-1 0,0 1-1,0-1 1,0 1-1,0-1 1,0 0 0,0 1-1,0-1 1,0 1 0,0-1-1,0 1 1,-1-1 0,1 1-1,0-1 1,0 1-1,-1-1 1,1 1 0,0 0-1,-1-1 1,1 1 0,0-1-1,-1 1 1,1 0 0,-1-1-1,1 1 1,0 0-1,-2-1 1,-10-12-16,11 10 16,-1 0 0,-1 1 0,1 0 0,0-1 0,0 1 0,-1 0 0,1 0 0,-1 0 0,0 1 0,0-1 0,0 0 0,-4-1 0,-10-1-16,1 0-1,-1 1 1,0 1 0,0 0-1,0 2 1,0 0-1,0 0 1,0 2 0,0 0-1,1 1 1,-1 1 0,1 0-1,-24 10 1,40-14 18,-113 40-2,95-35-5,-1-1 0,0 0 1,1-2-1,-28 1 0,-26-4 45,18-1 55,-88 10 0,117-4-156,-45 16 1,53-14 53,-1-1 1,0 0-1,1-1 1,-2-1-1,-19 1 1,11-6 44,-38-6 0,45 5-30,0 0-1,-1 2 1,-31 1-1,35 2-80,-25 7 0,29-5 83,0-1 0,1-1 0,-24 2 0,-1-6 26,0-2-1,-45-9 1,68 11-58,-14-2 21,0 2 0,-44 2-1,44 1-2,0-1 0,-48-7 0,31-2-26,-1 3 0,-57-1-1,-454 7 95,533-1-91,1-1 0,-40-9 0,40 5-6,0 2 0,-41-1-1,-53-5 106,56 3 53,3 0-16,30 2-88,-37 0-1,-15 5-21,-197 8-126,251-5 181,-33 4-199,12 0 184,0-3 0,-93-1 0,79-4-60,-65 8 0,78-3 24,-49-3 0,55-2-4,-83-8-88,88 4 30,-68 1-1,-200 6 154,161-3-97,91 3 27,-71 14 0,-179 34-211,260-44 164,0-1-1,0-3 1,0-1-1,-59-7 1,-7 0 12,90 4-5,-189-16 384,29 18-440,81 1 59,-21 4-78,-4-2 48,-9 6 116,78-5-50,-93 13-89,-16 1 282,65-11-355,49-5 211,-66 12-1,45-5-86,-81 12-144,-122 12-178,46-23 470,175-4-127,-21 0 63,-355-6-426,383-2 211,-79-14 1,80 8-16,-81-3-1,-154 11 146,165-4-113,96 2 82,-25-1 15,-28-2-26,-84 13-177,104-3 250,-1-3-1,0-1 1,-53-8 0,24-3-52,-108-1-1,151 10-3,19 0 30,-1 1 0,0 1 0,-24 4 0,0 0-94,13-2 231,13-6-162,18 3 33,0 0 1,0 0-1,1 0 0,-1 0 1,0 0-1,0 0 0,0 0 1,1-1-1,-1 1 0,0 0 1,0 0-1,0 0 1,1 0-1,-1 0 0,0 0 1,0-1-1,0 1 0,0 0 1,0 0-1,1 0 0,-1 0 1,0-1-1,0 1 0,0 0 1,0 0-1,0 0 1,0-1-1,0 1 0,0 0 1,0 0-1,0 0 0,0-1 1,0 1-1,0 0 0,0 0 1,0 0-1,0-1 0,0 1 1,0 0-1,0 0 1,0 0-1,0-1 0,0 1 1,0 0-1,0 0 0,0 0 1,0-1-1,0 1 0,-1 0 1,1 0-1,0 0 1,0 0-1,0-1 0,0 1 1,0 0-1,-1 0 0,1 0 1,0 0-1,0 0 0,0 0 1,-1-1-1,1 1 0,0 0 1,0 0-1,0 0 1,-1 0-1,18-6-60,1 0 0,-1 1 1,1 1-1,0 1 0,26-2 1,-21 2 27,219-11-385,4 16 413,-55 1 88,13-4 101,226 3 580,-264 7-668,44 2-23,336-2 409,-468-3-381,48 0-97,609-6 313,-433-3-155,-231 1-110,98-15 1,-161 14 5,-9-2 21,0 4-70,-1 0-1,1 0 0,0 0 1,-1 0-1,1 1 1,-1-1-1,1 0 1,-1 1-1,-2-1 0,-26-5 30,0 2-1,-59-1 0,-65 10 127,14 1-371,-173-29 111,111 4-140,-130 10-130,287 10 368,-71-10 0,25-6-253,-144-4 0,179 19-510,72 5-112,15-3 406,43-2-1,-7-1 247,580 8-277,-571-7 488,50 10 144,-6 1 50,-26-3 501,-146-2-502,-395 5 81,111-9-53,180-3-61,-351 4-95,235 16 81,162-8-294,-5 2-82,-98 4 548,-108-9-376,135-5 209,6-1-44,96-3 125,11-5-310,-1 0-60,-166 9 38,107 3 218,95-7-106,-105 4 0,104-1 27,20-1 9,-1 0-1,-18 4 1,-77 17-383,16-10 214,56-8 362,11-2-149,-36-2 0,-30 2-208,82 0 195,-1-1-1,0-1 1,-29-3 0,33 0-108,1 0 1,-25-10 0,26 8 10,0 1 1,0 1-1,0 0 0,-1 0 1,-12-1-1,-94 6 129,77 0-13,-50-3 1,60-4-89,-33-8-1,41 8 13,-1 0-1,1 1 0,-29 0 0,-28 6 101,-52-2-236,90-5 315,-45-11 1,55 10-370,0 2 0,-53-2 0,-65 11 336,4 14-406,10-2 302,-91 9 204,95-14-279,53-7 4,-24-3-74,58-3 74,24 0 52,0-1 1,1-1-1,-24-7 1,-15-2-72,29 6-3,21 4 70,0 1 1,-1-1 0,1 1 0,0 1 0,-19 1 0,-54 2-65,13-2 92,4 4-230,-46 2 266,91-5-124,0 0 0,1 0 0,-25 8 0,21-5-30,-33 4 0,39-8 58,1 1-14,-1-1-1,1-1 1,0 0-1,-27-4 1,27 2 30,-1 1 0,0 0 1,-21 3-1,-7 0-2,44-2 0,-1 0 0,1 0 0,-1 0 0,1 0 1,-1-1-1,1 1 0,0-1 0,-1 1 0,1-1 1,0 1-1,-1-1 0,1 0 0,0 1 0,0-1 1,0 0-1,0 0 0,0 0 0,0 0 0,-2-2 1,-1 3-176,2 1 67,5-1 54,-2 0 80,14-8-229,-6 7 128,0-1 1,0 2-1,0-1 0,0 1 1,13 2-1,10-1 3,73 0-169,208-6 103,-313 5 127,13-2-6,1 1 0,-1 1 0,0 0 0,0 1 0,1 1 0,-1 0 0,19 5 0,-25-5-24,-6-2 42,0 0 1,0 0-1,0 1 1,0-1-1,0 0 1,0 1-1,0-1 0,0 1 1,0-1-1,0 1 1,0-1-1,0 1 0,1 0 1,-1 0 24,-66-5 170,23 0-158,-135-12 46,85 7-120,-69-7-13,152 15 26,5 1 1,0 0 0,0-1 0,0 1 0,0-1 0,0 0 0,1 0 0,-1 0 0,0 0 0,0-1 0,1 1 0,-5-4 0,19 2-95,251 15-12,-68 5-3226,-130-8 1840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0:01.926"/>
    </inkml:context>
    <inkml:brush xml:id="br0">
      <inkml:brushProperty name="width" value="0.1" units="cm"/>
      <inkml:brushProperty name="height" value="0.1" units="cm"/>
      <inkml:brushProperty name="color" value="#66CC00"/>
    </inkml:brush>
  </inkml:definitions>
  <inkml:trace contextRef="#ctx0" brushRef="#br0">8 132 8384,'-1'0'132,"1"0"0,-1 0 0,1 0 0,0-1 0,-1 1 0,1 0 0,-1-1 0,1 1 0,0 0 0,-1-1 1,1 1-1,0 0 0,0-1 0,-1 1 0,1-1 0,0 1 0,0-1 0,-1 1 0,1 0 0,0-1 0,0 1 0,0-1 0,0 1 1,0-1-1,0 1 0,0-1 0,0 1 0,0-1 0,0 1 0,0-2 0,0 1 140,1 0-1,0 0 1,-1 0-1,1 0 1,0-1-1,0 1 1,-1 0-1,1 0 1,0 1-1,0-1 1,2-2-1,0 1 138,1 0-1,-1 0 1,1 0-1,-1 0 1,1 0-1,0 1 1,-1 0-1,7-2 1,16 2 448,36 1 0,-17 2-454,282 19 1005,-203-13-1205,155-9 0,-235 0-156,29-3-21,67 1 284,-87 4-6,-47 0-217,-8 2 4,-5 2-13,-5-1-44,0-1 0,0 0 0,0-1 0,0-1 0,-19 1 0,-6 0 56,-361 17-386,367-18 293,-144 0-274,2-5 10,54 3 87,50 2 157,49-1-87,0 1 0,-26 5 0,39-4 58,7 0 133,13-1 146,17-7-150,1 2 1,47 0-1,63 8 155,-72-2 66,33 2-62,223 4 387,-111-4-89,95-2 116,60-8-101,-240 5-344,75-3 310,-97-2-355,0 4 0,1 5 0,122 19 0,-124-11-11,144-4 1,17 5-20,0 0 44,-93-1-291,-45-1 15,362-4 1018,-381-6-723,-10-7-115,-35 2-92,-59 5 1,25-2 95,32 2-1,102 2-171,-90-3 153,-47 0-46,0-2 0,0-1 1,32-10-1,29-4 101,100-1-150,-7 18 100,80-6 120,-4 2-106,-24 1-223,-78-14 109,-89 7 84,0 4-1,99 0 1,23 8-45,-105-2-94,114-8 39,-56 2 98,37 2-84,45 6 11,-120-2 131,-49-1-220,-34 0 101,36 2 1,110 2-110,-89-3 245,98 7-50,3 0-305,-36-13 382,-87 2-175,85 4 1,-81 4-1,-31-3 61,37 6 0,-35-2-4,33 0 1,8 0-66,-42-2 80,32-2 1,-21-1-117,62-6 136,-69 3-133,61 2 0,23 4-5,-6 0 159,-62-2 2,53-5 0,-51 1-174,76-12-62,154 11 125,-186 5-37,13 7 179,0-1-193,-67-6 63,-1-2 0,61-9 0,-73 6 24,0 2 1,39 0-1,60 8-119,47-1 323,-157-6-198,-4 1-60,1 1 1,19 1 0,-14 0 35,0-1 0,1-1 0,24-4 0,-23 2 0,228-6-127,-202 10 128,202 7 59,-137-15 12,-54 1-89,76 1-73,-44 2 246,-55 1-173,-6 0 3,40 2 0,27 1 14,-54-1-83,22-6 84,-49 4 12,0 0 0,0 1 0,25 2 0,-25 0-5,1-1 1,-1 0-1,22-4 1,3 0-86,238 2 110,-147 3 21,-26 0-61,168-6 21,-257 4-15,24 2-1,-23 0 3,23-2 0,1-2-2,1 2 1,52 5-1,78-2 28,-94-3-116,-57 1 124,0-1 1,1-1 0,22-5-1,-35 6-123,-1 0 0,0 1 0,18 2 0,-1-1-8,13-4-77,-30 1 157,-1 1 1,0 1 0,1 0-1,8 0 1,29 1 16,-26-1 0,-24-1-22,-1 0 0,1 0 0,0 0 0,0 1 0,-1-1 0,1 1 0,-6 1 0,3-1-234,-7 0-160,13 0 340,1 0-1,0 0 1,0 0 0,-1 1-1,1-1 1,0 0 0,0 0-1,-1 0 1,1 0-1,0 0 1,0 1 0,0-1-1,-1 0 1,1 0 0,0 0-1,0 1 1,0-1 0,0 0-1,-1 0 1,1 0 0,0 1-1,0-1 1,0 0-1,0 0 1,0 1 0,0-1-1,0 0 1,0 0 0,0 1-1,0-1 1,0 0 0,0 1-1,0-1 1,0 0-1,0 0 1,0 1 0,0-1-1,0 0 1,0 0 0,0 1-1,0-1 1,0 0 0,1 1-1,3 7-1283</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0:18.394"/>
    </inkml:context>
    <inkml:brush xml:id="br0">
      <inkml:brushProperty name="width" value="0.1" units="cm"/>
      <inkml:brushProperty name="height" value="0.1" units="cm"/>
      <inkml:brushProperty name="color" value="#66CC00"/>
    </inkml:brush>
  </inkml:definitions>
  <inkml:trace contextRef="#ctx0" brushRef="#br0">116 8748 4320,'0'0'74,"-1"0"-1,1-1 1,0 1 0,-1 0-1,1 0 1,0 0 0,-1 0-1,1 0 1,-1 0 0,1-1-1,0 1 1,-1 0 0,1 0-1,-1 0 1,1 0 0,-1 0-1,1 1 1,0-1 0,-1 0-1,1 0 1,-1 0 0,1 0-1,-1 1 1,6 6 1262,6 7-270,-8-9-740,-1 1 0,0-1-1,0 1 1,0-1-1,0 1 1,-1 0-1,1 9 1,-1 41 2814,-1-31-138,1-33-1546,17-27-58,-13 27-1233,-1 0 0,1-1 0,-1 0 1,5-18-1,-6 2 168,0 0 0,-2-1 0,-1 1 0,-5-44 0,1 13-174,4 53-157,-1-27 285,-10-55 0,-5-33 363,8-7-211,6 69-174,-5-171 397,6 123 42,-2-32-38,3 125-626,-5-179 336,-1-94 80,4 248-405,-15-107 151,11 83-161,-2-18 5,2-108 1,9 111-58,22-119 0,-15 142 79,-3-1 0,3-90-1,-10 110-131,-1-21 40,12-95 0,-6 105 63,-1-1 0,-4-46 0,0 47-28,0 50-43,-1-1 0,0 0 0,-3 11 0,1-5 38,-1 0 0,2 1-1,0-1 1,0 1 0,0 15-1,3 70-95,0-41 237,4 39-193,0-1 60,-5 96-201,0-174 187,-2 1 0,0-1 0,-9 29 0,10-40 0,0-2 0,-1-10 0,1 1 0,-2-17-23,1-1 0,0 1 0,4-35 0,-1 9-13,-2-66 92,3-130-11,11 114 102,1-45 517,-14 100-632,-5-202 315,5 124 32,1 67-268,-1 57-90,8-367-228,-6 129 607,-3 141-214,-16-76-37,9 144-85,2 0 0,3-61 1,5 81-61,-1 1 0,-2-1 1,-2 1-1,-10-48 0,-4-9-57,15 79 24,0-26 1,0 1-43,2-58 185,1 38-143,3-235 50,-4-304 43,-6 528 49,4 54-100,0 0 0,1 1 0,2-24 1,0-47-81,-1 56 118,-2-3-159,-9-53 1,-1-20 236,-10-173-146,21 273 8,-3-39 92,2 17-100,-9-51-1,6 53 54,-2-48 0,3 23-55,2 23-48,3-31 1,1 9-14,3-37 186,-6 48-114,11-81 0,-6 103 49,-2 0 0,0-29 0,3 2-153,-2 31 117,0-24 1,-3 32-1,13-322-90,-11 272 107,-2 35 60,3-21 0,15-53-71,-15 85-62,-1 9 3,-1 7-2,0 125-708,21 156 1,-11-184 744,-2 123-1,-3 12 70,-4 141 43,-3-361-98,-6 288 94,7-245-138,-8 62 1,0-16-70,7 139 42,3-115 193,-2-8-198,24 170 1,-19-254 21,-2 74 0,-12 39 138,9-148-75,-2 20-15,-3 37-17,4 67 1,2 36 20,-2-91 61,-7 22-117,2-31 55,3 81 43,0 1-66,1-119 78,0 7-181,1 48 0,2-46 3,-5 52 0,0-29 55,0 7 66,1 97 14,5-16 63,1 11-77,-1 19-47,-3-90 102,1 1156-259,-9-1136 389,5 8-158,1 41-88,4 85 61,-2-127-3,-8 75-93,2-108 30,5 86 0,4-8 163,-3-90-218,-5 61-141,0 1-65,2-32 214,0-54 159,4 52 1,5 39-38,0 11 112,22 240-314,-21-263 69,-6-122 112,5 12-200,-2-8 186,-3-5 32,1 0 1,-1 0-1,0 0 1,0 0-1,0 0 1,0 0-1,0 0 1,0 0-1,0 0 1,0 0 0,0 0-1,0 0 1,0 0-1,1 0 1,-1 0-1,0 0 1,0 0-1,0 0 1,0 0 0,0 0-1,0 0 1,0-1-1,0 1 1,0 0-1,0 0 1,0 0-1,0 0 1,0 0-1,0 0 1,0 0 0,0 0-1,0 0 1,0 0-1,1 0 1,-1 0-1,0 0 1,0-1-1,0 1 1,0 0-1,0 0 1,0 0 0,0 0-1,0 0 1,0 0-1,0 0 1,0 0-1,0 0 1,0 0-1,-1 0 1,1-1 0,0 1-1,0 0 1,0 0-1,0 0 1,0 0-1,0 0 1,4-487 242,-14 170-245,10 157 218,1 69-308,0 63 121,9-44 0,1-18 94,-5-150-243,0 97 320,-1 66-137,10-39 9,0-2-25,-9 8-113,-6 62 177,-10-403 222,-2 331-415,6 37 39,0-80 146,6 49-220,-2 77 148,2-1 0,8-66 0,9 27-65,-9 45 2,6-48 1,-10 45-60,6-118 258,-10 24-249,-1 91 120,-5-41 0,2 46-87,-1-4 77,2 1 0,1-61 0,3 67-2,-1 0 0,-6-35 0,0-29 21,4 15-72,1-48-34,3 10 79,-3 67 7,10-91 0,5 27-157,-10 85 165,-1-43 0,0-7-4,6-239-14,-9 264-17,1 43-2,0-1 0,1 1 0,6-22 0,-4 17 0,4-25 0,3-119 0,2-21 0,-3-130-74,-10 236 79,-9-61-128,5 16 128,1-48 230,1 52-292,-1 31-46,-3 5 196,0 28-15,4-188 36,4 127-58,-2 55 216,-14-114 0,9 140-207,2-41-1,-1 5 21,4-58-51,1 62-116,1 8 123,2-1 0,14-72-1,-12 85-38,-2 0-1,-3-80 0,-2 53-37,-5-109 20,6 94 272,0 39-522,6 68-3654,2 3 2325</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1:00.251"/>
    </inkml:context>
    <inkml:brush xml:id="br0">
      <inkml:brushProperty name="width" value="0.1" units="cm"/>
      <inkml:brushProperty name="height" value="0.1" units="cm"/>
      <inkml:brushProperty name="color" value="#66CC00"/>
    </inkml:brush>
  </inkml:definitions>
  <inkml:trace contextRef="#ctx0" brushRef="#br0">523 113 10560,'-12'-7'3397,"8"1"-1295,1 10-2007,2-2 145,-1 0 0,0 0-1,1 0 1,-1 0 0,0-1 0,0 1-1,0-1 1,-1 0 0,-1 2 0,-10 6 306,-27 19 82,-212 152 803,241-170-1383,-64 48 270,63-50-135,-1 1 0,0-1 0,-26 10 0,40-18-180,0 0-1,0 0 1,-1 0-1,1 1 1,0-1-1,0 0 0,0 0 1,0 0-1,0 0 1,0 0-1,-1 0 1,1 0-1,0 0 0,0 0 1,0 0-1,0 0 1,0 0-1,-1 0 1,1 0-1,0 0 1,0 0-1,0 0 0,0 0 1,0 0-1,-1 0 1,1 0-1,0 0 1,0 0-1,0 0 1,0 0-1,0 0 0,-1 0 1,1 0-1,0 0 1,0 0-1,0 0 1,0 0-1,0-1 0,0 1 1,0 0-1,-1 0 1,8-8 6,61-43-174,5 3 180,130-62 1,94-17-106,-269 116 91,0-1 4,49-13 0,-77 25-5,3-1 10,0 1-1,1-1 1,-1 1 0,0-1-1,6 1 1,-9 0-9,1 0-1,-1 0 1,1 1 0,-1-1 0,1 0 0,-1 0-1,1 0 1,-1 1 0,1-1 0,-1 0 0,1 0-1,-1 1 1,0-1 0,1 0 0,-1 1 0,1-1-1,-1 0 1,0 1 0,0-1 0,1 1 0,-1-1-1,0 1 1,0-1 0,1 1 0,-1-1 0,0 1-1,0-1 1,0 1 0,0-1 0,0 1 0,0-1-1,1 1 1,-1-1 0,-1 1 0,1-1 0,0 1-1,0-1 1,0 1 0,0-1 0,0 1 0,-2 6 24,0-1 0,0 0-1,0 0 1,-1 0 0,1 0 0,-1 0 0,-1 0 0,-5 8 0,-39 42 255,37-44-214,-36 34 109,-1-1-1,-78 55 0,28-37-16,21-15-103,64-36-273,13-10 49,10-8 55,264-172-339,-58 43 432,-160 106-377,115-44 1,-169 72 391,24-7-110,-19 9 143,-12 7 153,-125 100 641,47-34-179,-2-4 0,-97 60 0,174-126-593,11-7-145,18-14-87,73-53-190,191-107 37,49 17-331,-256 130 609,-58 26 36,-20 4 23,0 0 1,0 0-1,0 0 0,1 0 0,-1 0 0,0 0 0,0 0 0,0 0 1,0 0-1,0 0 0,1 0 0,-1 0 0,0 0 0,0 0 0,0 0 1,0 0-1,0 0 0,1 0 0,-1 1 0,0-1 0,0 0 0,0 0 1,0 0-1,0 0 0,0 0 0,0 0 0,0 0 0,1 0 0,-1 1 1,0-1-1,0 0 0,0 0 0,0 0 0,0 0 0,0 0 0,0 1 1,0-1-1,0 0 0,0 0 0,0 0 0,0 0 0,0 0 0,0 1 1,0-1-1,0 0 0,0 0 0,0 0 0,0 0 0,0 1 0,-6 7 65,-32 23 401,-58 34 0,39-27-190,-28 18 3,11-8 116,-88 74 0,142-107-494,13-10-15,19-9-34,52-23-183,74-43 0,-86 42 228,102-49-313,2 6 1,178-54 0,-323 121 329,-8 2 45,1 1-1,-1 0 0,0 0 0,1 0 0,-1 0 1,1 0-1,-1 1 0,1 0 0,0 0 0,5 0 1,-11 3 46,1-1 0,-2 0-1,1 1 1,0-1 0,0 0 0,-1 0 0,1 0 0,-5 2 0,-279 227 1513,207-163-1059,67-57-356,1 0 1,0 0 0,1 1 0,0 0 0,-8 14 0,13-15-89,5-11-17,0 0 0,0 0 1,0 1-1,0-1 1,0 0-1,0 0 0,0 0 1,0 0-1,0 0 1,0 1-1,0-1 0,0 0 1,0 0-1,0 0 0,1 0 1,-1 0-1,0 1 1,0-1-1,0 0 0,0 0 1,0 0-1,0 0 1,0 0-1,0 0 0,0 1 1,1-1-1,-1 0 1,0 0-1,0 0 0,0 0 1,0 0-1,0 0 1,1 0-1,0 0-4,0 0 0,0 0 0,0 0 0,0 0 0,0 0 0,0-1 0,0 1 0,0 0 0,0-1 0,0 1 0,0 0 0,0-1 0,2-1 0,74-48-330,63-38-332,355-146-2283,-490 232 2908,3-2-27,-1 1 1,0 1 0,1-1 0,13-1-1,-15 5 82,-9 3 83,-15 9 191,8-5-171,-30 22 366,-132 94 727,-43 27-265,210-148-917,-2 2 36,-1 1 0,2 0-1,-1 0 1,-6 8 0,13-14-65,-1 0 0,1 0-1,0 0 1,0 0 0,0 0 0,0 0-1,0 1 1,0-1 0,0 0 0,0 0-1,-1 0 1,1 0 0,0 0-1,0 0 1,0 0 0,0 0 0,0 0-1,0 0 1,0 0 0,0 0 0,0 0-1,0 0 1,0 1 0,0-1-1,0 0 1,0 0 0,0 0 0,0 0-1,-1 0 1,1 0 0,0 0 0,0 0-1,0 1 1,0-1 0,0 0-1,0 0 1,0 0 0,0 0 0,0 0-1,0 0 1,1 0 0,-1 0 0,0 0-1,0 1 1,0-1 0,0 0 0,0 0-1,0 0 1,0 0 0,0 0-1,0 0 1,0 0 0,0 0 0,0 0-1,0 0 1,0 0 0,0 1 0,1-1-1,-1 0 1,0 0 0,0 0-1,0 0 1,0 0 0,0 0 0,0 0-1,0 0 1,11-3-66,11-9-5,411-210-1703,-329 177 1282,2 4 0,118-28-1,-209 68 514,-15 1-15,0 0 0,0 0 0,0 0 0,0 0 0,1 0 0,-1 0 0,0 0 0,0 0 0,0 1 0,0-1 0,0 0 0,0 0 0,0 0 0,0 0 0,0 0 0,0 0 0,1 1 0,-1-1 0,0 0 0,0 0 0,0 0 0,0 0 0,0 0 0,0 1 0,0-1 0,0 0 0,0 0 0,0 0 0,0 0 0,0 0 0,-1 1 0,1-1 0,0 0 0,0 0 0,0 0 0,0 0 0,0 0 0,0 1 0,0-1 0,0 0 0,0 0 0,0 0 0,-1 0 0,-2 4 70,0 0 0,-1 0 0,1-1 0,-6 4 1,-115 91 1125,-70 58 106,22 0-20,172-156-1287,0 0 1,0 0 0,0 0 0,0 0 0,0 1-1,0-1 1,0 0 0,0 0 0,0 0 0,0 0-1,0 0 1,0 0 0,0 0 0,0 0 0,0 0 0,0 0-1,0 0 1,1 0 0,-1 0 0,0 0 0,0 0-1,0 0 1,0 0 0,0 1 0,0-1 0,0 0-1,0 0 1,0 0 0,0 0 0,0 0 0,0 0 0,0 0-1,0 0 1,0 0 0,-1 0 0,1 0 0,0 0-1,0 0 1,0 0 0,0 1 0,0-1 0,0 0-1,0 0 1,0 0 0,0 0 0,0 0 0,0 0-1,0 0 1,0 0 0,0 0 0,0 0 0,0 0 0,0 0-1,0 0 1,0 0 0,0 0 0,-1 0 0,1 0-1,0 0 1,9-2-35,18-11-116,553-262-2067,-389 205 1652,-181 68 527,-10 2 41,0 0 1,0 0 0,0 0 0,1 0 0,-1 0 0,0 0 0,0 0 0,0 0 0,0 0 0,0 1 0,0-1 0,0 0 0,0 0 0,1 0 0,-1 0 0,0 0 0,0 0 0,0 0 0,0 0 0,0 0 0,0 0 0,0 0 0,0 0 0,0 0 0,0 1 0,0-1 0,0 0 0,0 0 0,0 0 0,0 0 0,0 0 0,0 0 0,0 0 0,0 0 0,0 1 0,0-1 0,0 0 0,0 0 0,0 0 0,0 0 0,0 0 0,0 0 0,0 0 0,0 1 0,-1 1 33,0-1 0,0 1 1,-1 0-1,1 0 0,-1 0 1,1-1-1,-1 1 0,-2 1 1,-286 221 1520,145-108-906,133-103-905,12-13 249,0 0 1,0 0-1,0 0 1,0 0-1,0 0 0,0 0 1,0 0-1,0 0 0,0 1 1,0-1-1,0 0 0,0 0 1,0 0-1,0 0 0,0 0 1,0 0-1,0 0 0,0 0 1,0 1-1,0-1 0,0 0 1,0 0-1,0 0 0,1 0 1,-1 0-1,0 0 0,0 0 1,0 0-1,0 0 0,0 1 1,0-1-1,0 0 0,0 0 1,0 0-1,0 0 0,0 0 1,1 0-1,-1 0 0,0 0 1,0 0-1,0 0 1,0 0-1,0 0 0,0 0 1,0 0-1,0 0 0,1 0 1,-1 0-1,0 0 0,0 0 1,0 0-1,0 0 0,0 0 1,0 0-1,0 0 0,1 0 1,-1 0-1,31-8-426,-17 3 356,45-15-610,90-44 0,-14-2-795,238-78 0,-315 124 1272,56-14 224,-113 33 3,0 1 0,0 0 0,1 0 0,-1-1 0,0 1 0,0 0 0,1 0 0,-1 0 0,0 0 0,1 1-1,-1-1 1,0 0 0,0 0 0,1 1 0,1 0 0,-3-1-7,0 1 0,1-1 0,-1 0-1,0 0 1,0 0 0,0 1 0,0-1-1,0 0 1,0 0 0,1 0 0,-1 1-1,0-1 1,0 0 0,0 0 0,0 1-1,0-1 1,0 0 0,0 0 0,0 0-1,0 1 1,0-1 0,0 0 0,0 0 0,0 1-1,0-1 1,-1 0 0,1 0 0,0 1-1,0-1 1,0 0 0,0 1 0,-13 11 326,-11 5-19,-178 137 1673,146-108-1230,-76 82 0,130-127-752,1 0 0,0 0 0,0 0 0,0 1 0,0-1 0,0 0 0,0 1 0,1-1 0,-1 0 0,0 1 0,1-1 0,-1 1 1,0 2-1,1-4-14,0 0 0,0 1 0,0-1 0,1 0 0,-1 0 0,0 0 0,0 0 0,0 0 0,0 1 0,1-1 0,-1 0 0,0 0 0,0 0 0,1 0 0,-1 0 0,0 0 0,0 0 1,0 0-1,1 0 0,-1 0 0,0 0 0,0 0 0,1 0 0,-1 0 0,0 0 0,0 0 0,1 0 0,-1 0 0,0 0 0,1 0 0,18-6-185,72-37-211,177-100-1269,136-33 170,-366 161 1409,78-26 559,-105 39 89,-16 8-113,-112 74 1123,-63 63-275,20-15 75,136-107-1258,24-21-111,0 0-1,-1 0 1,1 0-1,0 0 0,0 0 1,0 0-1,0 0 0,0 0 1,0 0-1,0 0 0,0 0 1,0 1-1,0-1 1,-1 0-1,1 0 0,0 0 1,0 0-1,0 0 0,0 0 1,0 0-1,0 0 0,0 0 1,0 0-1,0 0 1,0 1-1,0-1 0,0 0 1,0 0-1,0 0 0,0 0 1,0 0-1,0 0 0,0 0 1,0 0-1,0 1 1,0-1-1,0 0 0,0 0 1,0 0-1,0 0 0,0 0 1,0 0-1,0 0 0,0 0 1,0 1-1,0-1 1,0 0-1,0 0 0,0 0 1,0 0-1,0 0 0,0 0 1,1 0-1,-1 0 1,0 0-1,0 0 0,0 0 1,0 0-1,0 0 0,0 1 1,17-7-213,59-34-490,-29 9 353,50-28-194,231-100-916,-12 37 581,-310 120 885,9-4 22,-12 4 35,0 1-1,1-1 1,-1 1 0,1 0-1,0 0 1,-1 1-1,1-1 1,4 0 0,-8 1-57,0 0 1,0 0 0,0 0 0,0 0 0,0 0-1,0 0 1,0 0 0,0 1 0,-1-1-1,1 0 1,0 0 0,0 0 0,0 0-1,0 0 1,0 0 0,0 0 0,0 0 0,0 0-1,0 0 1,0 0 0,0 1 0,0-1-1,0 0 1,0 0 0,0 0 0,-1 0-1,1 0 1,0 0 0,0 0 0,0 0 0,0 1-1,0-1 1,0 0 0,0 0 0,0 0-1,0 0 1,0 0 0,1 0 0,-1 0-1,0 0 1,0 1 0,0-1 0,0 0 0,0 0-1,0 0 1,0 0 0,0 0 0,0 0-1,0 0 1,0 0 0,0 0 0,0 0-1,0 1 1,0-1 0,1 0 0,-1 0 0,0 0-1,0 0 1,0 0 0,0 0 0,0 0-1,0 0 1,0 0 0,0 0 0,1 0-1,-1 0 1,0 0 0,-10 9 61,7-7-9,-171 131 1233,137-107-1110,-265 214 1947,288-225-1995,13-15-134,1 0 0,0 0 1,0 0-1,0 1 0,0-1 0,0 0 0,0 0 0,0 0 0,-1 0 1,1 0-1,0 0 0,0 0 0,0 0 0,0 0 0,0 1 1,0-1-1,0 0 0,0 0 0,0 0 0,0 0 0,0 0 0,0 0 1,0 0-1,0 1 0,0-1 0,0 0 0,0 0 0,0 0 0,0 0 1,0 0-1,0 0 0,0 1 0,0-1 0,0 0 0,0 0 0,0 0 1,0 0-1,0 0 0,0 0 0,0 1 0,0-1 0,0 0 0,0 0 1,0 0-1,0 0 0,0 0 0,1 0 0,-1 0 0,0 0 0,0 0 1,0 1-1,0-1 0,0 0 0,0 0 0,0 0 0,0 0 0,1 0 1,-1 0-1,0 0 0,0 0 0,0 0 0,0 0 0,0 0 0,0 0 1,1 0-1,9-3-103,292-140-2045,-259 120 1970,214-107-954,39 22 66,-270 100 1083,11-4 289,-30 11-112,-19 6 19,-11 4 114,1 1 0,-40 26 0,40-22-190,-26 15 457,1 4 0,2 1 0,2 2 0,-68 72 1,101-91-464,10-16-132,-1-1 0,1 0 0,0 0 0,0 1 0,0-1 0,0 0 1,0 1-1,0-1 0,0 0 0,0 1 0,0-1 0,0 0 1,0 1-1,0-1 0,0 0 0,0 1 0,0-1 0,0 0 0,0 1 1,0-1-1,0 0 0,1 1 0,-1-1 0,0 0 0,0 0 1,0 1-1,1-1 0,-1 0 0,0 0 0,0 1 0,1-1 0,-1 0 1,0 0-1,0 0 0,1 1 0,-1-1 0,0 0 0,1 0 1,-1 0-1,0 0 0,0 0 0,1 0 0,-1 0 0,0 1 0,1-1 1,-1 0-1,0 0 0,1 0 0,-1 0 0,0-1 0,1 1 1,-1 0-1,0 0 0,1 0 0,0 0 0,6-2-49,1 0-1,0 0 1,0-1-1,-1 0 0,8-4 1,137-66-965,244-113-896,-247 122 1768,-130 58 282,-19 6-134,0 0-1,0 0 1,0 0 0,0 0 0,0 0 0,0 0 0,-1 1-1,1-1 1,0 0 0,0 0 0,0 0 0,0 0 0,0 0-1,0 0 1,0 0 0,0 0 0,0 0 0,0 0 0,0 0-1,0 1 1,0-1 0,0 0 0,0 0 0,0 0 0,0 0 0,0 0-1,0 0 1,0 0 0,0 0 0,0 0 0,0 0 0,0 0-1,1 1 1,-1-1 0,0 0 0,0 0 0,0 0 0,0 0-1,0 0 1,0 0 0,0 0 0,0 0 0,0 0 0,0 0 0,0 0-1,0 0 1,0 0 0,0 0 0,1 0 0,-1 0 0,0 0-1,0 0 1,0 0 0,0 0 0,0 0 0,0 0 0,0 0-1,0 0 1,0 0 0,0 0 0,0 0 0,1 0 0,-1 0 0,0 0-1,0 0 1,-24 22 510,18-18-464,-105 85 963,-112 101 950,219-187-1939,-23 27 206,26-29-224,0 1 0,-1-1 0,1 1 0,0-1 0,0 1 0,1 0 0,-1-1 0,0 1 0,0 0 0,1 0 1,-1 0-1,1-1 0,0 1 0,0 0 0,-1 0 0,1 2 0,1-3-16,-1-1 0,0 0 0,0 1 0,0-1 0,1 1 0,-1-1 0,0 1 0,1-1 0,-1 0 1,0 1-1,1-1 0,-1 1 0,0-1 0,1 0 0,-1 0 0,1 1 0,-1-1 0,1 0 0,-1 0 0,1 1 0,-1-1 0,1 0 0,-1 0 0,1 0 1,-1 0-1,1 0 0,-1 0 0,1 0 0,0 0 0,17-1-100,-15 0 86,22-4-113,0-2 0,-1 0 0,0-2 0,40-20 1,-39 18-7,108-57-1269,11-4 499,-135 68 872,-5 2 36,-1 0-1,1 0 1,0 1-1,0 0 1,0 0-1,0 0 0,0 0 1,4 0-1,-8 1 11,1 0 1,-1 0-1,0 0 0,0 0 0,0 0 0,1 0 1,-1 0-1,0 0 0,0 0 0,0 0 0,1 0 1,-1 0-1,0 0 0,0 0 0,0 0 0,1 0 0,-1 1 1,0-1-1,0 0 0,0 0 0,0 0 0,1 0 1,-1 0-1,0 1 0,0-1 0,0 0 0,0 0 1,0 0-1,0 1 0,1-1 0,-1 0 0,0 0 0,0 0 1,0 1-1,0-1 0,0 0 0,0 0 0,0 0 1,0 1-1,0-1 0,0 0 0,-5 14 232,-12 12 160,16-25-390,-57 70 1188,37-47-795,1 0 0,1 2 0,-23 42-1,41-68-407,0 1 0,1 0-1,-1 0 1,1 0-1,0 0 1,-1-1 0,1 1-1,-1 0 1,1 0-1,0 0 1,0 0 0,0 0-1,0 0 1,0 0-1,0 0 1,0 0-1,0 0 1,0 0 0,0 0-1,0 0 1,0 0-1,1 0 1,-1 0 0,0 0-1,1 0 1,-1-1-1,1 1 1,-1 0 0,1 0-1,-1 0 1,1-1-1,0 1 1,-1 0-1,1 0 1,0-1 0,-1 1-1,1-1 1,0 1-1,0-1 1,0 1 0,0-1-1,1 1 1,2 1-78,1-1 0,-1 0 0,1 0 0,0-1 0,-1 1 0,1-1 0,0 0 0,4-1 0,17-3-373,0-1 0,0-2 1,39-14-1,-19 6 224,-39 12 39,-21 6-188,-22 6-1260,16-2 668</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7:35.563"/>
    </inkml:context>
    <inkml:brush xml:id="br0">
      <inkml:brushProperty name="width" value="0.1" units="cm"/>
      <inkml:brushProperty name="height" value="0.1" units="cm"/>
      <inkml:brushProperty name="color" value="#66CC00"/>
    </inkml:brush>
  </inkml:definitions>
  <inkml:trace contextRef="#ctx0" brushRef="#br0">192 1395 6240,'-2'-1'2561,"1"7"-2011,1-5-519,0-1 0,0 1 0,0 0 0,0 0 0,0-1 0,0 1 0,0 0 0,0 0 0,0-1 1,0 1-1,-1 0 0,1 0 0,0-1 0,-1 1 0,1 0 0,0-1 0,-1 1 0,1 0 0,-1-1 0,1 1 0,-1-1 0,1 1 0,-1-1 0,0 1 0,1-1 0,-1 1 0,0-1 0,1 0 0,-2 1 0,1-1 111,0 0-1,0 0 1,0 0-1,0 0 1,0 0-1,0 0 0,0-1 1,0 1-1,0 0 1,0-1-1,0 1 1,1 0-1,-1-1 0,0 1 1,0-1-1,0 0 1,1 1-1,-1-1 1,0 0-1,1 1 0,-1-1 1,1 0-1,-1 0 1,0 1-1,1-1 1,0 0-1,-1 0 0,1 0 1,-1 0-1,1 0 1,0 0-1,0 1 1,0-1-1,-1 0 1,1-1-1,0-6 172,0 1 1,0 0-1,1 0 1,1-8-1,0-10 511,-1-18 97,0 21-634,0 1-1,-2-1 1,0 0-1,-2 1 0,-10-42 1,11 53-250,0-1 0,1 0 1,0 0-1,0 0 0,3-21 0,-1-4 33,-1-110 26,-19 203-437,2 2 179,2 2 0,-10 86 0,23-116 142,1-19-71,0-1 0,-4 18 0,4-20 68,1-1-1,-1 1 1,3 15-1,-1 2 161,-1-16-122,0 0 0,-1-1 1,0 1-1,-1 0 0,0-1 1,0 0-1,-5 12 0,1-7-19,1-1 0,-4 16 0,7-23 25,1-1 0,0 0 0,0 1 0,1-1 0,-1 1 0,1 0 0,0-1-1,2 9 1,-2-11-14,1-1 0,-1 0 0,0 0-1,0 1 1,0-1 0,0 0 0,0 1 0,0-1-1,-1 3 1,0-4 9,1 0 0,0-1 0,0 1 0,0 0 0,0-1 0,-1 1 1,1-1-1,0 1 0,0-1 0,-1 1 0,1 0 0,-1-1 0,1 1 0,0-1 0,-1 0 0,1 1 0,-1-1 0,1 1 0,-1-1 0,1 0 0,-1 1 0,1-1 0,-1 0 0,0 1 1,1-1-1,-1 0 0,0 0 0,0 0-10,1 0 0,0 0 0,0 0 0,0 0 1,-1 0-1,1 0 0,0 0 0,0 0 0,0 0 1,-1-1-1,1 1 0,0 0 0,0 0 0,0 0 0,0 0 1,-1 0-1,1-1 0,0 1 0,0 0 0,0 0 1,0 0-1,0-1 0,0 1 0,0 0 0,0 0 0,0 0 1,-1-1-1,1 1 0,0 0 0,0 0 0,0 0 1,0-1-1,0 1 0,0 0 0,0 0 0,1-1 0,-1 1 1,0 0-1,0 0 0,0 0 0,0-1 0,0 1 1,0 0-1,0 0 0,0 0 0,0 0 0,1-1 1,-1 1-1,0 0 0,0 0 0,0 0 0,2-5 110,-2-152 417,5 104-533,-2-129 603,-3 106-555,5 55-45,-4 17 3,1 1-1,-2-1 1,1 0 0,0 1 0,0-8-1,-1 4-22,1 0-1,1 0 0,-1 0 0,1 0 0,3-7 1,-3 7 28,1-1 1,-1 0-1,-1 1 1,1-1-1,0-11 1,-3 15 20,1-1 0,0 1 0,1-1 0,-1 0 0,1 1 0,0-1 0,0 1 0,0-1 0,1 1 0,2-6 0,-3 7-28,0 0 1,-1 1-1,1-1 1,0 1-1,-1-1 1,0 0-1,0 0 1,0 1-1,0-5 1,0-10 30,5-10 129,-2 0-1,-1-47 1,-2 60-191,-1 9 62,1 0 1,0 0-1,0 0 0,1 0 1,-1 0-1,1 0 0,2-9 1,-2 12-43,0 0 1,-1-1-1,1 1 1,-1-1 0,0 1-1,0-1 1,0 1-1,0-4 1,-1 3 2,1 1 0,0-1 0,0 1-1,0 0 1,0-1 0,1 1 0,0-5 0,1 0 31,-2 6-26,0 1 0,0 0 1,0 0-1,0-1 0,0 1 1,0 0-1,0 0 0,0-1 0,0 1 1,0 0-1,0 0 0,0 0 1,0-1-1,0 1 0,1 0 0,-1 0 1,0 0-1,0-1 0,0 1 0,0 0 1,1 0-1,-1 0 0,0 0 1,0-1-1,0 1 0,1 0 0,-1 0 1,0 0-1,1-1-5,-1-1 0,0 1 0,1 0 0,-1 0 0,0-1 0,0 1 1,0 0-1,0-1 0,0 1 0,0-2 0,0-5-86,4 4 201,-4 3-117,0 1 1,1 0 0,-1 0 0,0-1-1,1 1 1,-1 0 0,0-1-1,0 1 1,1 0 0,-1-1-1,0 1 1,0-1 0,0 1 0,1 0-1,-1-1 1,0 1 0,0-1-1,0 1 1,0-1 0,0 1-1,0 0 1,0-1 0,0 1 0,0-2-1,0 1 9,0 0 0,0-1 0,1 1 0,-1-1-1,1 1 1,-1 0 0,1-1 0,-1 1 0,1 0-1,0-1 1,-1 1 0,1 0 0,1-1 0,-1 1 7,0 0 1,-1-1 0,1 1 0,0 0 0,-1 0 0,1 0 0,0 0 0,-1-1 0,0 1 0,1 0 0,-1-1 0,1-1 0,2-10-118,-2 11 103,0-1-1,0 1 1,-1-1 0,1 1-1,0-1 1,-1 0 0,0 1-1,1-1 1,-1 0-1,-1-4 1,1 5 11,1 0 1,-1-1-1,0 1 0,1 0 0,0 0 1,-1 0-1,1 0 0,0 0 1,0 0-1,0 0 0,0 0 1,3-3-1,-2 2-7,-1 1 0,1 0 0,-1-1 0,0 1 1,0-1-1,1-3 0,0 0-97,-2 5 107,0-1-1,1 1 1,-1 0-1,0-1 1,1 1-1,-1-1 1,1 1-1,0 0 1,0-1-1,-1 1 1,1 0-1,2-2 1,2-23-176,18-32 150,-16 31 38,-4 22-29,1 0-1,0 0 1,0 1 0,0 0 0,9-7 0,-11 9-2,0 0 1,0-1-1,-1 1 1,1-1-1,0 0 1,-1 0-1,0 1 1,2-6-1,9-15 75,4 5 50,-12 15-131,-1 0 0,0-1 0,0 0 1,0 1-1,3-6 0,31-46 132,-34 48-90,2 1 1,-1 0-1,1 0 0,0 1 0,0-1 0,0 1 0,1 0 0,0 0 0,0 1 0,0 0 1,14-7-1,0 0 139,-14 7 258,-14 14-364,-13 11 26,-46 34-1,12-20-330,52-33 239,0 0 0,0 0 1,-1 0-1,1-1 0,0 0 1,-1 1-1,1-1 0,-1 0 1,0-1-1,1 1 0,-1 0 1,1-1-1,-1 0 0,0 0 1,-6-1-1,2 1-42,6 1 52,0-1 0,0 1 1,1 0-1,-1 0 0,0 0 0,0 0 1,0 0-1,1 0 0,-1 0 0,1 1 1,-1-1-1,1 0 0,-1 1 0,1 0 1,0-1-1,-2 4 0,-1 0-43,1 0-1,0 0 0,1 0 1,-1 0-1,-3 11 1,3 0 63,2-8-30,-1-1 0,0 1 0,-6 12 0,5-10-17,0 0-1,0 0 1,1 0 0,-2 17 0,0-3-11,3-14 26,1 0 1,0-1-1,1 14 0,0 7 2,5 7 43,-6-11 311,0-22-111,0-19-134,-1-18-46,0 12-118,3-39 1,-1 55 31,1-1-1,-1 1 1,1 0-1,0 1 1,0-1-1,0 0 1,5-5-1,-4 5 33,0 0 0,-1 0 0,1 0 0,-1-1 0,2-6 0,1-15 11,11-38-111,-14 58 60,1 0-1,0 0 0,0 0 0,1 0 1,0 1-1,9-12 0,-13 17 41,1 0 0,0 1 0,-1-1 1,1 0-1,0 1 0,-1-1 0,1 1 0,0-1 0,0 1 1,0-1-1,0 1 0,-1 0 0,1-1 0,0 1 0,0 0 1,0 0-1,0-1 0,0 1 0,0 0 0,0 0 0,0 0 0,0 0 1,0 0-1,0 0 0,-1 1 0,3-1 0,-2 0 9,0 1 0,0-1 0,0 0-1,0 0 1,1 0 0,-1 0 0,0 0 0,0-1-1,0 1 1,0 0 0,0 0 0,0-1 0,0 1-1,0-1 1,2 0 0,14-9 18,-4-5-112,-11 13 77,-1 0 1,1-1-1,0 1 0,0 1 1,0-1-1,0 0 1,0 0-1,0 1 1,3-2-1,9-4-88,-5 3 28,0 0 0,16-4 0,-5 1 290,-18 6-215,0 0 1,0 0-1,0 0 1,0 1 0,0-1-1,0 1 1,1-1 0,-1 1-1,0 0 1,0 0 0,1 0-1,-1 0 1,0 0-1,0 1 1,0-1 0,1 1-1,-1-1 1,0 1 0,3 1-1,0 0 49,-3-1-25,1 0-1,-1 0 1,0 0 0,1 0 0,0-1 0,-1 1-1,1-1 1,3 0 0,-5 0 41,-6 16 421,3-13-472,-1 0 1,1 0 0,-1-1 0,0 1-1,0-1 1,0 0 0,0 0 0,-1 0 0,-5 3-1,2-2 33,-1 0 1,1 0-1,0-1 0,-9 2 0,10-4-65,0 1 0,0-1 1,0 0-1,0 0 0,0-1 0,1 0 1,-1 0-1,0 0 0,0-1 0,-9-4 1,11 5-8,1 0 0,-1 1 0,0-1 0,0 0 0,1 1 0,-1 0 0,0 0 0,0 0 0,-6 2 0,-8-1 10,15-1 0,0 0 1,1 1-1,-1-1 0,0 1 1,0 0-1,1 0 0,-1 0 0,1 0 1,-1 0-1,1 1 0,-1-1 1,1 1-1,0-1 0,-1 1 1,1 0-1,0 0 0,0 0 1,0 0-1,1 0 0,-1 0 1,1 1-1,-1-1 0,1 1 1,-2 3-1,-1 3-94,0 1-1,1-1 1,0 1 0,-3 21 0,2 20-78,4-41 188,0 0 1,0 1-1,-2-1 0,1 0 1,-1 0-1,-1 0 1,-4 14-1,5-19-33,0-1-1,0 1 1,1 0-1,0 0 1,0 0-1,0 0 1,1 0-1,0 0 1,0 0-1,1 8 1,0 9-109,7 42 392,-14-57-997,6-8 648,0 1 0,-1 0 1,1-1-1,0 1 0,0-1 0,-1 1 1,1-1-1,0 1 0,0-1 0,-1 1 1,1-1-1,0 1 0,0-1 0,0 1 1,0-1-1,0 1 0,0-1 0,0 1 0,0-1 1,0 0-1,0 0 0,1-14-1779,-1 14 1766,3-17-1563</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1:23.568"/>
    </inkml:context>
    <inkml:brush xml:id="br0">
      <inkml:brushProperty name="width" value="0.1" units="cm"/>
      <inkml:brushProperty name="height" value="0.1" units="cm"/>
      <inkml:brushProperty name="color" value="#66CC00"/>
    </inkml:brush>
  </inkml:definitions>
  <inkml:trace contextRef="#ctx0" brushRef="#br0">297 360 6560,'0'8'750,"0"0"1,0 0-1,-1-1 1,0 1 0,-4 14-1,3-19-546,1 0-1,0 0 1,-1 0-1,0 0 1,0 0-1,0 0 1,0-1-1,0 1 1,0-1-1,-1 1 1,1-1-1,-1 0 1,0 0 0,0 0-1,-5 3 1,-46 25 1342,2 3 1,-66 54-1,115-85-1508,0 0 12,0 1 0,0-1 1,1 0-1,-1 1 0,1 0 0,-4 5 1,6-7-11,3-3-11,59-36-136,6-1-2,78-32-1,81-21-94,-159 66 131,3-3-64,189-64-110,-253 91 252,1-1 4,1 1 1,-1 0-1,1 1 0,-1-1 0,1 2 1,9-1-1,-18 1 3,1 0 0,-1 0 0,1 0-1,-1 0 1,1 0 0,-1 0 0,1 0 0,-1 0 0,1 0 0,-1 0 0,1 1 0,-1-1 0,1 0 0,-1 0 0,0 0 0,1 1 0,-1-1 0,1 0-1,-1 1 1,0-1 0,1 0 0,-1 1 0,1-1 0,-1 0 0,0 1 0,0-1 0,1 0 0,-1 1 0,0-1 0,0 1 0,1-1 0,-1 1 0,0 0-1,0 0 11,0 0 0,-1 1 0,1-1 0,0 0 0,-1 0 0,1 1 0,-1-1 0,1 0 0,-1 0 0,0 0 0,0 0 0,-1 2 0,-4 4 61,0 0 0,-1-1 0,-7 6 1,-11 6 135,-1-1 0,-28 13 1,-60 24 294,70-34-401,-17 7 36,21-10 41,-51 30-1,80-38-181,17-9-50,23-8-56,-28 7 97,249-81-635,213-69 50,-435 143 555,227-63-82,-240 68 125,0 0 0,0 1 0,1 1-1,18 1 1,-33 0 8,1 0 0,-1 0 1,1 0-1,-1 0 0,1 0 0,-1 1 0,1-1 1,-1 1-1,1-1 0,-1 1 0,0-1 0,1 1 0,-1 0 1,0-1-1,1 1 0,-1 0 0,2 2 0,-3-2-9,1-1 0,-1 1 0,0-1 0,0 1 0,0-1 0,0 1 0,1-1 0,-1 1 0,0-1 0,0 1 0,0-1 0,0 1 0,0-1 0,0 1 0,0 0 0,0-1 0,-1 1 0,1-1 0,0 1 0,-11 15 179,4-9-99,0 0-1,-1-1 0,0 0 0,-17 9 0,-42 18 296,55-27-348,-144 63 617,-43 20 2,137-55-572,53-30-119,15-8-108,204-75-52,-112 46 207,245-84-216,-295 102-250,79-13 0,-124 28 433,20-3-102,-22 3 119,0 0 0,-1 0 0,1 0 0,0 0 0,-1 0 0,1 0 0,0 0 0,0 1 0,-1-1-1,1 0 1,-1 0 0,1 1 0,0-1 0,-1 0 0,1 1 0,-1-1 0,1 0 0,0 1 0,-1-1-1,1 1 1,-1-1 0,0 1 0,1-1 0,0 2 0,-1-1 6,0-1-1,0 1 1,0 0-1,0-1 1,0 1-1,0-1 1,0 1-1,0 0 1,0-1-1,0 1 1,-1 0-1,1-1 1,0 1-1,0-1 1,-1 1-1,1-1 1,0 1-1,-1 0 1,1-1-1,0 1 1,-1-1-1,1 0 1,-1 1-1,1-1 1,-2 1-1,-16 12 157,-53 29 169,-71 44 347,-154 116 765,288-197-1412,1 0 1,1 1 0,-1 0 0,-8 9 0,15-15-28,0 0 0,1 0 0,-1 0 1,0 0-1,0 0 0,0 0 0,0 0 1,0 0-1,0 0 0,0 0 0,0 0 0,0 0 1,0 0-1,0 0 0,0 0 0,1 0 1,-1 1-1,0-1 0,0 0 0,0 0 1,0 0-1,0 0 0,0 0 0,0 0 1,0 0-1,0 0 0,0 0 0,0 0 1,0 0-1,0 0 0,0 0 0,0 0 1,0 1-1,0-1 0,0 0 0,0 0 0,0 0 1,0 0-1,0 0 0,0 0 0,0 0 1,0 0-1,10-1-4,0-2-1,-1 0 1,1 0 0,16-8-1,40-25-79,-2 1-20,41-10-107,140-39-1,-68 25 216,-133 43-30,-23 7-15,1 1 1,42-9-1,-62 17 28,0-1-1,0 1 1,0 0-1,0 0 0,0 0 1,1 0-1,-1 0 1,0 1-1,0-1 1,2 1-1,-4-1 10,0 0 0,0 0 0,1 0 1,-1 0-1,0 1 0,0-1 0,0 0 0,0 0 0,0 0 0,1 0 1,-1 0-1,0 0 0,0 1 0,0-1 0,0 0 0,0 0 0,0 0 1,0 0-1,1 1 0,-1-1 0,0 0 0,0 0 0,0 0 1,0 1-1,0-1 0,0 0 0,0 0 0,0 0 0,0 0 0,0 1 1,0-1-1,0 0 0,0 0 0,-8 10-34,-3-2 60,-1-1 0,1-1 0,-1 0 0,-20 8 0,-13 5 113,-48 29 298,3 3-1,-153 116 1,224-150-546,14-8 20,5-9 92,0 0-1,1 0 0,-1 0 0,1 1 1,-1-1-1,0 0 0,1 0 0,-1 0 1,1 0-1,-1 0 0,0 0 0,1 0 1,-1 0-1,1 0 0,-1 0 0,0 0 1,1 0-1,-1 0 0,0 0 0,1 0 1,-1 0-1,1-1 0,-1 1 0,0 0 1,1 0-1,0-1 0,20-6-76,27-14 0,-26 11-3,368-161-368,-63 54 40,-267 97 384,-44 15-23,0 0-1,0 2 1,0-1 0,0 2 0,26-1 0,-43 4 69,0 0 0,0 1 0,0-1-1,0 0 1,0 0 0,0 0 0,0 0 0,-1 0 0,-2 2 0,-61 33 351,-12 8 176,2 13 165,-107 102 0,124-105-19,42-37-547,14-13-132,11-8-111,68-48-153,-33 21 60,54-27 0,250-99-507,-207 97 318,-125 53 318,18-8-178,45-13 0,-79 28 233,1-1 0,0 1 0,0 0 1,0 0-1,0 0 0,0 0 0,-1 0 0,1-1 0,0 2 0,0-1 1,0 0-1,0 0 0,1 0 0,-2 0 7,0 0-1,1 1 1,-1-1 0,0 0 0,0 0-1,0 0 1,0 0 0,0 1-1,0-1 1,1 0 0,-1 0 0,0 0-1,0 1 1,0-1 0,0 0-1,0 0 1,0 0 0,0 1 0,0-1-1,0 0 1,0 0 0,0 0-1,0 1 1,0-1 0,0 0 0,0 0-1,0 0 1,0 1 0,0-1 0,0 0-1,0 0 1,0 0 0,-1 1-1,0 1 28,0 1 0,-1-1-1,1 0 1,-1 1-1,0-1 1,-3 3-1,-19 16 246,-52 35 0,35-28-158,-249 183 1019,158-110-405,139-106-799,-1 0 1,1 1-1,11-6 1,8-4-106,578-307-1768,-428 246 1323,1 16 100,-144 52 496,-31 7 28,0-1 0,1 1 1,-1 0-1,0 0 0,0 0 0,0 0 1,0 1-1,0-1 0,0 1 0,0-1 1,3 2-1,-5-2-1,0 0 0,0 0 0,1 0-1,-1 0 1,0 1 0,0-1 0,0 0 0,1 0 0,-1 0 0,0 1-1,0-1 1,0 0 0,0 0 0,0 1 0,0-1 0,0 0 0,1 0-1,-1 0 1,0 1 0,0-1 0,0 0 0,0 0 0,0 1 0,0-1-1,0 0 1,0 1 0,0-1 0,0 0 0,0 0 0,0 1 0,0-1-1,-1 0 1,1 0 0,0 0 0,0 1 0,0-1 0,0 0 0,0 0-1,0 1 1,-1-1 0,1 0 0,0 0 0,0 0 0,-1 1 0,-3 3 47,0 0 0,0 0 0,-1 0 1,1 0-1,-1-1 0,0 1 0,0-1 1,0-1-1,-10 5 0,10-5-14,-19 10 94,-27 12 267,1 3-1,-67 47 1,113-71-368,-24 17 253,1 1 0,1 2 0,-39 43 1,61-59-269,6-6-25,14-9-61,-10 4 31,55-25-219,112-36 1,-18 8-145,-153 56 398,239-97-721,5 19-199,-220 73 724,47-6 0,-53 13 139,-20-1 66,1 0 1,-1 0-1,0 0 0,0 1 0,0-1 0,1 0 1,-1 0-1,0 0 0,0 0 0,0 0 0,1 0 1,-1 1-1,0-1 0,0 0 0,0 0 0,0 0 1,0 0-1,1 1 0,-1-1 0,0 0 0,0 0 1,0 0-1,0 1 0,0-1 0,0 0 1,0 0-1,0 0 0,0 1 0,0-1 0,0 0 1,0 0-1,0 1 0,0-1 0,0 0 0,0 0 1,0 1-1,0-1 0,-1 2 30,-1 0-1,1 0 1,-1 0-1,1 0 1,-1 0-1,0 0 1,0-1-1,0 1 1,0-1-1,-5 3 1,-83 47 522,-33 23 395,-52 51 542,168-120-1440,3-3-10,1 1 0,-1 0-1,0 0 1,1 0 0,-1 1 0,1-1 0,-3 5 0,6-8-40,0 0 1,0 0-1,1 0 0,-1 0 1,0 0-1,0 0 0,0 0 1,1 0-1,-1 0 0,0 0 1,0 0-1,0 0 1,1 0-1,-1 0 0,0 0 1,0 0-1,0 0 0,0 0 1,1 1-1,-1-1 0,0 0 1,0 0-1,0 0 1,0 0-1,1 0 0,-1 0 1,0 1-1,0-1 0,0 0 1,0 0-1,0 0 0,0 0 1,1 0-1,-1 1 1,0-1-1,0 0 0,0 0 1,0 0-1,0 1 0,0-1 1,0 0-1,0 0 0,0 0 1,0 1-1,0-1 1,0 0-1,0 0 0,0 0 1,0 1-1,0-1 0,0 0 1,0 0-1,0 0 0,0 1 1,0-1-1,0 0 1,-1 0-1,1 0 0,0 0 1,0 1-1,22-10 39,245-107-891,15 3-376,-109 42 384,-152 63 719,1 0 0,29-5 1,-48 12 97,0 0 1,0 1 0,0 0-1,0 0 1,0 0-1,6 0 1,-9 0 21,0 0 0,0 0 0,1 0 0,-1 0 0,0 0 1,0 1-1,1-1 0,-1 0 0,0 0 0,0 0 0,0 0 0,1 0 0,-1 0 0,0 1 0,0-1 0,0 0 1,1 0-1,-1 0 0,0 1 0,0-1 0,0 0 0,0 0 0,0 1 0,1-1 0,-1 0 0,0 0 0,0 1 1,0-1-1,0 0 0,0 1 0,0 0 9,0 0 1,-1 0-1,1-1 1,0 1-1,-1 0 1,1 0-1,-1 0 1,1 0-1,-1 0 1,1 0-1,-1-1 0,-1 3 1,-10 9 169,0 1 0,-1-2 1,-1 0-1,-28 18 0,-66 31 515,98-55-650,-206 112 1343,208-111-1305,12-3-64,9-4-35,39-10-204,-1-2 0,53-22 0,107-46-1161,143-45-226,-322 117 1459,46-11-170,-53 18 226,-24 2 91,0-1 0,0 2 0,0-1 0,0 0 0,0 0 0,0 0 0,0 0 0,0 1 0,0-1 0,0 0 0,0 1 0,0-1 0,-1 1 0,1-1 0,0 1 0,0-1 0,0 1 0,-1-1 0,1 1 0,0 0 0,0 1 0,0-2 6,-1 1 0,0-1 0,0 1 0,0-1 0,0 1 0,0-1 0,0 1 0,0-1 0,0 1 0,0-1 0,0 1 0,-1-1 0,1 1-1,0-1 1,0 1 0,0-1 0,0 0 0,-1 1 0,1-1 0,0 1 0,0-1 0,-1 1 0,1-1 0,0 0 0,-1 1 0,1-1 0,-1 0 0,0 1 0,-9 7 101,0-1 0,-1 1 0,0-2 0,0 0 0,-22 9 0,-17 6 129,-68 33 430,19 2 433,-114 85 0,212-141-1095,-6 5 53,0 1 0,0-1 0,1 1 0,-9 9 1,11-7 173,11-8-103,14-9-79,56-26-329,118-37 0,-49 20-36,31-20-266,93-34-488,-240 95 926,5-1-85,0 1 0,59-9 0,-74 19 139,-20 1 94,1 0 0,-1 0 0,0 0 1,0 0-1,0 0 0,0 0 1,1 0-1,-1 0 0,0 1 1,0-1-1,0 0 0,0 0 0,0 0 1,1 0-1,-1 0 0,0 0 1,0 0-1,0 0 0,0 1 1,0-1-1,0 0 0,0 0 1,0 0-1,1 0 0,-1 0 0,0 1 1,0-1-1,0 0 0,0 0 1,0 0-1,0 0 0,0 1 1,0-1-1,0 0 0,0 0 0,-7 10 158,-14 6 59,0-2 0,-42 23 0,12-8-8,-71 52 801,-137 118-1,221-167-925,43-31-107,4-1-14,11-6-110,-1-1 1,1 0-1,-2-2 1,27-15-1,23-10-550,344-122-1490,-318 124 1705,86-23-681,-176 55 1148,-1-1 1,1 1-1,-1 0 1,1 0 0,0 0-1,-1 0 1,4 1 0,-6-1 19,0 0 0,-1 0 0,1 0 0,-1 1 0,1-1 0,-1 0 0,1 0 0,-1 1 0,1-1 0,-1 0 0,1 1 0,-1-1 0,1 0 0,-1 1 0,1-1 1,-1 1-1,0-1 0,1 0 0,-1 2 0,0-2 4,1 1-1,-1 0 1,0-1 0,0 1 0,0 0-1,-1-1 1,1 1 0,0 0 0,0-1 0,0 1-1,0-1 1,0 1 0,-1 0 0,1-1-1,0 1 1,-1-1 0,1 1 0,0-1 0,-1 1-1,1-1 1,-2 2 0,-6 6 75,-1 0 1,0-1-1,0 0 0,0 0 0,-1-1 1,0-1-1,-21 9 0,11-4 92,-32 16 86,-133 67 949,7 16 491,168-102-1591,1 0 0,-1 1 0,-8 8 0,18-15-108,-1-1 1,1 0-1,0 1 0,-1-1 0,1 0 1,0 1-1,0-1 0,-1 0 0,1 1 0,0-1 1,0 1-1,0-1 0,-1 1 0,1-1 1,0 1-1,0-1 0,0 0 0,0 1 0,0 0 1,0-1-2,1 0 1,-1 0-1,1 1 1,-1-1-1,0 0 1,1 0-1,-1 0 1,1 0-1,-1 0 1,1 0-1,-1 0 1,1 0-1,-1 0 1,1 0-1,-1 0 1,1 0-1,-1 0 1,0-1-1,1 1 1,-1 0-1,1 0 1,0-1 0,89-35-66,-11 3-138,62-20-592,280-100-970,-307 112 1381,66-22-508,-162 57 801,1 1 0,-1 1 0,31-3 0,-48 7 100,1 0 0,0 0 0,0 0 0,-1 0 0,1 0 0,0 0-1,0 1 1,-1-1 0,4 2 0,-5-2-6,0 0 0,1 0 0,-1 0-1,0 0 1,0 1 0,0-1 0,1 0 0,-1 0 0,0 0-1,0 0 1,0 1 0,0-1 0,1 0 0,-1 0 0,0 1-1,0-1 1,0 0 0,0 0 0,0 0 0,0 1 0,0-1-1,0 0 1,0 0 0,0 1 0,0-1 0,0 0 0,0 1-1,0-1 1,0 0 0,0 0 0,0 1 0,0-1 0,0 0-1,0 0 1,0 0 0,0 1 0,-1-1 0,0 3 45,-1-1-1,0 0 1,0 0 0,-1 0-1,1 0 1,0-1 0,-1 1 0,1 0-1,-1-1 1,1 0 0,-5 2 0,-88 37 619,-54 24 148,64-21 44,1 4 0,-124 93 0,203-136-806,0-1 0,1 2 0,-1-1 0,1 0 0,-6 9 0,10-13-52,0 0-1,0 0 1,0 0 0,0 0-1,0 0 1,0 0-1,0 0 1,0 0 0,0 0-1,0 0 1,0 0-1,1 0 1,-1 0 0,0 0-1,0 0 1,0 0-1,0 0 1,0 0 0,0 0-1,0 0 1,0 0-1,0 0 1,0 0-1,0 1 1,0-1 0,0 0-1,0 0 1,0 0-1,0 0 1,0 0 0,0 0-1,0 0 1,0 0-1,0 0 1,0 0 0,0 0-1,1 0 1,-1 0-1,0 0 1,0 0 0,0 0-1,0 1 1,22-9-97,0-1 0,0 0 1,24-15-1,13-7-341,196-70-912,-70 30 276,-150 56 900,329-119-1703,-347 132 1854,-17 2 21,0 0 0,0 0 0,0 0-1,0 0 1,0 1 0,0-1 0,0 0-1,0 0 1,0 0 0,0 1 0,0-1 0,0 0-1,0 0 1,0 0 0,0 1 0,0-1 0,0 0-1,0 0 1,0 0 0,0 0 0,0 1-1,0-1 1,0 0 0,0 0 0,-1 0 0,1 0-1,0 1 1,0-1 0,0 0 0,0 0 0,0 0-1,-1 0 1,1 0 0,0 0 0,0 1-1,0-1 1,0 0 0,-1 0 0,1 0 0,-27 20 212,-172 101 837,18-12-508,155-92-512,-89 62 1032,112-77-1044,-12 12 89,15-14-109,-1 0 0,1 1 1,-1-1-1,1 1 0,-1-1 0,1 1 0,0-1 0,-1 1 0,1-1 0,0 1 0,0 0 0,-1-1 0,1 1 0,0-1 1,0 1-1,0 0 0,0-1 0,0 1 0,0-1 0,0 1 0,0 0 0,0 0 0,0-1-6,0 1 0,1-1-1,-1 0 1,0 0-1,1 0 1,-1 1 0,0-1-1,1 0 1,-1 0 0,1 0-1,-1 0 1,0 0 0,1 0-1,-1 0 1,0 0 0,1 1-1,-1-1 1,1-1-1,-1 1 1,0 0 0,1 0-1,-1 0 1,0 0 0,1 0-1,-1 0 1,0 0 0,1 0-1,0-1 1,24-5-242,0-1 0,32-15 0,49-27-467,-7 3 152,233-75-956,10 24 16,-327 93 1448,4-1-3,-1 1 0,1 0-1,27-1 1,-44 5 90,0 0 0,0 0 0,0 0 0,0 0 0,0 1 0,1-1 0,-1 1 0,2 0 0,-4 0-15,1-1 0,-1 0-1,1 0 1,-1 1-1,1-1 1,-1 0 0,1 1-1,-1-1 1,0 0-1,1 1 1,-1-1 0,0 1-1,1-1 1,-1 0-1,0 1 1,0-1 0,1 1-1,-1-1 1,0 1-1,0-1 1,0 1 0,0 0-1,0 0 16,0 1 0,-1 0 0,1-1 1,-1 1-1,1-1 0,-1 0 0,1 1 0,-1-1 0,0 0 0,0 1 0,0-1 0,0 0 0,0 0 0,0 0 0,0 1 0,0-1 0,-1-1 0,1 1 1,0 0-1,-2 1 0,-16 9 222,-1 0 0,-30 10-1,22-8-29,-187 85 743,7 18 228,97-44 97,99-66-1173,8-6-73,4-1-48,1 0 0,0 0 1,-1 0-1,1 0 0,-1 0 0,1 0 0,0 0 0,0 0 0,0 0 0,0 1 0,-1-1 0,1 0 1,0 0-1,0 1 0,2-1 0,24-17-128,1 3 1,1 0-1,36-12 0,-37 15-18,677-248-2582,-432 181 1633,-262 76 1117,21-3 87,-31 6-92,0 0-1,1-1 0,-1 1 1,0 0-1,1 0 0,-1 0 1,0 1-1,1-1 0,-1 0 0,0 0 1,1 1-1,-1-1 0,0 1 1,0-1-1,1 1 0,1 1 1,-3-2-3,0 1 0,1-1 1,-1 1-1,0-1 0,1 1 1,-1 0-1,0-1 0,0 1 0,0-1 1,0 1-1,0 0 0,1-1 1,-1 1-1,0 0 0,0-1 1,0 1-1,-1-1 0,1 1 1,0 0-1,0-1 0,0 1 0,0-1 1,0 1-1,-1 0 0,1-1 1,0 1-1,-1-1 0,1 1 1,0-1-1,-1 1 0,1-1 1,-1 1-1,1-1 0,-1 1 0,1-1 1,-1 0-1,0 1 0,-25 19 221,-15 3 228,-76 30-1,33-17-125,0 6 479,1 4-1,-76 56 1,142-88-600,15-10-143,11-6-44,222-86-1146,104-29-566,130-39-420,-329 127 1823,-131 28 324,0 0 1,-1 1-1,1 0 0,-1 0 0,1 0 0,7 1 0,-12-1-32,0 0 0,1 1 0,-1-1-1,0 0 1,0 0 0,1 0 0,-1 0-1,0 0 1,0 0 0,0 0 0,1 0-1,-1 1 1,0-1 0,0 0 0,0 0-1,0 0 1,1 0 0,-1 1 0,0-1-1,0 0 1,0 0 0,0 0 0,0 0-1,0 1 1,0-1 0,1 0 0,-1 0-1,0 1 1,0-1 0,0 0 0,0 0-1,0 0 1,0 1 0,0-1 0,0 0-1,0 0 1,0 1 0,0-1 0,0 0-1,-1 0 1,1 1 0,-1 1 20,0-1 1,0 1-1,-1-1 0,1 1 1,0-1-1,-1 0 1,1 0-1,-1 1 0,-2 0 1,-39 24 410,-1-2 0,-53 20 1,12-5 35,55-25-278,-241 131 1929,265-141-2069,1-1-3,-1 0 0,1 1 0,0 0 0,0 0 0,1 0 0,-1 0 0,1 1 0,0-1 0,-5 8 0,9-12-51,0 1-1,0-1 1,-1 0-1,1 0 1,0 0-1,0 1 1,0-1-1,0 0 1,0 0-1,0 0 1,0 1-1,0-1 1,0 0-1,0 0 1,0 1 0,0-1-1,0 0 1,0 0-1,0 1 1,0-1-1,0 0 1,0 0-1,0 0 1,0 1-1,0-1 1,0 0-1,0 0 1,0 0-1,0 1 1,1-1-1,-1 0 1,0 0-1,0 0 1,0 1-1,0-1 1,0 0-1,1 0 1,-1 0 0,0 0-1,0 0 1,0 1-1,1-1 1,-1 0-1,0 0 1,0 0-1,0 0 1,1 0-1,-1 0 1,0 0-1,0 0 1,1 0-1,-1 0 1,14-1 33,4-3-89,-1-1 0,0-1 0,17-9 0,-4 2-108,216-81-1152,-14 6 342,-153 55 620,135-47-666,-206 77 975,19-3-79,-26 5 117,0 1 0,0 0-1,0 0 1,0-1 0,0 1 0,0 0-1,1 0 1,-1 0 0,0 0 0,0 1-1,0-1 1,0 0 0,0 0-1,0 1 1,2 0 0,-3-1 8,0 1 0,1-1 0,-1 1 0,0-1 1,0 1-1,0-1 0,0 1 0,0-1 0,0 1 0,0-1 0,0 1 0,0-1 1,0 1-1,-1-1 0,1 1 0,0-1 0,0 1 0,0-1 0,-1 1 1,1-1-1,0 0 0,0 1 0,-1-1 0,1 1 0,-1 0 0,-3 4 48,1 0-1,-1-1 0,0 1 0,-1 0 1,1-1-1,-1 0 0,0 0 1,-10 6-1,-50 23 309,60-31-350,-89 39 315,7-3 127,-101 59 0,136-65 187,-95 75 0,145-105-610,-1 0 0,0 1 0,0 0 0,1-1 0,0 1 0,-1 0 0,-2 6 0,4-7-9,5-3-5,62-21-145,-51 16 88,140-51-572,76-29-550,-215 79 1116,303-118-1231,6 16-155,-323 108 1428,17-5 50,1 1-1,34-4 0,-53 9-31,1 0 1,-1 0-1,0 0 0,1 0 0,-1 0 0,1 0 0,-1 0 0,0 1 1,1-1-1,1 2 0,0 3 114,-9 3 71,-5 0-107,0-1-1,0 0 1,0-1 0,-1 0 0,-13 4 0,10-3-2,-42 17 115,-151 73 478,121-50 456,-93 68 1,175-111-1059,0 0 0,0 0 0,0 0 0,-8 10 0,13-14-78,0 0-1,-1 0 1,1 0 0,0 0-1,0 1 1,0-1 0,0 0-1,0 0 1,-1 0 0,1 1-1,0-1 1,0 0 0,0 0-1,0 0 1,0 1 0,0-1-1,0 0 1,0 0 0,0 0-1,0 1 1,0-1 0,0 0-1,0 0 1,0 1 0,0-1-1,0 0 1,0 0 0,0 0-1,0 1 1,0-1 0,0 0-1,0 0 1,0 0 0,0 1-1,1-1 1,7 0 11,11-8-54,238-104-1415,-148 74 808,117-46-411,-102 32 387,131-37 0,-237 86 712,-18 4-38,0-1 0,0 0 0,0 0 0,0 0 0,1 0 0,-1 0 0,0 0 0,0 0 0,0 1 0,0-1-1,0 0 1,0 0 0,0 0 0,0 0 0,0 0 0,0 1 0,0-1 0,0 0 0,0 0 0,0 0 0,0 0 0,0 1 0,0-1 0,0 0 0,0 0 0,0 0 0,0 0 0,0 0 0,0 1 0,0-1 0,0 0 0,0 0 0,0 0 0,0 0 0,0 0 0,0 1 0,0-1 0,0 0 0,-1 0 0,1 0 0,0 0 0,0 0 0,0 0 0,0 0 0,0 1 0,0-1 0,-1 0 0,-3 4 43,0-1-1,0 1 1,0-1-1,-6 4 1,-299 156 1876,291-155-1853,-161 84 1125,125-60-688,-59 44 0,113-76-504,-18 15 211,18-15-211,0 0 0,-1 0 0,1 0 0,0 0 0,0 1 0,0-1 0,0 0 0,0 0 0,0 0 0,0 0 0,0 0 0,-1 0-1,1 0 1,0 0 0,0 0 0,0 1 0,0-1 0,0 0 0,0 0 0,0 0 0,0 0 0,0 0 0,0 0 0,0 0 0,0 1 0,0-1 0,0 0 0,0 0 0,0 0 0,0 0 0,0 0 0,0 0 0,0 1 0,0-1 0,0 0 0,0 0 0,0 0 0,0 0 0,0 0 0,0 0 0,0 0 0,0 1 0,0-1 0,1 0 0,12-3-93,240-92-1754,17-5 129,-207 79 1434,413-125-2660,-464 142 2849,-2 1 45,1 0 1,0 1 0,0 0-1,0 0 1,18 1 0,-28 1 56,0 0 1,1 0-1,-1 0 0,0 1 1,0-1-1,0 0 1,0 1-1,0-1 1,0 1-1,0-1 0,0 1 1,0-1-1,0 1 1,2 1-1,-3-2 13,0 1-1,1-1 1,-1 1-1,0-1 0,0 1 1,1 0-1,-1-1 1,0 1-1,0-1 1,0 1-1,0 0 0,0-1 1,0 1-1,0 0 1,0-1-1,0 1 1,0-1-1,0 1 0,0 0 1,0-1-1,0 1 1,-1-1-1,1 1 1,0 0-1,0-1 1,-1 1-1,0 0 0,0 2 30,-1 0 0,0-1 0,-1 1 0,1 0 0,0-1 0,-1 0 0,1 0 0,-1 0-1,0 0 1,-4 3 0,-37 16 350,41-20-383,-222 98 949,167-70-492,-100 68 0,152-93-426,-44 32 563,-69 62 0,118-97-606,-14 17 68,13-12-52,3-6-21,-1 0 1,0 1-1,1-1 0,-1 0 1,0 0-1,1 0 0,-1 0 0,0 0 1,1 0-1,-1 0 0,1 0 1,-1 0-1,0 0 0,1 0 1,-1 0-1,1 0 0,-1 0 1,0 0-1,1 0 0,-1 0 1,0 0-1,1-1 0,7-2-30,1 0-1,-1 0 1,12-8-1,-1 1-49,268-116-745,13 19-212,93-10-163,-302 99 1552,-78 16-85,-24 10 96,-74 27 318,9-4-210,22-4 229,1 2 0,-93 69 1,27-9 499,115-86-1133,0 0 1,0 1-1,0 0 1,1 0 0,-6 6-1,24-13 98,22-11-268,48-27 0,-6 3-187,156-46-798,-136 51 683,63-24-123,191-57-656,-321 107 1243,-22 6 37,-18 8 33,7-5-114,-54 33 457,-2-2-1,-80 34 1,25-13 44,-189 116 358,277-154-677,16-8-73,10-6-49,6-3 25,52-16-534,113-46-1,-113 38 200,192-75-1295,-24 14 448,208-70 212,-415 152 975,-22 7 98,-10 6 1,-8 3 63,-1 0 0,0-2 0,-26 11 1,-69 19 131,65-23-225,-135 53 858,142-51-650,1 2-1,-47 32 0,74-38-221,13-9-101,2-6-60,1 0 1,-1 0-1,0 0 1,1 0-1,-1 0 1,1 1-1,-1-1 1,1 0-1,-1 0 1,0 0-1,1 0 1,-1 0-1,1 0 1,-1 0-1,1 0 1,-1-1-1,1 1 1,-1 0-1,0 0 1,1 0-1,247-63-479,39-25-493,-139 38 261,-69 25 414,321-96-801,-394 119 1096,23-4 10,-28 5-4,0 1 0,0 0-1,0 0 1,1 0 0,-1 0 0,0 0-1,0 0 1,1 0 0,-1 1-1,0-1 1,0 0 0,0 1-1,1-1 1,-1 1 0,0-1 0,0 1-1,1 0 1,-1 0-1,-1-1 0,0 0 1,0 1-1,1-1 0,-1 0 0,0 1 1,0-1-1,0 1 0,0-1 1,0 1-1,1-1 0,-1 0 0,0 1 1,0-1-1,0 1 0,0-1 0,0 1 1,0-1-1,0 1 0,-1-1 0,1 0 1,0 1-1,0-1 0,0 1 1,0-1-1,0 0 0,-1 1 0,1-1 1,0 1-1,0-1 0,-1 0 0,0 1 1,-2 4 20,-1 0 0,0 0 0,0 0 0,0-1 0,-1 1 0,0-1 0,0 0 0,-9 5 0,-51 25 210,44-24-188,-66 31 230,15-8 819,-123 77 1,184-105-789,19-10-196,38-12-424,68-17 0,-16 5-87,244-113-2041,-201 79 1668,-82 37 544,189-72-191,-228 95 477,-20 3-55,0 0 1,0 0-1,0 0 0,0 0 1,0 0-1,0 0 0,0 0 1,1 0-1,-1 0 1,0 0-1,0 0 0,0 0 1,0 0-1,0 0 1,0 0-1,0 0 0,0 0 1,0 0-1,0 1 0,0-1 1,0 0-1,1 0 1,-1 0-1,0 0 0,0 0 1,0 0-1,0 0 1,0 0-1,0 0 0,0 0 1,0 0-1,0 1 1,0-1-1,0 0 0,0 0 1,0 0-1,0 0 0,0 0 1,0 0-1,0 0 1,0 0-1,0 0 0,0 0 1,0 1-1,0-1 1,0 0-1,0 0 0,0 0 1,0 0-1,0 0 0,-9 8 113,-6 1-1,-31 14-1,-2 0 36,-31 22 43,-104 54 466,67-48-367,46-22 495,1 3 0,-77 50 1,141-79-703,1 0 1,0 0 0,-1 0 0,1 1 0,0 0-1,-3 4 1,7-8-80,0 0 0,0 0 0,0 0 0,0 0 0,0 0 0,0 0-1,0 0 1,0 0 0,0 0 0,1 0 0,-1 0 0,0 0 0,0 0 0,0 0 0,0 0-1,0 0 1,0 0 0,0 0 0,0 0 0,0 0 0,0 0 0,0 0 0,1 0 0,-1 0 0,0 0-1,0 0 1,0 0 0,0 0 0,0 0 0,0 0 0,0 0 0,0 1 0,0-1 0,0 0-1,0 0 1,0 0 0,0 0 0,0 0 0,0 0 0,0 0 0,0 0 0,0 0 0,0 0 0,0 0-1,0 0 1,0 1 0,0-1 0,0 0 0,0 0 0,0 0 0,0 0 0,0 0 0,0 0-1,0 0 1,0 0 0,0 0 0,0 0 0,0 0 0,0 0 0,0 1 0,0-1 0,0 0-1,12 1 13,1 0 0,-1-1 0,1-1 0,18-2 0,55-14-97,-85 17 82,465-144-967,-367 109 738,128-49-657,-202 77 1003,-25 7-112,0 0-1,0 0 1,1 0-1,-1 0 1,0-1-1,0 1 1,0 0-1,0 0 1,0 0-1,1 0 1,-1 0-1,0 0 1,0 0-1,0 0 1,0 0-1,0 0 1,1 0-1,-1 0 1,0 0-1,0 0 1,0 0-1,0 0 1,0 1-1,1-1 1,-1 0-1,0 0 1,0 0 0,0 0-1,0 0 1,0 0-1,0 0 1,1 0-1,-1 0 1,0 1-1,0-1 1,0 0-1,0 0 1,0 0-1,0 0 1,0 1-1,-10 9 216,-7 1-116,-1 0 0,-1-1 0,0-1 0,-31 11 0,14-6-59,-25 10 31,-111 48 457,134-54-281,0 3 0,-47 32 0,70-42-148,-7 4 50,18-12-100,9-3-34,166-60-145,141-56-349,-175 52-24,42-19 109,-168 79 309,0 0 1,13-4 0,-24 8 77,1 0 0,-1 0 0,0 1 0,0-1 0,0 0 1,0 0-1,0 0 0,0 0 0,0 0 0,1 0 0,-1 0 0,0 0 0,0 0 0,0 0 1,0 1-1,0-1 0,0 0 0,0 0 0,0 0 0,0 0 0,0 0 0,0 0 0,0 0 1,0 1-1,0-1 0,0 0 0,0 0 0,0 0 0,0 0 0,0 0 0,0 0 0,0 1 1,0-1-1,0 0 0,0 0 0,0 0 0,0 0 0,0 0 0,0 0 0,0 0 0,0 1 1,0-1-1,0 0 0,0 0 0,0 0 0,0 0 0,-1 0 0,1 0 0,0 0 0,0 0 1,-4 8 29,-37 38-109,6-5 124,-53 48 0,14-15 252,9-11 269,64-63-557,0 0-1,0 1 1,0-1-1,1 1 1,-1 0 0,0-1-1,1 1 1,-1-1-1,1 1 1,-1 0-1,1 0 1,-1-1-1,1 1 1,-1 0 0,1 0-1,0 0 1,-1 0-1,1-1 1,0 1-1,0 0 1,-1 0-1,1 1 1,1-1-6,-1-1-1,1 0 1,0 1-1,-1-1 1,1 0-1,-1 1 1,1-1-1,0 0 1,-1 0-1,1 0 1,0 0 0,-1 1-1,1-1 1,0 0-1,0 0 1,-1 0-1,1-1 1,0 1-1,-1 0 1,1 0-1,0 0 1,-1 0 0,1-1-1,0 1 1,-1 0-1,1 0 1,-1-1-1,2 0 1,88-34-112,35-14-90,151-51-339,-13 5-601,-256 92 1098,13-3-39,-19 5 78,0 1 0,-1 0 0,1 0 0,0 0 0,0 0 0,0 0 0,0 0 0,-1 0 0,1 0 0,0 0 0,0 0 0,0 0 0,0 0 0,-1 0 1,1 1-1,0-1 0,1 1 0,-2-1 2,1 1 1,-1-1 0,0 0 0,0 1 0,0-1 0,0 0-1,0 1 1,1-1 0,-1 0 0,0 1 0,0-1 0,0 1-1,0-1 1,0 0 0,0 1 0,0-1 0,0 0 0,0 1-1,-1-1 1,1 0 0,0 1 0,0-1 0,0 1 0,0-1-1,0 0 1,-1 1 0,1-1 0,0 0 0,0 0 0,-1 1 0,1-1-1,-1 1 1,-5 5 47,0-1 0,-1 1 0,1-1 0,-1 0 0,-1-1 0,1 0 0,-16 6 0,23-9-44,-181 75 634,-69 36 491,236-105-925,12-6 174,7-5-253,13-5-71,83-19-13,257-83-405,-164 33-232,-176 72 475,-12 5 76,-8 4 27,-50 47-54,37-34 77,6-6 77,0 0 0,-7 13 0,3-5 113,13-17-182,0-1 0,0 0 0,1 1 0,-1-1-1,1 1 1,-1-1 0,0 0 0,1 1 0,-1-1 0,1 0 0,-1 0-1,0 1 1,1-1 0,-1 0 0,1 0 0,-1 0 0,2 1-1,0-1-2,0 0 0,0 0 0,0 1 0,1-1 0,-1-1 0,0 1 0,0 0 0,0 0 0,0-1 0,0 1 0,0-1 0,0 0 0,0 0 0,0 0 0,0 0 0,2-1 0,-3 1-89,1 0 0,-1 0 0,1 0 0,-1 0 0,0 0 0,0 0 1,0 0-1,1 0 0,-1-1 0,0 1 0,-1 0 0,1-1 0,0 1 0,0-1 0,0 1 1,-1-1-1,1 1 0,-1-1 0,0 0 0,1-2 0,-1 2-461,0 2 380,0-1 1,0 1 0,0 0 0,-1-1 0,1 1 0,0-1 0,0 1 0,0 0 0,0-1 0,0 1 0,1-1-1,-1 1 1,0-1 0,0 1 0,0 0 0,0-1 0,0 1 0,1-1 0,-1 1 0,1-2-641</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1:36.524"/>
    </inkml:context>
    <inkml:brush xml:id="br0">
      <inkml:brushProperty name="width" value="0.1" units="cm"/>
      <inkml:brushProperty name="height" value="0.1" units="cm"/>
      <inkml:brushProperty name="color" value="#66CC00"/>
    </inkml:brush>
  </inkml:definitions>
  <inkml:trace contextRef="#ctx0" brushRef="#br0">1570 1646 9216,'0'-30'2981,"2"14"-1315,-2 11-1692,-9 6 71,-7 6 464,-1 0-1,1 0 1,0 2 0,1 0-1,-23 18 1,17-13-206,-332 213 1937,278-187-1894,-110 42 1,-68 9 373,126-47-448,89-30-273,-31 10-185,61-23 116,8-4 13,12-7-45,36-20-118,101-43 0,-98 50 192,0-2 1,54-37-1,-91 53 65,69-52 259,-68 49-212,-2 0-1,0-1 1,19-24-1,-16 14-83,-1-1 0,-2-1 0,0 0 0,-2-1 0,-1 0 0,-1-1 0,-1 0 0,7-45 0,-15 72-1,3-15-108,8-27 0,-10 40 91,0 0 0,-1 0-1,0 1 1,1-1 0,-1 0-1,0 0 1,0 1 0,0-1-1,0 0 1,0 0 0,-1 0-1,0-1 1,1 2 4,0 0 1,0 1-1,0-1 0,-1 1 0,1-1 1,0 1-1,-1-1 0,1 1 0,0-1 1,-1 1-1,1 0 0,0-1 0,-1 1 1,1-1-1,-1 1 0,1 0 0,-1-1 0,1 1 1,-1 0-1,1 0 0,-1 0 0,1-1 1,-1 1-1,0 0 0,1 0 0,-1 0 1,1 0-1,-1 0 0,1 0 0,-1 0 1,0 0-1,1 0 0,-1 0 0,1 0 1,-1 0-1,1 0 0,-1 0 0,1 1 1,-1-1-1,0 0 0,0 1 0,-10 4-16,0 1 0,1 1-1,-1-1 1,1 2-1,1-1 1,-1 1-1,-10 13 1,-6 4-68,-111 82-67,-12-7 295,64-45 17,-56 37 666,-174 84 1,284-163-671,29-12-130,0-1 1,1 1 0,-1-1 0,1 1-1,-1-1 1,0 0 0,0 1 0,1-1-1,-1 0 1,0 0 0,1 0-1,-1-1 1,0 1 0,1 0 0,-3-1-1,4 1-11,0 0-1,-1 0 0,1 0 0,0-1 0,0 1 1,0 0-1,0 0 0,0 0 0,0 0 0,0 0 1,0 0-1,0 0 0,0 0 0,0 0 0,0 0 1,0 0-1,0 0 0,0 0 0,0 0 0,0-1 1,0 1-1,0 0 0,0 0 0,0 0 0,0 0 1,0 0-1,0 0 0,0 0 0,0 0 0,0 0 1,0 0-1,0-1 0,0 1 0,0 0 1,0 0-1,0 0 0,0 0 0,0 0 0,0 0 1,0 0-1,0 0 0,0 0 0,0 0 0,0 0 1,0 0-1,0 0 0,0 0 0,0-1 0,1 1 1,-1 0-1,0 0 0,0 0 0,0 0 0,0 0 1,0 0-1,0 0 0,0 0 0,0 0 0,0 0 1,0 0-1,1 0 0,19-21-38,2 1 1,25-19-1,-12 11 8,225-174 83,58-7-129,34 21 283,-182 90-139,-167 97-76,0-1-1,0 0 0,-1 0 1,1-1-1,4-4 0,-7 7 6,0 0 0,0 0 0,0 0 0,0 0-1,1 0 1,-1-1 0,0 1 0,0 0 0,0 0-1,0 0 1,0 0 0,0-1 0,0 1 0,0 0 0,0 0-1,0 0 1,0 0 0,0 0 0,0-1 0,0 1-1,0 0 1,0 0 0,0 0 0,0 0 0,0-1 0,0 1-1,0 0 1,0 0 0,0 0 0,0 0 0,0-1-1,0 1 1,0 0 0,-1 0 0,1 0 0,0 0 0,0 0-1,0 0 1,0-1 0,0 1 0,-1 0 0,-14-1-138,0 4 78,0 1 0,1 0 0,0 1 0,0 1 0,-18 9 0,27-13 50,-294 122-76,233-98 112,-117 54 28,-36 14 189,214-92-217,-33 10 147,35-11-150,0-1 0,0 1 0,0-1 0,-1 1 0,1-1 0,0 0 0,0 0 0,0-1 1,-6 0-1,8 0-19,1 1 0,-1 0 0,1 0 0,-1 0 1,1 0-1,-1-1 0,0 1 0,1 0 0,-1 0 1,1-1-1,-1 1 0,1 0 0,0-1 0,-1 1 1,1-1-1,-1 1 0,1 0 0,0-1 0,-1 1 0,1-1 1,0 1-1,-1-1 0,1 1 0,0-1 0,0 0 1,0 1-1,-1-1 0,1 1 0,0-1 0,0 1 1,0-1-1,0 0 0,0 1 0,0-1 0,0 1 0,0-1 1,1-2-1,0 0 0,0 1 0,0-1 1,1 1-1,-1 0 0,0-1 0,1 1 1,2-2-1,4-6-14,1 0 0,0 1 0,0 1 0,1 0 0,1 0 1,13-8-1,77-36-221,-88 46 218,191-98-307,-129 65 223,-2 1 25,167-89 31,-234 123 49,278-160 201,-222 126-287,-60 37 92,-1 1 0,1-1 0,-1 0 0,0 0 0,0 0 0,1-1 0,-1 1 0,0 0 0,1-3 0,-3 2 24,-8 5-59,-107 53 125,-52 26 191,122-57-209,-150 77 227,-109 27-119,-6-2 128,290-118-286,8-3-5,-27 8-1,38-13-11,-1-1 0,1 1-1,-1-1 1,1 1-1,-1-1 1,0 0-1,1 0 1,-1 0 0,0 0-1,1-1 1,-1 1-1,1-1 1,-1 1-1,1-1 1,-1 0-1,-3-2 1,6 3-15,0 0 0,-1 0-1,1-1 1,0 1 0,-1 0 0,1 0 0,0-1-1,0 1 1,-1 0 0,1-1 0,0 1 0,0 0-1,0-1 1,0 1 0,-1 0 0,1-1 0,0 1-1,0 0 1,0-1 0,0 1 0,0-1 0,0 1-1,0 0 1,0-1 0,0 1 0,0 0 0,0-1-1,0 1 1,0-1 0,0 1 0,0 0 0,1-1 0,-1 1-1,7-12-81,-5 11 72,3-6-12,1 0 0,1 1 0,-1 0-1,1 1 1,12-8 0,-9 6 8,44-27-89,64-31 0,1-1 42,107-87 157,-208 140-84,357-258 162,-366 264-208,1 0 0,-1 0 0,0-1 0,13-16 0,-21 23 27,-1 1 1,1 0-1,-1-1 1,0 1-1,1 0 1,-1-1-1,1 1 1,-1-1 0,0 1-1,1-1 1,-1 1-1,0-1 1,0 1-1,0-1 1,1 0-1,-1 1 1,0-1-1,0 1 1,0-1 0,0 1-1,0-1 1,0 0-1,0 1 1,0-1-1,0 1 1,0-1-1,0 0 1,-1 0-9,0 1-1,0 0 1,1-1 0,-1 1-1,0 0 1,0 0 0,1-1 0,-1 1-1,0 0 1,0 0 0,1 0-1,-1 0 1,0 0 0,0 0 0,0 1-1,1-1 1,-2 0 0,-35 12-338,5 3 287,1 1 0,1 2 0,-37 29 0,-20 11 277,-130 66-1,-103 26-82,181-86 83,136-62-205,0-1 1,-1 0-1,1 0 1,0 0-1,-1-1 0,1 1 1,-1-1-1,1 0 1,-4 0-1,6 0-5,1 0 0,0 0-1,-1 0 1,1 0 0,-1 0 0,1 0-1,0 0 1,-1 0 0,1 0 0,0-1 0,-1 1-1,1 0 1,0 0 0,0 0 0,-1-1-1,1 1 1,0 0 0,-1 0 0,1-1-1,0 1 1,0 0 0,0 0 0,-1-1-1,1 1 1,0 0 0,0-1 0,0 1 0,0 0-1,-1-1 1,1 1 0,0 0 0,0-1-1,1-1 4,-1 1-1,0-1 0,1 1 1,-1-1-1,1 1 1,0-1-1,-1 1 0,1 0 1,0-1-1,0 1 1,0 0-1,2-3 0,11-11-31,2 1-1,28-22 0,213-138-255,109-22 239,-273 153 97,112-55 120,-10-10-135,-174 95-5,0 0 1,-1-2 0,18-17-1,-32 22-49,-6 9 14,0 1 0,0 0 0,0 0-1,0-1 1,0 1 0,0 0-1,0 0 1,0 0 0,0-1 0,-1 1-1,1 0 1,0 0 0,0 0 0,0-1-1,0 1 1,0 0 0,-1 0-1,1 0 1,0-1 0,0 1 0,0 0-1,0 0 1,-1 0 0,1 0-1,0 0 1,0 0 0,-1-1 0,0 1-5,-1 0 0,1-1 1,-1 1-1,1 0 1,-1 0-1,1 0 1,-1 0-1,1 0 0,-1 0 1,-1 0-1,-7 3-41,-1 0 0,1 0-1,-11 5 1,-2 1-30,-230 85-88,-100 34 282,245-91-76,-225 72 264,319-104-298,5-2 27,1-1-1,-1 0 1,0 0-1,0 0 1,-10 0-1,19-2-31,-1 0-1,1 0 0,-1 0 0,1 0 1,-1 0-1,1 0 0,-1 0 1,1 0-1,-1 0 0,1 0 0,-1 0 1,0-1-1,1 1 0,-1 0 0,1 0 1,0 0-1,-1-1 0,1 1 1,-1 0-1,1-1 0,-1 1 0,1 0 1,-1-1-1,1 1 0,0 0 1,-1-1-1,1 0-6,0 0 0,0 1 1,0-1-1,0 0 0,0 1 1,1-1-1,-1 0 0,0 1 1,0-1-1,1 0 0,-1 1 1,0-1-1,1 1 0,-1-1 1,0 1-1,1-1 0,-1 1 1,1-2-1,5-3-34,-1 0 1,1 0 0,12-7-1,47-24-8,89-33 0,-143 64 45,315-141-14,-49 3-96,-260 134 112,-1-1 0,0-1 0,26-22 0,-39 30 3,14-16-56,-17 19 43,1-1 1,-1 0-1,0 1 0,1-1 1,-1 0-1,0 1 1,0-1-1,0 0 0,1 1 1,-1-1-1,0 0 0,0 0 1,0 1-1,0-1 1,0 0-1,0 1 0,-1-1 1,1 0-1,0 0 0,0 1 1,0-1-1,-1 0 0,1 1 1,0-1-1,-1 0 1,1 1-1,-1-2 0,0 2 0,1-1-1,-1 1 1,0-1 0,1 1-1,-1-1 1,0 1-1,0-1 1,1 1 0,-1-1-1,0 1 1,0 0-1,0 0 1,0-1-1,1 1 1,-1 0 0,0 0-1,0 0 1,0 0-1,0 0 1,0 0-1,-1 0 1,-15 1-105,1 1 0,-1 1 0,-21 5 0,-51 19-12,-209 83 645,114-45-171,-146 54 527,462-178-746,143-95-68,-181 100-24,310-165 151,-379 206-172,29-14-66,83-57 1,-136 83 40,1 1-1,-1-1 1,0 0 0,0 0-1,1 0 1,-1 0-1,0 0 1,0 0 0,0 0-1,0 0 1,0-1-1,0 1 1,0 0 0,-1-1-1,1 1 1,0-1-1,-1 1 1,1 0 0,-1-1-1,1 1 1,-1-3-1,0 4 6,0-1 0,-1 0-1,1 1 1,0-1-1,-1 1 1,1-1-1,0 1 1,-1-1-1,1 1 1,-1-1-1,1 1 1,-1-1-1,1 1 1,-1-1 0,0 1-1,1 0 1,-1-1-1,1 1 1,-1 0-1,-1-1 1,-2 0-15,0 0 0,0 0 0,-1 0 0,-8 0 1,-14 0-65,0 2 1,-37 5 0,-58 15 45,52-5 178,1 3 1,-103 42-1,155-54-104,12-6-35,1 1 1,0-1-1,-1 1 1,1 0 0,0 0-1,0 1 1,0-1-1,0 1 1,0 0 0,-3 4-1,7-7-3,0 0 0,-1 0 0,1 0 0,0 0 0,0 0 0,0 1 0,0-1 0,0 0 0,-1 0 0,1 0-1,0 1 1,0-1 0,0 0 0,0 0 0,0 0 0,0 1 0,0-1 0,0 0 0,0 0 0,0 1 0,0-1 0,0 0 0,0 0 0,0 1-1,0-1 1,0 0 0,0 0 0,0 0 0,0 1 0,0-1 0,0 0 0,0 0 0,0 0 0,0 1 0,1-1 0,-1 0 0,0 0-1,0 0 1,0 1 0,0-1 0,1 0 0,-1 0 0,0 0 0,0 0 0,0 0 0,0 1 0,1-1 0,-1 0 0,0 0 0,0 0 0,1 0-1,-1 0 1,0 0 0,7 1-100,0-1 0,1 0 0,-1 0-1,0-1 1,0 0 0,7-2 0,8-1-409,65-10-2231,16-3 774</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1:39.865"/>
    </inkml:context>
    <inkml:brush xml:id="br0">
      <inkml:brushProperty name="width" value="0.1" units="cm"/>
      <inkml:brushProperty name="height" value="0.1" units="cm"/>
      <inkml:brushProperty name="color" value="#66CC00"/>
    </inkml:brush>
  </inkml:definitions>
  <inkml:trace contextRef="#ctx0" brushRef="#br0">810 1284 6816,'-35'0'2197,"34"0"-2140,0 0 0,1 0 0,-1 0 0,0 0-1,0 0 1,0 0 0,0 0 0,0 1 0,0-1 0,0 0 0,1 1 0,-1-1 0,0 0-1,-1 1 1,-23 13 551,1 1 0,-40 31 0,-44 49 1027,57-50-1004,-65 47-1,69-61-171,0-3 0,-58 25-1,101-52-386,0 1-1,1-1 1,-1 0 0,0 0-1,-4 1 1,8-2-70,0 0 1,0 0 0,0 0-1,0 0 1,-1 0 0,1 0 0,0 0-1,0 0 1,0 0 0,0 0-1,0 0 1,0 0 0,0 0-1,0 0 1,0 0 0,-1 0-1,1 0 1,0 0 0,0 0-1,0 0 1,0 0 0,0 0-1,0 0 1,0 0 0,0 0-1,0 0 1,0-1 0,0 1-1,0 0 1,0 0 0,-1 0 0,1 0-1,0 0 1,0 0 0,0 0-1,0 0 1,0 0 0,0 0-1,0 0 1,0-1 0,0 1-1,0 0 1,0 0 0,0 0-1,0 0 1,0 0 0,0 0-1,0 0 1,0 0 0,0 0-1,0-1 1,0 1 0,0 0 0,0 0-1,0 0 1,1 0 0,-1 0-1,0 0 1,10-11 44,71-54-169,3 4 1,2 4 0,120-60 0,10 16 194,-25 12 387,-172 78-493,-19 11 33,0 0-1,-1 0 1,1 0-1,0 0 0,0 0 1,0 0-1,0 0 1,0 0-1,0 0 0,0 0 1,0 0-1,0 0 1,0 0-1,0 0 1,0 0-1,0 0 0,-1-1 1,1 1-1,0 0 1,0 0-1,0 0 0,0 0 1,0 0-1,0 0 1,0 0-1,0 0 1,0 0-1,0 0 0,0 0 1,0-1-1,0 1 1,0 0-1,0 0 0,0 0 1,0 0-1,0 0 1,0 0-1,0 0 1,0 0-1,0 0 0,0 0 1,0-1-1,0 1 1,0 0-1,0 0 0,1 0 1,-1 0-1,0 0 1,0 0-1,0 0 1,0 0-1,0 0 0,0 0 1,0 0-1,0 0 1,0 0-1,0 0 1,0 0-1,0 0 0,0 0 1,1-1-1,-1 1 1,0 0-1,0 0 0,0 0 1,0 0-1,-29 6 4,-24 9 32,-65 30 1,-44 29 276,-194 109 1086,332-170-1261,-209 104 1070,216-109-1095,14-6-91,1 0 0,-1-1 1,0 1-1,0-1 0,1 0 1,-1 0-1,0 0 0,0 0 1,0-1-1,0 1 0,-1-1 1,1 1-1,-4-1 0,7-2 16,5-3-37,-2 3-10,90-74-347,-80 66 317,149-117-299,78-32 178,-114 76-158,-77 51 218,89-62-605,-112 75 453,-1-2 0,-1-1 0,21-25 0,-45 47 246,18-24-185,-18 23 188,0 1 0,0-1 1,0 1-1,1 0 0,-1-1 0,0 1 0,0-1 0,0 1 0,0 0 1,0-1-1,0 1 0,0-1 0,0 1 0,0 0 0,0-1 1,0 1-1,0-1 0,0 1 0,0-1 0,-1 1 0,1-1 1,0 1-2,-1 0 0,1-1 0,-1 1 0,1 0 0,-1-1 0,1 1 0,-1 0 0,1-1 0,-1 1 0,1 0 0,-1 0 0,0 0 0,1 0 0,-1 0 0,1 0 0,-1-1 0,1 1 0,-1 0 0,0 1-1,-3-1 5,0 1-1,0 0 1,0 0-1,1 0 1,-1 0-1,-4 3 1,-166 82 745,112-53-320,-229 117 1352,207-105-1172,-98 51 664,154-84-799,80-49-469,58-32-235,81-54-234,89-112-694,-257 213 961,0-1-1,-2-1 0,21-29 1,-35 43 128,9-16-75,-16 25 141,1 0 0,-1 0 0,0 0 0,1 0 0,-1 0 0,0 0 0,0 0 0,0 0 0,0 0-1,0 0 1,0 0 0,0 0 0,0 0 0,0 0 0,0 0 0,-1 0 0,1 0 0,0 0 0,-1 0 0,1 0 0,-1 0 0,1 0 0,-2-1 0,2 1 6,-1 1 1,0-1-1,1 1 0,-1-1 1,1 1-1,-1 0 1,0-1-1,1 1 1,-1-1-1,0 1 0,0 0 1,1 0-1,-1-1 1,0 1-1,0 0 0,1 0 1,-1 0-1,0 0 1,0 0-1,1 0 1,-1 0-1,0 0 0,0 0 1,0 0-1,1 1 1,-2-1-1,-14 5 57,0 0 0,1 0 1,0 2-1,-20 10 0,-59 40 410,21-8-121,-107 69 683,-76 18 519,198-107-1145,55-28-388,-11 6 114,21-11-46,15-8-57,17-12-62,-1-1-1,39-34 1,65-68-243,-75 66 186,53-42-279,76-74-1054,-183 164 1304,-8 8 58,0 1-1,0-1 0,0 0 1,-1-1-1,0 1 1,0-1-1,-1 1 1,0-1-1,3-7 0,-5 13 59,-1-1-1,0 0 0,0 1 1,1-1-1,-1 1 1,0-1-1,0 0 0,0 1 1,0-1-1,0 1 0,0-1 1,0 0-1,0 1 0,0-1 1,0 0-1,0 1 1,-1-1-1,1 1 0,0-1 1,0 1-1,-1-1 0,1 0 1,0 1-1,0-1 0,-1 1 1,1-1-1,-1 1 0,1-1 1,-1 1-1,1 0 1,0-1-1,-1 1 0,1-1 1,-1 1-1,0 0 0,1 0 1,-1-1-1,1 1 0,-1 0 1,0-1-1,-3 1-23,0-1 1,1 1-1,-1 0 0,1 0 0,-7 0 0,7 0-9,-11 1 54,1 1 0,0 1 0,0 0 0,0 0 1,0 2-1,-17 7 0,21-8 17,-33 14 345,-75 46 0,-29 35 447,48-31-362,50-36-165,-94 65 696,309-227-874,137-89-832,-302 218 709,218-160-836,-173 123 483,-2-2 0,63-71 0,-103 105 312,0-1 1,0 1-1,5-10 0,-10 16 39,1 0-1,-1-1 0,0 1 0,1-1 0,-1 0 0,0 1 1,0-1-1,0 1 0,0-1 0,1 1 0,-1-1 1,0 1-1,0-1 0,0 0 0,0 1 0,0-1 0,0 1 1,-1-1-1,1 1 0,0-1 0,0 0 0,0 1 1,0-1-1,-1 1 0,1-1 0,-1 0 0,0 0 1,0 1 1,0 0-1,0-1 0,0 1 0,0 0 0,0 0 0,0 0 1,0 0-1,0 0 0,0 0 0,0 0 0,0 0 1,0 0-1,0 0 0,0 1 0,-1-1 0,1 0 0,0 1 1,-1 0-1,-21 8 8,0 0-1,-24 15 1,-48 32 211,71-41-117,-244 152 850,175-109-322,-85 57 356,167-107-921,11-8-56,0 0 1,0 0 0,0 0 0,0 0 0,0 0-1,0 0 1,0 0 0,0 0 0,0 0 0,0 0 0,0 0-1,0 0 1,0 0 0,0 0 0,0 0 0,0 0-1,0 1 1,0-1 0,0 0 0,0 0 0,0 0-1,0 0 1,0 0 0,0 0 0,0 0 0,0 0 0,0 0-1,0 0 1,0 0 0,0 0 0,0 0 0,0 0-1,0 0 1,0 0 0,0 0 0,0 0 0,0 0-1,0 0 1,0 0 0,21-11 82,76-52-623,166-139 1,-223 167 136,-2-2 0,64-80 0,-100 114 389,23-35-178,-23 34 154,0 0 1,-1 1 0,0-1 0,1 0 0,-1 0 0,-1 0 0,1 0 0,0 0 0,-1-4 0,0 7 28,0-1-1,0 1 1,0 0 0,0-1-1,-1 1 1,1-1 0,0 1-1,-1-1 1,1 1 0,-1 0-1,0-1 1,1 1 0,-1 0-1,0 0 1,0 0 0,0-1 0,0 1-1,0 0 1,0 0 0,0 0-1,0 0 1,0 0 0,0 1-1,-1-1 1,1 0 0,0 1-1,-1-1 1,1 0 0,0 1-1,-1 0 1,1-1 0,-3 1-1,-3-1 7,0 0-1,-1 1 0,1-1 1,0 2-1,-1-1 0,-7 3 1,-10 1-124,1 2 1,-1 1-1,1 1 0,0 1 1,1 1-1,0 1 1,1 2-1,0 0 1,1 1-1,-27 23 0,21-8-834</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1:43.850"/>
    </inkml:context>
    <inkml:brush xml:id="br0">
      <inkml:brushProperty name="width" value="0.1" units="cm"/>
      <inkml:brushProperty name="height" value="0.1" units="cm"/>
      <inkml:brushProperty name="color" value="#66CC00"/>
    </inkml:brush>
  </inkml:definitions>
  <inkml:trace contextRef="#ctx0" brushRef="#br0">1061 2947 8384,'-8'-13'2704,"8"13"-2659,0 0 1,-1-1-1,1 1 1,-1 0-1,1 0 1,0 0 0,-1-1-1,1 1 1,-1 0-1,1 0 1,-1 0-1,1 0 1,-1 0 0,1 0-1,0 0 1,-1 0-1,1 0 1,-1 0-1,1 0 1,-1 0-1,1 0 1,-1 0 0,1 1-1,0-1 1,-1 0-1,1 0 1,-1 0-1,1 1 1,0-1-1,-1 0 1,1 0 0,-1 1-1,1-1 1,0 1-1,-35 26 1380,-63 40-1,29-22-843,29-18-209,-144 92 1319,134-94-816,37-22-584,13-3-286,0-1 1,0 1 0,0 0 0,0 0-1,0 0 1,0 0 0,-1 0 0,1 0 0,0 0-1,0 0 1,0 0 0,0 0 0,0-1-1,0 1 1,0 0 0,0 0 0,0 0 0,0 0-1,0 0 1,0 0 0,-1-1 0,1 1-1,0 0 1,0 0 0,0 0 0,0 0-1,0 0 1,0-1 0,0 1 0,0 0 0,0 0-1,0 0 1,1 0 0,-1 0 0,0 0-1,0-1 1,0 1 0,0 0 0,0 0-1,0 0 1,0 0 0,13-19 229,27-24-311,3 1-1,62-47 1,-3 2-132,31-39-1008,-132 124 1193,3-1-45,-1 1 0,0-1 0,0-1-1,0 1 1,0 0 0,0-1 0,-1 0-1,1 1 1,-1-1 0,2-5-1,-3 1-159,-6 6 88,-13 9 71,14-5 80,-20 9 230,1 2 1,0 0-1,-27 23 1,-61 57 684,0 2-93,83-75-693,-1-1 0,-1-2 0,-39 19 0,-105 30 367,129-52-366,-54 9 0,63-18-150,35-5-5,-1 0 0,0 0 0,1 0-1,-1 0 1,0 0 0,0 0 0,1 0 0,-1 0-1,0-1 1,1 1 0,-1-1 0,0 1 0,1-1-1,-1 0 1,1 0 0,-3-1 0,4 2 11,0 0 0,0 0 0,0-1 0,0 1 0,0 0 0,0 0-1,0 0 1,0-1 0,-1 1 0,1 0 0,0 0 0,0 0 0,0-1 0,0 1 0,0 0 0,0 0 0,0 0 0,0-1 0,0 1 0,0 0 0,1 0 0,-1 0 0,0 0 0,0-1 0,0 1 0,0 0 0,0 0 0,0 0 0,0-1 0,0 1 0,0 0 0,1 0 0,-1 0 0,0 0 0,0 0 0,0-1 0,0 1 0,1 0-1,-1 0 1,0 0 0,0 0 0,0 0 0,1 0 0,9-8-65,0 0 0,1 0 0,16-7 0,302-185-463,-35 19 385,-242 152 190,143-94 451,-190 119-480,-2 2-9,1 0-1,-1 0 1,-1 0 0,1-1 0,0 1 0,-1-1 0,1 0 0,-1 0 0,0 0 0,3-5 0,-4 8-5,-1-1 0,0 1 0,0-1 0,1 1 0,-1-1 0,0 1 0,0-1 0,0 1 0,0-1 0,0 1 0,0-1 0,0 1 0,0-1 0,0 1 0,0-1 0,0 1 0,0-1 0,0 0 0,0 1 0,0-1 0,-1 1 0,1-1 0,0 1 0,0 0 0,0-1 0,-1 1 0,1-1 0,-1 0 0,0 1-3,0-1 0,0 0 1,0 0-1,0 1 0,0-1 0,0 1 1,0-1-1,-1 1 0,1 0 0,0-1 0,-2 1 1,-3-1-31,0 1 1,0-1 0,-11 2-1,-9 3-44,-1 1 0,-44 14 0,-49 29-96,-120 80 24,71-32 104,88-57 199,-75 43 736,204-113-838,150-107-160,83-44 214,-175 120-26,91-57-269,-166 96 25,-29 21 147,0 0 0,0 0 1,0 0-1,0 0 0,-1 0 1,1 0-1,-1 0 0,1 0 1,-1 0-1,2-5 0,-3 7 11,0-1 0,0 1 0,0-1 1,1 1-1,-1-1 0,0 1 0,0-1 0,0 1 0,0-1 0,0 1 0,-1-1 0,1 1 0,0-1 0,0 1 0,0-1 0,0 1 0,0 0 0,-1-1 0,1 1 0,0-1 0,0 1 0,-1-1 0,1 1 0,0 0 0,-1-1 0,1 1 0,-1-1 0,0 1-5,0-1-1,-1 1 0,1-1 1,0 1-1,0 0 0,-1 0 1,1-1-1,0 1 1,-1 0-1,1 0 0,0 0 1,-1 0-1,1 1 0,0-1 1,-2 1-1,-43 9-233,-75 26 1,-45 30 516,45-18 80,46-17-145,39-15-13,-1-2 1,-43 10-1,74-22-156,-15 2 39,21-4-75,-1 0 0,0 0 0,1 0 0,-1 0 0,0 0 0,0 0 0,1 0 0,-1-1 0,0 1 0,1 0 0,-1 0 0,0-1 0,1 1 1,-1 0-1,1-1 0,-1 1 0,0 0 0,1-1 0,-1 1 0,1-1 0,-1 1 0,0-1 0,1 0-4,0 0 0,-1 1-1,1-1 1,0 0 0,0 1 0,0-1 0,0 0-1,0 0 1,0 1 0,0-1 0,0 0 0,0 1-1,0-1 1,0 0 0,0 0 0,0 1 0,1-1-1,-1 0 1,0 1 0,0-1 0,1 0-1,-1 1 1,0-1 0,1 1 0,-1-1 0,1 1-1,0-2 1,17-15-120,-17 16 111,141-107-285,-39 31 216,98-74-117,52-41 56,-243 185 118,-1-1 0,0 0 0,0 0 0,-1-1 0,0 0 0,8-13 0,-15 21 14,-1 1-1,0-1 1,1 1 0,-1-1 0,0 0 0,0 1 0,0-1 0,1 0-1,-1 1 1,0-1 0,0 0 0,0 1 0,0-1 0,0 0 0,0 1-1,0-1 1,0 0 0,-1 1 0,1-1 0,0 1 0,0-1-1,-1 0 1,1 0 0,-1 0 0,0 1 0,0-1 0,1 1 0,-1-1 0,0 1 0,0 0 0,0-1 0,1 1 1,-1 0-1,0-1 0,0 1 0,0 0 0,0 0 0,0 0 0,0 0 0,0 0 0,0 0 0,1 0 0,-1 0 0,0 0 0,0 1 0,-1-1 0,-18 5-17,0 1-1,1 1 1,0 0-1,-25 15 1,-78 50 308,95-55-242,-104 61 706,-185 81 0,283-145-651,21-9-76,12-5-20,0 0-1,0 0 1,0 0 0,0 0-1,0 0 1,0 0-1,0 0 1,0 0 0,0 0-1,0 0 1,0 0-1,0 0 1,0-1 0,0 1-1,0 0 1,0 0-1,0 0 1,0 0-1,0 0 1,0 0 0,0 0-1,0 0 1,0 0-1,0 0 1,0 0 0,0 0-1,0 0 1,0 0-1,0 0 1,0 0 0,0 0-1,0 0 1,0 0-1,0-1 1,0 1 0,0 0-1,0 0 1,0 0-1,0 0 1,0 0-1,0 0 1,0 0 0,0 0-1,0 0 1,0 0-1,0 0 1,0 0 0,0 0-1,0 0 1,0 0-1,0 0 1,0 0 0,0 0-1,0 0 1,0 0-1,21-17-85,-10 10 68,176-136-419,32-21-97,124-72-970,-330 227 1451,-9 7 13,0-1 0,-1 1 0,1-1 1,0 0-1,-1 0 0,0 0 0,1 0 1,-1-1-1,0 1 0,-1-1 0,1 0 1,2-5-1,-5 9 33,0-1 1,1 1-1,-1 0 1,0-1-1,0 1 1,0 0-1,0-1 0,0 1 1,1 0-1,-1-1 1,0 1-1,0-1 1,0 1-1,0 0 1,0-1-1,0 1 1,0 0-1,0-1 0,0 1 1,-1 0-1,1-1 1,0 1-1,0-1 1,0 1-1,0 0 1,0-1-1,-1 1 1,1 0-1,0 0 0,0-1 1,0 1-1,-1 0 1,1-1-1,0 1 1,-1 0-1,1 0 1,0 0-1,-1-1 1,1 1-1,0 0 0,-1 0 1,1 0-1,-1 0 1,-2-1-28,-1 0 0,1 1 0,-1-1 0,1 1 0,-1 0 0,1 0 0,-1 1 0,0-1 0,-3 2 0,-7 1 9,-22 8 0,-19 12 475,0 3 0,-77 49 0,-156 133 1720,244-169-1671,31-28-306,-20 15 1,65-48-284,42-39 1,-21 16-26,83-56-175,-27 22-44,-75 53 120,84-68-528,-101 79 587,0-1-1,-2 0 1,0-1-1,18-28 1,-31 43 106,0-1 0,0 0 0,0 0 0,-1 0 0,1 0 0,-1-1 0,0 1 0,0 0 0,0 0 0,-1-1 0,1 1 0,-1 0 0,0-7 0,0 8 25,0 1 0,-1 0 0,1-1 0,-1 1 0,0 0 0,1 0 0,-1 0 0,0 0 0,0-1 0,0 1 0,0 0 0,0 0 0,0 1 0,0-1 0,0 0 0,0 0 0,0 0 0,0 1 1,-1-1-1,1 1 0,0-1 0,-1 1 0,1-1 0,0 1 0,-1 0 0,1-1 0,0 1 0,-1 0 0,1 0 0,-2 0 0,-8 0 15,0 1-1,1-1 1,-1 2 0,0-1-1,1 2 1,0-1 0,-13 6 0,12-5 45,-68 26 673,-128 64-1,118-49-194,58-30-228,-110 59 1023,131-65-625,20-11-517,24-11-229,21-14-246,0-3 1,64-49-1,-54 29-326,-3-2-1,71-78 0,-104 97 193,-27 31 383,0 0-1,0 0 1,0 0 0,0-1-1,0 1 1,-1 0-1,3-8 1,-4 11 42,0-1-1,0 1 1,0-1-1,0 0 1,0 1 0,0-1-1,0 1 1,0-1-1,-1 1 1,1-1 0,0 1-1,0-1 1,0 1-1,-1-1 1,1 1-1,0-1 1,-1 1 0,1 0-1,0-1 1,-1 1-1,1-1 1,-1 1 0,1 0-1,0-1 1,-1 1-1,1 0 1,-1 0 0,1-1-1,-1 1 1,0 0-1,-1-1-13,0 1 0,0-1 0,0 1 1,0 0-1,0-1 0,0 1 0,0 0 0,0 0 0,0 1 0,-2-1 0,-10 4-6,0 0-1,0 1 1,1 1 0,-1 0-1,-17 11 1,-114 78 763,37-22-177,-1-7-90,-94 62 602,202-128-1058,-204 146 1610,171-119-1336,23-20-229,11-7-48,0 0 0,0 0 1,0 0-1,0 0 0,0 0 0,0 0 1,0 0-1,0 0 0,0 0 0,0-1 1,0 1-1,0 0 0,0 0 0,0 0 0,0 0 1,0 0-1,0 0 0,0 0 0,0 0 1,0 0-1,0 0 0,0 0 0,0 0 1,0 0-1,0 0 0,0 0 0,-1 0 1,1 0-1,0 0 0,0 0 0,0 0 0,0 0 1,0 0-1,0 0 0,0 0 0,0 0 1,0 0-1,0 0 0,0 0 0,0 0 1,0 0-1,-1 0 0,1 0 0,0 0 0,0 0 1,0 0-1,0 0 0,0 0 0,0 0 1,0 0-1,0 0 0,0 0 0,0 0 1,0 0-1,0 0 0,0 0 0,0 0 0,0 0 1,0 0-1,0 0 0,0 0 0,-1 0 1,1 0-1,0 1 0,0-1 0,0 0 1,0 0-1,0 0 0,5-5 0,0 0 0,-1 0 1,2 1-1,-1 0 0,11-7 0,7-5-22,235-167-405,29-38-289,-220 168 499,60-42-557,76-62-746,-196 151 1420,0 0-1,-1-1 1,1 1-1,-1-1 1,-1 0-1,9-14 0,-14 21 86,1-1-1,-1 0 0,0 1 0,0-1 0,1 0 0,-1 1 0,0-1 0,0 0 0,0 1 1,0-1-1,0 0 0,0 0 0,0 1 0,0-1 0,0 0 0,0 0 0,0 0 0,0 0 9,-1 1 0,1 0-1,0-1 1,0 1 0,-1 0 0,1-1-1,0 1 1,-1 0 0,1 0-1,0-1 1,-1 1 0,1 0-1,0 0 1,-1-1 0,1 1-1,-1 0 1,1 0 0,0 0-1,-1 0 1,0 0 0,-3-1 2,1 1 0,0 0 0,-1 1 1,1-1-1,-5 2 0,5-2 20,-11 4 46,0 0-1,0 0 1,0 1-1,1 1 1,-1 1-1,-20 13 0,-66 55 786,-15 27 144,28-24-406,35-34-131,-1-1 0,-99 58 1,76-60 180,54-34-431,22-7-201,0 0-1,-1 0 1,1 0 0,0 0-1,0 0 1,0 0 0,-1 0-1,1 0 1,0 0-1,0 0 1,-1 0 0,1 0-1,0 0 1,0 0 0,-1 0-1,1 0 1,0 0 0,0 0-1,0 0 1,-1 0 0,1 0-1,0-1 1,0 1 0,0 0-1,-1 0 1,1 0 0,0 0-1,0 0 1,0-1-1,0 1 1,-1 0 0,1 0-1,0 0 1,0-1 0,0 1-1,0 0 1,0 0 0,0 0-1,0-1 1,0 1 0,0 0-1,0 0 1,0-1 0,0 1-1,0 0 1,0 0 0,0-1-1,0 1 1,0 0 0,0 0-1,0 0 1,0-1-1,0 1 1,0 0 0,0 0-1,0 0 1,0-1 0,0 1-1,1 0 1,-1 0 0,0 0-1,0-1 1,0 1 0,1 0-1,8-16-23,9-7-19,1 1-1,43-39 1,-22 23-32,238-207-567,-247 221 593,137-106-557,-141 111 510,7-4-117,-2-2 0,0-1 0,34-38 0,-63 62 153,-1-1 0,0 0 0,0 0 0,0 0 0,0 0 0,2-5 0,-4 7 54,0 1-1,0 0 0,0 0 0,0 0 1,1-1-1,-1 1 0,0 0 1,0 0-1,0-1 0,0 1 0,0 0 1,0-1-1,0 1 0,0 0 0,0 0 1,1-1-1,-1 1 0,0 0 1,0 0-1,-1-1 0,1 1 0,0 0 1,0-1-1,0 1 0,0 0 0,0 0 1,0-1-1,0 1 0,0 0 0,0 0 1,-1-1-1,1 1 0,0 0 1,0 0-1,0-1 0,0 1 0,-1 0 1,1 0-1,0 0 0,0 0 0,-1-1 1,1 1-1,0 0 0,0 0 1,-1 0-1,1 0 0,0 0 0,0 0 1,-1 0-1,1 0 0,0 0 0,-1 0 1,-10 1-11,1 0 1,0 2 0,-1-1 0,1 1-1,0 1 1,-10 4 0,13-5 28,-77 34 442,-83 50 0,-95 75 755,103-53 106,138-96-1114,19-13-154,4-2-8,12-9-3,322-236-33,-28-15-986,-261 217 595,-2-2 0,53-72 1,-91 110 332,11-20-91,-18 28 125,1-1 0,0 1 1,-1-1-1,0 1 0,1-1 0,-1 0 0,0 1 0,0-1 0,0 0 0,0 1 1,0-1-1,0 0 0,0 1 0,0-1 0,-1 1 0,0-3 0,1 3 14,0 1-1,-1-1 0,1 0 1,0 1-1,0-1 0,-1 1 1,1-1-1,0 1 0,-1-1 1,1 1-1,0 0 0,-1-1 1,1 1-1,-1-1 0,1 1 1,-1 0-1,1-1 0,-1 1 1,1 0-1,-1-1 0,1 1 1,-1 0-1,0 0 0,1 0 1,-1 0-1,1-1 0,-1 1 1,0 0-1,1 0 0,-1 0 1,0 1-1,-9-1-1,0 2 0,1 0-1,-1 0 1,1 0 0,-1 2 0,1-1 0,0 1-1,-10 6 1,-70 43 277,87-52-262,-279 213 1129,255-193-978,-173 124 1287,192-143-1231,8-7-122,11-11-59,-10 13-19,42-49-186,69-63 0,-86 89 97,220-191-555,-94 86-475,-140 122 991,-12 8 80,1 0 0,0 0 0,0-1 1,0 1-1,-1 0 0,1-1 0,-1 1 0,1-1 1,-1 0-1,0 1 0,1-1 0,-1 0 0,0 0 1,0 0-1,0 0 0,-1 0 0,1 0 0,1-3 1,-2 5 25,0-1 0,0 1 0,0 0 0,0-1 0,-1 1 0,1 0 0,0-1 1,0 1-1,0 0 0,0-1 0,0 1 0,0 0 0,-1 0 0,1-1 0,0 1 0,0 0 0,0-1 1,-1 1-1,1 0 0,0 0 0,0 0 0,-1-1 0,1 1 0,0 0 0,-1 0 0,1 0 1,0 0-1,-1-1 0,1 1 0,0 0 0,0 0 0,-1 0 0,1 0 0,-1 0 0,1 0 1,0 0-1,-1 0 0,1 0 0,0 0 0,-1 0 0,-8 1-24,1-1 0,-1 2 1,0-1-1,1 1 0,-1 0 0,1 1 0,0 0 1,-13 6-1,-32 19 303,0 2 0,-84 64 0,44-19 77,-72 55 491,2-17-20,143-100-653,-11 11 62,21-14-81,10-7-104,6-5-28,15-10-69,28-20-1,86-80-239,173-116-155,-285 211 412,273-210-1656,-280 214 1548,-12 11 91,-1-1 0,0 0-1,0 1 1,0-1 0,0 0-1,0 0 1,0-1-1,-1 1 1,0 0 0,1-1-1,1-5 1,-4 9 49,0 0 0,0 0 0,1 0 0,-1-1 0,0 1 1,0 0-1,0 0 0,0 0 0,0-1 0,0 1 0,0 0 0,0 0 0,0 0 0,0-1 0,0 1 0,0 0 0,0 0 1,0 0-1,0-1 0,0 1 0,0 0 0,0 0 0,0-1 0,0 1 0,0 0 0,0 0 0,0 0 0,0-1 0,-1 1 1,1 0-1,0 0 0,0 0 0,0 0 0,0 0 0,0-1 0,-1 1 0,1 0 0,0 0 0,0 0 0,0 0 1,0 0-1,-1 0 0,1-1 0,0 1 0,0 0 0,0 0 0,-1 0 0,1 0 0,0 0 0,0 0 0,-1 0 0,1 0 1,0 0-1,0 0 0,0 0 0,-1 0 0,1 0 0,0 0 0,0 0 0,0 1 0,-1-1 0,1 0 0,0 0 0,-15 3 17,1 1 0,0 0 0,1 1 0,-26 12-1,-234 131 852,-4 40 118,195-133-589,-32 26 232,119-81-507,9-5-65,41-34-96,-18 11 6,-25 20 28,245-171-169,80-42-446,-128 53-314,-180 142 692,-25 20 48,-6 3 32,-17 8-19,-73 40 68,58-28 133,-277 132 549,-105 28 1280,402-172-1792,24-12-100,-1 2 41,52-30 73,104-65 48,139-131-697,-302 230 574,35-34-304,-35 33 281,0 0-1,1-1 1,-1 1-1,0-1 1,0 0-1,-1 1 1,1-1-1,-1 0 1,1 0-1,1-6 1,-3 9 21,0-1 1,0 0-1,0 1 1,0-1-1,0 0 1,-1 1 0,1-1-1,0 0 1,0 1-1,0-1 1,-1 0-1,1 1 1,0-1-1,-1 1 1,1-1 0,0 1-1,-1-1 1,1 1-1,-1-1 1,1 1-1,-1-1 1,1 1-1,-1-1 1,1 1 0,-1 0-1,1-1 1,-1 1-1,0 0 1,1-1-1,-1 1 1,1 0-1,-1 0 1,0 0 0,0-1-1,-3 1-13,0-1 0,0 1 1,0 0-1,0 0 0,0 0 0,-8 2 0,-26 7 52,-74 28 1,-231 87 876,21-2 65,304-112-919,12-6-35,6-4-17,0 0 1,0 0-1,0 0 0,0 0 1,0 0-1,0 0 0,0 0 1,0 0-1,0 0 0,0 0 1,0 0-1,0 0 0,0 0 1,0 0-1,0 0 0,0 0 1,0 0-1,0 0 0,0 0 1,0 0-1,1 0 0,-1 0 1,0 1-1,0-1 0,0 0 1,0 0-1,0 0 1,0 0-1,0 0 0,0 0 1,0 0-1,0 0 0,0 0 1,0 0-1,0 0 0,0 0 1,0 0-1,0 0 0,0 0 1,0 0-1,0 0 0,0 0 1,0 0-1,0 0 0,0 0 1,0 0-1,0 0 0,0 0 1,0 1-1,0-1 0,-1 0 1,1 0-1,0 0 0,0 0 1,0 0-1,0 0 0,0 0 1,0 0-1,0 0 0,0 0 1,0 0-1,0 0 0,0 0 1,10-1-36,0 0 1,-1 0 0,1-1 0,-1 0-1,13-5 1,1 0-54,44-15-604,71-33 0,58-39-2522,-180 86 2810,99-47-1377</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1:56.621"/>
    </inkml:context>
    <inkml:brush xml:id="br0">
      <inkml:brushProperty name="width" value="0.1" units="cm"/>
      <inkml:brushProperty name="height" value="0.1" units="cm"/>
      <inkml:brushProperty name="color" value="#66CC00"/>
    </inkml:brush>
  </inkml:definitions>
  <inkml:trace contextRef="#ctx0" brushRef="#br0">317 217 4800,'-40'0'1557,"39"-1"-1521,0 1-1,1 0 0,-1 0 1,0 0-1,0 1 1,0-1-1,0 0 1,0 0-1,1 0 1,-1 1-1,0-1 1,0 0-1,0 1 0,1-1 1,-1 0-1,-1 2 1,-130 73 2289,97-58-1688,-28 16 801,60-32-1252,0 1 0,0-1 0,0 0 0,0 0 0,0 0 0,0-1 0,0 1 0,-5 0 0,13-8 412,13-3-421,1 1 0,23-9 0,-8 5-106,-26 9-60,231-91-166,-224 90 167,-11 3 15,1 0 0,-1 1 0,1-1 0,0 1 0,-1 0 0,1 0 0,0 1 0,-1-1 0,1 1 0,8 1 1,-13-1-22,0 0 0,0 0 0,1 0 0,-1 0 0,0 0 0,0 0 1,0 0-1,0 0 0,0 0 0,1 0 0,-1 0 0,0 0 1,0 0-1,0 1 0,0-1 0,0 0 0,0 0 0,1 0 0,-1 0 1,0 0-1,0 0 0,0 0 0,0 0 0,0 1 0,0-1 0,0 0 1,0 0-1,0 0 0,0 0 0,0 0 0,0 1 0,0-1 1,1 0-1,-1 0 0,0 0 0,0 0 0,0 1 0,0-1 0,0 0 1,0 0-1,-1 0 0,1 0 0,0 0 0,0 1 0,0-1 0,0 0 1,0 0-1,0 0 0,0 0 0,0 1 0,-9 9 195,-17 9 114,25-18-280,-30 18 353,0-1 0,-59 23 0,38-18-139,20-8-50,9-4 172,0 0 0,-48 13 0,149-58-51,37-18-355,209-85-432,-35 41 131,-282 94 325,-4 1 12,-1 0-1,1 1 1,-1-1-1,1 0 0,-1 1 1,1 0-1,-1 0 1,1 0-1,-1 0 1,1 0-1,-1 0 1,4 1-1,-6-1 1,0 0 0,0 0 0,0 0-1,0 0 1,0 0 0,0 0 0,0 0 0,0 0-1,0 0 1,0 0 0,0 0 0,0 0 0,0 0-1,0 0 1,0 0 0,0 0 0,1 0 0,-1 0-1,0 0 1,0 0 0,0 0 0,0 0 0,0 0-1,0 0 1,0 0 0,0 1 0,0-1 0,0 0-1,0 0 1,0 0 0,0 0 0,0 0 0,0 0-1,0 0 1,0 0 0,0 0 0,0 0 0,0 0-1,0 0 1,0 0 0,0 0 0,0 0 0,0 0-1,0 0 1,0 0 0,0 1 0,0-1 0,0 0-1,0 0 1,0 0 0,0 0 0,0 0 0,0 0-1,0 0 1,0 0 0,0 0 0,0 0 0,0 0-1,0 0 1,0 0 0,0 0 0,-1 0 0,-4 4 27,-10 2 16,-94 38 643,-144 58 172,145-62-496,155-59-462,80-30-234,537-131-862,-651 177 1102,-10 2 53,1 0 0,-1 0-1,1 1 1,-1-1 0,0 1 0,1 0-1,-1 0 1,1 0 0,6 1-1,-10-1 40,0 0-1,0 0 1,0 0-1,1 0 0,-1 0 1,0 0-1,0 0 1,0 1-1,1-1 0,-1 0 1,0 0-1,0 0 0,0 0 1,0 0-1,0 0 1,1 0-1,-1 0 0,0 0 1,0 1-1,0-1 1,0 0-1,0 0 0,1 0 1,-1 0-1,0 0 0,0 1 1,0-1-1,0 0 1,0 0-1,0 0 0,0 0 1,0 1-1,0-1 0,-4 6 90,-18 9 224,13-10-241,-159 89 1035,138-78-985,-1 0 27,1 1-1,-53 40 1,74-50-92,7-5-65,5-3-43,5-1-29,220-66-761,-185 57 709,63-17-1235,160-20 0,-245 47 1170,-21 1 194,1 0 0,-1 0 0,0 0 0,1 0 0,-1 0 0,0 0 0,1 0 0,-1 0 0,0 0 1,1 0-1,-1 0 0,0 0 0,1 0 0,-1 0 0,0 1 0,1-1 0,-1 0 0,0 0 0,1 0 0,-1 0 0,0 1 0,0-1 0,1 0 0,-1 1 0,0-1 6,0 0 1,0 1-1,0-1 0,0 0 1,0 0-1,0 1 1,0-1-1,-1 0 0,1 0 1,0 1-1,0-1 1,0 0-1,0 0 0,0 1 1,-1-1-1,1 0 0,0 0 1,0 0-1,-1 1 1,1-1-1,0 0 0,0 0 1,-1 0-1,1 0 0,0 1 1,-59 25 605,-135 62 1002,38-8-450,65-32-320,74-40-673,10-5-94,-1 1 0,1 0 0,0 0 1,0 0-1,0 1 0,1 0 0,-9 8 0,15-13-71,0 1-1,0-1 1,-1 0-1,1 0 0,0 0 1,0 0-1,0 1 1,0-1-1,0 0 0,0 0 1,0 1-1,-1-1 1,1 0-1,0 0 0,0 1 1,0-1-1,0 0 1,0 0-1,0 0 0,0 1 1,0-1-1,0 0 1,0 0-1,0 1 0,0-1 1,0 0-1,1 0 1,-1 1-1,0-1 1,0 0-1,0 0 0,0 0 1,0 1-1,0-1 1,1 0-1,-1 0 0,0 0 1,0 1-1,0-1 1,0 0-1,1 0 0,-1 0 1,11 3 23,1-4-15,-1-1 0,1 0 0,-1-1 0,11-5 1,-17 7-20,350-118-823,290-82-1792,-688 215 3211,-82 39 0,-249 139 2165,363-183-2650,11-8-131,9-4-50,59-28-313,144-62-517,-92 51 6,1 6 0,166-27 0,-285 62 883,7-1-8,0 1 1,0 0-1,0 0 0,0 0 0,11 2 0,-11 3 92,-9-4-60,0 0 1,0 1-1,0-1 0,0 0 0,0 0 0,1 0 0,-1 1 1,0-1-1,-1 0 0,1 0 0,0 1 0,0-1 0,0 0 1,0 0-1,0 0 0,0 1 0,0-1 0,0 0 0,0 0 1,0 1-1,0-1 0,-1 0 0,1 0 0,0 0 0,0 0 0,0 1 1,0-1-1,-1 0 0,-3 3 57,0 0 0,0 0 0,0-1 1,-7 4-1,-118 44 1078,72-29-721,-233 104 1107,246-105-1269,31-14-138,1 0-1,-15 11 0,26-17-119,1 0-1,0 0 0,0 0 1,0 0-1,-1 0 1,1 0-1,0 0 0,0 0 1,0 0-1,-1 0 0,1 1 1,0-1-1,0 0 0,0 0 1,0 0-1,-1 0 1,1 0-1,0 1 0,0-1 1,0 0-1,0 0 0,0 0 1,0 0-1,0 1 0,-1-1 1,1 0-1,0 0 0,0 0 1,0 0-1,0 1 1,0-1-1,0 0 0,0 0 1,0 0-1,0 1 0,0-1 1,0 0-1,0 0 0,0 0 1,0 1-1,0-1 1,0 0-1,12 0-60,74-24-86,191-53-1195,147-44-1243,-365 105 2300,85-20-129,-132 34 430,-1-1 0,16-5 0,-31 7 336,-10 2-215,-30 10 371,-67 26 0,-43 29 612,58-25-485,70-30-502,-199 91 943,216-98-1025,-4 2 23,13-5-152,8-2-147,185-61-1081,-52 16 445,205-40-1015,-30 8 1218,-291 72 974,-12 6 319,-13 0-623,0 0 0,0 0 0,0 0 0,0 1 0,0-1 0,0 0 0,0 0 0,0 0 0,0 0 0,0 0 0,0 0-1,0 0 1,0 0 0,0 0 0,0 0 0,0 1 0,1-1 0,-1 0 0,0 0 0,0 0 0,0 0 0,0 0 0,0 0 0,0 0 0,0 0 0,0 1 0,0-1 0,0 0 0,-1 0 0,1 0-1,0 0 1,0 0 0,0 0 0,0 0 0,0 0 0,0 0 0,0 0 0,0 1 0,0-1 0,0 0 0,0 0 0,0 0 0,0 0 0,0 0 0,0 0 0,0 0 0,-1 0 0,-13 10 655,-85 38 809,25-12-841,-216 120 935,184-107-1760,123-58-92,0 0 1,28-9-1,-13 5 84,220-77-1683,-244 88 1809,126-40-1190,234-40 0,-317 72 1203,-34 6 175,1 0 0,0 2 0,23-1 0,-26 5 98,-15-2-200,1 0 1,-1 0 0,0 0 0,0 0-1,0 0 1,0 0 0,1 1-1,-1-1 1,0 0 0,0 0 0,0 0-1,0 0 1,0 0 0,0 1-1,1-1 1,-1 0 0,0 0 0,0 0-1,0 0 1,0 1 0,0-1 0,0 0-1,0 0 1,0 0 0,0 1-1,0-1 1,0 0 0,0 0 0,0 0-1,0 0 1,0 1 0,0-1 0,0 0-1,0 0 1,0 0 0,0 1-1,0-1 1,-2 2 67,0 0 0,0 0 0,0 0-1,0 0 1,0 0 0,0 0 0,0-1-1,-1 1 1,1-1 0,-4 2 0,-157 80 1722,89-39-1332,-39 20 138,-112 60 192,223-120-939,8-4 46,13-5-59,107-47-671,-21 8 99,371-108-2012,-427 138 2872,95-14 0,-143 28-95,-1 0 0,1 0 0,0 0 0,0 0 0,0 0 0,0 0 0,0 0 0,-1 0 0,1 0 0,0 0 0,0 0 1,0 0-1,0 1 0,0-1 0,-1 0 0,1 1 0,1 0 0,-2-1-22,0 1 1,0-1 0,0 0-1,1 1 1,-1-1 0,0 0 0,0 1-1,0-1 1,0 0 0,0 1-1,0-1 1,0 1 0,0-1-1,0 0 1,0 1 0,0-1-1,0 0 1,-1 1 0,1-1-1,0 0 1,0 1 0,0-1 0,0 0-1,0 1 1,-1-1 0,1 0-1,0 1 1,-4 3 116,1 0-1,-1 0 1,1 0-1,-9 6 1,-127 80 1191,137-89-1315,-235 130 1150,92-53-399,122-64-667,18-7-46,6-7-46,-1 0 0,0 0 0,0 0-1,1 1 1,-1-1 0,0 0 0,0 0 0,1 0 0,-1 0 0,0 0 0,1 0-1,-1 0 1,0 1 0,1-1 0,-1 0 0,0 0 0,1 0 0,-1 0 0,0 0-1,1-1 1,-1 1 0,0 0 0,0 0 0,1 0 0,-1 0 0,1 0 0,8-2-7,-1 0 0,1-1 0,14-5 0,2-2-60,239-86-920,-208 75 867,466-147-785,-500 162 844,5-1-11,0 1 0,46-5 0,-68 11 86,8 0 29,-13 0-44,1 0 0,-1 0 0,0 0 0,0 0 0,1 1-1,-1-1 1,0 0 0,0 0 0,0 0 0,0 0 0,1 1 0,-1-1 0,0 0-1,0 0 1,0 0 0,0 1 0,0-1 0,1 0 0,-1 0 0,0 0 0,0 1-1,0-1 1,0 0 0,0 0 0,0 1 0,0-1 0,0 0 0,0 0 0,0 1-1,0-1 1,0 0 0,0 0 0,0 1 0,0-1 0,0 0 0,0 0 0,0 0-1,-1 1 1,1-1 0,0 0 0,0 0 0,0 0 0,0 1 0,-1 0 4,1 0 1,-1 0 1,1 0-1,-1 0 0,1-1 0,-1 1 1,1 0-1,-1 0 0,0 0 0,1 0 0,-1-1 1,0 1-1,0 0 0,-1 0 0,-27 16 274,-31 15 0,10-6-30,-37 21 156,-139 73 758,204-110-876,15-7-220,10-4-222,156-63-546,-48 20-108,-34 12 335,137-50-706,-99 48 545,177-27 0,-261 57 786,-30 4-143,-1 0-1,0 0 1,0 0-1,0 0 0,1 0 1,-1 0-1,0 0 0,0 0 1,1 0-1,-1 0 1,0-1-1,0 1 0,1 1 1,-1-1-1,0 0 0,0 0 1,0 0-1,1 0 1,-1 0-1,0 0 0,0 0 1,1 0-1,-1 0 0,0 0 1,0 0-1,0 1 1,1-1-1,-1 0 0,0 0 1,0 0-1,0 0 0,0 0 1,1 1-1,-1-1 1,0 0-1,0 0 0,0 0 1,0 1-1,0-1 0,0 0 1,0 0-1,1 1 1,-1-1-1,0 0 0,-9 9 243,-114 57 592,36-20-452,-17 8 423,-131 48 0,105-48-454,129-53-440,9-2 6,14-4-55,197-61-1355,97-26-209,-204 67 1323,153-14 0,-259 38 456,1 0 1,-1 1-1,0 0 1,9 2-1,-14-2-80,-1 0 0,0 0 0,0 0-1,0 0 1,1 0 0,-1 0 0,0 0 0,0 0-1,1 0 1,-1 0 0,0 0 0,0 0 0,0 1-1,0-1 1,1 0 0,-1 0 0,0 0 0,0 0-1,0 0 1,0 0 0,1 1 0,-1-1-1,0 0 1,0 0 0,0 0 0,0 0 0,0 1-1,0-1 1,0 0 0,1 0 0,-1 0 0,0 1-1,0-1 1,0 0 0,0 0 0,0 0-1,0 1 1,0-1 0,0 0 0,0 0 0,0 1-1,0-1 1,0 0 0,0 0 0,0 0 0,-1 1-1,1-1 1,-1 2 42,-1 0 0,0-1-1,0 1 1,0-1 0,0 1 0,0-1-1,0 0 1,-4 2 0,-55 26 651,-101 32 0,-28 11-29,43 2 272,106-52-533,40-22-408,-20 13-76,20-12 72,1-1-1,0 0 1,0 0 0,-1 0-1,1 0 1,0 1 0,0-1-1,-1 0 1,1 0 0,0 0 0,0 1-1,0-1 1,-1 0 0,1 0-1,0 1 1,0-1 0,0 0-1,0 0 1,0 1 0,-1-1-1,1 0 1,0 1 0,0-1-1,0 0 1,0 0 0,0 1-1,0-1 1,0 0 0,0 1-1,0-1 1,0 0 0,0 1-1,0-1 1,1 0 0,-1 0-1,0 1 1,0-1 0,0 0-1,0 1 1,0-1 0,1 0-1,-1 0 1,0 1 0,0-1-1,0 0 1,1 0 0,-1 0 0,0 1-1,0-1 1,1 0 0,-1 0-1,0 0 1,0 0 0,1 0-1,-1 1 1,0-1 0,0 0-1,1 0 1,-1 0 0,0 0-1,1 0 1,-1 0 0,1 0-1,2 1 2,1-1 0,-1 1 0,1-1 0,0 1 0,-1-1 0,1 0 0,-1-1 0,1 1 0,-1 0 0,1-1 0,-1 0 0,6-2 0,12-2 6,90-18-577,166-58 0,-22-14-81,-51 18 78,-172 66 490,72-29-110,-75 26 120,-29 14 69,0 0 0,0 0 1,0 0-1,0 0 1,1 0-1,-1 0 0,0 0 1,0-1-1,0 1 1,0 0-1,0 0 0,0 0 1,0 0-1,0 0 1,0 0-1,1-1 0,-1 1 1,0 0-1,0 0 0,0 0 1,0 0-1,0 0 1,0-1-1,0 1 0,0 0 1,0 0-1,0 0 1,0 0-1,0 0 0,0-1 1,0 1-1,0 0 0,0 0 1,0 0-1,0 0 1,-1-1-1,-5-1-116,3 1 35,0 1-1,0 0 1,-1 0-1,1 1 1,-5 0-1,-51 14-1646,-7 9 495</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2:03.677"/>
    </inkml:context>
    <inkml:brush xml:id="br0">
      <inkml:brushProperty name="width" value="0.1" units="cm"/>
      <inkml:brushProperty name="height" value="0.1" units="cm"/>
      <inkml:brushProperty name="color" value="#66CC00"/>
    </inkml:brush>
  </inkml:definitions>
  <inkml:trace contextRef="#ctx0" brushRef="#br0">264 113 1984,'-1'0'118,"0"0"0,0-1 0,0 1 0,0 0 0,0 0 0,-1-1 0,1 1 0,0 0 0,0 0 0,0 0 0,0 0 0,0 1 0,0-1 0,0 0 0,0 0 0,0 1 0,-2 0 0,-15 2 3038,-23-1-1634,-44 7 1,9 0-136,55-8-710,20-3-397,5 0-41,34-9 217,-34 10-460,77-20-6,1 5 0,1 2 1,0 5-1,147 2 1,-219 7-14,-5 0 27,0 0 0,0 0 0,0 1 0,-1 0 1,1 0-1,0 0 0,9 4 0,-14-5 2,-1 0-1,1 0 0,-1 0 0,1 1 1,-1-1-1,1 0 0,-1 0 1,1 1-1,-1-1 0,1 0 1,-1 1-1,0-1 0,1 0 1,-1 1-1,1-1 0,-1 0 0,0 1 1,1-1-1,-1 1 0,0-1 1,0 1-1,1-1 0,-1 1 1,0-1-1,0 1 0,0-1 1,0 1-1,1-1 0,-1 1 0,0-1 1,0 1-1,0 0 0,0-1 1,0 1-1,-1-1 0,1 2 1,-1-1 11,0 0 1,0 1 0,0-1 0,-1 0 0,1 1 0,0-1 0,-1 0-1,1 0 1,-1 0 0,1 0 0,-1-1 0,0 1 0,1 0-1,-3 0 1,-101 28 474,65-19-402,24-6-68,-209 48 676,211-51-842,11-3-54,4 1 176,0 0 0,0 0 1,1 0-1,-1 0 0,1 0 0,-1 0 0,1 1 1,0-1-1,-1 1 0,3-2 0,64-16-169,126-19-1,-132 27 90,350-42-410,-389 51 488,414-15 1013,-434 16-913,1 0-1,0 1 1,-1-1 0,1 1-1,3 1 1,-7-2-68,0 0 0,0 0-1,1 1 1,-1-1 0,0 0 0,0 0 0,0 0 0,0 0 0,0 0 0,0 0 0,1 0 0,-1 0 0,0 0 0,0 0 0,0 0 0,0 0 0,0 0 0,0 1 0,0-1-1,0 0 1,0 0 0,1 0 0,-1 0 0,0 0 0,0 0 0,0 0 0,0 1 0,0-1 0,0 0 0,0 0 0,0 0 0,0 0 0,0 0 0,0 0 0,0 1 0,0-1-1,0 0 1,0 0 0,0 0 0,0 0 0,0 0 0,0 1 0,0-1 0,0 0 0,0 0 0,0 0 0,-1 0 0,1 0 0,0 0 0,0 0 0,0 1 0,0-1 0,-18 7 419,-113 23 330,39-11-425,-141 32 232,-37 19 214,249-65-811,12-3-21,0 0 0,0 0 0,1 1 0,-1 1 0,-9 4 0,18-8 47,0 0 0,1 0 0,-1 0 0,0 0-1,0 0 1,0 0 0,0 0 0,0 0 0,0 0 0,0 0 0,1 0-1,-1 0 1,0 0 0,0 0 0,0 0 0,0 0 0,0 1 0,0-1-1,0 0 1,0 0 0,0 0 0,0 0 0,1 0 0,-1 0 0,0 0 0,0 0-1,0 0 1,0 1 0,0-1 0,0 0 0,0 0 0,0 0 0,0 0-1,0 0 1,0 0 0,0 0 0,0 1 0,0-1 0,0 0 0,0 0-1,0 0 1,0 0 0,0 0 0,0 0 0,0 1 0,0-1 0,0 0-1,0 0 1,0 0 0,0 0 0,-1 0 0,1 0 0,0 0 0,0 0 0,0 0-1,0 1 1,0-1 0,0 0 0,0 0 0,0 0 0,0 0 0,-1 0-1,1 0 1,0 0 0,2 1-28,1-1 0,-1 1 0,0-1-1,1 0 1,-1 1 0,0-1 0,1 0 0,-1-1-1,3 1 1,161-21-669,319-44-586,-159 31 503,-3 19-336,-307 15 1063,9-1 73,0 2 0,49 7 0,-72-7 2,0-1 0,-1 0-1,1 1 1,0 0 0,0-1 0,-1 1 0,1 0 0,2 1-1,-4-2-8,0 1-1,1-1 1,-1 0-1,0 0 1,0 0-1,0 1 1,1-1-1,-1 0 1,0 0-1,0 1 1,0-1-1,0 0 1,0 1-1,1-1 1,-1 0-1,0 0 1,0 1-1,0-1 1,0 0-1,0 1 1,0-1-1,0 0 1,0 1-1,0-1 1,0 0-1,0 1 1,0-1-1,-1 0 1,1 0-1,0 1 1,-2 2 35,0-1 1,0 0-1,0 0 1,0 1-1,0-1 1,-1 0-1,1-1 1,-5 4-1,-12 6 96,0 0 0,-1-1-1,0-1 1,-28 9 0,15-6 6,-278 90 1177,211-71-933,-60 16 419,-106 35 291,224-68-1321,30-7 81,12-7 141,0 0 0,0 0 0,0 0 0,0 0 0,0 0-1,0 0 1,0 0 0,0 0 0,0 0 0,0 0 0,0 0 0,-1 0 0,1 1 0,0-1 0,0 0 0,0 0 0,0 0 0,0 0-1,0 0 1,0 0 0,0 0 0,0 0 0,0 0 0,0 0 0,0 0 0,0 1 0,1-1 0,-1 0 0,0 0 0,0 0 0,0 0-1,0 0 1,0 0 0,0 0 0,0 0 0,0 0 0,0 0 0,0 0 0,0 0 0,0 0 0,0 0 0,0 0 0,0 0 0,0 1-1,0-1 1,0 0 0,1 0 0,-1 0 0,0 0 0,0 0 0,0 0 0,0 0 0,0 0 0,0 0 0,0 0 0,0 0 0,0 0-1,0 0 1,0 0 0,1 0 0,-1 0 0,23 0-225,-19 0 188,62-5-233,89-18 0,-75 9 106,493-82-1855,-535 90 1902,281-40-1104,-3 22 91,-299 23 1185,0 1 0,-1 1 1,1 0-1,0 1 0,30 8 1,-33-3 177,-13-7-224,-1 0 0,0 0 0,0 0 0,0 0 0,1 1 0,-1-1 0,0 0 0,0 0 0,0 0 0,0 1 0,1-1 0,-1 0 0,0 0 0,0 1 0,0-1 0,0 0 0,0 0 0,0 1 0,0-1 0,0 0-1,0 0 1,0 1 0,0-1 0,0 0 0,0 0 0,0 1 0,0-1 0,0 0 0,0 1 0,-2 1 34,0 0-1,1 0 1,-1-1 0,0 1-1,0 0 1,0-1-1,0 1 1,-4 1-1,1 0 13,-23 15 186,-1-2 0,-1-1 0,-35 12 0,-99 28 478,122-42-539,-82 24 296,-105 37 470,221-71-941,0 1 0,1 0-1,-8 5 1,14-9-12,1 0-1,-1 1 1,0-1-1,1 0 1,-1 1-1,1-1 1,-1 1-1,1-1 1,-1 0-1,1 1 1,-1-1-1,1 1 1,0 0-1,-1-1 1,1 1-1,0-1 1,-1 1-1,1 0 1,0-1-1,0 1 1,-1-1-1,1 1 1,0 0-1,0-1 1,0 1-1,0 0 1,0-1-1,0 2 1,1-1-1,-1 0 0,1 0-1,0-1 1,-1 1 0,1 0 0,0 0 0,-1-1-1,1 1 1,0 0 0,0-1 0,0 1 0,0-1-1,0 1 1,0-1 0,0 0 0,0 1 0,1-1 0,16 5-72,0-2 1,1 0 0,-1-2 0,29 0 0,345-31-1455,-385 29 1499,434-68-1896,-8-28 1055,-416 93 929,6-1 590,44-17 1,-53 14-144,-14 8-485,0 0 0,0 0-1,0 0 1,0 0 0,0 0 0,0 0 0,0 0-1,1 0 1,-1-1 0,0 1 0,0 0 0,0 0-1,0 0 1,0 0 0,0 0 0,0 0 0,0-1 0,0 1-1,0 0 1,0 0 0,0 0 0,0 0 0,0 0-1,0-1 1,0 1 0,0 0 0,0 0 0,0 0-1,0 0 1,0 0 0,0-1 0,0 1 0,0 0-1,0 0 1,0 0 0,0 0 0,0 0 0,0 0 0,0-1-1,-1 1 1,1 0 0,0 0 0,0 0 0,0 0-1,-3-1 84,1 0 0,-1 0 0,1 1-1,-1-1 1,1 1 0,-1 0-1,0 0 1,1 0 0,-6 0 0,-23 3 503,1 2 0,-47 12 0,-62 25 878,-19 22 673,146-59-1943,10-4-15,5-1-91,12-4-91,31-11-174,320-109-988,111-12 528,-434 126 715,-33 5-27,-10 5-59,0 0-1,0 0 0,0 0 1,0 0-1,0 0 1,0 0-1,0 0 0,-1 0 1,1 0-1,0-1 1,0 1-1,0 0 0,0 0 1,0 0-1,0 0 1,0 0-1,0 0 0,0 0 1,0 0-1,0 0 0,0 0 1,0 0-1,-1 0 1,1 0-1,0 0 0,0 0 1,0-1-1,0 1 1,0 0-1,0 0 0,0 0 1,0 0-1,0 0 1,0 0-1,0 0 0,0 0 1,0 0-1,0 0 1,0-1-1,0 1 0,0 0 1,0 0-1,0 0 1,0 0-1,0 0 0,-89 17 370,-205 33 586,170-32-682,-107 13 228,56-19 32,162-11-436,1-1-1,-1 0 0,0-1 1,1 0-1,-22-6 0,33 7-102,-13-7-41,13 7 37,1-1 0,0 1 0,0 0 0,-1-1 0,1 1 0,0-1 0,0 1 0,0 0 0,-1-1 0,1 1 0,0-1 0,0 1 1,0 0-1,0-1 0,0 1 0,0-1 0,0 1 0,0 0 0,0-1 0,0 1 0,0-1 0,0 1 0,0-1 0,0 1 0,0 0 0,1-1 0,-1 1 0,0-1 0,0 1 0,0 0 0,1-1 0,-1 1 0,0 0 0,0-1 1,1 1-1,-1 0 0,0 0 0,1-1 0,-1 1 0,0 0 0,1 0 0,-1-1 0,1 1 0,13-10-134,1 0 1,0 1-1,1 1 0,24-9 1,297-100-700,133-9 97,-443 120 689,-12 3 21,0 0 0,0-1 0,14-6 0,-23 6-7,-9 3-6,-20 4-55,16-2 67,-313 48 272,222-34-59,-7 2-9,-373 64 1107,463-78-1221,-19 4 79,32-7-132,1 0 0,0 1 0,-1-1 0,1 0 0,0 1 1,-1-1-1,1 1 0,0 0 0,0-1 0,-1 1 0,1 0 0,0 0 0,0 0 1,-1 1-1,2-2-11,1 1 0,0-1 0,0 1 0,-1-1 0,1 0 0,0 0 0,0 0 0,-1 1 0,1-1 0,0 0 0,0 0 1,-1 0-1,1 0 0,0 0 0,0 0 0,0 0 0,1-1 0,172-6-160,-72 0 172,330-22 34,-295 19-112,794-32-611,-873 44 710,-39 0-23,-15 0 4,-9 0 23,-93 23 91,-190 42 422,-67 32 267,336-93-764,12-4-50,-1 0 0,1 0 0,-1 1 0,1 0 0,0 1 0,-10 6 1,9-1-39,8-9 40,0 0 1,0 1-1,0-1 1,0 0 0,0 0-1,0 0 1,0 1-1,0-1 1,0 0-1,0 0 1,0 1 0,0-1-1,0 0 1,0 0-1,0 0 1,1 1-1,-1-1 1,0 0 0,0 0-1,0 0 1,0 0-1,0 1 1,1-1-1,-1 0 1,0 0-1,0 0 1,0 0 0,0 0-1,1 0 1,-1 1-1,3 0 4,0 0 0,0 0 0,0-1 0,0 1-1,6 0 1,28 2-76,-1-2 0,38-4 0,76-12-259,-91 9 211,387-37-951,-82 14-26,-343 27 1036,-8 1-5,1 0-1,0 1 0,-1 0 0,27 4 1,-40-4 63,1 0 0,0 0 1,-1 0-1,1 0 0,0 0 0,-1 1 1,1-1-1,-1 0 0,1 0 0,0 1 1,-1-1-1,1 0 0,-1 1 0,1-1 1,-1 1-1,1-1 0,-1 1 0,1-1 1,-1 1-1,1-1 0,-1 1 0,0-1 1,1 2-1,-1-1 3,0-1 1,0 1-1,0 0 1,0-1-1,0 1 0,0 0 1,-1 0-1,1-1 1,0 1-1,0 0 1,-1-1-1,1 1 0,0 0 1,-1-1-1,1 1 1,-1 0-1,1-1 1,-1 1-1,-5 5 26,0 0 0,-1 0 1,-10 6-1,-11 5 176,-45 22 1,-39 10 15,97-43-203,-333 141 701,304-129-468,-25 13 514,66-29-695,5-1-20,20 1 13,81-14-63,-68 7-40,354-59-1018,266-84-793,-651 147 1854,123-28 321,-91 18 4,-34 11-210,-7 2 21,1-1-68,-16 7 156,0-1 0,-32 6 0,11-4-6,-178 35 751,181-37-811,38-7-156,-222 36 719,166-29-398,-106-3 0,154-4-294,-16-2 41,23 2-67,0-1 0,0 1 0,0 0 0,0 0 0,1-1 0,-1 1 0,0 0 0,1-1 1,-1 1-1,0-1 0,0 1 0,1-1 0,-1 1 0,1-1 0,-1 1 0,0-1 0,1 0 0,0 1 0,-1-1 0,1 0 0,-1 0 0,1 0 0,-1 0-3,1 1-1,0-1 1,0 1-1,0-1 1,0 0-1,1 1 0,-1-1 1,0 1-1,0-1 1,0 1-1,0-1 1,0 1-1,1-1 1,-1 0-1,0 1 1,1-1-1,-1 1 0,0 0 1,1-1-1,-1 1 1,0-1-1,1 1 1,-1 0-1,1-1 1,-1 1-1,1 0 0,-1-1 1,1 1-1,-1 0 1,2-1-1,16-10-143,2 1 0,0 1-1,32-11 1,326-97-719,223-7 115,-453 99 677,-103 17 146,-40 5-17,-8 1-36,-16 1 24,-150 10 423,105-5-179,-266 16 239,276-17-433,-186 3 738,231-8-895,9 0-7,16-4 24,69-10 237,-51 10-181,322-54-160,61-1 240,-39 5-252,-366 54 72,-16 1 27,-13 1-48,-10 4 77,0 1 0,1 2 0,-1 0 0,-38 18 0,58-22 15,0 0 0,0 1 0,0-1 0,-9 8 0,15-10 9,0 0-1,0 0 1,-1 0-1,1 0 1,0 0-1,0 0 1,0 0 0,0 1-1,0-1 1,1 0-1,-1 1 1,0-1 0,0 0-1,1 1 1,-1-1-1,1 1 1,0-1 0,-1 1-1,1-1 1,0 1-1,0-1 1,0 1-1,0-1 1,0 1 0,0-1-1,0 1 1,0-1-1,1 2 1,1 0-112,-1 0-1,1 0 1,0-1-1,0 1 1,0-1-1,0 1 1,1-1-1,3 3 1,28 24-685</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2:22.836"/>
    </inkml:context>
    <inkml:brush xml:id="br0">
      <inkml:brushProperty name="width" value="0.1" units="cm"/>
      <inkml:brushProperty name="height" value="0.1" units="cm"/>
      <inkml:brushProperty name="color" value="#66CC00"/>
    </inkml:brush>
  </inkml:definitions>
  <inkml:trace contextRef="#ctx0" brushRef="#br0">179 3333 5888,'0'0'138,"-1"0"1,0-1-1,0 1 0,1-1 1,-1 1-1,0-1 1,1 0-1,-1 1 0,1-1 1,-1 1-1,1-1 0,-1 0 1,1 0-1,-1 1 1,1-1-1,0 0 0,-1 0 1,1 0-1,0 1 1,0-2-1,-1-19 2098,2 10 147,-5-14-452,4 24-1926,0 1 0,-1 0 0,1-1 0,0 1 0,-1 0 0,1-1 0,-1 1 0,1 0 0,-1-1 0,1 1 1,-1 0-1,1 0 0,-1 0 0,1-1 0,-1 1 0,1 0 0,-1 0 0,1 0 0,-1 0 0,1 0 0,-1 0 1,1 0-1,-1 0 0,0 0 0,1 0 0,-1 1 0,0-1 0,-17 4 18,17-4 1,0 1 0,0-1 0,1 0 0,-1 1 0,0-1 0,0 0 0,0 0 0,0 0 0,0 1 0,1-1 0,-1 0 0,0 0 0,0 0 0,0-1 1,-1 1-1,2 0-16,-1 0 0,1 0 1,0-1-1,0 1 0,0 0 1,-1 0-1,1 0 1,0-1-1,0 1 0,0 0 1,0 0-1,0-1 1,0 1-1,-1 0 0,1 0 1,0-1-1,0 1 0,0 0 1,0 0-1,0-1 1,0 1-1,0 0 0,0-1 1,0 1-1,0 0 0,0 0 1,0-1-1,0 1 1,0 0-1,0 0 0,1-1 1,-1 1-1,0 0 1,0 0-1,0-1 0,0 1 1,0 0-1,1 0 0,-1-1 1,0 1-1,0 0 1,0 0-1,1 0 0,-1 0 1,0-1-1,1 1 1,50-51 534,38-40-148,-80 81-679,-15 11 69,-16 13 127,-57 39 190,66-46-16,-6 4-494,20-14 104,12-10 66,253-210-471,-205 176-289,-178 140-75,99-78 1000,-203 157 350,215-168-220,-23 16 259,27-19-277,0 0 0,0 0 0,0 0 0,0 0-1,0 0 1,0-1 0,0 1 0,0-1 0,0 1 0,0-1 0,0 0 0,-1 0-1,-1 0 1,4 0-32,0 0-1,-1 0 1,1 0-1,0 0 1,0 0 0,0 0-1,-1 0 1,1 0-1,0-1 1,0 1-1,0 0 1,-1 0-1,1 0 1,0 0-1,0 0 1,0 0-1,0 0 1,-1-1 0,1 1-1,0 0 1,0 0-1,0 0 1,0 0-1,0-1 1,0 1-1,-1 0 1,1 0-1,0 0 1,0 0 0,0-1-1,0 1 1,0 0-1,0 0 1,0 0-1,0-1 1,0 1-1,0 0 1,0 0-1,0-1 1,6-10 89,58-77-366,41-61-394,2-30-1629,-106 177 2274,2-3-51,0 0 1,-1 0-1,1 0 1,-1-1-1,0 0 1,0 1-1,0-1 0,-1 0 1,1-6-1,-2 11 62,0 1 0,0-1 0,0 1 0,0-1 0,0 1 0,0-1 0,0 0 0,0 1 0,-1-1 0,1 1 0,0-1 0,0 1 0,0-1 0,-1 1 0,1-1 0,0 1 0,-1-1 0,1 1 0,0-1 1,-1 1-1,1 0 0,0-1 0,-1 1 0,1-1 0,-1 1 0,1 0 0,-1 0 0,1-1 0,-1 1 0,1 0 0,-1 0 0,1-1 0,-1 1 0,1 0 0,-1 0 0,0 0 0,1 0 0,-1 0 0,1 0 0,-1 0 0,1 0 0,-1 0 0,1 0 0,-1 0 0,0 0 0,1 1 0,-1-1 0,0 0 0,-3 2 12,0-1 0,0 1 0,0-1-1,0 1 1,-4 3 0,-21 15 731,-30 28 0,-16 12 345,26-27 354,48-33-1401,0 1 1,1-1-1,-1 0 0,0 1 0,0-1 0,0 0 0,0 1 1,1-1-1,-1 0 0,0 0 0,0 0 0,0 0 1,0 1-1,-1-2 0,2 1-17,-1 0-1,1 0 1,0 0 0,-1 0 0,1 0-1,0-1 1,-1 1 0,1 0 0,0 0-1,0-1 1,-1 1 0,1 0 0,0 0-1,0-1 1,0 1 0,-1 0 0,1 0-1,0-1 1,0 1 0,0 0 0,0-1-1,0 1 1,-1 0 0,1-1 0,0-2 22,0 0 1,0 1-1,0-1 0,0 1 1,1-1-1,-1 0 1,1 1-1,0-4 1,8-19-32,2 0 0,0 0 0,1 1 0,2 0 0,0 1 0,30-37 0,123-116-430,-73 81 215,-37 35 37,150-170-1167,-186 200 1002,-21 29 328,0 1 1,0-1-1,1 1 1,-1 0-1,0-1 0,0 1 1,0-1-1,0 1 1,0-1-1,1 1 0,-1-1 1,0 1-1,0-1 0,0 1 1,0-1-1,0 1 1,-1-1-1,1 1 0,0-1 1,-7-1-71,-14 9-7,-196 128 1027,177-109-486,-45 33 328,-121 77 1818,182-124-1941,17-11-426,6-3-68,7-8 60,-4 8-194,29-40 199,34-41-59,256-252-309,-319 333 133,59-62-690,93-126 0,-153 189 667,0 0 0,0 0 0,-1 0 1,1 0-1,0 0 0,0 0 0,-1-1 0,1 1 1,-1 0-1,1 0 0,-1 0 0,1-1 0,-1 1 1,0 0-1,0-1 0,1 1 0,-1 0 1,0-1-1,0 1 0,-1-2 0,1 2 18,0 1 0,-1 0 0,1 0 0,0-1 0,-1 1 0,1 0-1,0 0 1,-1-1 0,1 1 0,-1 0 0,1 0 0,0 0 0,-1 0 0,1-1 0,-1 1 0,1 0 0,-1 0 0,1 0-1,0 0 1,-1 0 0,1 0 0,-1 0 0,-19 5 0,-24 13 316,2 2 0,0 1 0,-57 39 0,-103 98 1388,174-130-1278,23-23-322,0 1 1,-1-1-1,0 1 0,0-2 1,0 1-1,0-1 1,-8 4-1,14-8-90,0 1-1,-1-1 1,1 0-1,0 0 1,0 0-1,0 0 1,-1 1-1,1-1 1,0 0-1,0 0 1,-1 0-1,1 0 1,0 0-1,0 0 1,-1 0-1,1 0 1,0 0 0,0 0-1,-1 0 1,1 0-1,0 0 1,0 0-1,-1 0 1,1 0-1,0 0 1,0 0-1,-1 0 1,1-1-1,0 1 1,0 0-1,-1 0 1,1 0-1,0 0 1,0 0 0,0-1-1,-1 1 1,3-10 88,10-12-78,25-23-225,1 0 0,54-47 0,32-35-610,-108 109 602,-6 7-61,-1 1-1,0-1 1,-1 0 0,0-1 0,-1 0-1,12-25 1,-19 37 266,0 0 1,0 0-1,0 0 1,0 0-1,0 0 0,0-1 1,0 1-1,0 0 1,0 0-1,0 0 0,0 0 1,0 0-1,0 0 0,0 0 1,0 0-1,0 0 1,0 0-1,0 0 0,0 0 1,0-1-1,0 1 0,0 0 1,0 0-1,0 0 1,0 0-1,0 0 0,0 0 1,0 0-1,0 0 0,0 0 1,-1 0-1,1 0 1,0 0-1,0 0 0,0 0 1,0 0-1,0 0 0,0 0 1,0 0-1,0 0 1,0 0-1,0 0 0,0 0 1,0-1-1,-1 1 0,1 0 1,0 1-1,0-1 1,0 0-1,0 0 0,0 0 1,0 0-1,0 0 0,0 0 1,0 0-1,0 0 1,0 0-1,0 0 0,-1 0 1,1 0-1,0 0 0,-9 4-247,-9 6 92,-25 23 204,1 1-1,2 3 0,-37 42 0,-97 132 1464,141-169-1081,20-25-219,7-9-97,0 0 1,0 0-1,-11 9 1,17-17-102,0 0 0,0 0 0,0 0 0,0 0 0,0 0 0,0 0 0,0 1 0,0-1-1,0 0 1,-1 0 0,1 0 0,0 0 0,0 0 0,0 0 0,0 0 0,0 0 0,0 0 0,0 0 0,0 0 0,0 0 0,-1 0 0,1 0 0,0 0 0,0 0 0,0 0 0,0 0 0,0 0 0,0 0 0,0 0 0,0 0 0,-1 0 0,1 0 0,0 0 0,0 0 0,0 0 0,0 0 0,0 0 0,0 0 0,0 0 0,0 0 0,-1 0 0,1 0 0,0 0 0,0-1 0,0 1-1,0 0 1,0 0 0,0 0 0,0 0 0,0 0 0,0 0 0,0 0 0,0 0 0,0 0 0,0 0 0,0-1 0,0 1 0,1-8 102,17-20-93,26-31 0,-27 37-5,2 2 1,0 0 0,26-19-1,71-47 115,-18 14-231,-44 27 1,-28 23-24,0 0 0,1 2 1,42-23-1,-64 42-140,-4 2 128,-8 9-29,-6 4 34,0-1-1,0 0 1,-19 12-1,-18 17-65,5 3 287,-74 95-1,-27 65 410,56-75-144,80-115-273,1-2-5,0 0 1,-1-1-1,-23 22 1,53-75-357,22-34-669,3 2-1,3 2 1,101-113 0,-136 170 794,-7 8 116,0 0 0,-1-1 0,0 0 0,0 0 0,0 0 0,-1 0 0,4-8 0,-8 14 43,0 1 0,1 0 0,-1 0 0,0 0 1,0-1-1,0 1 0,0 0 0,0 0 0,0 0 0,0-1 0,0 1 0,0 0 0,0 0 0,0 0 0,0-1 0,0 1 0,0 0 0,0 0 0,0-1 0,0 1 0,0 0 1,0 0-1,0 0 0,0-1 0,0 1 0,0 0 0,0 0 0,0 0 0,0-1 0,-1 1 0,1 0 0,0 0 0,0 0 0,0-1 0,-8 3 30,-12 11 230,19-12-250,-17 13 124,0 2 0,1 0 0,-25 30 1,-38 61 328,3-3 91,24-38-155,-55 62 1274,108-127-1654,0-1 0,0 0 0,-1 1 0,1-1 0,0 0-1,0 1 1,-1-1 0,1 0 0,0 1 0,-1-1 0,1 0 0,0 0 0,-1 0 0,1 1-1,-1-1 1,1 0 0,0 0 0,-1 0 0,1 0 0,-1 0 0,1 0 0,-1 1-1,1-2-5,0 1-1,-1-1 0,1 1 1,0-1-1,0 1 0,0-1 1,0 1-1,0-1 0,0 1 1,0-1-1,0 1 0,0-1 1,0 1-1,0-1 0,1 1 1,-1-1-1,0 1 0,0-1 1,0 1-1,1-1 0,13-31 20,26-44 1,-25 49-59,44-70 9,113-144-1,-99 149-610,93-158 0,-165 248 598,0 0 0,0 0 0,0 0 0,0 0 0,0 0 0,-1 0 0,1 0-1,-1-1 1,1 1 0,-1-2 0,0 3 32,0 1-1,0 0 1,0 0 0,0 0-1,0 0 1,0-1 0,0 1-1,0 0 1,0 0 0,0 0 0,0 0-1,0 0 1,-1-1 0,1 1-1,0 0 1,0 0 0,0 0-1,0 0 1,0 0 0,0 0-1,0 0 1,-1-1 0,1 1-1,0 0 1,0 0 0,0 0-1,0 0 1,-1 0 0,1 0-1,0 0 1,0 0 0,0 0 0,0 0-1,0 0 1,-1 0 0,1 0-1,0 0 1,0 0 0,0 0-1,-1 0 1,-12 8 94,-150 139 1055,103-88-185,-97 71 1,102-91-254,54-39-695,-1 1 0,1 0 0,0 0 1,0 0-1,-1-1 0,1 1 0,0 0 0,-1-1 0,1 1 0,0-1 0,-1 0 0,1 0 1,-1 1-1,1-1 0,-1 0 0,-1 0 0,2 0-14,1 0 0,0 0-1,0 0 1,0 0 0,0 0 0,-1 0-1,1 0 1,0 0 0,0-1 0,0 1-1,0 0 1,0 0 0,0 0 0,-1 0-1,1 0 1,0 0 0,0 0 0,0 0-1,0 0 1,0-1 0,0 1 0,0 0 0,-1 0-1,1 0 1,0 0 0,0 0 0,0 0-1,0-1 1,0 1 0,0 0 0,0 0-1,0 0 1,0 0 0,0 0 0,0-1-1,0 1 1,0 0 0,0 0 0,0 0-1,0 0 1,0-1 0,0 1 0,0 0-1,0 0 1,0 0 0,0 0 0,0-1 0,6-7-59,-3 4 12,22-29-216,-6 7 168,24-24-1,67-70-29,68-68-219,97-76-531,-259 247 689,-16 17 184,0 0 0,0 0 0,0 0 0,0 0 0,0 0 0,-1 0 0,1 0 0,0 0 0,0 0 0,0 0 0,0 1 0,0-1 0,0 0 0,0 0 0,0-1 0,-1 1 0,1 0 0,0 0 0,0 0 0,0 0 0,0 0 0,0 0 0,0 0 1,0 0-1,-1 0 0,1 0 0,0 0 0,0 0 0,0 0 0,0 0 0,0 0 0,0 0 0,0 0 0,0-1 0,0 1 0,0 0 0,0 0 0,0 0 0,0 0 0,-1 0 0,1 0 0,0 0 0,0 0 0,0-1 0,0 1 0,0 0 0,0 0 0,0 0 0,0 0 0,0 0 0,0 0 0,0 0 0,0-1 0,0 1 0,0 0 1,0 0-1,1 0 0,-1 0 0,0 0 0,0 0 0,0 0 0,0 0 0,0 0 0,0-1 0,-5 3-24,0 0 0,0 0-1,0 0 1,1 1 0,-1 0 0,1 0 0,-6 5 0,-4 1 0,-255 218 287,268-226-261,-88 85 227,-38 33 608,110-104-672,10-9-75,1 0 0,-13 8-1,12-12-104,5-6-10,7-10-30,3-2-10,18-28 0,-17 31 57,31-46-33,3 3 1,2 1-1,85-79 0,-45 51-280,-3-5-1,84-116 1,-165 203 305,0 0 0,0 0 1,-1 0-1,1 0 1,-1 0-1,1 0 0,-1 1 1,1-1-1,-1 0 0,1-1 1,-1 1-1,0 0 0,1-2 1,-1 3 13,-1 0 0,1 0 0,0 0 0,0-1 0,0 1 0,-1 0 0,1 0 0,0 0 1,0 0-1,-1-1 0,1 1 0,0 0 0,0 0 0,-1 0 0,1 0 0,0 0 0,0 0 0,-1 0 1,1 0-1,0 0 0,0 0 0,-1 0 0,1 0 0,0 0 0,0 0 0,-1 0 0,1 0 1,0 0-1,-1 0 0,1 0 0,0 1 0,0-1 0,-1 0 0,-5 2 4,0 1 1,1 0-1,-11 6 0,-115 77 86,-163 119 719,110-63 379,182-140-1182,0-1 1,1 0 0,-1 0-1,1 0 1,-1 0-1,0 0 1,0 0 0,0-1-1,-2 2 1,4-2-4,0 0 0,0 0-1,0 0 1,-1 0 0,1 0 0,0 0 0,0 0 0,0 0 0,0 0 0,0 0 0,0-1 0,-1 1-1,1 0 1,0 0 0,0 0 0,0 0 0,0 0 0,0 0 0,0 0 0,0 0 0,-1 0 0,1 0-1,0-1 1,0 1 0,0 0 0,0 0 0,0 0 0,0 0 0,0 0 0,0 0 0,0 0 0,0-1 0,0 1-1,0 0 1,0 0 0,0 0 0,0 0 0,0 0 0,0 0 0,0-1 0,4-11-18,5-4 3,1 0-1,0 1 0,1 0 0,1 0 0,21-19 0,76-60-185,-63 57 217,-17 13-57,69-57-379,103-111-1,-198 188 388,12-13-72,-14 16 98,-1 0-1,1 0 1,0 1 0,-1-1 0,1 0 0,-1 0-1,0 0 1,1 0 0,-1 1 0,0-1 0,0 0-1,1 0 1,-1 0 0,0 0 0,0 0-1,0 0 1,0-1 0,0 2 2,0-1-1,-1 1 1,1 0-1,0 0 1,0-1-1,0 1 1,-1 0-1,1 0 1,0-1-1,0 1 1,-1 0-1,1 0 1,0 0-1,-1 0 1,1 0 0,0-1-1,-1 1 1,1 0-1,0 0 1,-1 0-1,1 0 1,0 0-1,0 0 1,-1 0-1,1 0 1,0 0-1,-1 0 1,1 0-1,0 0 1,-1 0-1,1 0 1,0 1 0,-1-1-1,1 0 1,0 0-1,-1 0 1,1 0-1,0 0 1,0 1-1,-1-1 1,-16 10-160,16-9 144,-133 88-633,-104 75 984,100-67 791,100-71-586,38-26-532,0 0 1,0 0 0,0 0 0,0 0-1,0 0 1,0-1 0,0 1 0,0 0-1,0 0 1,0 0 0,0 0 0,0 0-1,0 0 1,0 0 0,0 0-1,0 0 1,0 0 0,0 0 0,0 0-1,0 0 1,0 0 0,0 0 0,0-1-1,0 1 1,0 0 0,0 0 0,0 0-1,0 0 1,0 0 0,0 0-1,0 0 1,0 0 0,-1 0 0,1 0-1,0 0 1,0 0 0,0 0 0,0 0-1,0 0 1,0 0 0,0 0 0,0 0-1,0 0 1,0 0 0,0 0 0,0 0-1,0 0 1,0 0 0,0 0-1,0 0 1,-1 0 0,1 0 0,0 0-1,0 0 1,0 0 0,0 0 0,0 0-1,0 0 1,0 0 0,0 0 0,0 0-1,5-9 64,11-10-13,73-57 66,43-42-68,69-92 107,-83 84-348,-108 115 164,-5 6-17,0 1 1,-1-1-1,1 0 0,-1 0 1,0-1-1,-1 1 0,4-8 0,-7 13 36,1-1-1,-1 1 1,0-1 0,0 1-1,0 0 1,1-1-1,-1 1 1,0-1-1,0 1 1,0 0-1,0-1 1,0 1-1,0-1 1,0 1 0,0-1-1,0 1 1,0-1-1,0 1 1,0 0-1,0-1 1,0 1-1,0-1 1,-1 1-1,1-1 1,0 1-1,0 0 1,-1-1 0,1 0-1,-1 1-8,0 0-1,0 0 1,1 0-1,-1-1 1,0 1-1,0 0 1,0 0-1,0 0 1,0 0-1,1 0 1,-1 0-1,0 1 1,0-1-1,0 0 1,-1 1-1,-11 3-28,1 1 0,-1 1-1,1 0 1,0 1 0,-16 12-1,-154 114-137,112-80 132,66-50 48,-183 135 28,-8-13 571,179-117-599,26-18-95,1-1 39,64-62 28,179-158-162,-125 134 34,160-137-1244,-267 214 1257,-11 10 11,17-18 0,-23 19 60,-5 9 73,0 0 0,0-1 0,0 1 0,0 0 0,0 0 0,0 0 0,0 0 0,0 0 0,0 0 0,0 0 0,0 0 0,0 0 0,0-1 0,-1 1 0,1 0 0,0 0 0,0 0 0,0 0 0,0 0 1,0 0-1,0 0 0,0 0 0,0 0 0,0 0 0,0 0 0,0 0 0,0 0 0,-1 0 0,1-1 0,0 1 0,0 0 0,0 0 0,0 0 0,0 0 0,0 0 0,0 0 0,0 0 0,0 0 0,-1 0 0,1 0 0,0 0 0,0 0 0,0 0 0,0 0 0,0 1 0,-20 5-118,9-1 150,-480 177 3052,484-179-3024,2-1-16,0 0 0,0 0 0,0 0 0,0 0 0,0-1 0,-10 1 0,15-2-40,0 1 0,-1-1 0,1 0 0,0 0 0,0 0 0,0 0-1,-1 0 1,1 0 0,0 0 0,0 0 0,-1 0 0,1 0 0,0 0 0,0 0-1,-1 0 1,1 0 0,0 0 0,0 0 0,-1 0 0,1 0 0,0-1-1,0 1 1,-1 0 0,1 0 0,0 0 0,0 0 0,0 0 0,-1-1 0,1 1-1,0 0 1,0 0 0,0 0 0,0 0 0,0-1 0,-1 1 0,1 0-1,0 0 1,0-1 0,0 1 0,0 0 0,0 0 0,0-1 0,0 1 0,0 0-1,0 0 1,0-1 0,0 1 0,0 0 0,0-1 0,8-10 43,6-2-52,0 1 1,1 1-1,31-19 0,-11 8 18,253-181 37,-282 198-39,81-70-2039,-84 73 1599,-1-1 0,1 1-1,-1-1 1,1 0 0,2-5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2:35.613"/>
    </inkml:context>
    <inkml:brush xml:id="br0">
      <inkml:brushProperty name="width" value="0.1" units="cm"/>
      <inkml:brushProperty name="height" value="0.1" units="cm"/>
      <inkml:brushProperty name="color" value="#66CC00"/>
    </inkml:brush>
  </inkml:definitions>
  <inkml:trace contextRef="#ctx0" brushRef="#br0">1131 678 7456,'-4'-9'2263,"3"9"-2068,1-1 0,-1 0-1,1 0 1,-1 1 0,1-1 0,-1 0 0,1 0 0,0 0 0,0 1 0,-1-1 0,1 0-1,0 0 1,0 0 0,0 0 0,0-1 0,-29 50 2680,-6-6-2289,-1-1 0,-2-2 0,-58 46 0,-141 85 461,231-167-1023,-3 4-18,0-1 1,0-1-1,-1 0 0,0 0 1,0-1-1,0 0 1,-12 3-1,21-7-13,0 1 1,1-1-1,-1 0 0,0 0 1,0 0-1,0 1 0,0-1 0,0 0 1,0 0-1,1 0 0,-1-1 1,0 1-1,0 0 0,0 0 0,0 0 1,0-1-1,1 1 0,-1 0 1,0-1-1,-1 0 0,2 1 4,-1-1 0,1 0 0,0 1 0,0-1 0,0 1 0,0-1 0,0 1 0,0-1 0,0 1 0,0-1 0,0 0 0,0 1 0,0-1 0,0 1 0,1-1 0,-1 1 0,0-1 0,0 1 0,0-1 0,1 1 0,-1-1 0,0 1 0,1-1 0,3-5-47,1 0 0,0 0 1,6-5-1,-10 10 30,26-28-149,-11 12 142,30-26-1,-18 19-727,46-51 1,-58 57 690,-14 17 43,-1 0 42,0-1-1,1 1 0,-1 0 1,0-1-1,0 1 1,0-1-1,0 1 0,0-1 1,0 0-1,0 1 0,0-3 1,-1 4-12,-1 0 0,1-1 0,0 1 1,0 0-1,-1 0 0,1 0 0,0 0 1,0 0-1,-1 0 0,1 0 0,0 0 1,-1-1-1,1 1 0,0 0 0,0 0 0,-1 0 1,1 0-1,0 0 0,-1 1 0,1-1 1,0 0-1,0 0 0,-1 0 0,1 0 0,0 0 1,0 0-1,-1 0 0,1 0 0,0 1 1,0-1-1,-1 0 0,1 0 0,0 0 1,0 1-1,-15 7 106,13-7-84,-64 41 209,1 3 0,-95 87 0,152-125-339,1 0-1,-1-1 0,0 0 1,0-1-1,-14 7 1,24-17 93,0 1-1,1-1 1,-1 1 0,1-1 0,5-5-1,5-7-93,2 1-1,0 1 0,1 0 0,25-18 0,78-45-63,-85 56 22,9-4-63,88-63-427,-87 53 352,-1-1 1,49-59 0,-81 79 268,-11 17 11,0 0 0,0 0 0,0-1 0,0 1 0,0 0 0,0 0 0,0 0 0,0 0 0,0 0 0,0 0 0,1 0 0,-1-1 0,0 1 0,0 0 0,0 0 0,0 0 0,0 0 0,-1 0 0,1 0 0,0-1 0,0 1 0,0 0 1,0 0-1,0 0 0,0 0 0,0 0 0,0 0 0,0 0 0,0 0 0,0-1 0,0 1 0,0 0 0,0 0 0,0 0 0,-1 0 0,1 0 0,0 0 0,0 0 0,0 0 0,-10 3 0,-79 61 195,17-11-81,-32 12 278,-72 51-133,57-18 280,-70 50-268,184-144-293,-1 0-22,0 0-1,0 0 0,0-1 1,-7 3-1,13-6 37,-1 1 0,1-1 1,0 0-1,-1 0 0,1 0 1,0 1-1,0-1 0,-1 0 0,1 0 1,0 0-1,-1 0 0,1 0 1,0 0-1,-1 0 0,1 1 1,0-1-1,-1 0 0,1 0 0,0 0 1,-1 0-1,1-1 0,0 1 1,-1 0-1,1 0 0,0 0 1,-1 0-1,1 0 0,0 0 0,-1 0 1,1-1-1,0 1 0,0 0 1,-1 0-1,1 0 0,0-1 1,0 1-1,-1 0 0,1 0 0,0-1 1,0 1-1,0 0 0,-1-1 1,1 1-1,0 0 0,0 0 0,0-1 1,0 1-1,0 0 0,0-1 1,0 1-1,0 0 0,0-1 1,-1 1-1,1 0 0,1-1 0,-1 1 1,0 0-1,0-1 0,0 1 1,0-1-1,8-20-327,6-2 198,1 1 1,1 1 0,1 1-1,28-27 1,-9 15 45,63-43 0,265-186-277,-351 252 338,-6 5-29,-1-1 0,1 0 0,-1-1 0,1 1 0,-2-1 0,1 0 0,5-8 0,-11 14 57,0 0 0,0 0-1,0 0 1,0 0 0,0 0-1,0 0 1,0-1 0,1 1-1,-1 0 1,0 0 0,0 0 0,0 0-1,0 0 1,0 0 0,0 0-1,0-1 1,0 1 0,0 0-1,0 0 1,0 0 0,0 0-1,0 0 1,0 0 0,0-1-1,0 1 1,0 0 0,0 0 0,0 0-1,0 0 1,0 0 0,0 0-1,0-1 1,0 1 0,-1 0-1,1 0 1,0 0 0,0 0-1,0 0 1,0 0 0,0 0 0,0 0-1,0-1 1,0 1 0,0 0-1,-1 0 1,1 0 0,-8 0 24,-9 5 160,-100 67 163,32-18-172,13-9 109,-111 91 1,64-33-88,-90 72-235,177-154-280,31-20 307,1-1 0,0 0 1,-1 1-1,1-1 1,-1 0-1,1 1 0,0-1 1,-1 0-1,1 1 1,-1-1-1,1 0 0,-1 0 1,1 0-1,-1 0 1,0 0-1,1 1 0,-1-1 1,1 0-1,-1 0 1,1 0-1,-1 0 0,1 0 1,-1-1-1,0 1 1,9-12-335,37-42 51,92-83 0,66-31 568,54-32 214,-232 181-481,33-33 0,-48 39 44,-8 8-13,-5 5 18,-15 10-94,1 1 1,-18 14-1,-4 3 58,-219 152 403,184-127-106,-50 36 607,121-86-888,-1 0 10,1 1 0,-1-2 0,0 1 0,0 0 0,-1-1-1,-5 3 1,7-6-20,6-4-66,6-6-94,117-99-47,-76 69 99,33-28 81,20-15 79,99-104 1,-188 171-94,-14 17 16,0 0 0,0 0 0,0 0 0,0 0 0,0-1 0,0 1 0,0 0 0,0 0 0,0 0 0,0 0 0,0-1 0,0 1 0,0 0 0,0 0 0,0 0 0,0 0 0,0 0 0,0-1 0,0 1 0,0 0 0,0 0 0,0 0 0,0 0 0,-1 0 0,1-1 0,0 1 0,0 0 0,0 0-1,0 0 1,0 0 0,0 0 0,0 0 0,0 0 0,-1 0 0,1-1 0,0 1 0,0 0 0,0 0 0,0 0 0,0 0 0,-1 0 0,1 0 0,0 0 0,0 0 0,0 0 0,0 0 0,0 0 0,-1 0 0,1 0 0,0 0 0,0 0 0,0 0 0,0 0 0,-1 0 0,1 0 0,0 0-1,0 0 1,0 1 0,0-1 0,0 0 0,0 0 0,-1 0 0,1 0 0,0 0 0,0 0 0,0 0 0,-10 4 1,0 0-1,1 1 1,0 0 0,-12 7-1,2 0 19,-142 97 213,69-44 29,38-28-80,-91 60 994,135-93-970,10-4-201,0 0-1,0 0 1,0 0 0,0 0-1,-1 0 1,1 0 0,0 0-1,0 0 1,0 0 0,0 0-1,0 0 1,0 0 0,0 0-1,0 0 1,0 0 0,0 0-1,0 0 1,0 0 0,-1 0-1,1 0 1,0 0 0,0 0-1,0 0 1,0 0 0,0 0-1,0 0 1,0 0 0,0 0-1,0 0 1,0-1 0,0 1-1,0 0 1,0 0 0,0 0-1,0 0 1,0 0 0,0 0-1,0 0 1,0 0 0,0 0-1,0 0 1,0 0 0,0-1 0,0 1-1,0 0 1,0 0 0,0 0-1,0 0 1,0 0 0,0 0-1,8-16-54,71-82-743,108-105-1,-117 130 323,-62 65 420,0 1-15,0-1-1,-1-1 0,0 1 1,-1-1-1,0 0 1,7-13-1,-13 21 64,1 0 1,-1 0-1,1 0 0,-1 0 1,0 0-1,0-1 0,1 1 1,-1 0-1,0 0 0,0 0 0,0 0 1,0-1-1,0 1 0,0 0 1,-1-1-1,1 1 2,-1 0 0,1 1 0,0-1 0,-1 1 0,1-1 0,0 1-1,-1-1 1,1 1 0,-1-1 0,1 1 0,-1 0 0,1-1 0,-1 1 0,1 0 0,-1-1 0,1 1 0,-1 0 0,0 0 0,1-1 0,-2 1 0,-1 0-20,-1-1 0,1 1 0,-1 0 0,1 0 0,0 1 1,-1-1-1,1 1 0,0 0 0,-6 1 0,-10 5-19,1 1 0,0 1 1,-30 19-1,-50 42 219,75-52-80,-198 136 1343,155-110-352,81-62-891,24-17-65,34-32-493,-27 20 52,98-109-924,-140 151 1178,0 1 0,0-1-1,-1 0 1,1 0-1,-1 0 1,-1 0-1,1 0 1,-1-1-1,3-7 1,-5 13 50,0-1-1,0 1 1,0-1 0,0 0 0,0 1 0,0-1 0,0 1-1,0-1 1,0 0 0,0 1 0,0-1 0,0 1-1,-1-1 1,1 1 0,0-1 0,0 0 0,-1 1 0,1-1-1,0 1 1,-1-1 0,1 1 0,0-1 0,-1 1-1,1 0 1,-1-1 0,1 1 0,-1-1 0,1 1-1,-1 0 1,1-1 0,-1 1 0,1 0 0,-1 0 0,1-1-1,-1 1 1,1 0 0,-1 0 0,0 0 0,1 0-1,-1 0 1,1 0 0,-1 0 0,0 0 0,1 0 0,-1 0-1,1 0 1,-2 0 0,-3 1-8,0 0-1,1 0 1,-1 0 0,-6 3 0,11-4 13,-32 15 200,0 0 1,1 3-1,-33 23 0,40-25-68,-172 120 2402,188-130-2050,20-16-344,38-32-78,-2 2-658,-1-3-1,60-69 0,-102 106 468,14-18-433,-19 23 521,1 0 1,0 0-1,-1 0 0,1 0 1,-1 0-1,1 0 0,-1 0 1,0 0-1,1 0 0,-1-1 1,0 1-1,0 0 0,0 0 1,0 0-1,0 0 0,0-1 1,0 1-1,0 0 0,-1-2 1,1 2 22,-1 1 0,1-1-1,-1 1 1,1-1 0,-1 1 0,1-1 0,-1 1 0,0-1 0,1 1 0,-1 0-1,0-1 1,1 1 0,-1 0 0,0-1 0,0 1 0,1 0 0,-1 0 0,0 0 0,0 0-1,1 0 1,-1 0 0,0 0 0,0 0 0,-1 0 0,-21 5-79,18-4 60,-11 4 98,-31 13-1,-2 0 731,36-13-525,8-4-47,1 1 0,-1-1 0,0 1-1,0-2 1,0 1 0,-5 0-1,10-1-203,-1 0-1,1 0 0,0 0 1,-1 0-1,1 0 0,0 0 1,0 0-1,-1 0 0,1 0 1,0 0-1,-1 0 0,1 0 1,0 0-1,-1 0 0,1 0 1,0 0-1,-1-1 0,1 1 1,0 0-1,0 0 0,-1 0 1,1 0-1,0-1 0,0 1 1,-1 0-1,1 0 0,0-1 1,0 1-1,0 0 0,0 0 1,-1-1-1,1 0 0,5-9 213,16-12-78,-20 21-134,26-23 80,-1 1-628,0-2 0,31-37 0,-55 59 412,0 1 0,-1 0 0,1-1 0,-1 1 0,1-1 0,-1 1-1,0-1 1,0 0 0,0 0 0,-1 1 0,1-1 0,-1 0 0,1-6 0,-1 9 97,0 0 1,0 0 0,0 0 0,0-1-1,0 1 1,0 0 0,0 0 0,0 0-1,0-1 1,0 1 0,0 0 0,-1 0 0,1 0-1,0-1 1,0 1 0,0 0 0,0 0-1,0 0 1,0 0 0,-1-1 0,1 1 0,0 0-1,0 0 1,0 0 0,0 0 0,-1 0-1,1 0 1,0-1 0,0 1 0,0 0 0,-1 0-1,1 0 1,0 0 0,0 0 0,0 0-1,-1 0 1,1 0 0,-12 2-668,-12 11-2487,24-13 3080,0 0-1,-1 0 1,1 0 0,0 1 0,-1-1 0,1 0 0,0 1 0,0-1 0,-1 0 0,1 1 0,0-1 0,0 0 0,-1 1-1,1-1 1,0 1 0,0-1 0,0 0 0,0 1 0,0-1 0,0 1 0,0-1 0,-1 1 0,5 11-4702</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2:38.748"/>
    </inkml:context>
    <inkml:brush xml:id="br0">
      <inkml:brushProperty name="width" value="0.1" units="cm"/>
      <inkml:brushProperty name="height" value="0.1" units="cm"/>
      <inkml:brushProperty name="color" value="#66CC00"/>
    </inkml:brush>
  </inkml:definitions>
  <inkml:trace contextRef="#ctx0" brushRef="#br0">283 2022 5632,'24'-35'1834,"-23"33"-1755,0 1 0,0-1 0,0 1 0,0 0 0,0-1-1,1 1 1,-1 0 0,2-1 0,112-85 2251,-93 67-575,-22 20-1723,0 0-1,0 0 1,0 0-1,-1 0 1,1 0-1,0 0 1,0 0-1,0 0 1,0 1-1,0-1 1,0 0 0,0 0-1,0-1 1,-1 1-1,1 0 1,0 0-1,0 0 1,0 0-1,0 0 1,0 0 0,0 0-1,0 0 1,0 0-1,-1 0 1,1 0-1,0 0 1,0 0-1,0 0 1,0 0-1,0 0 1,0 0 0,0 0-1,0-1 1,0 1-1,0 0 1,0 0-1,0 0 1,0 0-1,0 0 1,0 0 0,0 0-1,-1 0 1,1 0-1,0-1 1,0 1-1,0 0 1,0 0-1,0 0 1,0 0-1,0 0 1,0 0 0,0 0-1,1 0 1,-1-1-1,0 1 1,0 0-1,0 0 1,0 0-1,0 0 1,0 0 0,0 0-1,0 0 1,0 0-1,0-1 1,-8 2 397,-11 6 29,1 1 0,-19 11 0,7-4-168,-47 24 326,-36 16 592,110-53-1164,-1-1 0,1 1 1,-1-1-1,-7 1 0,11-2-41,-1 0 0,1 0 0,0 0 0,-1 0 0,1 0 0,0 0 0,-1 0 0,1 0 0,0 0 0,-1 0 0,1 0-1,0 0 1,-1-1 0,1 1 0,0 0 0,0 0 0,-1 0 0,1 0 0,0-1 0,-1 1 0,1 0 0,0 0 0,0-1 0,-1 1-2,1-1-1,0 0 1,0 1 0,0-1-1,0 1 1,0-1 0,0 1-1,0-1 1,0 0-1,0 1 1,0-1 0,0 1-1,0-1 1,0 1 0,1-1-1,-1 0 1,1 0 0,1-5-42,1 1 0,0 0 0,1 0 0,-1 0 0,1 0 0,0 0 0,5-4 0,4-5-127,49-52-445,99-82 1,-45 45 562,-108 96 65,-2 1 34,1 0 0,-1 0 0,-1 0 0,1-1 0,-1 0 0,4-7-1,-8 14-43,-1-1 0,0 1 0,0 0 0,1-1 0,-1 1 0,0 0 0,0-1 0,0 1 0,0 0 0,1-1 0,-1 1 0,0 0 0,0-1 0,0 1 0,0 0 0,0-1 0,0 1 0,0-1 0,0 1-1,0 0 1,0-1 0,0 1 0,0 0 0,-1-1 0,1 1 0,0 0 0,0-1 0,0 1 0,0 0 0,0-1 0,-1 1 0,1 0 0,-1-1 0,1 1 0,-1-1 0,0 1 0,0 0 0,0-1 0,0 1 0,0 0 0,0 0-1,0 0 1,0 0 0,0 0 0,0 0 0,0 0 0,-1 1 0,-6 0 9,1 2 0,-1-1 0,-11 6 0,-32 17 20,2 3 1,1 1 0,-54 44-1,76-51 17,-135 103 154,135-103-144,21-18-200,18-16-97,18-15-51,136-117-306,-91 86 254,-18 14-273,53-52 0,-85 67 419,-24 26 176,-1 1 0,1 0 0,-1-1 0,1 1 0,-1-1 0,0 0 0,1 1 0,-2-1 1,2-3-1,-2 6 10,0-1 0,0 1 0,0-1 1,0 1-1,0-1 0,0 1 1,0-1-1,0 1 0,0-1 1,0 1-1,-1-1 0,1 1 1,0-1-1,0 1 0,-1 0 0,1-1 1,0 1-1,0-1 0,-1 1 1,1 0-1,0-1 0,-1 1 1,1 0-1,-1-1 0,1 1 0,0 0 1,-1 0-1,1-1 0,-1 1 1,1 0-1,-1 0 0,1 0 1,-1 0-1,-1-1-12,-1 1 0,1-1-1,-1 1 1,1 0 0,0 0 0,-1 0 0,1 1 0,-3 0 0,-9 2-33,0 1 0,1 0 1,-1 1-1,-16 9 0,-53 33 90,79-45-31,-38 25 270,1 2-1,1 2 1,1 1-1,2 3 0,-52 61 1,74-77 0,13-15 74,7-8-297,10-9-118,204-176 115,-141 126-901,-57 47 358,-1-2 0,0-1 0,-2 0 1,27-34-1,-38 36-44,-6 17 516,-1-1 0,0 1 1,0-1-1,0 1 1,0 0-1,0-1 1,0 1-1,0-1 1,1 1-1,-1 0 1,0-1-1,0 1 1,0-1-1,-1 1 1,1-1-1,0 1 1,0 0-1,0-1 1,0 1-1,0-1 1,0 1-1,-1 0 1,1-1-1,0 1 1,0 0-1,0-1 0,-1 1 1,1 0-1,0-1 1,-1 1-1,1 0 1,0-1-1,-1 1 1,1 0-1,0 0 1,-1-1-1,-5 1-46,1 0-1,0 0 1,-1 1 0,1-1-1,0 1 1,-1 0-1,1 0 1,0 1 0,0 0-1,-6 3 1,-27 11 548,1 2 1,0 1 0,2 3-1,0 0 1,1 2 0,2 2-1,-40 40 1,57-48-78,65-60 1115,17-9-1123,36-28-133,43-51-1078,-121 106 282,-2-2-1,-1-1 1,29-45 0,-47 66 375,0-1 1,-1 1-1,0-1 1,0 0-1,0 0 1,-1 0-1,0 0 1,2-12 0,-4 19 129,0-1 0,0 1 0,0-1 0,0 0 1,0 1-1,-1-1 0,1 1 0,0-1 1,0 0-1,0 1 0,0-1 0,-1 1 0,1-1 1,0 1-1,-1-1 0,1 1 0,0-1 0,-1 1 1,1-1-1,-1 1 0,1 0 0,0-1 1,-1 1-1,1-1 0,-1 1 0,1 0 0,-1 0 1,0-1-1,1 1 0,-1 0 0,1 0 0,-1 0 1,1-1-1,-1 1 0,0 0 0,1 0 1,-1 0-1,1 0 0,-1 0 0,0 0 0,1 0 1,-1 0-1,1 1 0,-1-1 0,1 0 1,-1 0-1,0 0 0,0 1 0,-3 0-16,-1 1-1,0 0 0,1 0 1,-5 3-1,-15 11 393,2 0 1,0 2-1,1 1 0,1 0 1,-23 29-1,39-43-212,-3 2 120,1 0 0,0 0-1,0 1 1,1 0 0,0 0 0,1 0 0,-5 10 0,9-18-241,0 0 1,1 0 0,-1-1-1,0 1 1,0 0 0,0 0-1,0 0 1,0 0-1,0 0 1,0 0 0,0 0-1,1 0 1,-1 0-1,0 0 1,0 0 0,0 0-1,0 0 1,0 0 0,0 0-1,0 0 1,1 0-1,-1 1 1,0-1 0,0 0-1,0 0 1,0 0-1,0 0 1,0 0 0,0 0-1,0 0 1,0 0 0,0 0-1,1 0 1,-1 0-1,0 0 1,0 1 0,0-1-1,0 0 1,0 0-1,0 0 1,0 0 0,0 0-1,0 0 1,0 0 0,0 0-1,0 1 1,0-1-1,0 0 1,0 0 0,0 0-1,0 0 1,0 0-1,0 0 1,0 0 0,0 1-1,9-9 159,-7 6-91,14-13-243,-1 0 0,0-2-1,-1 0 1,0 0 0,15-29 0,-7 6-1028,26-66 1,-46 94 635,-2 12 544,0 0 0,0 1 0,0-1 0,0 0 1,0 0-1,0 0 0,-1 0 0,1 0 0,0 0 0,0 0 1,0 0-1,0 0 0,0 0 0,0 0 0,0 1 0,-1-1 1,1 0-1,0 0 0,0 0 0,0 0 0,0 0 0,0 0 1,0 0-1,-1 0 0,1 0 0,0 0 0,0 0 0,0 0 1,0 0-1,0 0 0,0 0 0,-1 0 0,1-1 0,0 1 1,0 0-1,0 0 0,0 0 0,0 0 0,0 0 0,0 0 1,0 0-1,-1 0 0,1 0 0,0 0 0,0 0 0,0-1 1,0 1-1,0 0 0,0 0 0,0 0 0,0 0 0,0 0 1,0 0-1,0 0 0,0-1 0,0 1 0,0 0 0,0 0 1,-16 18 438,-1 0 0,0-1 0,-37 27 0,39-37-178,10-5-117,6-4 10,51-51-307,-29 31-101,34-39 0,-38 39 154,-16 18 103,-6 6 0,-15 12 39,-86 68 346,67-55-325,-82 56 424,112-78-401,6-3-45,-1-1 0,0 0 1,0 1-1,0-1 0,0 0 0,0 0 0,0 0 0,0 0 0,0-1 0,-1 1 0,1 0 0,-3 0 1,3-2 43,4-1-12,22-20 137,-11 13-204,108-97-509,-70 60 284,-18 17-243,38-45 0,-69 72 423,0 0 1,-1 0 0,1 0 0,0 0 0,-1 0 0,1 0-1,-1 0 1,0 0 0,0-1 0,0 1 0,0 0 0,0-1 0,-1 1-1,2-6 1,-2 8 36,0 0-1,0-1 1,0 1 0,0 0-1,0 0 1,0-1 0,-1 1-1,1 0 1,0 0-1,0-1 1,0 1 0,0 0-1,0 0 1,0-1 0,-1 1-1,1 0 1,0 0-1,0 0 1,0-1 0,-1 1-1,1 0 1,0 0 0,0 0-1,-1 0 1,1 0-1,0-1 1,0 1 0,-1 0-1,1 0 1,0 0 0,0 0-1,-1 0 1,1 0-1,0 0 1,0 0 0,-1 0-1,-10 1-70,10 0 43,-10 1 111,0 1-1,1 0 1,-1 1-1,-15 8 1,-39 26 727,-8 3 862,67-40-1332,5-4-88,8-11 47,2 3-290,0 1 0,1-1 0,1 2 0,-1-1 0,20-12 0,-11 8-123,2-1-229,-1-1 1,0-2-1,21-24 0,-39 40 270,-1 0 1,1 0-1,-1 0 1,0 0-1,1 0 1,-1-1-1,0 1 1,1-5-1,-2 6 63,0 1-1,0-1 1,0 0-1,0 1 1,0-1-1,0 0 1,0 1-1,0-1 1,-1 0-1,1 1 1,0-1-1,0 1 1,-1-1-1,1 0 1,0 1-1,-1-1 1,1 1-1,0-1 1,-1 1-1,1-1 1,-1 1-1,1-1 1,-1 1-1,1-1 1,-1 1-1,1 0 1,-1-1-1,0 1 1,1 0-1,-1 0 1,1-1 0,-1 1-1,0 0 1,1 0-1,-1 0 1,0 0-1,1 0 1,-1 0-1,0 0 1,1 0-1,-2 0 1,-7 0 55,-1 0 0,0 1 0,1 0 1,-1 1-1,1 0 0,-1 0 0,-10 5 0,4-2 742,-24 5 0,28-10-117,15-4-229,23-9-106,-16 9-364,82-56-1091,-92 60 1128,1-1-17,-1 1 1,0 0-1,1-1 1,-1 1 0,1 0-1,-1-1 1,1 1 0,-1 0-1,0-1 1,1 1 0,-1-1-1,0 1 1,0 0 0,1-1-1,-1 1 1,0-1 0,0 1-1,1-1 1,-1 0 0,0 1 7,0-1 1,0 1-1,-1 0 0,1-1 1,0 1-1,0 0 1,0 0-1,0-1 1,-1 1-1,1 0 1,0 0-1,0-1 1,0 1-1,-1 0 1,1 0-1,0 0 1,0-1-1,-1 1 1,1 0-1,0 0 1,-1 0-1,1 0 1,-1-1-1,-2 1-27,0-1 1,0 0-1,-1 1 1,1-1-1,-5 1 1,-21 2 174,0 1 1,0 1-1,-31 9 0,-2 0 807,56-12-837,-20 3 381,25-3-435,0-1 0,0 0 0,0 0 1,0 0-1,0 0 0,0 0 0,0 0 0,0 0 0,0 0 0,0 0 1,0 0-1,0-1 0,-2 0 0,3 1-36,0-1 0,1 0 0,-1 0-1,0 0 1,1 0 0,-1 0 0,1 1 0,0-1 0,-1 0-1,1 0 1,-1 1 0,1-1 0,0 0 0,1 0-1,-2 1-1,9-8-112,1 0 1,16-9-1,4-3-161,-2 1-68,-7 4-39,-1 0 0,0 0 0,17-20 0,-36 34 339,0 0 0,1 0 0,-1-1 0,0 1 0,0 0 0,0-1 1,0 1-1,-1-1 0,1 1 0,0-1 0,-1 1 0,1-3 0,-1 4 20,0 0-1,0-1 0,0 1 0,0 0 0,0 0 0,0-1 1,-1 1-1,1 0 0,0 0 0,0 0 0,0-1 0,-1 1 1,1 0-1,0 0 0,0 0 0,-1 0 0,1-1 0,0 1 1,0 0-1,-1 0 0,1 0 0,0 0 0,-1 0 0,1 0 1,0 0-1,0 0 0,-1 0 0,1 0 0,0 0 0,-1 0 1,1 0-1,0 0 0,0 0 0,-1 0 0,1 0 0,0 0 1,0 0-1,-1 1 0,-5 0-12,-1 1 0,1 0 0,0 1 0,-8 3 1,-272 129 1643,276-130-1522,9-5-92,0 1 1,0 0-1,-1-1 1,1 1-1,0-1 0,0 0 1,-1 1-1,1-1 1,0 0-1,-1 0 0,1 1 1,0-1-1,-1 0 1,1 0-1,0-1 0,-3 1 1,4 0-14,-1 0 1,1-1-1,0 1 1,0 0-1,-1 0 1,1 0-1,0 0 1,0 0-1,-1 0 1,1-1-1,0 1 1,0 0-1,0 0 1,0 0-1,-1-1 1,1 1-1,0 0 1,0 0-1,0 0 1,0-1-1,0 1 1,-1 0-1,1 0 1,0-1-1,0 1 1,0 0-1,0-1 1,0 1-1,0 0 1,0 0-1,0-1 1,0 1-1,0 0 1,0 0-1,0-1 1,0 1-1,0 0 1,1 0-1,-1-1 1,0 1-1,0 0 1,0 0-1,0-1 1,0 1-1,0 0 1,1 0-1,10-17-50,-9 15 56,28-31 65,2 0 0,57-45 0,10-8-126,-81 68-32,-1 0 0,-1-1 1,15-23-1,-29 40 84,-1 0-12,1 0 0,-1 0 0,0-1 0,0 1 0,0 0 0,0-1 0,1-3 0,-2 6 10,0 0 0,0-1 0,0 1 0,0 0 0,0-1 0,0 1 0,0 0 0,0-1 0,0 1 0,0-1 0,0 1 0,0 0 0,-1-1 0,1 1 0,0 0 0,0-1 0,0 1 0,0 0 1,-1 0-1,1-1 0,0 1 0,0 0 0,-1 0 0,1-1 0,-2 0-11,1 1-1,0 0 1,0-1 0,0 1-1,0 0 1,0 0 0,0-1-1,0 1 1,-1 0 0,1 0-1,0 0 1,-2 1-1,-30 4 80,1 1 0,-53 18 0,10-2 371,-10-4 490,79-17-807,-1 0 1,1 0-1,0-1 0,0 0 1,-9-1-1,14 1-99,0 0 0,-1 0 0,1 0 0,0 0 0,0-1 0,-1 1 1,1-1-1,0 1 0,-1-1 0,1 1 0,0-1 0,0 0 0,0 1 0,0-1 0,0 0 0,0 0 0,0 0 0,0 0 0,0 0 1,0 0-1,0 0 0,1 0 0,-1 0 0,0 0 0,1 0 0,-1-1 0,1 1 0,-1 0 0,1-2 0,0 0-3,0 0 0,1 0 0,-1 0-1,1 0 1,0 0 0,0 0 0,0 0-1,0 0 1,1 0 0,-1 1-1,1-1 1,0 0 0,0 1 0,3-4-1,-2 2 5,5-6-12,0 1 0,0 0-1,1 0 1,16-11-1,41-24-105,-49 34 87,188-97-538,-128 69-301,-72 35 736,8-3-77,-12 3 71,-7 2-60,-18 5 33,-170 51 42,175-48-51,-118 40 260,47-23-3416,69-18 1506</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2:41.887"/>
    </inkml:context>
    <inkml:brush xml:id="br0">
      <inkml:brushProperty name="width" value="0.1" units="cm"/>
      <inkml:brushProperty name="height" value="0.1" units="cm"/>
      <inkml:brushProperty name="color" value="#66CC00"/>
    </inkml:brush>
  </inkml:definitions>
  <inkml:trace contextRef="#ctx0" brushRef="#br0">178 1698 4640,'-11'-16'3466,"11"16"-3400,0 0 0,-1 0 0,1 0 0,0 0 0,0 0-1,-1 0 1,1 0 0,0 0 0,-1 0 0,1 0 0,0 1-1,-1-1 1,1 0 0,0 0 0,-1 0 0,1 0 0,0 1-1,0-1 1,-1 0 0,1 0 0,0 0 0,0 1-1,0-1 1,-1 0 0,1 1 0,0-1 0,0 0 0,0 0-1,0 1 1,-1 0 0,-1 1 267,-4 3 53,0-1 0,-1 0 1,1 0-1,-1-1 1,-7 3-1,-11 5 309,10-2-296,-17 8 284,29-16-610,1 0 0,0 0-1,-1 0 1,1 0 0,0 0 0,-1-1-1,1 1 1,-1-1 0,1 0 0,-5 0 0,7 0-57,-1 0 1,1-1-1,-1 1 1,1 0 0,0 0-1,-1-1 1,1 1-1,0 0 1,-1 0 0,1-1-1,0 1 1,-1 0 0,1-1-1,0 1 1,-1-1-1,1 1 1,0 0 0,0-1-1,0 1 1,-1-1 0,1 1-1,0-1 1,0 1-1,0-1 1,0 1 0,0-1-1,0 1 1,0 0-1,0-1 1,0 1 0,0-1-1,0 1 1,0-1 0,0 1-1,1-1 1,-1 1-1,0-1 1,0 1 0,0 0-1,1-1 1,-1 0 0,10-18 95,8-1-162,1 1 0,0 1 0,31-22 0,8-8 442,-49 40-272,10-12 277,-19 20-392,0 0 0,0 0 0,1 0 0,-1-1 0,0 1 0,0 0 0,0 0 0,0 0 0,0-1 0,1 1 0,-1 0-1,0 0 1,0-1 0,0 1 0,0 0 0,0-1 0,0 1 0,0 0 0,0 0 0,0-1 0,0 1 0,0 0 0,0 0-1,0-1 1,0 1 0,0 0 0,0 0 0,0-1 0,-1 1 0,1 0 0,0 0 0,0-1 0,0 1 0,0 0 0,-1-1-1,-9-1 74,-16 5-23,25-2-50,-24 5 71,-26 10-1,5-1 89,34-14-120,16-7 14,17-8 181,-8 4-199,0 0-1,-1-1 0,0-1 1,15-18-1,-14 14-183,14-17 15,-1-1-1,34-63 0,-59 97 137,-1-1 1,1 0-1,-1 0 1,1 0-1,-1 0 0,1 0 1,-1 1-1,0-1 0,0 0 1,1 0-1,-1 0 0,0 0 1,0 0-1,0 0 0,0 0 1,0 0-1,0 0 0,0 0 1,-1-1-1,1 2 5,-1-1 1,1 1-1,0 0 0,-1 0 1,1-1-1,-1 1 0,0 0 1,1 0-1,-1 0 1,1-1-1,-1 1 0,1 0 1,-1 0-1,1 0 0,-1 0 1,1 0-1,-1 0 0,0 0 1,1 0-1,-1 0 0,1 1 1,-1-1-1,1 0 1,-1 0-1,1 0 0,-1 1 1,1-1-1,-1 0 0,1 0 1,-1 1-1,1-1 0,-1 1 1,-9 6 44,0 0 0,1 0 0,0 1 0,1 0 0,-13 15 0,7-8 139,-5 6-12,7-6 36,-1-1 1,-1-1-1,0-1 0,-16 12 1,26-20 82,7-4-196,3-5-122,0 0-1,-1-1 0,0 0 0,7-9 0,1-1 5,18-21-249,-2-1 1,-1-1-1,-2-2 1,-2-1-1,30-71 0,-53 109 220,10-29-147,-11 31 164,1 1-1,-1 0 0,0-1 1,0 1-1,0 0 0,0-1 1,0 1-1,0 0 1,0 0-1,0-1 0,-1 1 1,1 0-1,0-1 1,-1 1-1,1 0 0,-1 0 1,0 0-1,1-1 1,-1 1-1,0 0 0,-1-1 1,1 1 4,0 0-1,0 1 1,0-1 0,0 1 0,0 0-1,0-1 1,0 1 0,-1 0 0,1-1-1,0 1 1,0 0 0,0 0 0,-1 0-1,1 0 1,0 0 0,0 0 0,0 1-1,-1-1 1,1 0 0,0 1 0,0-1-1,0 1 1,0-1 0,0 1 0,0-1 0,0 1-1,-1 0 1,-3 2-50,-18 9 30,1 2-1,0 0 1,1 2 0,1 0 0,-22 23 0,-25 20 1244,56-50-970,13-11 27,22-16 31,10-12-280,37-41 1,-35 34-164,100-107-863,-135 142 1000,66-71-651,-58 62 485,0-1 0,-1 0-1,-1 0 1,10-21-1,-16 32 171,6-24-248,-7 25 249,0-1 0,0 1-1,0-1 1,0 0 0,0 1 0,0-1 0,0 1-1,0-1 1,0 1 0,0-1 0,0 0 0,0 1 0,0-1-1,-1 1 1,1-1 0,0 1 0,0-1 0,-1 1-1,1-1 1,0 1 0,-1-1 0,1 1 0,-1 0-1,1-1 1,0 1 0,-1-1 0,1 1 0,-1 0 0,1 0-1,-1-1 1,1 1 0,-1 0 0,1 0 0,-1-1-1,1 1 1,-1 0 0,1 0 0,-1 0 0,0 0-1,1 0 1,-1 0 0,0 0 0,-5 0-32,1 1 0,0 0 1,0 0-1,1 0 0,-1 1 1,0 0-1,0 0 0,-7 4 1,-39 26-60,36-22 107,-78 58 949,47-32-218,37-29-552,8-7-34,2-1 14,13-12 270,221-233-1151,-164 165 532,84-103-517,-146 172 645,-1 1-1,0-1 1,0 0 0,7-17-1,-15 28 45,1 0-1,-1 0 0,1 0 1,-1 0-1,1-1 0,-1 1 1,0 0-1,1 0 0,-1-1 1,0 1-1,0 0 0,0 0 1,0-1-1,0 1 0,0 0 1,0-1-1,-1 1 0,0-2 1,1 2 2,0 1 0,-1 0 0,1-1 0,0 1 0,-1 0 0,1-1 0,-1 1 0,1 0 0,-1 0 0,1 0 0,-1-1 0,1 1 0,-1 0 0,1 0 0,-1 0 0,1 0 0,-1 0 0,1 0 0,-2 0 0,-18 4-56,-10 8 196,1 1 0,1 1 0,0 2 0,-47 34 1,-94 92 865,124-103-519,-16 16 198,49-39-495,12-16-178,0 0 1,0 0-1,0 0 0,0 0 1,0 0-1,-1 0 0,1 0 1,0 0-1,0 1 1,0-1-1,0 0 0,0 0 1,0 0-1,0 0 1,0 0-1,0 0 0,0 0 1,0 1-1,0-1 1,0 0-1,0 0 0,0 0 1,0 0-1,0 0 0,0 1 1,0-1-1,0 0 1,0 0-1,0 0 0,0 0 1,0 0-1,0 0 1,0 1-1,0-1 0,0 0 1,0 0-1,0 0 1,0 0-1,0 0 0,0 0 1,0 0-1,1 1 0,-1-1 1,0 0-1,0 0 1,0 0-1,0 0 0,0 0 1,0 0-1,0 0 1,1 0-1,-1 0 0,0 0 1,0 0-1,0 0 1,0 0-1,0 0 0,0 0 1,1 0-1,-1 0 0,0 0 1,9-3 85,9-10 73,18-17 0,154-127-233,-115 102 78,114-87-208,45-64-936,-212 183 737,-40 34 124,-14 10 171,-208 139 45,146-88 779,4 3 0,-147 160 0,217-211-523,20-23-189,0-1 0,-1 0 0,1 1 0,0-1 0,-1 1 0,1-1 0,0 1 0,-1-1 0,1 1 0,0-1-1,0 1 1,0-1 0,0 1 0,-1-1 0,1 1 0,0-1 0,0 1 0,0 0 0,1-1-4,-1 0 0,1 0 0,-1 0 0,1 0 1,0 0-1,-1 0 0,1 0 0,-1 0 0,1-1 0,-1 1 0,1 0 1,-1 0-1,1-1 0,-1 1 0,1 0 0,-1-1 0,1 1 1,0-1-1,76-57 70,-4 2-264,104-75-36,171-120-1027,-262 188 570,-73 55 592,-13 8 91,0 0-1,0 0 1,0 0-1,0 0 1,0 0-1,0 0 1,0 0-1,0 0 1,0 0-1,1 0 0,-1 0 1,0 0-1,0 0 1,0 0-1,0 0 1,0 0-1,0 0 1,0 0-1,0 0 1,0 0-1,0 0 1,0 0-1,1 0 1,-1 0-1,0 0 1,0 0-1,0 0 1,0 1-1,0-1 1,0 0-1,0 0 1,0 0-1,0 0 1,0 0-1,0 0 1,0 0-1,0 0 1,0 0-1,0 0 1,0 0-1,0 0 1,0 0-1,0 1 0,0-1 1,0 0-1,0 0 1,0 0-1,0 0 1,0 0-1,0 0 1,0 0-1,0 0 1,0 0-1,0 0 1,0 0-1,0 1 1,0-1-1,0 0 1,0 0-1,0 0 1,0 0-1,0 0 1,0 0-1,0 0 1,0 0-1,0 0 1,0 0-1,-19 26 10,-76 67 220,50-51 33,-16 18 420,2 2 1,-57 79 0,111-134-604,3-5-41,-1 1 1,2 0 0,-1-1 0,0 1-1,0 0 1,1 0 0,0 0 0,-1 0-1,1 0 1,0 0 0,0 5 0,1-8-32,-1 0 0,1 1 0,0-1 1,0 0-1,1 1 0,-1-1 1,0 0-1,0 0 0,0 1 0,0-1 1,0 0-1,0 0 0,0 1 0,0-1 1,0 0-1,1 1 0,-1-1 0,0 0 1,0 0-1,0 0 0,1 1 0,-1-1 1,0 0-1,0 0 0,1 0 0,-1 1 1,0-1-1,0 0 0,1 0 0,-1 0 1,0 0-1,0 0 0,1 0 0,-1 0 1,0 0-1,1 0 0,-1 0 0,1 0 1,12-3 71,20-16-206,-2-1-1,54-44 0,-51 37 69,245-196-784,-263 213 517,-16 10 323,0 0-1,0 0 0,0 0 1,0 0-1,0 0 1,0 1-1,0-1 0,1 0 1,-1 0-1,0 0 1,0 0-1,0 0 0,0 1 1,0-1-1,0 0 1,0 0-1,0 0 0,0 0 1,0 0-1,0 1 0,0-1 1,0 0-1,0 0 1,0 0-1,0 0 0,0 0 1,0 1-1,0-1 1,0 0-1,0 0 0,0 0 1,0 0-1,-1 0 1,1 0-1,0 1 0,0-1 1,0 0-1,0 0 0,0 0 1,0 0-1,0 0 1,0 0-1,-1 0 0,1 0 1,0 0-1,0 0 1,0 1-1,-1-1 0,-22 30-117,-43 46 513,-86 130 0,144-192-253,0 1-1,-5 15 1,12-29-116,1 0 0,-1 0 0,1 1 0,0-1-1,-1 0 1,1 1 0,0-1 0,0 0 0,0 1 0,0 2 0,0-4-18,0 0 0,0 1 0,0-1 1,0 1-1,1-1 0,-1 1 0,0-1 1,0 0-1,1 1 0,-1-1 0,0 1 0,0-1 1,1 0-1,-1 1 0,0-1 0,1 0 1,-1 1-1,0-1 0,1 0 0,-1 0 0,1 0 1,0 1-1,0-1 2,1 1-1,0-1 1,0 0 0,0 0 0,0 0-1,0 0 1,0-1 0,0 1 0,-1 0-1,1-1 1,0 1 0,0-1 0,0 0 0,-1 1-1,3-2 1,34-19 42,-1-2-1,42-33 1,-42 29-286,45-31-787,-105 78 851,0 1-1,-35 45 0,-5 5 258,-11 5 492,74-76-566,-1 1-3,0-1-1,1 1 1,-1-1 0,0 1-1,1 0 1,-1-1 0,1 1-1,-1 0 1,1-1-1,-1 1 1,1 0 0,-1 0-1,1-1 1,0 1 0,-1 0-1,1 0 1,0 0 0,0 0-1,0-1 1,-1 3-1,1-3-7,1 0 0,-1 0-1,0 0 1,0 0 0,0 0-1,0 0 1,0 0-1,1 0 1,-1 0 0,0 0-1,0 0 1,0 0 0,0 0-1,0 0 1,1 0 0,-1 0-1,0 0 1,0 0-1,0 0 1,0 0 0,0 0-1,0 0 1,1 0 0,-1 0-1,0-1 1,0 1 0,0 0-1,0 0 1,0 0-1,0 0 1,0 0 0,0 0-1,1 0 1,-1-1 0,0 1-1,0 0 1,0 0 0,0 0-1,0 0 1,0 0-1,0 0 1,0-1 0,240-284-4650,-236 280 4599,1-1 31,-10 11 105,-7 5 7,-56 56 402,-45 38 539,90-85-951,0-2 0,0-1 1,-35 18-1,56-33-114,1 0-1,0-1 1,0 1-1,-1 0 1,1-1-1,0 1 1,-1-1-1,1 1 1,-1-1-1,1 0 1,-1 0-1,1 1 0,-1-1 1,1 0-1,-1 0 1,1 0-1,-1-1 1,1 1-1,-1 0 1,1-1-1,0 1 1,-1 0-1,1-1 1,-3-1-1,3 1-6,0-1-1,0 0 0,0 1 0,0-1 0,0 0 1,0 0-1,0 0 0,1 1 0,-1-1 1,1 0-1,-1 0 0,1 0 0,0 0 1,0 0-1,0 0 0,0 0 0,0 0 0,0 0 1,1-3-1,3-21-175,13-43 0,-10 44 168,-5 16 31,4-10-95,-1 0 1,-2-1-1,1 1 0,-2-1 0,0-26 0,-2 44 108,0 0 0,0 1 0,-1-1 1,1 0-1,0 0 0,-1 1 0,1-1 0,-1 0 1,0 1-1,1-1 0,-1 1 0,0-1 0,0 1 0,0-1 1,0 1-1,0-1 0,0 1 0,-1 0 0,1 0 1,0-1-1,-1 1 0,1 0 0,-1 0 0,1 1 0,-1-1 1,1 0-1,-1 0 0,0 1 0,1-1 0,-3 0 0,-3 0 63,1 1-1,-1-1 0,1 1 0,-1 0 0,1 1 0,-14 2 0,3 1 69,0 1 0,1 1 0,-1 1 0,1 0 0,-17 10 0,33-17-126,-31 18 275,1 1 0,0 2 0,1 0 1,-29 30-1,-91 111 2140,144-157-2325,3-3-53,0 0-1,1 0 1,-1 0 0,0 0 0,1 1-1,-1-1 1,1 0 0,0 1 0,0-1-1,0 1 1,-1 4 0,2-7-33,0 0 0,0 0 0,0 1-1,0-1 1,0 0 0,0 0 0,1 0 0,-1 0 0,0 0 0,0 1 0,0-1 0,0 0 0,1 0 0,-1 0 0,0 0-1,0 0 1,0 0 0,0 0 0,1 0 0,-1 0 0,0 0 0,0 0 0,0 0 0,1 1 0,-1-1 0,0-1 0,0 1 0,0 0-1,1 0 1,-1 0 0,0 0 0,0 0 0,0 0 0,1 0 0,-1 0 0,0 0 0,0 0 0,0 0 0,1 0 0,-1 0 0,0-1-1,0 1 1,0 0 0,0 0 0,12-7 56,224-198-1015,-234 203 932,9-8-198,-1 0-1,14-18 1,-24 28 211,0 0-1,0-1 1,0 1 0,1 0-1,-1 0 1,0 0 0,0 0-1,0 0 1,0-1 0,0 1-1,0 0 1,0 0 0,1 0-1,-1 0 1,0-1 0,0 1-1,0 0 1,0 0 0,0 0-1,0-1 1,0 1 0,0 0-1,0 0 1,0 0 0,0-1-1,0 1 1,0 0 0,0 0-1,0 0 1,0-1 0,0 1-1,-1 0 1,1 0 0,0 0-1,0-1 1,-13 5-258,-23 18 117,0 2 0,-60 52 0,37-29-743,24-17 317</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7:38.837"/>
    </inkml:context>
    <inkml:brush xml:id="br0">
      <inkml:brushProperty name="width" value="0.1" units="cm"/>
      <inkml:brushProperty name="height" value="0.1" units="cm"/>
      <inkml:brushProperty name="color" value="#66CC00"/>
    </inkml:brush>
  </inkml:definitions>
  <inkml:trace contextRef="#ctx0" brushRef="#br0">131 0 4384,'6'8'6264,"7"9"-4512,-9-5-1333,-1 0 0,0 0 1,-1 0-1,-1 0 0,0 0 1,-1 23-1,0-29-330,5 78 1292,-5-76-1167,-1-1 1,0 1 0,-3 10-1,2-12-87,1 1 0,0 0-1,-1 9 1,6 21 609,-4-33-695,0 0 0,0 0 1,0 0-1,0 0 0,0 0 0,-1 0 0,0 0 0,0 0 0,0 0 1,0 0-1,-1 0 0,0 0 0,-2 4 0,3-6 5,0-1 0,0 1 0,0 0 0,0 0 0,1 0 0,-1 0 0,1 0 0,-1 0 0,1 0 0,0 0 0,-1 0-1,1 3 1,1-4-27,-1-1-1,0 1 0,1 0 0,-1 0 0,0-1 0,0 1 0,0 0 1,0 0-1,0-1 0,0 1 0,0 0 0,0 0 0,0-1 0,0 1 1,0 0-1,0 0 0,0-1 0,-1 1 0,1 0 0,0 0 0,0-1 1,-1 1-1,0 0 0,-6 12 186,6-12-197,1-1 1,0 1-1,0 0 0,-1-1 0,1 1 0,0-1 0,0 1 0,0 0 0,0-1 0,-1 1 0,1 0 0,0-1 0,0 1 0,0 0 0,1-1 0,-1 1 0,0 0 1,0-1-1,0 1 0,1 1 0,6 19-17,-5-13 26,0-1 48,-2 0 0,1-1 0,-1 1-1,-1 11 1,0 2-10,1-14-44,-1 1 0,0 0 0,-3 9-1,3-10 35,-1 1-1,1-1 1,0 10 0,0-8 41,0 0 1,0 0-1,-4 13 1,-3 15 68,0 4-276,5-31 168,1 1 0,0 0 0,1 0 0,0 0 0,1 17 0,2 115 34,-3-73-10,1-54-47,0 12-22,-5 40 1,0-5 105,2-27-74,2-27-33,1 0-1,-1-1 1,0 1 0,-1 0 0,-4 12 0,0-2 113,-6 33 0,8-32-110,1-2-54,0 26 0,0-5-119,2-22 120,0-1 0,4 26-1,0 8 304,-3-30-330,-2 0 1,-6 35-1,7-48 84,1 1 0,-1 0 0,2 11 0,-1-2-195,1-13 190,-1 0-1,0 0 1,1 0-1,0-1 1,-1 1-1,3 3 1,-2-3 30,0 0 0,0 0 0,-1 0 0,1 0 0,-1 0 0,1 4 0,-1 76-213,3-45 458,-3 176-224,6-167-133,-7-20 66,1-6 27,0 1 1,5 29 0,0-5 7,-3-37-6,-1 1-1,0 0 0,-1 0 0,-2 16 0,1 2-53,1-17-114,1-7 163,-1 0 0,0 1 1,0-1-1,0 0 0,-1 1 0,1-1 0,-1 0 0,0 0 0,0 0 1,-1 1-1,1-1 0,-4 6 0,4-6-18,1 0-1,0 1 1,0-1-1,1 8 1,0 6 109,-1 69 139,-1-84-253,1 0 0,0 0 1,-1 0-1,0 0 0,0 0 0,0-1 1,0 1-1,-2 3 0,2-5 15,0 1-1,0 0 0,1 0 0,-1 0 0,0 0 0,1 0 0,-1 0 1,1 0-1,-1 0 0,1 0 0,0 0 0,0 0 0,0 0 0,0 0 1,1 3-1,0 1-9,-1 1 0,1-1 0,-1 0 0,0 0 1,0 0-1,-1 0 0,0 1 0,-2 7 0,-1 11 127,3-14-113,-1 0 0,1 0 0,-2-1 1,1 1-1,-6 13 0,7-24-41,1 0 1,0 0-1,-1 1 0,1-1 1,-1 0-1,1 0 0,0 0 1,-1 0-1,1 0 0,-1 0 1,1 0-1,0 0 0,-1 0 1,1 0-1,-1 0 0,1 0 1,0 0-1,-1 0 0,1 0 1,-1 0-1,1-1 0,0 1 1,-1 0-1,1 0 0,0 0 1,-1-1-1,1 1 0,0 0 1,-1 0-1,1-1 0,0 1 1,0 0-1,-1-1 0,1 1 1,0 0-1,0-1 0,0 1 1,-1 0-1,1-1 0,0 1 1,0-1-1,0 1 0,0 0 1,0-1-1,0 0 0,-2-10-1650,4 3 490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2:51.061"/>
    </inkml:context>
    <inkml:brush xml:id="br0">
      <inkml:brushProperty name="width" value="0.1" units="cm"/>
      <inkml:brushProperty name="height" value="0.1" units="cm"/>
      <inkml:brushProperty name="color" value="#66CC00"/>
    </inkml:brush>
  </inkml:definitions>
  <inkml:trace contextRef="#ctx0" brushRef="#br0">1287 4644 6464,'-10'-2'5852,"10"2"-5828,1-1 0,-1 1-1,0 0 1,1 0 0,-1-1-1,0 1 1,1 0 0,-1 0 0,0 0-1,1-1 1,-1 1 0,1 0 0,-1 0-1,0 0 1,1 0 0,-1 0-1,1 0 1,-1 0 0,0 0 0,1 0-1,-1 0 1,1 0 0,-1 0-1,0 0 1,1 1 0,7 0 815,-15 3-441,-42 34 389,-60 37-1,65-46-274,10-6-174,15-9 42,-2 0 0,-24 11 0,79-55-540,206-204-596,-162 153 717,-67 69-26,6-3-36,-1-2 0,-1 0 0,-1-1 0,0-1-1,12-24 1,-25 43 99,0-1 0,-1 0 0,1 0 0,0 0 0,-1 0-1,0 0 1,1 0 0,-1 0 0,1 0 0,-1-1 0,0 1 0,0 0 0,0 0-1,0 0 1,0 0 0,0 0 0,0 0 0,0-1 0,0 1 0,0 0 0,-1 0-1,0-2 1,1 3 1,0 0 0,-1 0 0,1-1 0,-1 1 0,1 0 0,-1 0-1,1-1 1,0 1 0,-1 0 0,1 0 0,-1 0 0,1 0 0,-1 0-1,1 0 1,-1 0 0,1 0 0,-1 0 0,1 0 0,-1 0 0,0 0 0,-18 8 52,-6 7 217,1 2 0,1 0 0,-28 28 0,-24 18 249,-137 88 992,94-69-618,106-73-856,12-9-36,0 0-1,0 0 0,0 0 1,0 0-1,0 0 0,0 0 1,0 0-1,0 0 0,0 0 0,0 0 1,0 0-1,0 0 0,0 0 1,0 0-1,0 0 0,0 0 1,0 0-1,0 0 0,0 0 1,0 0-1,0 0 0,0 0 1,0 1-1,0-1 0,0 0 1,0 0-1,0 0 0,0 0 0,0 0 1,0 0-1,0 0 0,0 0 1,0 0-1,0 0 0,0 0 1,0 0-1,0 0 0,0 0 1,0 0-1,0 0 0,0 0 1,0 0-1,0 0 0,0 0 1,0 0-1,0 0 0,21-9-253,-1-2 40,0-1 0,0-1 0,-1-1-1,25-23 1,61-70-617,-104 106 826,84-91-551,95-104-902,-141 153 895,9-10-349,72-103 1,-114 146 876,16-27-51,-21 34 85,0 1 0,0-1 0,0 0 1,0 0-1,0 0 0,-1 0 0,1 0 0,-1 0 0,0-1 0,0-3 0,0 6 4,0 1 0,0-1 1,0 1-1,0-1 1,0 1-1,0 0 0,0-1 1,-1 1-1,1-1 0,0 1 1,0-1-1,0 1 1,0-1-1,-1 1 0,1 0 1,0-1-1,0 1 1,-1-1-1,1 1 0,0 0 1,-1-1-1,1 1 0,0 0 1,-1 0-1,1-1 1,0 1-1,-1 0 0,1 0 1,-1-1-1,1 1 1,-1 0-1,1 0 0,0 0 1,-1 0-1,1 0 0,-1 0 1,0 0-1,-5 0 52,0 0 1,1 1-1,-1 0 0,0 0 0,1 1 1,-1-1-1,1 1 0,-1 1 0,1-1 0,0 1 1,-5 3-1,-57 41 384,56-39-353,-21 17 109,1 2 1,-35 40 0,-45 67 610,66-79-322,-39 52 908,74-96-1118,10-11-271,-1 0 0,1 0 1,0 0-1,0 0 0,0-1 0,0 1 0,0 0 1,0 0-1,0 0 0,0 0 0,-1 0 0,1 0 1,0 0-1,0 0 0,0 0 0,0 0 0,0 0 0,0 0 1,0-1-1,0 1 0,0 0 0,0 0 0,0 0 1,0 0-1,0 0 0,0 0 0,0 0 0,0 0 1,0-1-1,0 1 0,0 0 0,0 0 0,0 0 1,0 0-1,0 0 0,0 0 0,0 0 0,0 0 1,0-1-1,0 1 0,0 0 0,0 0 0,0 0 1,0 0-1,0 0 0,0 0 0,0 0 0,0 0 1,0 0-1,0-1 0,1 1 0,-1 0 0,10-26-129,136-276-2684,-112 241 2353,-15 30 17,-1-2 0,15-40 0,-32 71 427,5-24-138,-6 26 153,1-1 1,-1 1-1,0-1 0,0 1 1,0-1-1,0 1 0,0 0 1,0-1-1,0 1 0,0-1 1,0 1-1,0-1 0,-1 1 1,1-1-1,0 1 1,0-1-1,0 1 0,0 0 1,-1-1-1,1 1 0,0-1 1,0 1-1,-1 0 0,1-1 1,0 1-1,-1 0 0,1-1 1,-1 1-1,1 0 0,0 0 1,-1-1-1,1 1 0,-1 0 1,1 0-1,0 0 0,-1-1 1,1 1-1,-1 0 0,1 0 1,-1 0-1,1 0 0,-1 0 1,1 0-1,-1 0 1,1 0-1,-1 0 0,1 0 1,0 0-1,-1 1 0,1-1 1,-1 0-1,-5 2 100,1 0 0,-1 1 0,1-1 0,0 1 0,0 0 0,0 1 0,-6 5 0,-31 30 632,-33 42 399,25-25-344,-139 159 2796,186-212-3321,3-5-101,7-9-57,15-21-182,73-83-761,-7 11 135,-31 29-606,81-135-1,-137 208 1290,17-35-326,-16 34 321,-1 0 1,0 0-1,0 0 0,0 0 1,-1 0-1,1-1 0,-1 1 1,1 0-1,-1-4 0,0 7 25,0 0 1,0-1-1,0 1 0,0-1 0,0 1 1,0 0-1,-1-1 0,1 1 0,0 0 1,0-1-1,0 1 0,0 0 0,0-1 1,-1 1-1,1 0 0,0-1 1,0 1-1,-1 0 0,1-1 0,0 1 1,0 0-1,-1 0 0,1 0 0,0-1 1,-1 1-1,1 0 0,0 0 0,-1 0 1,1 0-1,0-1 0,-1 1 0,1 0 1,0 0-1,-1 0 0,1 0 0,-1 0 1,1 0-1,-1 0 0,0 0 12,-1 1 0,0-1-1,1 1 1,-1 0 0,1-1-1,-1 1 1,1 0 0,-1 0-1,1 0 1,-2 2 0,-29 27 432,-39 46-1,46-48-274,-271 285 2935,311-323-2915,17-16-346,40-44-510,77-94 0,131-163-2148,-269 315 2654,-1 0 0,0-1 0,-1-1 0,-1 0 0,12-24 0,-19 36 135,-1 0 0,1 0 0,-1 0-1,0 0 1,0-1 0,0 1 0,0 0 0,0-4 0,0 5 21,0 0 0,-1 1 0,1-1 0,0 0 0,0 1 1,0-1-1,-1 1 0,1-1 0,0 0 0,-1 1 1,1-1-1,-1 1 0,1-1 0,-1 1 0,1-1 0,-1 1 1,1-1-1,-1 1 0,1-1 0,-1 1 0,1 0 1,-1-1-1,0 1 0,1 0 0,-1 0 0,0-1 0,1 1 1,-1 0-1,0 0 0,1 0 0,-1 0 0,-1 0 1,-4 1 28,-1 0 0,0 0 0,1 1 0,0 0 1,-1 1-1,1-1 0,0 1 0,0 0 0,0 1 1,1-1-1,-1 1 0,-7 7 0,-33 30 651,-43 48 0,-39 57 651,-19 19 702,80-89-871,64-68-894,3-8-261,0 0 1,0 0 0,0 0-1,1 0 1,-1 0-1,0 0 1,0 0-1,1 0 1,-1 1-1,0-1 1,0 0-1,1 0 1,-1 0 0,0 0-1,0 0 1,1 0-1,-1 0 1,0-1-1,0 1 1,1 0-1,-1 0 1,0 0-1,0 0 1,1 0-1,-1 0 1,0 0 0,0 0-1,1-1 1,-1 1-1,0 0 1,7-4-57,-1 0 1,0-1 0,0 1-1,0-1 1,7-9 0,30-37-463,39-63 1,-19 25 95,124-165-940,-158 213 1118,38-55-262,-55 77 396,-1 0 0,-2 0 0,9-23-1,-17 42 106,-1-1 0,0 0 0,0 1-1,1-1 1,-1 0 0,0 0 0,0 1-1,0-1 1,0 0 0,1 0 0,-1 0-1,0 1 1,-1-1 0,1 0 0,0 0-1,0 1 1,0-1 0,0 0 0,0 0-1,-1-1 1,0 2 4,1 0 0,-1 0-1,1-1 1,-1 1 0,1 0-1,-1 0 1,1-1 0,-1 1-1,1 0 1,-1 0 0,1 0-1,-1 0 1,1 0 0,-1 0-1,1 0 1,-1 0 0,1 0-1,-1 0 1,0 0 0,1 0-1,-1 0 1,0 1 0,-5 1 36,1 0 0,-1 0 0,1 1 1,0 0-1,-7 4 0,-14 13 289,0 1 1,1 2-1,1 0 0,-24 31 0,-79 113 860,117-153-1091,-22 30 174,-131 176 1526,145-204-1550,42-64 43,115-197-1135,-122 217 761,164-257-1311,-175 276 1360,119-219-1057,-108 184 692,-16 41 360,0-1 0,0 1 0,0-1 0,-1 1 0,1-1 0,-1 1 1,0-1-1,0 1 0,0-5 0,0 8 32,-1-1-1,1 1 1,0-1 0,0 1 0,0-1 0,0 1-1,-1-1 1,1 1 0,0-1 0,-1 1 0,1 0 0,0-1-1,-1 1 1,1-1 0,0 1 0,-1 0 0,1-1-1,-1 1 1,1 0 0,-1 0 0,1-1 0,0 1 0,-1 0-1,1 0 1,-1 0 0,1-1 0,-1 1 0,0 0-1,1 0 1,-1 0 0,1 0 0,-1 0 0,0 0-1,-1 1 2,-1-1-1,1 1 1,0-1-1,0 1 0,0 0 1,0 0-1,0 0 0,0 0 1,-4 3-1,-15 13 197,1 0-1,0 1 1,-27 34 0,-50 74 399,63-81-234,-106 144 1334,110-150-1014,29-34-438,7-7-105,14-13-114,-18 12-45,12-10-150,0-2 0,15-23 0,52-96-446,-30 45 308,-43 75 291,138-218-1013,-119 191 579,37-79-1,-63 119 457,1-3-25,-1 0-1,1 0 1,-1 0-1,0 0 1,2-7-1,-3 11 28,0-1 0,0 1 0,0-1 0,0 1 0,0-1 0,0 1-1,0-1 1,-1 1 0,1-1 0,0 1 0,0-1 0,0 1 0,0-1-1,-1 1 1,1-1 0,0 1 0,0 0 0,-1-1 0,1 1 0,0-1-1,-1 1 1,1 0 0,-1-1 0,0 1 0,0-1 1,0 1-1,0 0 0,0 0 1,0 0-1,0-1 0,0 1 0,0 0 1,0 0-1,0 1 0,0-1 1,0 0-1,0 0 0,0 0 0,0 1 1,-2 0-1,-7 3 51,1 0 0,-1 1-1,1 1 1,0 0 0,0 0 0,0 0-1,1 1 1,-8 8 0,-61 72 475,71-79-489,-43 56 716,2 1 0,-63 122 0,106-181-590,1 0 0,-1-1 0,-8 10 0,14-17-145,-1 1 0,1-1 0,0 0 0,-1 0 0,1 0 0,-1 0 0,1 0 0,-1 0 0,0 0 0,1-3 0,5-9 23,74-132-587,32-37-5,-101 165 478,18-27-82,82-132-926,-97 148 838,-14 28 232,-1 1 0,0 0 0,0-1 0,0 1 0,0 0 0,1-1 0,-1 1 0,0-1 0,0 1 0,0-1 0,0 1 0,0 0 0,0-1 0,0 1 0,0-1 0,0 1 0,0 0 0,0-1 0,0 1 0,-1-1 0,1 1 2,-1 0-1,0 0 1,1 0 0,-1 0-1,1 0 1,-1 0 0,1 1 0,-1-1-1,1 0 1,-1 0 0,0 1-1,1-1 1,-1 0 0,1 1 0,0-1-1,-1 0 1,1 1 0,-1 0-1,-18 15 61,2 1-1,-26 30 1,-30 49 301,62-80-307,-90 135 607,54-79-248,-67 105 810,113-177-1212,-8 13 161,19-31 60,114-203-1138,3 7 30,-86 148 678,4-8 31,108-186-672,-150 254 827,2-2-22,-1 0-1,0 1 1,0-2 0,-1 1 0,0 0-1,-1-1 1,3-13 0,-5 21 36,0 0 1,1-1 0,-1 1 0,0 0-1,-1-1 1,1 1 0,0 0 0,0 0-1,-1-1 1,1 1 0,-1-2 0,1 2 2,-1 1 1,1 0 0,0-1-1,-1 1 1,1-1 0,0 1-1,-1 0 1,1-1 0,-1 1-1,1 0 1,0-1 0,-1 1-1,1 0 1,-1 0 0,1 0-1,-1-1 1,1 1 0,-1 0-1,1 0 1,-1 0 0,1 0-1,-1 0 1,-2 0-7,1 1 0,-1-1 0,1 1 0,-1 0 0,1-1 1,0 1-1,0 1 0,-1-1 0,1 0 0,0 0 0,0 1 0,0-1 0,-2 3 0,-26 23 168,2 0-1,-38 48 0,-44 74 710,83-113-703,-43 69 1013,70-105-1173,-2 4 70,-1-1 0,1 1 1,0-1-1,-1 0 0,1 0 0,-1 0 0,0 0 0,0 0 0,0-1 1,-5 4-1,5-7 114,2-7-93,1-2-165,1-1 1,1 1 0,0 0-1,0 0 1,6-15-1,26-56-399,-1 13-586,64-97-1,137-123-1345,-176 224 2008,-49 52 377,-8 11 33,-2 1 14,-22 23 210,-10 12 186,1 2-1,-29 45 1,-46 86 379,-20 28 30,-31 19 868,92-138-890,60-70-744,4-5-49,0 0-1,1 0 1,-1 0 0,0 0-1,0-1 1,0 1 0,0-1-1,0 1 1,0-1 0,0 0 0,0 1-1,-1-1 1,-2 0 0,5 0-16,0-1 0,0 0 0,-1 0 0,1 0 0,0 0 1,0 0-1,0 0 0,-1 0 0,1 0 0,0 0 0,0 0 1,0 0-1,0 0 0,-1 0 0,1-1 0,0 1 0,0 0 1,0 0-1,-1 0 0,1 0 0,0 0 0,0 0 0,0 0 0,0 0 1,-1-1-1,1 1 0,0 0 0,0 0 0,0 0 0,0 0 1,0 0-1,0-1 0,0 1 0,-1 0 0,1 0 0,0 0 1,0-1-1,0 1 0,0 0 0,0 0 0,0 0 0,0-1 1,0 1-1,0 0 0,0 0 0,0 0 0,0-1 0,0 1 0,0 0 1,0 0-1,1-1 0,2-11 32,-3 10-20,69-159-405,-30 75 179,107-219-1009,-18 63-219,-128 240 1433,8-11-175,-2 0 0,0-1-1,8-25 1,-14 38 169,0 1-1,1-1 1,-1 1 0,0 0 0,0-1-1,0 1 1,0 0 0,0-1 0,0 1 0,0 0-1,0-1 1,0 1 0,0-1 0,0 1-1,0 0 1,0-1 0,0 1 0,0-1-1,0 1 1,0 0 0,0-1 0,-1 1 0,1 0-1,0-1 1,0 1 0,0 0 0,-1-1-1,1 1 1,-1-1 0,1 1-7,-1 0 1,0 0-1,1 0 0,-1 1 1,1-1-1,-1 0 0,0 0 1,1 0-1,-1 0 0,0 1 1,1-1-1,-1 0 0,1 1 1,-1-1-1,0 1 1,-28 25-209,7-3 508,-35 50 0,-15 37 383,45-68-457,-120 204 1222,104-171-594,35-61-637,6-9-106,0-1 0,-1 1-1,0-1 1,0 0-1,0 0 1,-4 4 0,-1-4 93,7-11-167,7-21-90,4-3 5,1 1 1,16-30-1,40-66-204,109-157-1312,-144 234 1330,148-240-1497,-171 273 1630,-6 13 50,-1-1-1,1 0 1,-1 0 0,-1 0 0,1 0-1,0 0 1,-1 0 0,0 0 0,0-1-1,0 1 1,0-6 0,-1 5-147,-5 6 68,-6 10 85,0 0 1,-17 24-1,18-22 109,-164 221 1444,109-146-921,-61 80 562,-26 17 610,149-182-1702,-2 3 57,0 0 0,-1 0 0,1-1 0,-1 0 0,0 0 0,0 0 0,-11 5 0,17-9-87,-1-1-1,1 0 0,-1 1 1,0-1-1,1 0 1,-1 0-1,0 1 0,1-1 1,-1 0-1,0 0 1,1 0-1,-1 0 0,0 0 1,1 0-1,-1 0 1,0 0-1,1 0 0,-1 0 1,0 0-1,1 0 1,-1-1-1,0 1 0,0-1-7,1 1 0,-1-1 1,1 1-1,0-1 0,-1 1 0,1-1 0,0 1 0,0-1 0,-1 1 0,1-1 0,0 0 0,0 1 0,0-1 0,0 1 0,0-1 0,0 0 1,0 1-1,0-1 0,0-1 0,0-3-26,1-1 0,1 1 1,-1 0-1,1 0 0,3-9 0,19-33-298,44-63 0,-40 67 143,22-37-47,108-167-624,48-41-955,-198 278 1737,5-7-210,0 0 1,19-37 0,-31 53 262,0 1 0,-1-1 0,1 0-1,-1 0 1,0 0 0,1 0 0,-1 0 0,0 0 0,1 0 0,-1 0 0,0 0 0,0-1 0,0 1 0,0 0 0,0 0-1,-1-1 1,1 1 13,0 1-1,0 0 0,-1 0 1,1-1-1,-1 1 1,1 0-1,0 0 0,-1 0 1,1 0-1,0 0 0,-1-1 1,1 1-1,-1 0 0,1 0 1,0 0-1,-1 0 0,1 0 1,-1 0-1,1 0 1,0 0-1,-1 1 0,1-1 1,-1 0-1,1 0 0,0 0 1,-1 0-1,1 0 0,0 1 1,-1-1-1,-6 4-13,1 0 0,-1 0-1,1 0 1,0 1 0,-7 6 0,-78 91 156,56-61-29,-232 249 1385,206-231-1150,-153 155 1490,206-205-1719,1-1 1,0 0-1,-1 0 1,0-1 0,-10 8 0,6-10 28,12-5-139,0 0 1,-1 0-1,1-1 0,0 1 0,0 0 1,0 0-1,0 0 0,-1 0 0,1 0 0,0 0 1,0 0-1,0 0 0,0 0 0,0 0 1,-1-1-1,1 1 0,0 0 0,0 0 1,0 0-1,0 0 0,0 0 0,0 0 0,0-1 1,0 1-1,0 0 0,-1 0 0,1 0 1,0 0-1,0-1 0,0 1 0,0 0 1,0 0-1,0 0 0,0 0 0,0-1 0,0 1 1,0 0-1,0 0 0,1-3 16,0 0 0,0 0-1,0 0 1,0 1 0,0-1-1,0 1 1,1-1 0,2-3 0,68-89-186,140-182-991,113-113-806,-169 200 166,-149 178 1644,-7 12 152,0 0-1,0 0 1,0 0 0,0 0 0,0 0-1,0 0 1,0 0 0,0-1 0,-1 1-1,1 0 1,0 0 0,0 0 0,0 0-1,0 0 1,0 0 0,0 0 0,-1 0-1,1 0 1,0 0 0,0 0 0,0 0 0,0 0-1,0 0 1,0 0 0,-1 0 0,1 0-1,0 0 1,0 0 0,0 0 0,0 0-1,0 0 1,0 0 0,-1 0 0,1 0-1,0 0 1,0 1 0,0-1 0,0 0-1,0 0 1,0 0 0,0 0 0,-1 0-1,1 0 1,0 0 0,0 1 0,-27 20 94,-60 72 637,21-15-195,-101 112 306,-109 79 525,89-107 20,178-154-1276,-1 0 0,1-1 0,-1 0 0,-14 7 0,23-14-102,1 0 1,-1 1 0,1-1-1,-1 0 1,0 1 0,1-1-1,-1 0 1,0 0 0,1 0 0,-1 0-1,0 1 1,1-1 0,-1 0-1,0 0 1,1 0 0,-1 0-1,0 0 1,1-1 0,-2 1-1,2 0-3,0-1-1,0 1 1,-1 0-1,1-1 1,0 1-1,0 0 1,0-1 0,0 1-1,-1-1 1,1 1-1,0 0 1,0-1-1,0 1 1,0-1-1,0 1 1,0 0-1,0-1 1,0 1-1,0-1 1,1 1-1,-1 0 1,0-1-1,0 1 1,0-1-1,4-8 15,0 1 0,0 0 0,7-10 0,190-256-648,106-91-550,-86 72-282,-207 273 1354,-11 16 66,0 0 1,0 0-1,0 0 0,0-1 0,0 1 0,-1-1 0,0 1 0,0-1 0,0 0 1,-1 0-1,2-10 0,-5 10-76,-6 8 4,-6 6 11,0 2-1,1 0 1,-14 15-1,9-9 103,-248 234 810,-12 53 460,91-63 247,175-223-1312,8-14-58,5-8-85,7-14 7,21-34-155,3 1 1,2 2 0,63-72-1,153-187-1439,-183 215 429,90-165 0,-141 216 472,-15 41 598,-1-1-1,1 1 1,-1 0 0,0-1-1,1 1 1,-1-1-1,0 1 1,0 0 0,0-1-1,0 1 1,-1-2-1,1 2 22,0 1 1,0 0-1,0 0 0,0-1 0,0 1 0,-1 0 0,1 0 0,0 0 0,0-1 0,0 1 1,-1 0-1,1 0 0,0 0 0,0 0 0,0 0 0,-1-1 0,1 1 0,0 0 0,0 0 0,-1 0 1,1 0-1,0 0 0,0 0 0,-1 0 0,1 0 0,0 0 0,-1 0 0,1 0 0,0 0 0,0 0 1,-1 0-1,1 0 0,0 0 0,0 0 0,-1 0 0,1 1 0,-5 1 5,0 1-1,1-1 0,-1 1 1,1 0-1,-8 7 1,-107 103 812,51-46-190,-318 334 2386,374-386-2876,5-6 89,-2 1 0,-8 8 0,10-15 29,9-11-183,16-21-112,72-77-254,159-175-442,58-89-1312,-225 261 1402,-62 79 406,-20 30 228,0 0 1,0-1 0,1 1-1,-1-1 1,0 1-1,0 0 1,0-1-1,1 1 1,-1-1 0,0 1-1,0-1 1,0 1-1,0 0 1,0-1 0,0 1-1,0-1 1,0 1-1,0-1 1,0 1 0,0-1-1,0 1 1,0 0-1,-1-1 1,1 1 0,0-1-1,0 0 1,-1 1-4,0 0-1,0 0 1,1 0 0,-1 0 0,0 0 0,0 0-1,1 0 1,-1 0 0,0 0 0,0 0 0,0 0-1,1 0 1,-1 1 0,0-1 0,1 0 0,-1 1-1,0-1 1,0 1 0,-15 7 20,0 0 0,1 2 0,-16 12 0,-219 186 1118,11 20 137,69-51 649,190-205-1685,139-145-118,-76 87-442,157-199-1110,-193 222 659,64-113 0,-87 131 440,-24 43 306,1 0-1,-1 1 0,0-1 0,1 1 0,-1-1 0,0 0 1,0 1-1,0-1 0,0-2 0,0 4 37,0 0-1,0 0 1,0-1-1,0 1 1,-1 0-1,1 0 1,0-1-1,0 1 1,0 0-1,0 0 1,0-1-1,-1 1 1,1 0-1,0 0 1,0 0-1,0-1 1,0 1-1,-1 0 1,1 0 0,0 0-1,0 0 1,-1 0-1,1 0 1,0-1-1,0 1 1,-1 0-1,0 0-12,0 0 0,0 0 0,1 0 1,-1 1-1,0-1 0,0 0 0,0 0 0,0 1 0,1-1 0,-1 0 0,0 1 0,0-1 0,0 1 0,-59 42-26,20-12 109,-229 186 719,228-179-473,2 2 1,2 1 0,-43 61-1,-3 14 1161,69-103-1159,14-13-303,0 0 0,0 0 0,0 0-1,0 0 1,0 0 0,0 0-1,-1 0 1,1 0 0,0 0 0,0 0-1,0 0 1,0 0 0,0 0-1,0 0 1,0 0 0,0 0 0,0 0-1,0 0 1,0 0 0,-1 0 0,1 0-1,0 0 1,0 0 0,0 0-1,0 0 1,0 0 0,0 0 0,0 0-1,0 0 1,0 0 0,0 0-1,0-1 1,0 1 0,0 0 0,0 0-1,0 0 1,0 0 0,0 0-1,0 0 1,0 0 0,0 0 0,0 0-1,0 0 1,0 0 0,0-1 0,0 1-1,0 0 1,0 0 0,0 0-1,0 0 1,0 0 0,0 0 0,0 0-1,0 0 1,0 0 0,0 0-1,0 0 1,0 0 0,0-1 0,0 1-1,6-14 259,-1 3-247,6-12-40,17-26 0,9-1-186,2 1 0,49-47 0,-1 2-312,101-148-1041,-180 231 1400,0-1-1,0 0 0,-1 0 1,0 0-1,8-25 1,-15 36 139,1 0 1,-1 0-1,0 0 1,0-1-1,1 1 1,-1 0-1,0 0 1,0 0-1,0-1 1,0 1-1,0 0 1,0 0-1,-1-1 1,0-1-1,1 3 13,0 0 0,0-1 0,-1 1 0,1 0 0,0 0 1,-1-1-1,1 1 0,0 0 0,-1-1 0,1 1 0,-1 0 0,1 0 0,0 0 0,-1 0 0,1-1 0,-1 1 0,1 0 1,-1 0-1,1 0 0,0 0 0,-1 0 0,1 0 0,-1 0 0,1 0 0,-1 0 0,1 0 0,-1 1 0,-5 0-32,1 1 0,-1 0 0,1 1 0,0 0 0,-10 6-1,-209 149 626,92-57 530,-161 159 0,245-206-360,46-52-719,-3 5 163,7-10-69,24-26-14,66-53-209,146-137-656,-99 81 160,-100 96 296,44-63 0,-73 92 231,-8 10 29,1 0 1,-1 0-1,0 0 1,0 0-1,0 0 0,0 0 1,-1 0-1,1 0 1,-1-1-1,0 1 0,0-1 1,1-5-1,-2 9 32,0-1 0,0 1 0,0 0 0,0 0 0,0-1 0,0 1 0,0 0 0,0-1 0,0 1 0,0 0 0,0 0 0,0-1-1,-1 1 1,1 0 0,0 0 0,0 0 0,0-1 0,0 1 0,0 0 0,-1 0 0,1 0 0,0-1 0,0 1 0,0 0 0,-1 0 0,1 0 0,0 0 0,0-1 0,0 1 0,-1 0 0,1 0 0,0 0-1,0 0 1,-1 0 0,1 0 0,0 0 0,0 0 0,-1 0 0,1 0 0,0 0 0,0 0 0,-1 0 0,1 0 0,0 0 0,-1 0 0,1 0 0,0 0 0,0 0 0,-1 0 0,1 0 0,0 1 0,0-1 0,-1 0-1,-12 6-46,1 0 0,-1 0 0,1 2 0,-21 16-1,-192 161 778,160-125-227,2 2 1,-94 120-1,148-170-371,2-2 45,-1 0-1,-10 21 1,15-20 117,3-11-284,0 0 0,1 0-1,-1 0 1,0 0-1,0 0 1,1 0-1,-1 1 1,0-1 0,1 0-1,-1 0 1,0 0-1,0 0 1,1 0-1,-1 0 1,0 0-1,1 0 1,-1-1 0,0 1-1,0 0 1,1 0-1,-1 0 1,0 0-1,0 0 1,1 0 0,-1-1-1,0 1 1,0 0-1,1 0 1,-1 0-1,0 0 1,0-1 0,0 1-1,1-1 1,25-18 4,0-2 1,-1-1 0,36-43-1,-11 12-322,93-105-586,-34 19 60,-101 127 764,-3 7-13,0-1 1,-1-1-1,1 1 1,-2 0-1,1-1 1,-1 0-1,0 0 1,4-14-1,-7 21 79,1-1 1,-1 1-1,0-1 0,0 1 1,0-1-1,0 1 0,0-1 0,0 1 1,1-1-1,-1 1 0,0-1 1,0 1-1,0-1 0,-1 1 0,1-1 1,0 1-1,0-1 0,0 1 1,0-1-1,0 1 0,-1-1 0,1 1 1,0-1-1,0 1 0,-1-1 1,1 1-1,0 0 0,-1-1 0,1 1 1,0-1-1,-1 1 0,1 0 1,-1-1-1,1 1 0,0 0 0,-1 0 1,1-1-1,-1 1 0,1 0 1,-1 0-1,0 0 0,-2 0 3,1 0-1,-1 0 1,1 1-1,-1-1 1,1 1-1,-1-1 1,-2 2-1,-7 4 38,0 0 0,1 0-1,0 1 1,0 0 0,1 1-1,-13 12 1,16-14-3,-122 119 421,80-75-271,18-18 35,-53 56 351,72-74-353,0 1 0,1 0 1,1 0-1,-11 25 0,20-39-189,0 0 0,0 1 0,1-1 1,-1 1-1,1-1 0,-1 0 0,1 1 0,0-1 0,0 1 1,-1-1-1,1 1 0,0-1 0,0 1 0,0-1 0,1 1 0,-1-1 1,0 1-1,0-1 0,1 0 0,-1 1 0,1-1 0,1 3 0,-1-3-12,0 0-1,0 0 1,0 0-1,0-1 1,0 1-1,1 0 1,-1-1-1,0 1 1,1-1-1,-1 1 1,0-1-1,1 0 1,-1 1-1,0-1 1,1 0-1,-1 0 1,1 0-1,-1 0 1,0 0-1,1-1 1,-1 1-1,1 0 0,1-1 1,25-7-143,0-2 0,0-1 0,44-24 0,-35 17-252,24-13-150,70-31-1300,-118 59 1525,-13 3 304,0 0 0,0 0 1,1 0-1,-1 0 0,0 0 0,0 1 1,0-1-1,0 0 0,0 0 1,0 0-1,0 0 0,0 0 0,0 0 1,0 0-1,0 0 0,0 0 1,1 0-1,-1 0 0,0 1 0,0-1 1,0 0-1,0 0 0,0 0 1,0 0-1,0 0 0,0 0 0,0 0 1,0 0-1,0 1 0,0-1 1,0 0-1,0 0 0,0 0 1,0 0-1,0 0 0,0 0 0,0 0 1,0 0-1,0 1 0,-1-1 1,1 0-1,0 0 0,0 0 0,0 0 1,0 0-1,0 0 0,0 0 1,0 0-1,0 0 0,0 0 0,0 1 1,-1-1-1,-20 22-287,11-12 263,-177 195 613,13 15 302,167-211-873,-6 9 67,-59 79 304,59-77-243,1 0 1,0 0-1,-8 23 0,20-41-118,-2 1 27,1 1 1,0-1 0,0 1 0,0 0 0,-1 6 0,2-9-38,0 0 1,0 0-1,0-1 0,0 1 1,1 0-1,-1 0 1,0-1-1,0 1 0,0 0 1,1-1-1,-1 1 1,0 0-1,1-1 1,-1 1-1,1 0 0,-1-1 1,1 1-1,-1-1 1,1 1-1,-1-1 0,1 1 1,0-1-1,-1 1 1,1-1-1,-1 0 1,1 1-1,0-1 0,0 0 1,-1 1-1,1-1 1,0 0-1,-1 0 0,1 0 1,0 0-1,1 0 1,0 0-13,0 0 1,1 0 0,-1 0 0,0 0 0,1-1 0,-1 0-1,0 1 1,1-1 0,-1 0 0,0 0 0,0 0-1,0 0 1,0 0 0,0-1 0,0 1 0,0-1-1,3-2 1,4-3-40,17-13-57,0-1-1,-2-2 1,27-30-1,56-81-759,-94 117 620,-13 16 222,8-9-203,0 0 0,-1-1 0,-1 1 0,7-14 0,-13 24 186,0-1-1,1 1 1,-1-1-1,0 1 1,1-1-1,-1 1 1,0-1-1,0 1 1,0-1 0,1 1-1,-1-1 1,0 1-1,0-1 1,0 0-1,0 1 1,0-1-1,0 1 1,0-1 0,0 1-1,0-1 1,0 0-1,0 1 1,-1-1-1,1 1 1,0-1-1,-1 0 1,0 1-9,0 1 0,-1-1 0,1 1 0,0-1 0,-1 1 0,1-1 0,0 1 0,0 0-1,0 0 1,-1 0 0,1 0 0,0-1 0,0 2 0,-1 0 0,-25 26 337,0 2 0,-40 60 0,34-45-77,-1 1 21,-2 1 236,-33 57 0,60-88-317,0 0-1,2 0 0,0 1 0,1 0 0,1 0 0,0 0 0,1 1 1,-1 20-1,4-34-111,1 1 1,0-1-1,0 1 0,1-1 1,1 9-1,-2-12-35,1 1 0,-1-1 0,0 0 0,1 0 0,-1 0 0,1 0 0,-1 0 0,1 0 0,0 1 0,0-1 0,-1-1 0,1 1 0,0 0 0,0 0 0,0 0-1,0 0 1,0-1 0,0 1 0,0 0 0,0-1 0,0 1 0,1-1 0,-1 1 0,2 0 0,0-1-6,0 0-1,0 0 1,0 0 0,-1 0-1,1 0 1,0-1 0,0 1 0,0-1-1,-1 1 1,1-1 0,0 0-1,2-2 1,30-18-158,-25 14 72,11-6-204,-1-2 0,0 0 0,-1-1 0,0-1 0,-1 0 0,-2-2 0,21-27 0,-33 38 47,-5 6-76,-16 14-34,-60 64 468,-123 146 640,149-164-153,-54 79 1,99-127-539,-12 19 121,17-27-174,0 0 0,0 0 1,0 0-1,0 0 0,0 0 0,1 1 1,-1-1-1,1 0 0,0 0 0,0 0 1,0 3-1,0-4-3,0 0 1,0 0-1,0-1 1,1 1-1,-1 0 1,0 0-1,0-1 0,1 1 1,-1 0-1,1-1 1,-1 1-1,1 0 1,-1-1-1,1 1 0,-1-1 1,1 1-1,0-1 1,-1 1-1,1-1 1,0 1-1,-1-1 0,1 1 1,1-1-1,0 1-1,-1-1 1,1 1-1,0-1 0,-1 0 0,1 0 1,0 0-1,-1 0 0,1 0 0,0 0 0,-1 0 1,1 0-1,3-2 0,13-4-44,1-2-1,-1-1 1,0 0 0,-1-1-1,0 0 1,24-21-1,90-90-342,-83 75 145,57-48-341,38-39-587,-134 125 1069,-6 6 52,-1 0-1,0 1 1,0-1 0,-1 0-1,1 0 1,0 0 0,-1 0 0,1-1-1,-1 1 1,1 0 0,-1-1 0,0 1-1,0-1 1,0 1 0,0-3-1,-1 4 33,0 1 0,0 0-1,0 0 1,0 0-1,0 0 1,0-1 0,0 1-1,0 0 1,0 0-1,0 0 1,0-1-1,0 1 1,0 0 0,-1 0-1,1 0 1,0 0-1,0 0 1,0-1 0,0 1-1,0 0 1,0 0-1,-1 0 1,1 0-1,0 0 1,0 0 0,0 0-1,0 0 1,-1-1-1,1 1 1,0 0 0,0 0-1,0 0 1,-1 0-1,1 0 1,0 0 0,0 0-1,0 0 1,0 0-1,-1 0 1,1 0-1,0 0 1,0 0 0,0 0-1,-1 0 1,1 1-1,0-1 1,0 0 0,0 0-1,0 0 1,-1 0-1,1 0 1,0 0-1,-5 2 40,1 1 0,-1-1 0,1 0 0,-1 1 0,1 0 0,0 0-1,0 0 1,1 1 0,-1-1 0,-4 7 0,-30 33 237,3 2 0,1 1 1,-28 54-1,-72 162 1738,121-228-1668,13-32-322,-1 0 0,1 1 0,0-1 0,-1 0 0,1 1 0,0-1 0,0 0 0,1 1 0,-1-1 0,0 1 0,2 3 0,-2-5-16,1-1-1,-1 1 1,0 0 0,0-1-1,1 1 1,-1-1 0,1 1-1,-1-1 1,0 0 0,1 1 0,-1-1-1,1 1 1,-1-1 0,1 0-1,-1 1 1,1-1 0,-1 0-1,1 0 1,-1 1 0,1-1-1,0 0 1,-1 0 0,1 0 0,-1 0-1,1 0 1,0 1 0,-1-1-1,1 0 1,-1-1 0,1 1-1,0 0 1,-1 0 0,1 0-1,-1 0 1,2-1 0,19-10-32,-17 9 28,18-13-217,-1 0 0,0-2 0,-1 0 0,-1-2 0,20-24-1,-32 35 110,150-179-3115,-218 262 3023,-125 161 1791,115-148-1122,-139 184 644,191-244-864,1 0-1,-20 41 1,35-63-227,1 0 1,0-1-1,0 1 1,0 0-1,-1 9 1,3-15-21,0 1 0,0 0 0,0 0 0,0 0 0,0 0 1,0 0-1,0 0 0,0 0 0,0 0 0,0 0 1,1 0-1,-1-1 0,0 1 0,1 0 0,-1 0 1,0 0-1,1 0 0,-1-1 0,1 1 0,-1 0 0,1 0 1,0-1-1,-1 1 0,1 0 0,0-1 0,0 1 1,-1-1-1,1 1 0,0-1 0,0 1 0,0-1 0,-1 0 1,1 1-1,0-1 0,0 0 0,0 0 0,0 0 1,0 1-1,0-1 0,0 0 0,0 0 0,-1 0 1,2-1-1,5 1 9,-1-1 1,1-1-1,-1 1 1,0-1-1,0-1 1,0 1 0,0-1-1,0 0 1,0 0-1,10-8 1,-7 5 2,15-10-63,-1-1 1,33-32-1,36-45-398,-36 34 11,111-101-984,-156 150 1272,0 0-192,20-17 0,-29 28-206,-6 6 434,-10 12 130,-11 12 235,1 2 0,-21 37 0,-32 74 294,17-32 51,18-40-174,-44 84 892,81-142-1120,-1 0-1,-6 25 0,12-37-185,0 0 0,0 0 0,-1 0-1,1 0 1,0 0 0,0 0 0,0 0-1,0 0 1,0 0 0,1 0-1,-1 0 1,0 0 0,0 0 0,0 0-1,1 0 1,-1 0 0,1 1 0,0-2-5,-1 0 1,1 1 0,-1-1-1,1 1 1,-1-1 0,1 0 0,-1 1-1,1-1 1,-1 0 0,1 1-1,-1-1 1,1 0 0,0 0-1,-1 0 1,1 0 0,0 1-1,-1-1 1,1 0 0,1 0-1,1-1-7,0 1-1,0-1 0,0 1 0,0-1 0,0 0 0,0 0 0,0-1 1,5-1-1,3-4-27,-1-1 1,0 1-1,0-2 1,-1 1 0,14-17-1,39-55-203,-33 41 13,180-238-1712,-200 266 1714,-7 10 111,-4 7 10,-75 120 438,63-106-212,-44 61 500,-85 89-1,2-3 413,126-148-955,-18 26 248,30-41-287,1 0 0,-1 0 0,1 0 0,1 0 0,-1 0 0,0 1-1,1-1 1,-1 8 0,1-12-41,1 0 0,0 1 1,0-1-1,0 1 0,0-1 0,0 0 0,0 1 0,0-1 0,0 1 0,0-1 0,0 0 1,0 1-1,0-1 0,1 1 0,-1-1 0,0 0 0,0 1 0,0-1 0,0 0 0,1 1 1,-1-1-1,0 0 0,0 1 0,1-1 0,-1 0 0,0 1 0,1-1 0,-1 0 0,0 0 1,1 1-1,-1-1 0,1 0 0,0 0-2,0 0-1,0 0 1,0 0-1,0 0 1,0 0 0,0 0-1,-1 0 1,1 0 0,0-1-1,0 1 1,0 0-1,0-1 1,0 1 0,1-1-1,29-19-200,33-27-1,-25 18-85,-26 20 212,54-40-429,94-87-1,-54 31-156,115-106-1352,-208 198 1661,-24 23 226,-22 23 133,-63 73 611,5 4 0,5 4 0,-104 184 0,132-182-75,52-103-478,0 1 0,1-1 0,1 1 0,0 1-1,1-1 1,-1 22 0,3-34-65,-1-1 0,2 1 0,-1-1 1,0 1-1,0 0 0,0-1 0,1 1 0,-1-1 0,1 1 0,-1-1 0,1 0 0,0 1 0,-1-1 0,1 1 0,0-1 0,0 0 0,0 0 0,0 0 0,0 1 0,0-1 1,2 1-1,-1-1-8,0 0 0,-1-1 0,1 1 0,0-1 1,-1 1-1,1-1 0,0 0 0,0 1 1,-1-1-1,1 0 0,0 0 0,0 0 1,-1-1-1,1 1 0,0 0 0,0-1 0,-1 1 1,1-1-1,0 1 0,2-2 0,7-4-103,1 0 0,-1-1 0,0 0-1,19-17 1,36-40-261,-54 52 293,204-208-1298,-68 57-47,-128 136 1188,-18 21 53,-5 4 44,2 2 129,-1 1-1,1-1 0,-1 1 0,1-1 1,0 1-1,-1 0 0,1-1 1,0 1-1,-2 2 0,-17 12 156,1 2-1,0 1 1,-16 20 0,-189 240 1337,84-105-539,74-94-544,57-68-340,-24 30 279,-46 71-1,65-83-183,14-29-146,0 1-1,-1 0 0,1-1 0,0 1 0,0 0 1,0 0-1,-1-1 0,1 1 0,0 0 0,0-1 1,0 1-1,0 0 0,0 0 0,1-1 1,-1 1-1,0 0 0,1 1 0,-1-2-9,0 0-1,0 1 0,1-1 1,-1 0-1,0 0 1,1 0-1,-1 1 0,0-1 1,1 0-1,-1 0 1,0 0-1,1 0 1,-1 0-1,0 0 0,1 0 1,-1 0-1,0 0 1,1 0-1,-1 0 0,0 0 1,1 0-1,-1 0 1,0 0-1,1 0 0,24-12-34,-22 11 27,15-11-87,-1 0-1,0-1 1,0 0-1,22-25 0,-12 11 22,209-205-900,-37 42-835,-102 98 868,-184 196 761,-132 175 1526,-113 199 900,322-463-2159,1-2 53,1 1 0,0 0 0,-12 30 0,17-24-47,3-20-96,0 1 1,0-1-1,0 0 1,0 1 0,0-1-1,0 0 1,1 1-1,-1-1 1,0 0-1,0 1 1,0-1 0,0 0-1,0 1 1,1-1-1,-1 0 1,0 1-1,0-1 1,1 0 0,-1 1-1,0-1 1,0 0-1,1 0 1,-1 0-1,0 1 1,1-1 0,-1 0-1,0 0 1,1 0-1,-1 0 1,0 1-1,1-1 1,-1 0 0,0 0-1,1 0 1,-1 0-1,1 0 1,-1 0-1,0 0 1,1 0 0,-1 0-1,0 0 1,1 0-1,-1 0 1,0-1-1,1 1 1,-1 0 0,11-5-9,-1 0 0,0-1 0,-1 0 0,1-1 0,-1 1 0,9-11 1,136-139-550,-95 92 370,-51 56 175,216-235-757,-25-11-255,-195 245 729,-15 19 113,-77 83 0,-137 191 1146,107-105-213,-22 31 181,127-192-884,-46 70 414,56-84-426,1 0 0,-1 0 0,1 1-1,0 0 1,0-1 0,1 1 0,-1 0 0,1 0-1,-1 9 1,2-14-36,0 0 0,0 1 0,0-1 0,0 1 0,0-1 0,0 0 0,0 1 1,0-1-1,0 1 0,0-1 0,0 0 0,1 1 0,-1-1 0,0 1 0,0-1 0,0 0 0,1 0 0,-1 1 0,0-1 0,0 0 0,1 1 0,-1-1 0,0 0 0,1 0 0,-1 1 0,0-1 0,1 0 0,-1 0 0,1 0 0,0 1 0,0-1-5,1 0-1,-1 0 1,1 0-1,-1 0 1,1 0-1,-1 0 1,1 0-1,-1 0 1,3-1-1,2-1-23,0 0 0,0-1-1,0 0 1,7-4 0,25-21-157,-2-1 0,-1-1 1,34-38-1,0-1-15,234-190-1445,-250 216 1125,-20 12 233,-21 20-3,-27 32 72,-68 96 352,25-32 127,-145 201 939,120-163-480,-67 135 0,145-247-701,-1-2-3,2 1 1,-1 0-1,1 0 1,-4 15-1,8-24-16,-1-1 0,1 1 1,0 0-1,0 0 0,0 0 0,0 0 0,0-1 0,0 1 1,0 0-1,0 0 0,0 0 0,0 0 0,0-1 1,1 1-1,-1 0 0,0 0 0,1 0 0,-1 0-1,1-1-1,-1 0 0,0 0 0,0 0 0,1 0 0,-1 0 0,0 1 1,1-1-1,-1 0 0,0 0 0,1 0 0,-1 0 0,0 0 1,1 0-1,-1 0 0,0 0 0,1 0 0,-1 0 0,0 0 0,1 0 1,-1 0-1,0-1 0,1 1 0,-1 0 0,0 0 0,1-1 1,21-15-147,-22 16 145,93-90-694,12-12 242,234-175-911,-331 271 1255,-8 6 109,0 0 0,0 0 0,0 0 0,0 0-1,0 0 1,0 0 0,0 0 0,0 0 0,0 0-1,0 0 1,0 0 0,0 0 0,0 0 0,0 1 0,0-1-1,0 0 1,0 0 0,0 0 0,1 0 0,-1 0-1,0 0 1,0 0 0,0 0 0,0 0 0,0 0 0,0 0-1,0 0 1,0 0 0,0 0 0,0 0 0,0 0-1,-14 14-33,-1 1 72,-92 91 359,-126 191 511,135-164-534,-54 76 531,138-189-823,-17 27 102,28-42-164,0 1 1,1-1-1,0 1 0,-1 0 0,2-1 0,-3 9 0,4-14-21,0 1 1,0-1-1,0 1 0,0-1 0,0 1 0,0-1 1,0 0-1,0 1 0,0-1 0,0 1 0,0-1 1,0 1-1,0-1 0,1 0 0,-1 1 0,0-1 0,0 0 1,0 1-1,0-1 0,1 1 0,-1-1 0,0 0 1,1 1-1,-1-1 0,0 0 0,0 0 0,1 1 1,-1-1-1,1 0 0,-1 0 0,0 1 0,1-1 0,-1 0 1,0 0-1,1 0 0,0 0 0,0 1-4,1-1 0,-1 0 0,1 0-1,0 0 1,-1 0 0,1 0 0,-1-1 0,1 1-1,1-1 1,10-4-48,0 0-1,0-1 1,-1 0-1,23-16 1,174-156-794,-196 166 765,122-118-629,22-19-276,-149 141 942,6-3-55,-1-1 1,14-17-1,-24 23 53,-13 12 59,-25 27 99,-165 190 787,110-117-537,-54 65 422,14 9 228,126-174-957,-1 2-17,0 0 0,0 0 0,0 1 0,1 0-1,-2 9 1,5-18-35,1 0 1,0 1-1,0-1 0,0 0 0,0 1 0,0-1 0,0 0 0,-1 1 1,1-1-1,0 0 0,0 1 0,0-1 0,0 0 0,0 1 0,0-1 1,0 1-1,1-1 0,-1 0 0,0 1 0,0-1 0,0 0 0,0 1 1,0-1-1,0 0 0,1 0 0,-1 1 0,0-1 0,0 0 0,0 1 1,1-1-1,-1 0 0,1 1 0,0-1 1,0 0-1,-1 0 0,1 0 0,0 0 1,0 0-1,-1 0 0,1-1 1,0 1-1,0 0 0,-1 0 1,1 0-1,0-1 0,0 0 1,34-19-46,-34 20 43,113-92-343,-65 49 231,189-149-1011,-208 166 897,-11 9 65,1 0 1,1 2 0,0 0-1,25-12 1,-34 23 82,-12 4 79,0 0 0,0 0 0,0 0 1,0 0-1,0 0 0,0 0 0,0 0 0,1 0 0,-1 0 1,0 0-1,0 0 0,0 0 0,0 0 0,0 0 0,0 0 1,0 0-1,0 1 0,0-1 0,0 0 0,1 0 0,-1 0 1,0 0-1,0 0 0,0 0 0,0 0 0,0 0 0,0 0 1,0 0-1,0 0 0,0 0 0,0 1 0,0-1 0,0 0 1,0 0-1,0 0 0,0 0 0,0 0 0,0 0 0,0 0 1,0 0-1,0 0 0,0 1 0,0-1 0,0 0 0,0 0 1,0 0-1,0 0 0,-10 17-23,8-12 19,-14 17 143,-34 37 1,21-28 16,-149 189 652,125-152-596,-4 3 107,-91 115 666,139-173-1027,11-13-16,6-7-31,68-79-492,3 8-103,106-80 0,149-99-3022,-288 226 2737</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3:30.219"/>
    </inkml:context>
    <inkml:brush xml:id="br0">
      <inkml:brushProperty name="width" value="0.1" units="cm"/>
      <inkml:brushProperty name="height" value="0.1" units="cm"/>
      <inkml:brushProperty name="color" value="#66CC00"/>
    </inkml:brush>
  </inkml:definitions>
  <inkml:trace contextRef="#ctx0" brushRef="#br0">1470 7330 4480,'-5'5'218,"0"-1"1,1 1-1,-1 1 0,1-1 1,0 1-1,1-1 0,-1 1 1,1 0-1,-4 10 1,2-3 113,-13 20 0,-18 19 716,11-17 351,-36 71-1,60-105-1377,-42 102 1169,39-91-1068,1 0 0,0 1 0,0-1 0,1 1-1,1 0 1,1 22 0,0-31-130,1 1-1,-1-1 1,1 0 0,1 1 0,-1-1-1,1 0 1,2 5 0,-4-7-47,1-1 0,0 0 0,0 1 0,-1-1 1,1 0-1,0 1 0,0-1 0,1 0 1,-1 0-1,0 0 0,0 0 0,0 0 0,1 0 1,-1 0-1,1 0 0,-1-1 0,0 1 0,1 0 1,-1-1-1,1 1 0,0-1 0,-1 0 0,3 1 1,0-2-182,1 1 1,0-1 0,-1 0 0,1 0 0,-1-1 0,1 1-1,-1-1 1,0 0 0,6-3 0,-2 0-149,-1 0 0,0 0 0,14-13 0,-21 18 512,0 13 789,-3-4-573,1 1 1,-2-1-1,1 0 0,-1 0 1,-1 0-1,1-1 0,-2 1 0,-7 9 1,-10 18 417,-37 59 407,28-48-546,28-41-523,1 0-1,0 0 1,0 0-1,0 1 1,-3 12-1,6-18-95,-1 0 0,1 0 0,0 0-1,0 0 1,-1 0 0,1 0 0,0 1-1,0-1 1,0 0 0,0 0 0,1 0 0,-1 0-1,0 0 1,0 0 0,1 0 0,-1 0 0,0 0-1,1 0 1,-1 0 0,1 0 0,-1 0-1,1 0 1,0-1 0,-1 1 0,1 0 0,0 0-1,0 0 1,0-1 0,-1 1 0,1-1 0,0 1-1,0 0 1,0-1 0,0 1 0,0-1-1,0 0 1,0 1 0,0-1 0,0 0 0,0 0-1,0 0 1,0 1 0,0-1 0,1 0 0,-1-1-1,0 1 1,1 0 0,11-1-113,0 0 1,-1 0-1,1-2 0,-1 0 1,1 0-1,-1-1 1,0 0-1,0-1 0,11-7 1,14-9-975,46-36 1,-30 20-595,-104 77 3107,34-25-801,-26 17 0,4-9-77,-25 17 321,55-34-648,1 1 0,0 0 0,0 0-1,-12 15 1,19-21-197,0 0 0,0 0 1,0 0-1,1 0 0,-1 0 0,0 0 0,1 0 0,-1 1 0,1-1 1,0 0-1,-1 0 0,1 0 0,0 1 0,-1-1 0,1 0 0,0 0 1,0 0-1,0 1 0,0-1 0,1 1 0,-1-1-30,1 0 1,-1 0-1,1 0 0,0-1 1,-1 1-1,1 0 0,0 0 1,-1-1-1,1 1 0,0 0 1,0-1-1,0 1 0,0-1 1,0 0-1,-1 1 0,1-1 1,0 1-1,0-1 0,0 0 1,0 0-1,0 0 0,0 0 1,0 1-1,2-2 1,87 8-2170,-89-7 2133,0 0 1,0 0-1,1 0 0,-1 1 1,0-1-1,0 0 0,0 1 1,1-1-1,-1 1 0,0-1 1,0 1-1,0 0 0,0-1 1,0 1-1,0 0 0,0 0 0,0 0 1,0 0-1,0 0 0,-1 0 1,1 0-1,0 0 0,-1 0 1,1 0-1,-1 0 0,1 0 1,-1 0-1,1 1 0,-1-1 1,0 0-1,1 0 0,-1 0 1,0 1-1,0-1 0,0 0 1,0 1-1,0-1 0,0 0 1,-1 2-1,-1 5 19,0 0 0,0 0 0,-1 0 0,-6 13-1,8-18 98,-69 131 1191,53-99-886,-18 38 327,26-53-557,4-10-29,1 0 0,0 1 0,0-1 0,1 1 0,-2 12 0,5-21-117,0 1 0,0-1 0,0 1 0,0-1 0,0 1 0,0-1 0,1 1 0,-1-1 0,1 1 0,0-1 0,0 0 0,0 1 0,0-1 0,0 0 0,0 0 0,0 0 0,1 1 0,-1-1 0,1-1 0,0 1 0,-1 0 0,1 0 0,0-1 0,0 1 0,0-1 0,0 1 1,4 1-1,-4-2-47,0 0 0,1-1 0,-1 1 1,0 0-1,0-1 0,1 0 1,-1 1-1,0-1 0,1 0 0,-1 0 1,0 0-1,1 0 0,-1-1 1,5 0-1,2-2-342,0 0 0,12-6-1,-4 1-136,8-2-359,-10 4-93,25-7-1,-40 13 981,0-1 0,1 1 0,-1 0-1,0 0 1,0 0 0,1 0 0,-1 0 0,0 0 0,0 0-1,1 0 1,-1 0 0,0 0 0,0 0 0,1 0 0,-1 0 0,0 0-1,0 0 1,1 0 0,-1 0 0,0 0 0,0 0 0,1 0-1,-1 1 1,0-1 0,0 0 0,1 0 0,-1 0 0,0 0 0,0 0-1,0 1 1,1-1 0,-1 0 0,0 0 0,0 1 0,0-1-1,0 0 1,0 0 0,1 1 0,-4 11 756,-12 14 552,7-17-913,0 0 1,-1 0-1,-19 13 1,1 1 158,0 0-115,13-12-76,0 1-1,-21 24 1,29-27-397,14-8-270,-4-1 246,6-1-211,0-1 0,-1 0-1,1 0 1,-1-1-1,1-1 1,-1 1-1,0-1 1,9-6-1,23-10-973,5 0 42,11-4-32,-66 35 1896,-55 45 1904,48-44-2186,1 0-1,1 1 0,-1 1 0,2 0 1,-23 32-1,34-43-327,0 0 1,1 0-1,-1 0 1,1 0-1,0 1 1,0-1-1,0 0 1,1 0 0,-1 1-1,0 6 1,1-9-51,0-1 0,1 1 1,-1 0-1,0 0 0,0 0 1,0-1-1,1 1 0,-1 0 1,0 0-1,1-1 0,-1 1 1,1 0-1,-1-1 0,1 1 1,-1 0-1,1-1 0,-1 1 1,1-1-1,1 2 0,-1-2-30,0 1 0,1-1 0,-1 1 0,1-1 0,-1 1 0,1-1 0,-1 0 0,1 0 0,0 0 0,-1 1 0,1-2 0,-1 1 0,4 0 0,38-8-1045,77-25-1,-117 32 1018,0 0 0,-1 1 0,1-1 1,0 0-1,0 1 0,0 0 1,-1 0-1,1 0 0,5 0 0,-7 0 51,0 1 0,0-1 0,0 1 0,-1-1-1,1 0 1,0 1 0,0-1 0,0 1 0,-1 0-1,1-1 1,0 1 0,-1 0 0,1-1-1,0 1 1,-1 0 0,1 0 0,-1 0 0,0-1-1,1 1 1,-1 0 0,1 0 0,-1 0 0,0 0-1,0 0 1,1 0 0,-1 0 0,0 0-1,0 0 1,0-1 0,0 1 0,-1 2 0,1 6 132,-1 1 0,0-1 0,-1 0 0,0 0 1,-5 14-1,-21 44 578,13-33-472,-84 178 1533,96-202-1681,0 0 1,0 0-1,-3 16 1,6-21-77,-1-1 0,1 0 0,0 1 1,0-1-1,0 1 0,0-1 1,1 0-1,0 1 0,0-1 1,0 0-1,2 5 0,-2-8-30,-1 0 0,1 0 0,0 0-1,0 0 1,0 0 0,0 0 0,-1 0 0,1 0 0,0 0 0,1-1-1,-1 1 1,0 0 0,0-1 0,0 1 0,0-1 0,0 1 0,1-1-1,-1 0 1,0 1 0,0-1 0,1 0 0,-1 0 0,3 0-1,2 0-164,1 0 0,0-1 0,10-2 0,3-1-287,-4 3 204,-10-1 131,1 2-1,-1-1 1,1 1 0,11 1-1,-17-1 139,-1 0-1,1 0 1,-1 0 0,1 0-1,-1 0 1,1 1-1,-1-1 1,1 0 0,-1 0-1,1 0 1,-1 1 0,1-1-1,-1 0 1,0 0-1,1 1 1,-1-1 0,1 0-1,-1 1 1,0-1-1,1 1 1,-1-1 0,0 0-1,0 1 1,1-1-1,-1 1 1,0-1 0,0 1-1,0-1 1,1 1 0,-1-1-1,0 1 1,0-1-1,0 1 1,0-1 0,0 1-1,0-1 1,0 1-1,0-1 1,0 1 0,0-1-1,-1 1 1,-6 14 285,-45 44 649,32-37-328,-30 39 0,41-36-131,28-25-416,-10-2-218,-1 0-1,0-1 1,0-1-1,0 1 1,13-10-1,4-1-94,23-10-396,-70 49 1173,-35 34-181,49-51-250,-1 0-1,2 1 0,-1 0 1,1 0-1,1 1 0,0 0 1,0 0-1,-6 15 0,11-15-10,1-10-89,0 1-1,0-1 1,0 1-1,0-1 1,0 0-1,0 1 1,0-1 0,0 0-1,0 1 1,0-1-1,1 1 1,-1-1-1,0 0 1,0 1-1,0-1 1,1 0 0,-1 0-1,0 1 1,0-1-1,1 0 1,-1 1-1,0-1 1,1 0 0,-1 0-1,0 0 1,1 1-1,-1-1 1,0 0-1,1 0 1,-1 0-1,0 0 1,1 0 0,-1 0-1,1 1 1,-1-1-1,0 0 1,1 0-1,-1 0 1,1 0-1,-1 0 1,0-1 0,1 1-1,-1 0 1,1 0-1,-1 0 1,0 0-1,1 0 1,-1 0 0,1-1-1,-1 1 1,7-1-84,1-1 0,-1 0-1,1-1 1,7-3 0,-9 3-139,0 1 1,0-1-1,0 2 1,0-1-1,0 1 0,0-1 1,6 1-1,-12 23 184,-2-16 124,0 1 0,0-1-1,-1 1 1,-5 9 0,-7 18 140,7-13-19,-12 24 0,12-28 24,-13 37 0,16-27 168,5-25-371,0-1 0,0 1 0,-1 0-1,1 0 1,1-1 0,-1 1 0,0 0 0,0 0 0,1-1 0,-1 1 0,2 3 0,-1-4-27,0 0 0,0 0-1,0-1 1,0 1 0,0 0 0,0 0 0,0-1 0,0 1 0,0-1 0,0 1 0,1-1 0,-1 1 0,0-1-1,0 0 1,0 0 0,1 1 0,1-1 0,24 0-146,-19-1 56,-6 1 76,-1 0 0,0 0-1,1 0 1,-1 0-1,0 0 1,1 1 0,-1-1-1,0 0 1,1 1-1,-1-1 1,0 1 0,1-1-1,-1 1 1,0 0-1,0-1 1,0 1 0,0 0-1,0 0 1,0 0-1,0 0 1,0 0 0,0 0-1,0 0 1,0 0-1,0 0 1,-1 0 0,1 0-1,0 1 1,-1-1-1,1 0 1,-1 0 0,0 1-1,1 1 1,-1 1 15,1 0 0,-1 1 1,0-1-1,-1 0 0,1 0 0,-1 1 0,0-1 1,0 0-1,-2 6 0,0-4 17,-1 0-1,1 0 1,-1 0-1,-1 0 1,1-1-1,-1 0 1,0 0-1,-8 7 1,-6 7 167,16-17-151,-4 6 75,-1 0 0,1 1 0,-11 17 0,18-25 17,1 0-138,0-1 0,0 1 1,0-1-1,0 1 0,0-1 1,0 1-1,0-1 0,1 1 1,-1-1-1,0 0 0,0 0 1,0 0-1,1 0 0,-1 0 1,2 0-1,5 0-51,0-1-1,-1-1 1,1 1 0,12-5 0,-13 3-48,0 1 1,1 0 0,0 1-1,12-2 1,-20 3 108,0 0-1,0 0 0,1 0 1,-1 0-1,0 0 1,0 0-1,0 0 0,1 1 1,-1-1-1,0 0 1,0 0-1,0 0 1,1 0-1,-1 0 0,0 0 1,0 0-1,0 1 1,1-1-1,-1 0 1,0 0-1,0 0 0,0 0 1,0 1-1,0-1 1,0 0-1,0 0 1,1 0-1,-1 1 0,0-1 1,0 0-1,0 0 1,0 1-1,0-1 0,0 0 1,0 0-1,0 0 1,0 1-1,0-1 1,0 0-1,0 0 0,0 1 1,0-1-1,0 0 1,-1 0-1,-2 10 70,-5 5 117,0 0 1,-1-1 0,-22 27-1,10-17 86,2 1 0,-26 43 0,44-65-299,-1 0 0,1 0-1,0 0 1,0 0 0,0 0-1,0 0 1,1 1 0,-1-1-1,1 0 1,0 0 0,0 1 0,0-1-1,0 0 1,1 0 0,0 5-1,0-4-9,1 16-130,-1 0 1,-1 0 0,-1 0-1,-4 30 1,-1-24 240,-8 27 1,9-41-292,5-12 214,0 0 1,-1 0-1,1 0 0,0 0 0,0 0 1,0 0-1,0 0 0,0 0 0,0 0 1,0 0-1,0 0 0,0 1 0,0-1 1,0 0-1,0 0 0,0 0 0,-1 0 1,1 0-1,0 0 0,0 0 0,0 0 0,0 0 1,0 0-1,0 0 0,0 0 0,0 0 1,0 0-1,0 0 0,0 0 0,0 0 1,-1-1-1,1 1 0,0 0 0,0 0 1,0 0-1,0 0 0,0 0 0,0 0 0,0 0 1,0 0-1,0 0 0,0 0 0,0 0 1,0 0-1,0 0 0,0 0 0,0 0 1,0 0-1,0-1 0,-1 1 0,1 0 1,0 0-1,0 0 0,0 0 0,0 0 0,0 0 1,0 0-1,0 0 0,0 0 0,0 0 1,0-24-210,22-97 306,-11 74 233,9-24 83,-13 50-315,-1 1 0,-1-1 0,3-30-1,-9 7 131,1 41-198,0-1 0,-1 0 0,0 0 0,0 1 1,0-1-1,0 1 0,-1-1 0,1 1 0,-4-6 0,-3-3 86,0 0 1,1-1-1,0 0 0,-7-21 0,-13-56 57,23 75-159,-6-34-78,3 0 1,1 0-1,1-93 0,8 78-93,-2 33-90,-2-42-1,1 68 254,-1 1 1,1 0-1,-1 0 1,0 0-1,0 0 1,-1 0-1,1 0 1,-1 0-1,0 0 1,0 1-1,0-1 0,-1 1 1,1-1-1,-1 1 1,0 0-1,-3-4 1,3 5 0,1 0 1,0-1 0,-1 0 0,1 1-1,0-1 1,0 0 0,0 0 0,1 0-1,-1 0 1,1-1 0,0 1 0,0 0-1,0-1 1,0 1 0,0 0 0,1-1-1,-1 1 1,1-1 0,0 1 0,0-1-1,1-3 1,1-8-64,1 0 0,1 0-1,8-23 1,-6 21-11,7-18-61,26-49-1,-25 57 110,-1 0 0,-1 0-1,10-39 1,-15 32 57,6-20-33,-3 19-134,-4 15 78,11-28 0,-12 36 22,0 0-1,-1 0 0,0-1 1,-1 1-1,-1-1 0,0 0 1,1-25-1,-3 36 18,1 1 0,-1-1 0,1 0-1,-1 0 1,1 0 0,0 1 0,0-1 0,0 0 0,0 1-1,0-1 1,2-1 0,19-22-182,-12 14 96,3-5 68,-1 0-1,-1-1 1,14-29 0,-25 45 34,1-1 0,-1 1-1,1-1 1,-1 1 0,1-1 0,-1 0 0,0 1 0,0-1 0,0 1 0,0-1-1,0 1 1,0-1 0,0 0 0,-1 1 0,1-1 0,0 1 0,-1-1 0,0 1 0,1-1-1,-1 1 1,0 0 0,1-1 0,-1 1 0,0 0 0,0-1 0,0 1 0,-2-2-1,1 2 0,0-1 0,0 0 0,-1 0 0,1 1-1,0-1 1,-1 1 0,1 0 0,-1 0 0,1 0-1,-1 0 1,1 0 0,-1 1 0,0-1-1,1 1 1,-5-1 0,7 1 13,-1 0 0,1 1 0,-1-1-1,0 0 1,1 0 0,-1 0 0,0 0 0,1 0 0,-1 0-1,0 0 1,1-1 0,-1 1 0,1 0 0,-1 0-1,0 0 1,1-1 0,-1 1 0,1 0 0,-1-1 0,1 1-1,-1 0 1,0-1 0,1 0-4,0 0 0,1 0 0,-1 0 0,0 1 0,1-1 0,-1 0 0,0 0 0,1 1 0,-1-1 0,1 0 0,-1 0 0,1 1 0,0-1-1,4-6-76,22-27-137,-13 16-162,23-35 0,-26 35 201,15-29-402,-25 43 530,1 0-1,0 1 0,-1-1 1,0 0-1,0 0 1,0 0-1,-1-1 1,1 1-1,-1-7 0,0 9 40,-1 0 0,1 1-1,-1-1 1,1 0-1,-1 1 1,0-1-1,1 1 1,-1-1-1,0 1 1,0-1 0,0 1-1,0 0 1,0-1-1,-1 1 1,1 0-1,0 0 1,0 0-1,-1 0 1,1 0-1,-1 0 1,1 0 0,-1 0-1,1 1 1,-1-1-1,0 1 1,1-1-1,-3 0 1,-4 0 76,-1-1 0,1 2-1,-1-1 1,-8 1 0,13 0-50,3 0-19,0 0 0,0 0 1,0 0-1,0 0 0,0 0 0,0-1 0,0 1 0,0 0 1,0 0-1,0-1 0,0 1 0,1-1 0,-1 1 0,0-1 1,0 1-1,-1-1 0,2-5-21,8-1-161,-4 6 60,-1-1 1,0 0-1,0-1 0,0 1 1,0-1-1,0 1 0,0-1 0,-1 0 1,1 0-1,-1 0 0,0 0 0,0 0 1,0-1-1,0 1 0,-1-1 1,3-6-1,-3 8 111,-1 0 0,0 0 0,1 0 0,-1-1 0,0 1 0,0 0-1,0 0 1,-1 0 0,1 0 0,0 0 0,-1 0 0,1 0 0,-1 0 0,0 0 0,0 0 0,1 0 0,-1 1 0,-1-1 0,1 0 0,0 0 0,0 1 0,-1-1-1,1 1 1,0-1 0,-1 1 0,0-1 0,1 1 0,-1 0 0,0 0 0,0 0 0,1 0 0,-1 0 0,-2 0 0,-2-1 112,1 0-1,-1 1 1,0 0 0,1 0 0,-1 0 0,-10 1-1,10-1 28,-1 1 0,0-1-1,0 0 1,-7-2 0,0 0 163,11 3-171,0-1 0,0 1 0,0-1 0,0 0 0,0 0-1,0 0 1,-4-3 0,7 4-128,-1 0 0,1-1 0,0 1 0,0 0-1,0 0 1,0-1 0,0 1 0,0 0 0,0-1-1,-1 1 1,1 0 0,0 0 0,0-1 0,0 1-1,0 0 1,0-1 0,0 1 0,0 0 0,1 0-1,-1-1 1,0 1 0,0 0 0,0-1 0,0 1-1,0 0 1,0 0 0,0-1 0,1 1 0,-1 0-1,0 0 1,0-1 0,0 1 0,1 0 0,-1 0-1,0 0 1,0-1 0,0 1 0,1 0 0,-1 0-1,0 0 1,1 0 0,-1 0 0,0 0-1,1-1 1,18-10-324,-6 4-180,-6 0 217,-5 6 219,-1 0 0,1-1 0,-1 1-1,0 0 1,0-1 0,1 1 0,-1-1-1,0 0 1,1-1 0,-2 3 63,0-1 0,0 1 0,0 0 0,0 0 0,0-1 0,0 1 0,0 0 0,0 0 0,0-1 0,-1 1 0,1 0 0,0 0 0,0-1 1,0 1-1,0 0 0,0 0 0,0-1 0,0 1 0,-1 0 0,1 0 0,0 0 0,0-1 0,0 1 0,-1 0 0,1 0 0,-12-5 95,2 2 115,7 1-143,-1 1-1,1 1 0,0-1 1,-1 0-1,1 1 0,-5 0 1,5 0 0,1 0 0,-1 0 0,0 0 1,0 0-1,0-1 0,1 1 0,-1-1 1,0 0-1,1 0 0,-1 0 0,1 0 0,-1 0 1,1 0-1,-1 0 0,1-1 0,0 0 1,-5-3-1,8 4-74,-1-1 1,1 1 0,0-1-1,-1 1 1,1-1-1,0 1 1,0-1-1,0 1 1,0 0 0,0-1-1,0 1 1,0 0-1,2-1 1,-2 0-21,73-63-1451,-71 63 1420,4-6-64,0 0 0,11-16 0,-16 22 109,-1 0 1,0 0-1,0 0 0,0 0 0,0 0 0,0 0 1,-1 0-1,1 0 0,0 0 0,-1 0 0,0-1 1,0 1-1,1 0 0,-1 0 0,0-1 0,-1 1 1,1 0-1,0 0 0,-2-5 0,1 5 76,0 1-1,-1-1 1,1 0-1,0 0 1,-1 1-1,1-1 1,-1 1-1,0 0 1,0-1-1,1 1 1,-1 0-1,0 0 1,0 0-1,0 0 1,0 0-1,0 1 1,0-1-1,-4 0 1,-6-2 476,-25-2 0,23 4-263,12 1-247,1 0-1,0 0 1,-1 0-1,1-1 1,0 1-1,0 0 0,-1-1 1,1 1-1,0-1 1,0 1-1,-1-1 1,1 1-1,0-1 1,0 0-1,-1-1 1,1 2-23,1-1 0,0 1 0,0 0 0,0 0 1,0-1-1,0 1 0,0 0 0,0-1 0,0 1 1,0 0-1,0-1 0,0 1 0,0 0 0,0-1 0,0 1 1,0 0-1,0-1 0,0 1 0,0 0 0,0-1 0,1 1 1,-1 0-1,0 0 0,0-1 0,12-10-161,36-23-340,-29 22 170,-1-1 0,0-1 0,-1 0 0,0-1 0,24-29 1,-40 42 330,0 1 0,0 0 0,0 0 0,0-1 0,-1 1 0,1-1 0,0 1 0,-1 0 1,1-1-1,-1 1 0,1-1 0,-1 0 0,0 1 0,0-1 0,0 1 0,1-1 1,-1 1-1,-1-1 0,1-3 0,-1 4 35,0 0 0,1 0 0,-1 0 0,0-1 0,0 1 0,0 0 0,0 0 0,0 0-1,0 1 1,0-1 0,0 0 0,0 0 0,0 0 0,-1 1 0,1-1 0,0 1 0,0-1 0,-1 1 0,1-1 0,0 1 0,-1 0 0,1 0 0,-2 0 0,-11-2 329,1 1-1,-22 2 1,21 0 128,-26-2 0,40 1-487,-1 0 0,1 0-1,-1 0 1,1 0 0,-1 0 0,0 0 0,1 0 0,-1 0 0,1 0 0,-1 0 0,1-1-1,-1 1 1,0 0 0,1 0 0,-1-1 0,1 1 0,-1 0 0,1-1 0,0 1 0,-1-1-1,1 1 1,-1 0 0,1-1 0,0 1 0,-1-1 0,1 1 0,0-1 0,-1 1 0,1-1 0,0 1-1,-1-2 1,2 1-18,-1 0 0,0 0 1,0 0-1,1-1 0,-1 1 0,1 0 0,-1 0 0,1 0 0,-1 0 0,1 0 0,0 0 0,-1 0 1,3-2-1,4-4-124,0 0 0,12-9 0,-18 16 138,13-11-141,53-43-916,-58 46 860,0-1-1,-1-1 1,0 1 0,13-21-1,-20 28 202,1-1 0,-1 1-1,0 0 1,0-1 0,0 1 0,-1-1-1,1 1 1,-1-1 0,1 1 0,-1-1-1,0 1 1,0-1 0,0 0-1,0 1 1,0-1 0,0 1 0,-2-5-1,1 4 60,-1-1-1,1 1 1,-1-1-1,0 1 1,0-1 0,-1 1-1,1 0 1,-1 0-1,1 0 1,-5-3-1,-7-4 196,1 0-1,-1 1 0,0 1 1,-21-9-1,32 15-252,-10-3 87,8 4-67,0-1 0,1 0 0,-1 0 1,-5-3-1,9 4-35,1 1 1,-1-1 0,0 1-1,1-1 1,-1 0 0,0 1 0,1-1-1,-1 0 1,1 1 0,-1-1-1,1 0 1,-1 0 0,1 1 0,-1-1-1,1 0 1,0 0 0,0 0 0,-1 0-1,1 1 1,0-1 0,0 0-1,0 0 1,0 0 0,0 0 0,0 0-1,0 0 1,0 0 0,0 1-1,1-2 1,0-3-9,0 1 1,0-1-1,0 0 0,0 1 0,-1-1 0,0 1 1,0-1-1,0 0 0,0 1 0,-1-1 1,0 1-1,0-1 0,0 1 0,-1-1 0,1 1 1,-1 0-1,0-1 0,0 1 0,-1 0 1,1 0-1,-1 1 0,0-1 0,-4-4 0,-2-2 66,-1 1 0,1 0-1,-2 1 1,1 0-1,-1 0 1,0 1-1,-24-11 1,-3 2-40,-49-13-1,-70-15 130,-105-35 192,256 77-340,-1 0 28,0-1 0,1 0 0,-1 0 0,-7-6 0,13 9-23,0-1 0,0 0 0,0 1 0,0-1 0,0 0 0,0 0 0,0 1 0,1-1 0,-1 0 0,0 0 0,1 0 0,-1 0 0,1 0 0,-1 0 0,1 0 0,-1 0 0,1 0 0,0 0 0,0-1 0,-1 1 0,1 0 0,0 0 0,0 0 0,0 0 0,0 0 0,0 0 0,0-1 0,1 1 0,-1 0 0,0 0 0,0 0 0,1 0 0,-1 0 0,1-2 0,2-1-30,0 0 0,0 0 0,0 0-1,1 0 1,0 0 0,-1 0-1,9-5 1,35-21-60,-26 18 153,12-7-81,-22 14-260,-1-1-1,15-10 1,-28 17 202,0 1 1,0-1-1,0 0 1,0 0-1,-6 2 0,-5 1 51,-213 52 700,141-38-281,78-17-322,-5 3 135,0-2 0,-24 2 1,22-6-17,15 2-184,0 0 0,-1-1 0,1 1 0,0 0 0,0 0-1,0 0 1,0 0 0,0 0 0,0-1 0,0 1 0,-1 0 0,1 0 0,0 0 0,0 0 0,0-1 0,0 1 0,0 0-1,0 0 1,0 0 0,0 0 0,0-1 0,0 1 0,0 0 0,0 0 0,0 0 0,0-1 0,0 1 0,0 0 0,0 0 0,0 0-1,0 0 1,0-1 0,1 1 0,-1 0 0,0 0 0,0 0 0,0 0 0,0-1 0,2 0-2,0-1 1,-1 0-1,1 1 1,0-1-1,0 1 1,0-1-1,1 1 1,3-2-1,100-37-187,12-4-113,-65 19 106,109-54-1566,-138 67 1423,-16 11-153,-12 6 199,-13 7 8,-9 2 180,-1-1 0,0-1 0,-37 11 0,-89 16 638,84-28-88,64-10-311,7-4-93,9-2-113,49-16-742,-57 20 761,0 0 1,0 0-1,0 0 0,0 0 0,0-1 1,-1 1-1,1-1 0,0 0 0,-1 1 0,1-1 1,-1 0-1,0-1 0,1 1 0,2-5 1,-4 6-170,-8 6-517,-52 30 784,-15 10 368,-112 75 1589,167-112-1642,11-8-76,8 0-278,0 0 0,-1 0 1,1 0-1,0-1 0,0 1 0,0 0 0,0 0 1,0-1-1,0 1 0,-1 0 0,1 0 0,0-1 0,0 1 1,0 0-1,0 0 0,0-1 0,0 1 0,0 0 1,0 0-1,0-1 0,0 1 0,0 0 0,0 0 1,1-1-1,-1 1 0,0 0 0,0 0 0,0-1 1,0 1-1,0 0 0,1 0 0,1-4-20,1 0 0,0 0-1,0 1 1,1-1 0,-1 1 0,1 0 0,0 0-1,0 0 1,0 0 0,0 1 0,7-3 0,5-5-138,100-60-325,-96 58 276,32-15 0,-26 15-35,-21 8-134,-11 5 196,-12 3 42,-61 26 534,1 3 1,-83 50-1,150-77-228,7-3-94,-1 0-1,1-1 1,-1 1-1,0-1 1,0 0-1,0 0 1,0-1-1,0 0 1,-7 1-1,12-1-78,0-1-1,0 0 0,-1 0 0,1 0 0,0 0 1,0 0-1,0-1 0,-1 1 0,1 0 0,0 0 1,0 0-1,0 0 0,0 0 0,-1 0 0,1 0 1,0 0-1,0 0 0,0 0 0,0 0 0,0-1 1,-1 1-1,1 0 0,0 0 0,0 0 0,0 0 1,0 0-1,0-1 0,0 1 0,0 0 0,-1 0 1,1 0-1,0 0 0,0-1 0,0 1 0,0 0 1,0 0-1,0 0 0,0 0 0,0-1 1,0 1-1,0 0 0,0 0 0,0 0 0,0-1 1,0 1-1,0 0 0,0 0 0,1 0 0,-1-1 0,5-8-8,2 1-15,1 0 0,1 1-1,0 0 1,0 0 0,0 1 0,16-8-1,-7 3-18,70-37-206,15-9-118,-72 38 277,94-65-863,-118 79 816,0 0 0,1 0-1,-1 1 1,16-7 0,-20 10-161,-4 3 122,-9 5 85,-20 10 176,-61 20 216,41-19-221,-200 73 1372,249-90-1452,0 0-1,-1-1 1,1 1 0,-1-1 0,1 1-1,-1-1 1,1 0 0,-1 0-1,1 0 1,-1 0 0,0 0 0,-2 0-1,4 0-8,0 0 0,0 0-1,0-1 1,0 1 0,0 0-1,-1 0 1,1 0 0,0 0-1,0 0 1,0 0 0,0-1-1,0 1 1,0 0 0,0 0-1,0 0 1,0 0 0,0 0-1,0-1 1,0 1 0,0 0-1,0 0 1,0 0 0,0 0-1,0 0 1,0-1 0,0 1-1,0 0 1,0 0 0,0 0-1,0 0 1,0 0 0,0-1-1,0 1 1,0 0 0,0 0-1,0 0 1,0 0 0,9-11-273,0 3 24,-1 1 1,0-1-1,-1-1 1,0 0-1,0 0 0,-1 0 1,0-1-1,-1 0 1,0 0-1,6-18 1,-11 27 233,0 1 0,0-1 0,1 1 0,-1-1 0,0 1 0,0-1 0,0 1 1,0 0-1,0-1 0,0 1 0,0-1 0,0 1 0,0-1 0,-1 1 1,1-1-1,0 1 0,0-1 0,0 1 0,0-1 0,-1 1 0,1 0 0,0-1 1,0 1-1,-1-1 0,1 1 0,-1-1 0,0 1 10,0-1 0,0 1-1,0-1 1,0 1 0,1 0 0,-1 0-1,0-1 1,0 1 0,0 0 0,0 0-1,0 0 1,-2 0 0,-1 0 53,1 1 0,-1 0 0,0-1 0,0 1 0,1 1 0,-5 1 1,-146 63 2372,153-65-2382,0-1 1,0 1 0,1-1 0,-1 0 0,0 0 0,0 1 0,1-1-1,-1 0 1,0 0 0,0 0 0,0 0 0,0 0 0,1 0 0,-1 0-1,0 0 1,0 0 0,0 0 0,1 0 0,-3-1 0,3 1-26,0-1 0,0 1 0,0-1-1,0 1 1,0-1 0,0 1 0,0-1 0,0 1 0,0-1 0,0 1 0,0 0 0,0-1 0,0 1 0,0-1 0,0 1 0,0-1 0,0 1-1,1 0 1,-1-1 0,0 1 0,0-1 0,0 1 0,1 0 0,-1-1 0,4-5-116,0 1-1,-1 1 1,10-10-1,1 1-251,-5 4 161,1 1-1,10-8 1,51-38-1067,-45 33 728,0 2 1,34-20-1,-48 31 333,-9 6 190,-1 1 0,1-1 0,0 0 1,-1 1-1,1 0 0,0 0 1,0 0-1,0 0 0,3-1 1,-17 14 711,-23 15 218,-49 30-1,32-24-452,32-19-315,11-8 2,0 1 0,-1-2 0,1 1 0,-1-1 0,-1-1 0,1 1 0,-1-2 0,-13 5 0,22-8-149,1 0-1,0 0 1,0 0 0,-1 0-1,1 0 1,0 0 0,0 1-1,-1-1 1,1 0 0,0 0-1,-1 0 1,1 0 0,0 0-1,0-1 1,-1 1 0,1 0-1,0 0 1,0 0 0,-1 0-1,1 0 1,0 0 0,0 0-1,-1 0 1,1-1 0,0 1-1,0 0 1,-1 0 0,1 0-1,0-1 1,0 1 0,0 0-1,-1 0 1,1 0 0,0-1-1,0 1 1,0 0 0,0 0-1,0-1 1,0 1 0,0 0-1,-1 0 1,1-1 0,0 1-1,0 0 1,0-1 0,0 1-1,6-16-57,1 3 28,1 2 0,1-1 0,0 1 1,1 0-1,0 1 0,23-18 0,-23 19 1,58-46-242,90-56 0,85-36-219,-216 131 398,20-9-767,-74 40 907,-40 16 0,19-10 55,-323 161 1555,368-180-1630,-1 0 1,0 0 0,1-1-1,-1 1 1,0-1-1,0 0 1,0 0-1,0-1 1,0 1 0,-7-1-1,11 0-29,-1 0-1,1 0 1,0 0 0,0 0-1,0 0 1,0 0 0,-1 0-1,1 0 1,0 0 0,0 0-1,0 0 1,-1 0 0,1 0-1,0 0 1,0 0 0,0 0-1,0 0 1,-1 0 0,1 0-1,0 0 1,0 0 0,0-1-1,0 1 1,0 0 0,-1 0-1,1 0 1,0 0 0,0 0-1,0-1 1,0 1 0,0 0-1,0 0 1,0 0 0,0 0-1,0-1 1,-1 1 0,1 0-1,0 0 1,0 0 0,0-1-1,0 1 1,0 0 0,0 0-1,0 0 1,0 0 0,0-1-1,0 1 1,1 0 0,-1 0-1,0 0 1,0-1 0,0 1-1,0 0 1,0 0 0,0 0-1,10-11-28,12-6-29,1 0 0,0 2 0,1 1 0,35-15 0,-45 22 23,278-133-578,-93 46-705,-176 85 1059,-19 7 190,0 1 1,0-1-1,0 0 0,0 1 0,0-2 0,5-3 0,-9 6 66,0 0 1,0 0-1,0 0 1,0 0-1,0 0 1,0 0-1,-1 0 1,1 0-1,0 0 0,0 0 1,0 0-1,0 0 1,0 0-1,0 0 1,0 0-1,0 0 1,-1 0-1,1 0 1,0 0-1,0 0 0,0 0 1,0 0-1,0 0 1,0 0-1,0 0 1,-1 0-1,1 0 1,0 0-1,0 0 1,0 0-1,0 0 0,0 0 1,0 0-1,0 0 1,0 0-1,0 0 1,0-1-1,0 1 1,-1 0-1,1 0 1,0 0-1,0 0 0,0 0 1,0 0-1,0 0 1,0 0-1,0-1 1,0 1-1,0 0 1,0 0-1,0 0 0,0 0 1,0 0-1,0 0 1,0 0-1,0 0 1,0-1-1,0 1 1,0 0-1,0 0 1,0 0-1,0 0 0,0 0 1,0 0-1,1 0 1,-1-1-1,-5 2-28,0 1 0,1-1 0,-1 1 0,1 0 0,-5 3 0,-18 7 15,-125 42 332,-143 58 888,68-17 470,211-90-1478,16-5-195,0-1-1,0 1 1,0 0 0,0 0 0,0 0 0,0 0 0,0 0 0,-1 0 0,1 0 0,0 0-1,0 0 1,0 0 0,0 0 0,0 0 0,0 0 0,0-1 0,0 1 0,0 0 0,0 0 0,0 0-1,0 0 1,0 0 0,0 0 0,0 0 0,0 0 0,0-1 0,0 1 0,0 0 0,0 0-1,0 0 1,0 0 0,0 0 0,0 0 0,0 0 0,0-1 0,0 1 0,0 0 0,0 0-1,0 0 1,0 0 0,0 0 0,0 0 0,0 0 0,0 0 0,0-1 0,0 1 0,0 0 0,0 0-1,0 0 1,1 0 0,-1 0 0,0 0 0,0 0 0,0 0 0,3-4-5,1 1 0,-1-1-1,1 1 1,5-4 0,18-11 15,56-28 0,38-7-137,4-2-68,259-157-1433,-317 172 1062,-2-2-1,62-54 1,-90 61 160,-36 34 394,0 1 1,-1-1-1,1 0 1,0 0 0,0 0-1,-1 0 1,1 0-1,-1 0 1,1 0 0,-1 0-1,1 0 1,-1 0-1,0 0 1,1 0 0,-1 0-1,0 0 1,0 0-1,0-2 1,0 2 10,-1 1-1,1-1 1,-1 0-1,1 1 1,-1-1 0,0 1-1,1-1 1,-1 1-1,0-1 1,1 1-1,-1-1 1,0 1 0,0 0-1,1-1 1,-1 1-1,0 0 1,0 0 0,0 0-1,1-1 1,-1 1-1,0 0 1,0 0-1,0 0 1,-1 1 0,-10-1 65,0 0 0,0 1 0,0 1 0,0 0 0,-15 4 1,-60 24 437,66-22-437,-30 10 180,-329 117 1636,284-103-1371,14-3 273,-100 20 0,153-46-510,29-3-270,-1 0 1,1 0-1,-1 0 1,1 0-1,-1 0 1,1 0-1,-1 0 1,1 0-1,-1 0 1,1 0-1,-1 0 1,1 0-1,0-1 1,-1 1-1,1 0 1,-1 0-1,1-1 1,-1 1-1,1-1-2,0 1 0,0-1 0,0 1 0,0 0-1,0-1 1,0 1 0,0-1 0,1 1-1,-1 0 1,0-1 0,0 1 0,0-1 0,1 1-1,-1 0 1,0-1 0,0 1 0,1 0 0,-1-1-1,0 1 1,1 0 0,-1-1 0,0 1-1,1 0 1,-1 0 0,1-1 0,11-7-36,0-1 0,25-12-1,-12 8-17,245-141-715,-9-16-1090,-254 166 1760,2-2-235,-1-1 0,12-11 0,-20 18 324,0 0 1,0 0-1,0 0 0,0 0 1,0 0-1,0 0 1,0 0-1,0 0 0,0 0 1,0 0-1,-1 0 0,1 0 1,0 0-1,0 0 1,0-1-1,0 1 0,0 0 1,0 0-1,0 0 1,0 0-1,0 0 0,0 0 1,0 0-1,0 0 0,0 0 1,0 0-1,0 0 1,0 0-1,0-1 0,0 1 1,0 0-1,0 0 0,0 0 1,0 0-1,0 0 1,0 0-1,0 0 0,0 0 1,0 0-1,0 0 1,0-1-1,0 1 0,0 0 1,0 0-1,0 0 0,0 0 1,0 0-1,0 0 1,-12 4-133,-24 10-1,21-8 160,-347 135 1272,319-125-1134,14-5 172,-36 9 1,46-17-133,19-3-195,0 0 1,0 0-1,0 0 0,1 0 0,-1 0 1,0 0-1,0-1 0,0 1 0,0 0 1,0 0-1,0 0 0,0 0 0,0 0 0,0 0 1,1 0-1,-1-1 0,0 1 0,0 0 1,0 0-1,0 0 0,0 0 0,0 0 1,0-1-1,0 1 0,0 0 0,0 0 1,0 0-1,0 0 0,0 0 0,0 0 0,0-1 1,0 1-1,0 0 0,0 0 0,0 0 1,-1 0-1,1 0 0,0-1 0,0 1 1,0 0-1,0 0 0,0 0 0,0 0 1,0 0-1,0 0 0,0 0 0,-1 0 0,1 0 1,0-1-1,0 1 0,0 0 0,0 0 1,0 0-1,0 0 0,-1 0 0,1 0 1,0 0-1,0 0 0,0 0 0,0 0 0,0 0 1,-1 0-1,1 0 0,0 0 0,0 0 1,0 0-1,0 0 0,0 0 0,11-10 45,-10 9-40,34-25-12,52-29 0,-50 32 15,100-57 113,47-31-411,-133 79-73,37-28-179,-77 49 448,-11 11 82,1 0 0,-1-1 0,0 1-1,0 0 1,0-1 0,0 1 0,1 0 0,-1 0 0,0-1 0,0 1 0,0 0 0,0-1 0,0 1 0,0 0-1,0-1 1,0 1 0,0 0 0,0-1 0,0 1 0,0 0 0,0 0 0,0-1 0,0 1 0,-1-1-12,0 0 0,0 1 1,0-1-1,0 1 0,0-1 1,0 1-1,0 0 0,0-1 0,0 1 1,-1 0-1,1 0 0,0 0 1,0 0-1,0 0 0,0 0 1,0 0-1,0 0 0,0 0 1,0 1-1,-2-1 0,-111 19 250,0 5-1,-201 70 1,277-80-123,1 1 185,-1-2 0,-57 12 1,94-25-283,0 0 1,1 1 0,-1-1-1,0 0 1,0 0 0,0 0-1,0 0 1,0 0-1,1 0 1,-1 0 0,0 0-1,0 0 1,0 0 0,0 0-1,0-1 1,1 1-1,-1 0 1,0-1 0,0 1-1,0 0 1,1-1 0,-1 1-1,0-1 1,-1 0-1,2 0-4,0 0 0,0 0-1,0 0 1,0 0 0,0 0 0,0 0-1,0 0 1,1 0 0,-1 0-1,0 0 1,0 0 0,1 0-1,-1 0 1,1 0 0,-1 0-1,1 1 1,-1-1 0,1 0-1,-1 0 1,1 1 0,0-1-1,-1 0 1,2 0 0,5-7 11,1 1 1,0 0-1,0 0 1,18-10-1,40-19-1,-38 22-9,27-13 15,118-67-39,-142 75-44,-2-1 0,0-1 0,38-37 0,6-23-353,-63 69 288,-1 0 0,-1-1 0,0 0 0,12-26 0,-20 38 116,1 0 0,-1 0 0,0 1 0,1-1 0,-1 0 0,0 0 0,0 1 0,0-1-1,0 0 1,0 0 0,0 0 0,0 1 0,0-1 0,0 0 0,0 0 0,0 0 0,0 1 0,0-1 0,-1 0-1,1 0 1,0 1 0,-1-1 0,1 0 0,-1-1 0,0 2-1,0-1 0,0 0-1,0 1 1,0-1 0,0 0 0,0 1-1,0 0 1,0-1 0,-1 1 0,1-1 0,0 1-1,0 0 1,0 0 0,-2 0 0,-6 0-21,1 0 1,0 1-1,-15 3 1,-93 30 400,27-7 18,55-19 225,-69 10 1,99-18-540,0 0 0,0 0 0,0 0 0,0-1 0,0 1 0,0-1 0,0 0 0,0 0 0,-5-2 0,7 2-47,1 1 0,0-1 0,0 0-1,-1 0 1,1 1 0,0-1 0,0 0 0,0 0 0,0 0 0,0 0 0,0 0 0,0 0-1,0-1 1,1 1 0,-1 0 0,0 0 0,1-1 0,-1 1 0,1 0 0,-1-1-1,1 1 1,0 0 0,-1-1 0,1 1 0,0-1 0,0 1 0,0 0 0,0-3-1,1-2 13,1 0 0,-1 0 0,1 1-1,0-1 1,0 1 0,6-9 0,20-30 44,-5 15-80,0 0-1,38-32 1,15-18 220,-72 75-247,18-24-19,-20 26-2,-1 0 0,0 0 0,1 0 0,-1 0-1,0-1 1,0 1 0,-1 0 0,1-1 0,0 1-1,0-5 1,-1 6 22,0 0 0,-1 0-1,1 0 1,0 0 0,0 0-1,-1 1 1,1-1 0,-1 0-1,1 0 1,0 1 0,-1-1-1,0 0 1,1 1 0,-1-1-1,1 0 1,-1 1 0,0-1-1,1 1 1,-1-1 0,0 1-1,0-1 1,1 1 0,-1-1-1,0 1 1,0 0 0,0 0-1,0-1 1,-1 1 0,-26-4-259,27 4 283,-20 0 21,1 0 0,-1 2 1,1 0-1,-1 2 0,-33 9 1,-96 43 454,106-38-190,18-6 72,21-8-91,16-9-139,268-91-310,23-11-1643,-314 107 1422,-80 22 261,-149 56 0,37 14 1008,203-92-849,-6 4 120,0-1 0,0-1 0,-13 5-1,19-7-131,1 0 0,0 0-1,0 0 1,0 0-1,0 0 1,0 0-1,0 0 1,0 0-1,0 0 1,0 0-1,0 1 1,0-1-1,0 0 1,-1 0 0,1 0-1,0 0 1,0 0-1,0 0 1,0 0-1,0 0 1,0 0-1,0 0 1,0 0-1,-1 0 1,1 0-1,0 0 1,0 0-1,0 0 1,0 0 0,0 0-1,0 0 1,0 0-1,0-1 1,0 1-1,-1 0 1,1 0-1,0 0 1,0 0-1,0 0 1,0 0-1,0 0 1,0 0 0,0 0-1,0 0 1,0 0-1,0 0 1,0 0-1,0-1 1,0 1-1,0 0 1,0 0-1,0 0 1,0 0-1,-1 0 1,1 0-1,0 0 1,0 0 0,0 0-1,0-1 1,0 1-1,1 0 1,4-6-6,6 0-52,0 0-1,0 1 1,0 0 0,0 1-1,24-6 1,-17 5 25,43-11-207,0 2 1,116-11-1,-171 25 137,-1-1 0,1 1 0,-1 0 0,1 1-1,-1-1 1,1 1 0,-1 0 0,7 2 0,-11-3 89,-1 0 0,0 0 0,1 0 0,-1 0 0,0 1-1,1-1 1,-1 0 0,0 0 0,1 0 0,-1 0 0,0 0 0,0 1 0,1-1 0,-1 0 0,0 0 0,1 0 0,-1 1 0,0-1 0,0 0-1,0 0 1,1 1 0,-1-1 0,0 0 0,0 1 0,0-1 0,0 0 0,1 0 0,-1 1 0,0-1 0,0 0 0,0 1 0,0-1 0,0 0-1,0 1 1,0-1 0,0 1 0,0-1 0,0 0 0,0 1 0,0-1 0,0 0 0,0 1 0,0-1 0,-1 0 0,1 0 0,0 1 0,0-1-1,0 0 1,0 1 0,-1-1 0,1 0 0,0 0 0,0 1 0,-1-1 0,1 0 0,0 0 0,0 1 0,-1-1 0,1 0 0,0 0 0,-1 0-1,-24 14-180,23-13 202,-87 33 249,6-2-1,-242 126 1022,317-153-1225,-30 17 123,35-20-143,0 0-1,0 0 1,0 1-1,0-1 1,1 1-1,-1 0 1,1 0-1,-4 5 1,6-7-29,0-1 0,-1 0 0,1 0 1,0 0-1,0 1 0,0-1 0,0 0 0,0 0 0,0 1 1,0-1-1,-1 0 0,1 0 0,0 1 0,0-1 1,0 0-1,0 0 0,0 1 0,0-1 0,0 0 0,0 0 1,0 1-1,0-1 0,0 0 0,1 0 0,-1 1 1,0-1-1,0 0 0,0 0 0,0 1 0,0-1 0,0 0 1,0 0-1,1 0 0,-1 1 0,10 0 158,13-7-54,81-36-171,-34 13-96,262-87-654,-317 111 694,3-1-308,-18 6 418,0 1 1,0-1-1,0 0 0,0 0 0,0 0 0,0 0 0,0 0 0,0 0 0,0 0 0,0 0 0,0 0 1,0 0-1,0 0 0,0 0 0,0 0 0,0 0 0,0 0 0,0 0 0,0 0 0,0 0 0,0 0 1,0 0-1,0 0 0,0 0 0,-11 5-47,-53 23 49,19-10 182,1 2 1,-63 40 0,-8 19 670,107-74-671,9-6 86,16-11-143,171-126-403,-173 125 4,27-28-1,-39 38 242,-1 0 0,1 0 0,-1 0 0,1 0 0,-1-1 0,0 1 0,0-1 0,-1 0 0,1 1 0,-1-1 0,0 0 0,0 0 0,0 0 0,0 0 0,-1 0 0,1-7 0,-2 9 3,1 0 0,-1 0 0,0 0 0,0 0 0,0 0 0,0 0 0,0 0 0,0 0 0,0 1 0,-1-1 0,1 0 0,-1 1 0,1-1 0,-1 1 0,0 0 0,0-1 0,1 1 0,-1 0 0,0 0-1,0 0 1,0 0 0,0 0 0,0 1 0,0-1 0,0 1 0,-4-1 0,-4-1 42,0 1 0,0 0 0,0 0-1,-14 2 1,0 2 72,0 1 0,-27 8 0,25-5 176,-37 4 0,51-10-127,9-3 44,20-10-93,-17 12-79,35-19 25,0 2 0,74-25 0,-36 16 54,-30 8-136,0-2 0,-1-2-1,55-38 1,-95 58 37,3 0-71,0-2-1,-1 1 0,1 0 1,-1-1-1,0 0 1,0 0-1,6-9 1,-10 13 71,0 0 0,0 0 0,0-1 0,1 1 0,-1 0 1,0-1-1,0 1 0,0 0 0,0 0 0,0-1 0,0 1 0,0 0 0,0-1 1,0 1-1,0 0 0,0-1 0,0 1 0,0 0 0,0-1 0,0 1 0,0 0 1,0-1-1,0 1 0,0 0 0,0-1 0,0 1 0,-1 0 0,1 0 0,0-1 0,-10-2-239,-16 6 135,23-3 91,-33 8 42,-37 13 0,15-4 58,-233 70 1677,282-85-1361,24-8-115,77-26-117,-1-3 0,95-53 0,-131 58-695,87-64 0,-141 93 520,0 1 0,1-1 0,-1 0 0,0 0 1,0 0-1,0 0 0,0 0 0,0-1 0,0 1 0,0 0 0,0 0 1,0-2-1,-1 2 14,0 1 1,0 0 0,-1 0 0,1 0 0,0-1-1,0 1 1,-1 0 0,1 0 0,0 0-1,0-1 1,-1 1 0,1 0 0,0 0 0,-1 0-1,1 0 1,0 0 0,0 0 0,-1 0-1,1 0 1,0-1 0,-1 1 0,1 0 0,0 0-1,-1 0 1,1 1 0,0-1 0,-1 0-1,1 0 1,0 0 0,0 0 0,-1 0 0,1 0-1,-1 0 1,-42 13-338,-70 28 115,-317 127 1478,403-156-958,18-8-20,18-8-104,176-81 128,-127 57-254,46-25-260,-2-5 0,115-86 0,-216 144 192,0-1 1,1 0-1,-1 0 1,0 0 0,1 0-1,-1 0 1,0-1-1,0 1 1,0 0 0,0-1-1,0 1 1,0 0-1,0-1 1,0-1 0,-1 2 21,0 1 0,0 0 1,0 0-1,0 0 0,0-1 1,0 1-1,0 0 0,0 0 1,-1 0-1,1 0 0,0-1 1,0 1-1,0 0 0,0 0 1,0 0-1,-1 0 0,1 0 1,0-1-1,0 1 0,0 0 1,0 0-1,-1 0 0,1 0 1,0 0-1,0 0 0,0 0 1,0 0-1,-1 0 0,1 0 1,0 0-1,0 0 0,0 0 1,-1 0-1,1 0 0,-18 2-221,-45 19 111,-70 33 1,82-32 176,-8 3 22,-145 63 809,177-73-677,18-7-5,11-7-103,5-2 3,34-10 91,0-2 0,52-25 0,76-46 58,-39 18 20,62-30-469,-160 78-272,-22 8 131,-10 10 323,0 0 0,0-1 0,0 1 0,0 0-1,0 0 1,0 0 0,0 0 0,0-1-1,0 1 1,-1 0 0,1 0 0,0 0 0,0 0-1,0-1 1,0 1 0,0 0 0,0 0 0,0 0-1,0 0 1,-1 0 0,1 0 0,0-1 0,0 1-1,0 0 1,0 0 0,-1 0 0,1 0 0,0 0-1,0 0 1,0 0 0,0 0 0,-1 0 0,1 0-1,0 0 1,0 0 0,0 0 0,0 0 0,-1 0-1,-3 0-64,1 0-1,-1 0 1,0 0-1,1 0 0,-7 2 1,-19 7-94,0 0-1,-33 17 1,5-2 5,-395 178 1343,434-193-1147,-6 2 525,24-11-550,0 0-1,0 0 0,0 0 0,0 0 1,0 0-1,0 0 0,0 0 0,0 0 1,0 0-1,0 0 0,0 0 0,0 0 1,0 0-1,0 0 0,0 0 0,0 0 1,0 0-1,0 1 0,0-1 0,0 0 1,0 0-1,0 0 0,0 0 0,0 0 1,0 0-1,0 0 0,0 0 0,0 0 1,0 0-1,0 0 0,0 0 0,0 0 1,0 0-1,0 0 0,0 0 0,15-3 22,26-10 123,-2-2 0,53-26 0,72-50-17,-154 85-140,13-7 15,-9 6-157,0-1 0,-1-1 0,0 0 1,22-20-1,-27 19-243,-8 9 377,0 1 0,0 0 0,0 0 0,0 0 0,0 0 0,0 0 0,0-1 0,0 1 0,0 0 0,0 0 0,0 0 0,0 0 0,0-1 0,0 1 0,0 0 0,0 0 0,0 0 0,0 0 0,0 0 0,0-1 0,0 1 0,0 0 0,0 0 0,0 0 0,0 0 0,0 0 0,0-1 0,-1 1 0,1 0 1,0 0-1,0 0 0,0 0 0,0 0 0,-1-1 0,0 1-44,-1 0 0,1 0 0,-1 0 1,1 0-1,-1 0 0,1 0 0,-1 0 1,1 0-1,-1 1 0,1-1 0,-4 2 1,-71 24-187,-96 46 0,-68 49 1107,76-36 500,145-76-1048,19-9-302,0 0 0,0 0-1,0 0 1,0 0 0,0 0 0,0 0 0,0 0 0,0 0 0,0 0 0,0 0 0,0 0-1,0 0 1,0-1 0,0 1 0,0 0 0,0 0 0,0 0 0,0 0 64,0 0-64,0 0 0,0 0 0,0 0 0,0 0-1,0 0 1,0 0 0,0 0 0,0 0 0,0 0 0,-1 0 0,1 0 0,0 0 0,0 0-1,8-6 197,15-8-11,256-109 516,-208 92-602,135-48-650,-190 76-16,-16 3 540,0 0-1,0 0 1,0 0-1,0 0 1,0 1 0,0-1-1,0 0 1,0 0 0,0 0-1,0 0 1,0 0 0,0 0-1,0 1 1,0-1 0,0 0-1,0 0 1,0 0-1,0 0 1,0 0 0,0 0-1,0 1 1,0-1 0,0 0-1,-1 0 1,1 0 0,0 0-1,0 0 1,0 0 0,0 0-1,0 0 1,0 1-1,0-1 1,0 0 0,0 0-1,-1 0 1,1 0 0,0 0-1,0 0 1,0 0 0,0 0-1,0 0 1,0 0 0,-1 0-1,1 0 1,0 0-1,0 0 1,-27 16-432,-97 55 985,-198 147-1,317-214-420,5-3-93,-1 0 1,1-1 0,-1 1 0,0 0-1,0-1 1,1 1 0,-1-1 0,0 1-1,0-1 1,1 1 0,-1-1-1,0 0 1,0 1 0,0-1 0,0 0-1,-1 0 1,17-10 209,-6 5-316,87-44 48,-85 44-183,1 1 0,-1 0 1,1 1-1,0 0 0,-1 1 0,1 0 1,13 0-1,-24 2 184,9 0-855,-16-4 233,6 4 624,-1 0 1,0-1 0,1 1 0,-1-1 0,0 1 0,1-1 0,-1 1 0,1-1 0,-1 1-1,0-1 1,1 1 0,-1-1 0,1 0 0,0 1 0,-1-1 0,1 0 0,0 1 0,-1-1-1,1 0 1,0 0 0,0 1 0,-1-1 0,1 0 0,0 0 0,0 1 0,0-1-1,0 0 1,0 0 0,0 0 0,0 1 0,0-1 0,1 0 0,-1 0 0,0 1 0,0-1-1,1 0 1,-1-1 0,3-3-81,-1 0-1,1 0 0,6-10 0,-7 13 66,10-18 44,15-32-1,-14 27 608,-9 15-387,-1 0 1,0 0 0,0 0 0,-1 0 0,2-19-1,-3 19-127,0 0-1,1 0 0,0 0 0,1 0 0,0 0 1,5-10-1,6-4 40,33-42 0,-29 42 17,-16 21-143,0-1 0,0 1-1,0-1 1,-1 0-1,1 0 1,-1 1-1,2-9 1,-3 11-26,1-1 1,-1 1-1,0 0 0,0-1 0,0 1 1,0 0-1,0-1 0,0 1 0,0 0 1,0-1-1,0 1 0,-1 0 0,1 0 1,0-1-1,-1 1 0,1 0 1,-1 0-1,0 0 0,1-1 0,-1 1 1,0 0-1,0 0 0,1 0 0,-1 0 1,0 0-1,0 1 0,-2-3 1,-4 1-41,1-1 1,-1 1-1,0 0 1,0 0-1,0 1 1,0-1-1,0 2 1,0-1-1,0 1 1,-14 1-1,-6 3 121,-40 9-1,45-8-51,-33 8 483,45-13-198,16-5-172,24-8-173,38-16-65,89-52 0,59-51 232,-170 103-81,-6 4 2,22-13-342,60-50 0,-91 60 120,-29 25 171,0 1-1,0 0 0,-1-1 1,1 1-1,0-1 1,-1 0-1,0 1 1,1-1-1,0-5 1,-1 7 11,-1 0 0,0 0 0,0 1 0,0-1 0,0 0 0,0 0 0,0 1 0,0-1 0,0 0 0,-1 0 0,1 0 0,0 1 0,0-1 0,-1 0 0,1 1 0,0-1 0,-1 0 0,1 1 0,-1-1 0,1 0 0,-1 1 0,1-1 0,-1 1 0,0-2 0,-18-8-27,16 9 34,-6-3 10,-1 1 0,1 1 0,0 0 0,-1 0 0,0 1 0,1 0 0,-1 0 0,0 1 0,-11 2 0,-14 2 38,-42 12 0,6-2 421,70-14-409,-1 1 1,0-1 0,0 0 0,1 0 0,-1 0-1,0 0 1,1 0 0,-1-1 0,-2 0 0,1-3 288,9-4-228,58-47 239,80-58-145,-140 110-240,-1 0-1,1-1 1,-1 1-1,0-1 0,0 0 1,2-5-1,-4 9 10,-1-1-1,1 0 1,-1 0-1,0 1 1,1-1-1,-1 0 1,0 0 0,0 1-1,0-1 1,0 0-1,1 0 1,-1 1-1,0-1 1,0 0 0,-1 0-1,1 0 1,0 1-1,0-1 1,0 0-1,0 0 1,-1 1 0,1-1-1,0 0 1,-1 0-1,1 1 1,0-1-1,-1 0 1,1 1-1,-1-1 1,1 1 0,-1-1-1,0 0 1,1 1-1,-1-1 1,1 1-1,-1 0 1,0-1 0,1 1-1,-1-1 1,0 1-1,0 0 1,-1-1-1,-4-1-42,-1 0 0,1 1 0,-1 0 0,0 0 0,1 0 0,-1 1 0,0-1-1,-9 2 1,-56 11-158,68-11 208,-110 25-14,-54 10 819,140-30-428,26-6-238,3 0-14,13-3 20,11-4-87,0 0-1,45-22 0,44-32-133,-68 35 85,149-90 209,-153 87-252,-1-2-1,54-52 1,-88 77-37,-1 0 0,1-1 1,-2 0-1,1 0 0,-1-1 1,0 1-1,6-13 0,-11 19 63,1 0-1,-1 0 0,0 0 0,1-1 1,-1 1-1,0 0 0,0 0 0,0-1 0,0 1 1,0 0-1,0 0 0,0-1 0,0 1 0,0 0 1,-1 0-1,1 0 0,0-1 0,-1 1 0,1 0 1,-1 0-1,1 0 0,-1 0 0,0 0 0,1 0 1,-1 0-1,0 0 0,0 0 0,0 0 1,0 0-1,0 0 0,0 1 0,-1-2 0,-3 0-16,1 0-1,0 0 0,-1 0 1,0 1-1,1-1 0,-1 1 1,-8 0-1,-8-1-53,0 1 0,0 1 0,-1 0-1,1 2 1,-25 5 0,-105 32-154,28-6 696,117-31-413,1-1 1,-1-1-1,0 1 1,1-1-1,-9 0 0,13 0-29,1 0 0,0 0-1,-1 0 1,1 0-1,-1 0 1,1 0-1,-1 0 1,1-1 0,-1 1-1,1 0 1,0 0-1,-1 0 1,1-1-1,0 1 1,-1 0-1,1 0 1,-1-1 0,1 1-1,0 0 1,0-1-1,-1 1 1,1-1-1,0 1 1,0 0 0,-1-1-1,1 1 1,0-1-1,0 0 1,-1 0 1,1 0-1,0 0 1,0 0 0,1 0 0,-1 0 0,0 0 0,0 0-1,0 0 1,1 0 0,-1 0 0,1-2 0,17-25 95,-18 28-109,14-17 15,1 0 0,0 1 1,2 1-1,20-15 0,77-48-178,-17 13 33,8-16-16,-89 67 63,-1-1 0,0-1 0,0 0 0,12-19 0,-26 33 40,1 0 1,-1 0-1,0-1 1,0 1-1,1 0 1,-1-1-1,-1 1 1,1-1-1,0 1 1,-1-1-1,1 1 1,-1-1-1,0-4 1,0 6 20,0 0 0,-1-1 1,1 1-1,-1 0 0,1 0 1,-1-1-1,0 1 0,1 0 1,-1 0-1,0 0 0,0 0 0,0 0 1,0 0-1,0 0 0,0 0 1,0 0-1,0 1 0,0-1 1,0 0-1,-1 1 0,1-1 1,0 1-1,0-1 0,-1 1 1,1-1-1,-3 1 0,-8-2-29,0 0-1,0 1 1,0 1-1,0 0 1,0 1-1,-22 3 1,-25 7 71,-66 21 1,-57 28 423,96-31 108,56-17-189,26-11-31,19-6-116,28-15-57,50-32 0,-42 23-115,-45 26-38,251-152-261,-256 155 243,4-3-62,1-1 1,-1 1-1,0-1 0,0 0 0,-1-1 0,1 1 0,-1-1 0,0 0 1,0 0-1,3-6 0,-6 10 52,-1 1 0,0-1 0,1 0 0,-1 1 0,0-1 0,0 0 1,1 1-1,-1-1 0,0 0 0,0 1 0,0-1 0,0 0 0,0 1 0,0-1 0,0 0 0,0 0 0,0 1 1,0-1-1,-1 0 0,1 1 0,0-1 0,0 0 0,-1 1 0,1-1 0,0 1 0,-1-1 0,1 0 1,0 1-1,-1-1 0,1 1 0,-1-1 0,1 1 0,-1-1 0,1 1 0,-1-1 0,0 1 0,1 0 0,-1-1 1,1 1-1,-1 0 0,0 0 0,1-1 0,-1 1 0,0 0 0,0 0 0,-3-1-37,0 1-1,0-1 1,-1 1 0,1 0-1,0 0 1,-7 2 0,-37 9-134,0 3 0,-79 33 0,84-30 145,-53 19 73,-80 34 522,158-61-413,-26 16 0,44-25-131,0 0 1,-1 0-1,1 0 0,0 0 1,-1 1-1,1-1 1,0 0-1,-1 0 0,1 0 1,0 1-1,0-1 1,-1 0-1,1 1 1,0-1-1,0 0 0,-1 0 1,1 1-1,0-1 1,0 0-1,0 1 0,-1-1 1,1 1-1,0-1 1,0 1-1,8 0 130,17-6 22,-13 1-79,-1 0 1,1-1 0,17-10 0,-12 6-58,427-246-1179,-416 235 817,-28 20 330,1 0 0,-1-1 0,0 1 0,1 0 0,-1 0-1,0 0 1,0-1 0,1 1 0,-1 0 0,0 0 0,0 0 0,0-1 0,1 1 0,-1 0 0,0-1 0,0 1 0,0 0 0,0-1 0,1 1-1,-1 0 1,0 0 0,0-1 0,0 1 0,0 0 0,0-1 0,0 1 0,0 0 0,0-1 0,0 1 0,0-1 0,0 1 0,0 0 0,0 0-1,0-1 1,-1 1 0,1 0 0,0-1 0,0 1 0,0 0 0,0-1 0,0 1 0,-1 0 0,1 0 0,0-1 0,0 1 0,-1 0 0,1 0-1,0-1 1,0 1 0,-1 0 0,1 0 0,0 0 0,-1 0 0,1-1 0,-1 1 0,-20-3-292,3 5 192,1 0-1,-1 2 1,0 0-1,1 0 0,0 2 1,-17 7-1,14-5 56,-200 77 373,-105 37 1846,306-118-1822,19-4-333,0 0-1,0 0 1,0 0-1,0 0 1,0 0 0,0 0-1,0 0 1,0 0-1,1 0 1,-1 0-1,0 0 1,0-1 0,0 1-1,0 0 1,0 0-1,0 0 1,0 0-1,0 0 1,0 0-1,0 0 1,0-1 0,0 1-1,0 0 1,0 0-1,0 0 1,0 0-1,0 0 1,0 0 0,0 0-1,0-1 1,0 1-1,0 0 1,0 0-1,0 0 1,0 0 0,0 0-1,-1 0 1,1 0-1,0 0 1,0-1-1,0 1 1,0 0-1,0 0 1,0 0 0,0 0-1,0 0 1,0 0-1,0 0 1,-1 0-1,1 0 1,0 0 0,0 0-1,0 0 1,0 0-1,0 0 1,0 0-1,11-8 74,99-48-119,-20 12 76,25-17-27,110-61-411,-219 118 295,9-4-118,-15 8 207,0-1 1,1 1 0,-1 0 0,1 0-1,-1-1 1,0 1 0,1 0 0,-1-1-1,0 1 1,1 0 0,-1-1 0,0 1-1,0 0 1,1-1 0,-1 1 0,0-1 0,0 1-1,0-1 1,0 1 0,1 0 0,-1-1-1,0 1 1,0-1 0,0 0 0,0 1 2,-1 0 1,1-1 0,0 1-1,-1 0 1,1-1 0,0 1 0,-1 0-1,1 0 1,0-1 0,-1 1-1,1 0 1,0 0 0,-1 0 0,1 0-1,-1-1 1,1 1 0,0 0 0,-1 0-1,1 0 1,-1 0 0,1 0-1,0 0 1,-1 0 0,1 0 0,-1 0-1,1 0 1,-1 1 0,0-1-1,-14 4-116,-132 57-287,80-30 416,-2-1 2,-207 93 1010,248-111-815,18-9 87,21-9-120,113-56 65,-25 15-239,328-171-177,-394 200-24,34-25 1,-45 24-84,-21 19 287,-1 0-1,0 0 1,0-1-1,0 1 1,1 0 0,-1 0-1,0 0 1,0 0-1,0-1 1,1 1-1,-1 0 1,0 0-1,0-1 1,0 1-1,0 0 1,0 0 0,0-1-1,1 1 1,-1 0-1,0 0 1,0-1-1,0 1 1,0 0-1,0-1 1,0 1 0,0 0-1,0 0 1,0-1-1,0 1 1,0 0-1,-1 0 1,1-1-1,0 1 1,0 0-1,0 0 1,0-1 0,0 1-1,0 0 1,-1 0-1,1-1 1,0 1-1,0 0 1,0 0-1,0 0 1,-1-1 0,1 1-1,0 0 1,0 0-1,-1 0 1,1 0-1,0 0 1,0-1-1,-1 1 1,1 0 0,0 0-1,0 0 1,-1 0-1,-18 0-146,-23 6 37,-79 22 0,63-12 95,-266 63 886,316-79-552,16-4-128,37-6-150,-22 5-35,22-7 0,57-27 142,137-75 0,-99 32-166,-114 63-185,0 0-1,43-44 1,-66 60 137,0 0 0,0-1-1,0 1 1,0-1 0,-1 0-1,4-7 1,-6 11 59,1 0 0,-1-1 1,0 1-1,0 0 0,0-1 0,0 1 0,0-1 0,0 1 0,0 0 1,0-1-1,0 1 0,0-1 0,0 1 0,0 0 0,0-1 0,0 1 1,-1-1-1,1 1 0,0 0 0,0-1 0,0 1 0,0 0 0,-1-1 0,1 1 1,0 0-1,0-1 0,-1 1 0,1 0 0,-1-1 0,0 0-6,-1 1 0,1-1 1,-1 1-1,1-1 0,-1 1 0,0 0 0,1 0 0,-1-1 0,0 1 0,1 0 0,-4 1 0,-15 1 40,0 1 0,1 1 0,-1 1 0,1 0 0,0 2 0,-22 9 0,-111 63 304,112-56-233,7-5-21,-88 51 256,94-52-103,2 0 1,-32 30 0,52-42-162,0 0 0,0 0 0,0 0 0,1 1 0,0 0 0,0 0 0,-4 9 0,7-13-41,0 0 0,1 0-1,-1 0 1,0 0 0,1 0 0,-1 0-1,1 0 1,0 0 0,0 0 0,0 0-1,0 0 1,0 0 0,0 0 0,1 0-1,-1 1 1,0-1 0,1 0-1,0 0 1,0-1 0,-1 1 0,1 0-1,0 0 1,0 0 0,1 0 0,-1-1-1,0 1 1,3 2 0,0-1 25,0 1 1,0-1 0,0 0-1,1 0 1,-1-1-1,1 1 1,0-1-1,0 0 1,0-1 0,0 1-1,0-1 1,9 2-1,2-2 0,1-1 0,27-2 0,1 0-581,-45 2 510,0 0 0,1 0 0,-1 0 0,0 0 0,0-1 1,1 1-1,-1 0 0,0 0 0,0 1 0,1-1 0,-1 0 0,0 0 0,0 0 1,1 0-1,-1 0 0,0 0 0,0 0 0,1 0 0,-1 0 0,0 0 0,0 1 0,0-1 1,1 0-1,-1 0 0,0 0 0,0 0 0,0 1 0,0-1 0,1 0 0,-1 0 1,0 1-1,0-1 0,0 0 0,0 0 0,0 1 0,-4 9-450,-20 14 59,18-19 246,-28 30 42,3 1 0,1 1 0,1 2 0,3 0 0,1 2 0,-26 59 0,47-92 207,1 0 0,0 0 0,0 1 0,1-1 1,-2 15-1,3-21-51,1 0-1,0 0 1,0 0 0,-1 0-1,2 0 1,-1 0 0,0 0 0,0 0-1,1 0 1,-1 0 0,1 0-1,0 0 1,-1 0 0,1 0 0,0 0-1,0 0 1,0 0 0,0-1-1,1 1 1,-1-1 0,0 1 0,1 0-1,-1-1 1,1 0 0,-1 1-1,1-1 1,0 0 0,0 0-1,2 1 1,0 0-71,0-1 0,0 1-1,0-1 1,0 0 0,0 0-1,0-1 1,6 1 0,-15 11-293,-1-5 294,1-1 1,-1 1 0,0-1 0,-1 0 0,0-1 0,0 1 0,0-1 0,0-1 0,-14 7-1,20-10 43,-14 7 59,-17 14 1,28-19-25,0 0 1,0 0-1,1 0 0,0 0 1,0 1-1,0 0 1,0-1-1,0 1 1,-3 7-1,6-11-14,0 1 1,-1 0-1,1-1 0,0 1 0,0 0 1,0-1-1,-1 1 0,1 0 1,0 0-1,0-1 0,0 1 0,0 0 1,0 0-1,1-1 0,-1 1 0,0 0 1,0 0-1,0-1 0,1 1 0,-1 0 1,0-1-1,1 1 0,-1 0 0,0-1 1,1 1-1,-1-1 0,1 1 0,-1-1 1,1 1-1,-1-1 0,1 1 0,0-1 1,-1 1-1,1-1 0,0 1 0,1-1 1,3 3 88,0-1 1,0-1 0,1 1 0,7 0 0,7 4 20,-20-6-147,1 0 1,-1 0-1,0 0 1,1 1-1,-1-1 1,0 0-1,0 1 1,1-1-1,-1 0 1,0 0 0,0 1-1,0-1 1,1 0-1,-1 1 1,0-1-1,0 1 1,0-1-1,0 0 1,0 1-1,0-1 1,0 0-1,0 1 1,0-1-1,0 1 1,0-1-1,0 0 1,0 1-1,0-1 1,0 0-1,0 1 1,0-1-1,0 1 1,-1-1-1,1 0 1,0 1-1,0-1 1,-10 15-155,8-12 122,-7 9-21,5-7 79,1 0-1,-1 0 1,1 0-1,0 0 0,0 1 1,1 0-1,-3 7 1,4-12-2,1-1 1,0 0 0,0 1-1,0-1 1,0 0 0,0 1-1,0-1 1,0 0-1,0 1 1,0-1 0,1 0-1,-1 1 1,0-1 0,0 1-1,0-1 1,0 0-1,0 0 1,0 1 0,1-1-1,-1 0 1,0 1 0,0-1-1,1 0 1,-1 0-1,0 1 1,0-1 0,1 0-1,-1 0 1,1 1-1,12 2 178,21-7 59,-29 4-183,121-20 70,-126 20-144,0 0 0,0 0 0,0 0 0,0 0 0,0 0 1,0 0-1,0 0 0,0 0 0,0 0 0,0 0 0,0 1 0,0-1 0,0 0 0,0 0 0,0 0 0,0 0 0,0 0 0,0 0 0,0 0 0,0 0 0,0 0 0,0 0 1,0 0-1,0 0 0,0 1 0,0-1 0,0 0 0,0 0 0,0 0 0,0 0 0,0 0 0,1 0 0,-1 0 0,0 0 0,0 0 0,0 0 0,0 0 0,0 0 0,0 0 1,0 0-1,0 0 0,0 0 0,0 0 0,0 0 0,1 0 0,-1 0 0,0 0 0,0 0 0,0 0 0,0 0 0,0 0 0,0 0 0,0 0 0,0 0 0,0 0 0,0 0 1,0 0-1,1 0 0,-1 0 0,0 0 0,0 0 0,0 0 0,0-1 0,-9 8-207,-16 8 165,23-14 0,-14 8-63,-101 61-131,93-54 355,0 1 1,-34 34 0,38-28 3,16-11 67,4-11-166,0-1-1,1 1 0,-1-1 1,0 0-1,0 1 0,0-1 0,0 0 1,1 0-1,-1 1 0,0-1 0,0 0 1,0 1-1,1-1 0,-1 0 1,0 0-1,1 1 0,-1-1 0,0 0 1,1 0-1,-1 0 0,0 1 0,1-1 1,-1 0-1,0 0 0,1 0 0,-1 0 1,0 0-1,1 0 0,-1 0 1,1 0-1,11 1 48,1-1 1,-1-1-1,1 0 1,-1 0-1,0-2 0,0 1 1,18-7-1,18-4-37,-34 9-28,6-1-267,-25 15-245,0-4 448,-1 0 0,1 0 0,-1-1 0,0 0 0,0 0 0,-12 7 1,11-7 108,1-1-1,-1 1 1,1 0 0,0 0 0,1 1 0,-10 10 0,15-15-17,-1 0 0,1 0-1,-1 0 1,0 0 0,1 0 0,0 0-1,-1 0 1,1 0 0,0 0 0,-1 0-1,1 0 1,0 2 0,0-2-12,0-1 0,0 1 0,0-1 0,0 1 0,1-1 0,-1 1 0,0-1 0,0 1 0,0-1 0,1 0 0,-1 1 0,0-1 0,1 0 0,-1 1 1,0-1-1,1 1 0,-1-1 0,0 0 0,1 0 0,0 1 0,2 0 30,0 1 0,1-1 0,-1 0 1,0-1-1,1 1 0,5 0 0,12 3 39,-18-3-107,-1 1-1,1-1 1,-1 1-1,0 0 1,0 0 0,0 0-1,0 0 1,0 0-1,0 1 1,0-1-1,1 4 1,13 30-245,-12-25 207,-3-10 58,-1-1 1,1 0 0,-1 0 0,1 1 0,-1-1 0,1 0 0,-1 0 0,1 0 0,-1 0 0,1 0 0,-1 0 0,1 1 0,-1-1 0,1 0 0,-1 0 0,1-1 0,-1 1 0,1 0 0,0 0 0,0 0-17,5 0-10,-1-1 1,1 0 0,0 0-1,-1 0 1,1-1 0,9-4 0,34-18 13,-43 20 8,177-112-103,-70 40 100,-72 51-52,1-1 120,39-31 0,-77 54-79,0-1 0,-1 1 0,1 0-1,-1-1 1,0 1 0,0-1 0,2-5 0,-4 8 22,0 0 1,-1 0-1,0 0 1,1 0-1,-1-1 1,0 1 0,1 0-1,-1 0 1,0 0-1,0 0 1,0 0-1,0-1 1,0 1-1,0 0 1,0 0-1,0 0 1,-1 0-1,1-1 1,0 1 0,-1 0-1,1 0 1,-1 0-1,1 0 1,-1 0-1,0 0 1,1 0-1,-1 0 1,0 0-1,0 0 1,1 1-1,-1-1 1,-2-1 0,-1-2-21,0 1 82,-1 0-1,1-1 0,0 0 0,0 0 1,1 0-1,-6-7 0,9 9-34,-1 1 0,0 0 1,1 0-1,0-1 0,-1 1 0,1-1 0,0 1 0,0 0 0,0-1 0,-1 1 0,2-1 1,-1 1-1,0 0 0,0-1 0,0 1 0,1-1 0,-1 1 0,0 0 0,1-1 0,-1 1 1,1 0-1,0 0 0,0-1 0,-1 1 0,1 0 0,0 0 0,0 0 0,0 0 0,0 0 1,0 0-1,2-1 0,10-9 46,0 2 0,1-1 0,0 2 0,30-14 0,22-13-117,-58 30 93,-1 0 0,1-1 0,-1 0-1,-1 0 1,1 0 0,6-10 0,-7 9-78,0-1 1,0 0-1,-1-1 0,-1 0 1,1 1-1,-1-1 1,-1-1-1,0 1 1,0 0-1,0-1 0,-2 1 1,3-18-1,-4 15-97,0 9 70,0 0 0,0-1 0,0 1 0,0-1 0,-2-5 0,2 8 56,-1 0 0,1 0 0,-1 0 0,1 0 0,-1 0 0,1 0 0,-1 0 1,0 0-1,0 0 0,0 0 0,1 1 0,-1-1 0,0 0 0,0 0 0,0 1 1,0-1-1,0 1 0,0-1 0,0 1 0,-2-1 0,-6-2 22,0 1-1,-14-2 1,16 4 67,0-1-1,1-1 1,-1 1 0,0-1 0,-11-5 0,17 6-68,0 1 0,0-1 0,0 0 0,0 1 0,0-1 0,0 0 0,1 0 0,-1 0 0,0 0 0,0 0 0,1 0 0,-1 0 0,1 0 0,-1 0 0,1 0 0,-1 0 0,1-1 0,0 1 0,0 0 0,-1 0 0,1 0 0,0 0 0,0-1 0,0 1 0,0 0 0,1 0 0,-1 0 0,0-2 0,2-4-35,0 1 0,0 0 0,0 0 0,4-6 0,57-102-457,-21 43 100,-37 62 327,-1 0-1,0-1 1,0 1-1,-1-1 1,0 0 0,0 0-1,0-11 1,-2 17 18,-1 0 0,0 0 0,0 0 1,0 1-1,0-1 0,0 0 0,-1 0 0,0 0 0,0 0 1,0 0-1,0 1 0,-1-1 0,1 1 0,-1-1 1,0 1-1,0-1 0,0 1 0,-1 0 0,1 0 1,-1 0-1,-3-3 0,0 1 15,-1 1 0,0 0 1,1 0-1,-1 1 0,-1 0 0,1 0 0,0 1 1,-1 0-1,1 0 0,-9 0 0,-6-1-13,0 1-1,-27 2 0,5 2 78,1 2-1,-1 2 1,1 2-1,1 1 1,-1 3-1,-65 26 1,96-34 146,14-8-112,20-13-74,-16 13-1,4-4 0,-1 0 1,0-1 0,0 0 0,0-1 0,-1 0-1,7-13 1,-12 19-54,0 0-1,-1 0 1,0 0-1,0-1 1,0 1-1,-1-1 1,1 1-1,-1-1 1,0 0-1,0 1 1,-1-1-1,1 0 1,-1 0-1,0 0 1,-1 1-1,1-1 1,-1 0-1,0 0 1,-2-6-1,2 8-7,0 1-1,-1-1 1,1 0-1,-1 1 0,0-1 1,0 1-1,0-1 1,0 1-1,0 0 1,0 0-1,-1 0 1,1 0-1,-1 0 1,1 1-1,-1-1 0,-4-1 1,-3-1-151,0 1 0,0 1 0,-17-3 0,16 4 170,0-1 1,-16-6 0,24 7 67,0 1 1,0-2 0,1 1 0,-1 0 0,0-1 0,1 1 0,-1-1-1,1 1 1,0-1 0,-1 0 0,1 0 0,0-1 0,0 1 0,0 0-1,0-1 1,1 1 0,-1-1 0,1 1 0,-1-1 0,1 0-1,0 1 1,0-1 0,0 0 0,0 0 0,1 0 0,-1 0 0,1 0-1,0 0 1,0 0 0,0 0 0,0 0 0,0 0 0,1 0 0,-1 0-1,3-5 1,12-46 315,-7 29-205,-2 0 1,0 0-1,-1 0 0,1-43 1,-6 39-177,-1 17 28,0 0-1,1 0 1,1 0 0,0 1 0,5-23 0,-1 20-105,-1-1-1,3-17 0,-6 27 22,0 1-1,-1-1 1,0 1 0,0-1-1,-1 0 1,1 1-1,-1-1 1,0 1 0,0-1-1,0 1 1,-3-6-1,3 8 44,-1 0 1,1 0-1,-1 0 0,0 0 0,0 0 0,1 1 1,-1-1-1,0 1 0,0 0 0,-1-1 0,1 1 1,0 0-1,0 0 0,-1 0 0,1 1 0,0-1 0,-1 0 1,-4 0-1,-5 0 33,1-1 0,-16 2 1,26 0 9,-28 1 137,-40 7 0,48-5-3,0 0 0,-1-2 0,-37-1 0,51-3-60,10-2-37,19-7-15,-13 8-11,38-22-6,104-63 10,-116 67 60,-2-2 0,38-34 1,-65 54-93,-1 0 0,1 0 1,-1-1-1,0 0 1,-1 1-1,1-1 0,-1-1 1,5-8-1,-8 12 0,1 1 0,0 0 0,-1 0-1,1-1 1,-1 1 0,0-1 0,1 1 0,-1 0 0,0-1-1,0 1 1,0-1 0,0 1 0,0 0 0,-1-3-1,1 3 1,-1-1-1,0 1 0,0 0 1,1 0-1,-1 0 0,0 0 1,0 0-1,0 0 0,0 1 1,-1-1-1,1 0 0,0 0 1,0 1-1,0-1 0,-1 1 1,1-1-1,-2 0 0,-7-1-60,0-1 1,1 1-1,-1 1 0,0 0 0,0 0 0,0 1 1,-18 2-1,-71 14 9,91-14 88,-11 2 11,-12 2 140,0 0-1,-48 1 1,78-6-169,0-1 0,-1 0-1,1-1 1,-1 1 0,1 0 0,0 0 0,-1-1 0,1 1 0,0 0-1,0-1 1,-1 1 0,0-2 0,1 2-7,1 0 1,0-1-1,-1 1 1,1 0-1,0-1 0,-1 1 1,1 0-1,0-1 1,0 1-1,-1-1 1,1 1-1,0-1 0,0 1 1,0 0-1,0-1 1,0 1-1,-1-1 0,1 1 1,0-1-1,0 1 1,0-1-1,0 1 0,0-1 1,1-1-14,0 0 0,-1 0 0,1 0 0,0 0 0,0 0 0,0 0 0,0 1 0,0-1 0,1 0 0,-1 1 0,1-1 0,-1 1 0,2-2 0,90-70-77,31-31 912,-115 97-705,-5 4-25,0 0 1,-1 0-1,1 0 1,-1 0 0,1-1-1,-1 1 1,0-1 0,3-5-1,-6 9-80,0-1-1,0 1 1,1-1-1,-1 1 0,0 0 1,0-1-1,0 1 1,0 0-1,0-1 1,0 1-1,0-1 0,0 1 1,0 0-1,0-1 1,0 1-1,0 0 1,-1-1-1,1 1 0,0 0 1,0-1-1,0 1 1,0 0-1,-1-1 1,1 1-1,0 0 1,0-1-1,-1 1 0,1 0 1,0 0-1,0-1 1,-1 1-1,1 0 1,-1-1-1,-17-5 132,11 5-91,-1 1 0,0-1 1,-10 2-1,-3 0-9,19-1-7,1 0-1,-1 0 1,1 0-1,0 0 1,-1 0-1,1-1 1,-1 1-1,1 0 1,-1-1 0,1 1-1,0-1 1,-3-1-1,6 1-11,0 0 0,0-1 0,0 1 0,0 0 0,0 0 1,0 0-1,0 1 0,0-1 0,4 0 0,-4 0-7,141-57-53,-113 45 58,-24 10-22,1 1-51,0-2-1,0 1 1,7-6 0,-8 3-52,-9 4 28,-22 4-76,-109 18-382,-146 23 572,219-29 116,61-14-148,1 0 1,-1 0 0,0 0-1,0 0 1,0 0-1,0 0 1,0 0-1,0 0 1,0 0 0,0 0-1,0 0 1,0 0-1,0 0 1,0 0-1,0 0 1,-1 0 0,1 0-1,0 0 1,0 0-1,0 0 1,0 1-1,0-1 1,0 0-1,0 0 1,0 0 0,0 0-1,0 0 1,0 0-1,0 0 1,0 0-1,0 0 1,0 0 0,0 0-1,10 0-8,17-3-12,78-17 95,-52 9-67,-17 3 28,-1-1 1,0-1-1,-1-2 0,-1-1 1,1-2-1,57-36 0,-83 47-68,-7 3-10,1 0 1,-1 0-1,1 0 0,-1 1 1,0-1-1,1-1 0,-1 1 0,0 0 1,0 0-1,0 0 0,0-1 0,0 1 1,0 0-1,0-1 0,1-2 1,-2 4 31,0 0 1,0 0 0,0 0 0,1 0 0,-1 0 0,0-1 0,0 1 0,0 0 0,0 0 0,0 0-1,0 0 1,0 0 0,0-1 0,0 1 0,0 0 0,0 0 0,0 0 0,0 0 0,0-1-1,0 1 1,0 0 0,-1 0 0,1 0 0,0 0 0,0 0 0,0-1 0,0 1 0,0 0-1,0 0 1,0 0 0,0 0 0,0 0 0,-1 0 0,1 0 0,0-1 0,0 1 0,0 0 0,0 0-1,0 0 1,0 0 0,-1 0 0,1 0 0,0 0 0,0 0 0,0 0 0,0 0 0,-1 0-1,1 0 1,0 0 0,-9 0-145,-1 0 0,1 0-1,-1 1 1,1 0 0,0 1-1,-1 0 1,-11 5-1,-5-1 5,-216 41 720,240-46-520,0-1 0,0 0-1,1 1 1,-1-1 0,0 0 0,0 0 0,0-1 0,0 1-1,-4-1 1,6 1-41,0 0 0,0-1 0,0 1 0,0 0 0,0 0 0,0-1-1,0 1 1,0 0 0,0 0 0,0-1 0,0 1 0,0 0 0,0 0 0,0-1 0,0 1-1,0 0 1,0 0 0,0 0 0,0-1 0,1 1 0,-1 0 0,0 0 0,0-1 0,0 1 0,0 0-1,0 0 1,1 0 0,-1 0 0,0-1 0,0 1 0,0 0 0,0 0 0,1 0 0,-1 0-1,0 0 1,0-1 0,1 1 0,-1 0 0,0 0 0,1 0 0,7-5 140,0 0 1,14-5-1,289-149 224,-304 155-348,21-10 25,-14 7-121,-1 0 0,1-2 0,-1 1 0,22-20 1,-35 27 58,1 1 1,-1 0-1,1-1 1,-1 1 0,1-1-1,-1 1 1,1-1 0,-1 0-1,0 1 1,1-1 0,-1 1-1,0-1 1,1 0 0,-1 1-1,0-1 1,0 1 0,0-1-1,1 0 1,-1 1-1,0-2 1,-1 1 2,1 1-1,0-1 0,0 1 1,-1 0-1,1-1 1,0 1-1,0-1 1,-1 1-1,1 0 1,-1 0-1,1-1 0,0 1 1,-1 0-1,1 0 1,-1-1-1,1 1 1,0 0-1,-1 0 1,1 0-1,-1 0 0,0-1 1,-26 0-205,-4 6 107,-1 1 1,-51 17 0,27-7 138,-94 18 290,92-21 90,41-9-193,16-3-76,11-4-17,132-51 560,-27 10-521,-29 15-24,67-22 409,-146 48-526,8-2 12,-15 5-37,0 0 1,0 0-1,-1 0 0,1 0 1,0 0-1,0 0 1,0 0-1,0 0 0,0-1 1,0 1-1,0 0 1,-1 0-1,1 0 0,0 0 1,0 0-1,0 0 1,0 0-1,0 0 0,0 0 1,0 0-1,0 0 1,0 0-1,-1-1 0,1 1 1,0 0-1,0 0 1,0 0-1,0 0 1,0 0-1,0 0 0,0 0 1,0 0-1,0-1 1,0 1-1,0 0 0,0 0 1,0 0-1,0 0 1,0 0-1,0 0 0,0-1 1,0 1-1,0 0 1,0 0-1,0 0 0,0 0 1,0 0-1,0 0 1,0 0-1,0-1 1,1 1-1,-1 0 0,0 0 1,0 0-1,0 0 1,0 0-1,0 0 0,0 0 1,-18 0 4,-24 8-56,1 1 1,1 2-1,-57 23 0,92-32-38,3-1 24,0-1-1,0 1 1,0 0-1,0 0 1,0 0-1,0 0 1,0 0-1,1 0 1,-1 0-1,0 1 1,1-1-1,-1 0 1,1 1-1,-2 2 1,3-4 50,0 1 1,0-1 0,0 0-1,0 0 1,0 1-1,0-1 1,0 0 0,0 0-1,0 0 1,0 1 0,0-1-1,0 0 1,0 0 0,0 1-1,0-1 1,0 0 0,1 0-1,-1 0 1,0 1 0,0-1-1,0 0 1,0 0 0,1 0-1,-1 1 1,0-1 0,0 0-1,0 0 1,1 0 0,-1 0-1,0 0 1,0 0 0,1 0-1,-1 1 1,0-1 0,0 0-1,1 0 1,-1 0 0,0 0-1,0 0 1,1 0 0,-1 0-1,0 0 1,0 0 0,1-1-1,12 2-397,0-2-1,-1 0 0,16-3 0,-8 2 27,60-9-1347,9 2 565</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3:40.118"/>
    </inkml:context>
    <inkml:brush xml:id="br0">
      <inkml:brushProperty name="width" value="0.1" units="cm"/>
      <inkml:brushProperty name="height" value="0.1" units="cm"/>
      <inkml:brushProperty name="color" value="#66CC00"/>
    </inkml:brush>
  </inkml:definitions>
  <inkml:trace contextRef="#ctx0" brushRef="#br0">485 179 7648,'-1'-1'123,"1"0"0,-1 0 0,1-1 0,-1 1 0,1 0 0,0 0 0,0 0-1,-1 0 1,1-1 0,0 1 0,0 0 0,0 0 0,0 0 0,0-1 0,1 1 0,-1 0 0,0 0 0,0 0 0,1 0 0,-1-1 0,1 1 0,-1 0 0,1 0 0,-1 0 0,1 0 0,0 0 0,0 0 0,-1 0 0,2 0 0,8-16 364,-9 16-416,-1 0 0,1 0-1,0 0 1,-1 0 0,1 0 0,0 1 0,-1-1 0,1 0 0,0 0 0,0 1 0,0-1 0,0 0 0,0 1 0,0-1 0,0 1 0,0-1 0,2 0 0,8-5 641,-10 5-365,-8 10-65,3-5-237,1-1 0,-1 0 1,0 0-1,0-1 0,-1 1 0,1-1 0,0 0 0,-9 3 0,-44 11 189,39-12-196,-85 18 223,-115 9 0,203-30-151,-1 0 1,-22-3-1,27 0-209,11-1 18,6-1-22,10-3 14,1 1-1,0 1 1,28-6-1,61-5-61,-70 12 95,293-20-141,-315 23 188,-1 1 0,0 1 1,0 0-1,23 5 1,-35-6 17,0 0-1,1 0 1,-1 1-1,0-1 1,0 0 0,0 1-1,0-1 1,0 1 0,0-1-1,0 1 1,0 0 0,0-1-1,0 1 1,0 0 0,0 0-1,-1 0 1,1 0-1,1 1 1,-2-1 0,0-1 0,0 1 0,0 0 0,0-1 0,0 1 0,0-1 0,0 1 0,0 0 0,0-1 0,0 1 0,-1 0 0,1-1 0,0 1 0,0-1 0,-1 1 0,1-1 0,0 1 0,-1-1 0,1 1 0,-1-1 0,1 1 0,0-1 0,-1 1 0,0 0 0,-4 2 27,1 0 0,-1 1-1,0-1 1,0-1 0,0 1 0,-8 2 0,-19 4 52,-1-1 0,-38 4 0,10-2 96,-84 22-218,-37 6-647,155-35 469,17-4 25,10 1 179,0 0 0,0 0 0,0 0 0,0 0 0,0 0 0,0 0 0,0 0 0,0 0 0,0 0 0,0 0 0,0 0 0,0 0 0,0 0-1,0 0 1,0 0 0,0 0 0,1 0 0,-1 0 0,0 0 0,0 0 0,0 0 0,0-1 0,0 1 0,0 0 0,0 0 0,0 0 0,0 0-1,0 0 1,0 0 0,0 0 0,0 0 0,0 0 0,0 0 0,0 0 0,0 0 0,0 0 0,0 0 0,0 0 0,0-1 0,0 1 0,0 0-1,0 0 1,0 0 0,0 0 0,0 0 0,0 0 0,0 0 0,-1 0 0,1 0 0,0 0 0,0 0 0,0 0 0,0 0 0,0 0 0,19-8-90,-1 1 0,27-7 0,250-52-280,-11 7 85,-195 45 191,110-2 1,-185 16 100,0 0 0,-1 0 0,1 1 0,0 1 0,17 4 0,-30-6 6,0 0 1,1 1-1,-1-1 0,1 1 0,-1 0 0,0-1 1,1 1-1,-1 0 0,3 2 0,-4-3-1,0 0 0,0 0 0,0 1 0,0-1 0,1 0 0,-1 0 1,0 1-1,0-1 0,0 0 0,0 0 0,0 1 0,0-1 0,0 0 0,0 1 0,0-1 0,0 0 0,0 1 0,0-1 0,0 0 1,0 0-1,0 1 0,0-1 0,0 0 0,0 1 0,0-1 0,0 0 0,0 0 0,0 1 0,-1-1 0,1 1 0,-2 1 17,0 0 1,0-1-1,-1 1 0,1 0 0,-1-1 0,1 1 0,-1-1 0,1 0 0,-5 2 1,-34 11 305,-74 17 0,85-24-133,-60 12 259,-102 7 1,-91-7-1223,244-16 596,12-1 3,0-1 0,0-1 0,0-1-1,-27-5 1,48 4 71,0 1-1,0-1 1,0 0-1,-10-5 1,15 6 80,0 1 0,0 0 0,0-1 1,0 1-1,0-1 0,1 0 0,-1 1 0,0-1 1,0 0-1,0 1 0,0-1 0,1 0 1,-1 0-1,0 0 0,1 0 0,-1 0 0,1 0 1,-1 0-1,1 0 0,0 0 0,-1 0 1,1 0-1,0 0 0,-1 0 0,1 0 0,0 0 1,0 0-1,0 0 0,0 0 0,0 0 1,0 0-1,0 0 0,1-2 0,0 1 0,0 0-1,0 1 1,1-1-1,-1 0 1,1 0 0,-1 0-1,1 1 1,0-1-1,-1 1 1,1-1-1,2 0 1,27-15-94,3 3 149,1 1-1,-1 2 1,62-11 0,113-5 418,-174 24-118,0 1 0,0 2 0,0 1 0,0 2 0,67 14 0,-82-9 42,-13-3-33,-7-5-336,0 0-1,0 0 0,0 0 1,0 0-1,0 0 1,0 1-1,0-1 1,0 0-1,1 0 0,-1 0 1,0 0-1,0 0 1,0 0-1,0 0 1,0 0-1,0 0 0,0 0 1,0 1-1,0-1 1,0 0-1,0 0 1,0 0-1,-1 0 0,1 0 1,0 0-1,0 0 1,0 0-1,0 0 1,0 0-1,0 1 0,0-1 1,0 0-1,0 0 1,0 0-1,0 0 1,0 0-1,0 0 0,0 0 1,0 0-1,0 0 1,-1 0-1,1 0 0,0 0 1,0 0-1,0 0 1,0 0-1,0 0 1,0 0-1,0 0 0,0 0 1,0 0-1,0 0 1,-1 0-1,1 0 1,0 0-1,0 0 0,0 0 1,0 0-1,0 0 1,0 0-1,-22 5 451,14-3-361,0 0 0,-16 1-1,-82-1-630,-1-6 0,-109-17-1,21-12-234,173 25 827,15 1 64,6 7-111,1 0-1,0 0 0,1-1 0,-1 1 0,0 0 0,0-1 1,0 1-1,0 0 0,0 0 0,0-1 0,0 1 0,0 0 0,0-1 1,1 1-1,-1 0 0,0 0 0,0-1 0,0 1 0,0 0 1,1 0-1,-1 0 0,0-1 0,0 1 0,1 0 0,-1 0 0,0 0 1,0 0-1,1-1 0,-1 1 0,1 0 0,7-3 72,1-1-1,0 2 0,0-1 1,0 1-1,1 1 0,-1-1 1,13 1-1,5-1 81,16-2 320,77 5 1,46 14-204,-132-12-216,395 52 1190,-377-45-995,-29-5 97,-1-1 1,41 3-1,-147 0-41,40-1-273,-70 6 33,-261 17-1142,187-29 443,533-20 1151,-97 3-147,10 3-26,46-1 412,-143 14 91,-94 1-466,-102 4-386,-52 1-101,5 1 37,-439-22-1314,454 12 1194,56 4 131,-34-3-269,-64-11 0,85 6 234,15 0 121,9 8-34,0-1-1,0 1 1,0 0 0,0-1-1,0 1 1,0 0-1,0-1 1,0 1 0,0 0-1,0-1 1,0 1-1,0 0 1,0 0 0,0-1-1,1 1 1,-1 0 0,0-1-1,0 1 1,0 0-1,0 0 1,1-1 0,-1 1-1,0 0 1,0 0-1,1-1 1,-1 1 0,0 0-1,0 0 1,1 0 0,-1 0-1,0-1 1,1 1-1,4-2 32,1 0-1,-1 0 1,1 0-1,0 1 0,-1 0 1,1 0-1,0 1 0,7-1 1,-5 1-19,261-4 496,277 12 297,-377-9-610,196-2 1507,-341 6-1322,-24-3-367,0 1-1,0-1 0,0 1 1,0-1-1,0 1 1,-1-1-1,1 1 0,0-1 1,0 1-1,0-1 0,0 1 1,-1-1-1,1 0 0,0 1 1,0-1-1,-1 1 1,1-1-1,0 0 0,-1 1 1,1-1-9,-2 2-15,0 0-1,0-1 1,0 1-1,0-1 0,0 1 1,0-1-1,0 0 1,0 1-1,-1-1 1,1-1-1,0 1 0,-4 1 1,-33 4-231,27-4 185,-35 2-263,-75-3-1,55-2 75,-197 15-255,125-4 82,117-9 303,17 1 32,8-1 44,14 1 3,422 6 124,141 8 488,-477-12-326,-77-2-158,-5-1 88,0-1 1,32-3-1,-43 1-77,-9-1 2,-18-4-13,-3 2-128,0 1-1,0 1 0,-28-1 0,-64 4-3,101 0 49,-158 6-86,-226-5-358,371-4 336,24 3 90,0 0 1,0 0-1,-1 0 1,1 0-1,0 0 1,0 0-1,0 0 1,0 0-1,-1 0 1,1 0-1,0 0 1,0 0-1,0 0 1,0 0-1,-1 0 1,1 0-1,0 0 1,0 0-1,0 0 1,0 0-1,-1 0 1,1 0-1,0 0 1,0 0 0,0 0-1,0 0 1,0-1-1,-1 1 1,1 0-1,0 0 1,0 0-1,0 0 1,0 0-1,0 0 1,0-1-1,0 1 1,0 0-1,-1 0 1,1 0-1,0-1 1,9-1-112,18-2-11,419-24-441,2 26 547,-232 3 405,-113 3 519,-333 5-509,27 0-285,-109 10-95,66-3-341,232-15 251,9-1 17,0 0 0,-1 0 0,1 1 0,0-1 0,-8 3 0,24-6 13,1 1 0,-1 0 0,1 0 0,0 1-1,20 1 1,-11 0 26,412-10-363,262 23 592,-587-5 688,-213-10-624,-62 0-352,72 7-4,-144 3 104,-183-8-809,738-4 332,57 0 460,137 7 803,-510-3-786,1-1 0,0 1 0,0 0 0,0 0 0,0 0 0,0 0 0,0 0 0,0 0 0,0 0 0,0 0 0,0 1 1,0-1-1,0 0 0,0 0 0,0 1 0,1 0 0,-25 3 39,-251-1-30,113-3-21,-465-13-1117,611 12 1067,4 1 10,1-1 0,-1-1-1,-12-2 1,29 1-140,10 2 136,238-6-131,-2 0 179,-136 6-22,136 3 543,-172 5-176,-68-7-69,-18-2-90,-25-4-70,-63 1-312,-123 10 0,41 0 146,-545-1-1306,697-5 1168,22 0-14,8-2 128,16-1 21,136-2 13,-63 4 72,641-11 196,-704 13-195,-16 1 45,0 0-1,0-2 0,0 0 1,0-1-1,18-4 0,-35 6-88,1-1 0,0 1 0,0 0 0,0 0 0,0 0 0,0 0 0,0 0 0,0 0 0,0 0 0,0 0 0,0 0 0,0 0 0,0 0 0,0-1 0,0 1 0,0 0 0,0 0 0,0 0 0,0 0 0,0 0 0,0 0 0,0 0 0,0 0 0,0 0 0,0-1 0,0 1 0,0 0 0,0 0 0,0 0 0,0 0 0,0 0 0,0 0 0,0 0 0,0 0 0,0 0 0,0 0 0,1-1 0,-67-2-118,36 3 68,-206 1-356,125 1 266,-251 10-170,155-3 256,59-1-177,112-8-58,54-3 323,0 1-1,24 0 0,-21 1-3,116-5 196,302-9 250,-307 12-401,641-6 610,-739 9-659,126-3 334,-122 1-56,75-14 0,-93 8-202,-20 8-99,0 0-1,1 0 1,-1 0-1,0-1 1,1 1-1,-1 0 1,0 0-1,1-1 1,-1 1-1,0 0 1,1-1-1,-1 1 1,0 0-1,0-1 1,1 1-1,-1-1 1,0 1-1,0 0 1,0-1-1,0 1 1,0-1-1,1 1 1,-1-1-1,0 0-1,-1 1 1,1-1-1,0 1 0,0-1 0,-1 1 0,1-1 0,0 1 0,0-1 0,-1 1 0,1-1 0,0 1 0,-1-1 0,1 1 0,-1 0 1,1-1-1,-1 1 0,1 0 0,-1-1 0,-18-8-32,2 4-50,-1 1 0,1 1 0,-1 1 0,-30-1 0,-318-5-597,69 14 268,155-1 34,130-5 336,-1 0-27,1 0 0,-1 1 0,1 1 1,-21 4-1,19 0-35,15-4 37,9-1-38,285-9 307,-148 3-159,627-7 375,-497 7-38,-256 5-345,-8-1 1,-7 2-14,0-1-1,-1 0 1,1-1-1,0 1 1,-1-1-1,1-1 1,10-2-1,-17 2-3,-7-1-5,-12-1-46,-1 2-1,0 0 1,1 1 0,-23 1-1,-7 1-14,-615 17-179,639-15 233,-114 6-34,134-9-69,14 1 5,21 1-27,325-3-278,6 0 202,8 22 32,-279-15 610,118 24 1,-209-30-368,-1 0 1,0 0-1,1 0 0,-1 0 1,1 0-1,-1 1 0,-3 0 1,-12 2-20,-279 7 201,196-9-93,-193 0-145,458-9-347,-52 5 331,498-2-161,-158 17 331,-374-11 630,-143-6-571,-349-3-305,296 8 55,-395 7 106,503-7-263,21 0 41,169-9-397,-34 3 299,204 3-49,1 22 162,-226-5 607,-93-7-282,-31-7-204,-1 0 0,1 0 0,-1 0 0,1 0 0,-1 0 0,1 0 0,-1 1 0,0-1 0,1 0 0,-1 0 0,1 1 0,-1-1 1,0 0-1,1 0 0,-1 1 0,0-1 0,1 1 0,-1-1 0,0 0 0,1 1 0,-1-1 0,0 1 0,1 0 0,-2-1-2,1 1 0,0-1-1,0 0 1,0 1-1,-1-1 1,1 0-1,0 1 1,0-1 0,-1 0-1,1 1 1,0-1-1,-1 0 1,1 0 0,0 1-1,-1-1 1,1 0-1,0 0 1,-1 0 0,1 1-1,-1-1 1,-23 7 161,24-7-169,-26 4 79,-1-2-1,1-1 1,-32-2-1,12 1 24,-401 3-102,428-4-122,19 1 113,0 0-1,0 0 1,0 0 0,0 0 0,0 0 0,0 0 0,1 0 0,-1 0 0,0 0 0,0 0 0,0 0 0,0 0 0,0 0-1,0 0 1,0 0 0,0 0 0,0 0 0,0 0 0,0 0 0,0 0 0,0 0 0,0 0 0,0 0 0,0 0 0,0 0-1,0-1 1,0 1 0,0 0 0,0 0 0,0 0 0,0 0 0,0 0 0,0 0 0,0 0 0,0 0 0,0 0 0,0 0-1,0 0 1,0 0 0,10-2-158,18-2-28,241 13-530,-134-1 565,281 25 437,-409-32-294,12 2 360,-37-1 35,-27 0-244,-119 3 100,-177-8-188,-53-2-76,-94-4-295,566 10 81,95-2-131,830 2 34,-838 7 560,-280 0-262,-16-9 2,31-1 39,-92 4-27,-114-1-64,114-3 66,-489-15-96,678 16 114,-12 0-94,30-4-94,31-1 105,-1 1 0,81 4 0,-51 1 53,110-4-38,138 1-176,-65 7 167,220 3 1740,-503-3-1382,-66-6-165,54 0-97,-289-3 69,-21-2 183,179 3-571,157 4 157,20 1-112,188 3-308,-115-5 488,711 6 548,-1040-1-784,221-4 268,-539-9-19,480 8 95,44 1-50,0-2 1,-53-8-1,84 7-48,23 1-39,863-34-255,-349 55 699,-454-17 118,-44-2-34,-29 0-410,0 0-1,1 0 1,-1 0 0,0-1-1,0 1 1,0 0 0,0 0-1,0 0 1,0 0 0,0 0 0,0 0-1,0 0 1,1 0 0,-1 0-1,0 0 1,0 0 0,0 0-1,0 0 1,0 0 0,0 0-1,0 0 1,0-1 0,0 1-1,0 0 1,0 0 0,0 0 0,0 0-1,0 0 1,0 0 0,0 0-1,0 0 1,0 0 0,0-1-1,0 1 1,0 0 0,0 0-1,0 0 1,0 0 0,0 0-1,0 0 1,0 0 0,0 0-1,0 0 1,0-1 0,0 1 0,0 0-1,0 0 1,0 0 0,0 0-1,0 0 1,0 0 0,0 0-1,0 0 1,0 0 0,0 0-1,-1 0 1,1 0 0,0-1-1,0 1 1,0 0 0,0 0-1,0 0 1,0 0 0,-4-4 63,2 3-67,0 0 0,0 0 1,0 1-1,1-1 0,-1 1 0,0-1 1,0 1-1,0 0 0,0 0 0,0 0 1,0 0-1,0 0 0,-4 1 0,-7-1-119,-106-7-266,0 0 128,114 7 220,3 1 21,1-1-1,0 0 1,0 0 0,-1 0 0,1 0 0,0 0 0,-1 0 0,1 0 0,0 0 0,0 0 0,-1-1 0,1 1 0,0-1 0,0 1 0,0-1 0,-1 1 0,1-1 0,0 1 0,0-1 0,-2-1 0,3 1 11,0 1 0,0 0 0,0 0 0,0 0 0,0-1 0,0 1 0,0 0 0,0 0 0,1 0 0,-1-1 0,0 1 0,0 0 0,0 0 0,0 0 0,0-1 0,0 1 0,0 0 0,0 0 0,1 0 0,-1 0 0,0 0 0,0-1 0,0 1 0,0 0 0,1 0 1,-1 0-1,0 0 0,0 0 0,0 0 0,0 0 0,1-1 0,-1 1 0,0 0 0,0 0 0,0 0 0,1 0 0,-1 0 0,0 0 0,0 0 0,0 0 0,1 0 0,-1 0 0,28-4-110,0 0 1,-1 2-1,1 1 1,29 2-1,11 0 5,21-3-64,212 2-156,423 28 351,-560-17 478,53 0 445,-206-11-768,1-1 1,-1 1-1,20-5 0,-30 2 121,-5 0-187,-6-2-61,-54-4-20,-68-2 0,-66 9 157,147 2-82,6-2-61,32 1-116,0 1-1,0 0 1,-22 3 0,93-3-131,287 5-48,-279-3 219,327 16 54,-29-7 118,-95-5 82,-62-1 274,-178-6-368,-28 1-119,0 0-1,-1 0 0,1 0 1,-1 0-1,1 0 0,-1 0 1,1 0-1,-1 0 0,1 0 1,0-1-1,-1 1 0,1 0 0,-1-1 1,1 1-1,-1 0 0,0-1 1,1 1-1,0-1-6,-1 1 1,0 0-1,-1 0 0,1-1 1,0 1-1,0 0 1,0 0-1,0 0 0,0-1 1,0 1-1,0 0 0,0 0 1,0-1-1,0 1 0,0 0 1,-1 0-1,1 0 1,0 0-1,0-1 0,0 1 1,0 0-1,-1 0 0,1 0 1,0 0-1,0 0 0,0-1 1,-1 1-1,-17-8-10,-17-3 2,0 2-1,0 2 1,0 1 0,-57-2-1,-210 14 72,-90 0 105,339-10-162,-92-17 0,123 16-126,28 4-110,40 4 14,-7 0 261,509 52-233,-251-38 426,-288-17-197,0 0 0,-1-1-1,17-3 1,-24 4-41,0 0-1,-1 0 1,1 0 0,-1 0-1,1 0 1,-1 0 0,1-1-1,-1 1 1,1 0 0,-1 0-1,1-1 1,-1 1 0,1 0 0,-1-1-1,1 1 1,-1 0 0,0-1-1,1 1 1,-1 0 0,0-1-1,1 1 1,-1-1 0,1 0-1,-1 0-1,0 1-1,-1-1 0,1 1 0,0-1 1,0 1-1,0-1 0,0 1 0,-1 0 0,1-1 1,0 1-1,0-1 0,-1 1 0,1-1 1,0 1-1,-1 0 0,1-1 0,0 1 1,-1 0-1,1-1 0,-1 1 0,-28-16-150,26 15 113,-12-6 7,-1 2 0,0-1 0,-32-4 0,-55-4-140,97 14 146,-370-17-374,197 13 296,137 2 83,-115-1-151,124 4 87,1 2 0,-55 10 1,79-11 63,4-2 26,0 1 0,0 0-1,1 0 1,-1 0-1,0 0 1,0 0-1,1 1 1,-1 0-1,1 0 1,0 0 0,-1 0-1,1 0 1,-3 3-1,6-4 4,0-1-1,0 1 0,-1-1 0,1 1 1,0-1-1,0 1 0,0-1 1,0 1-1,0-1 0,0 1 0,1-1 1,-1 1-1,0-1 0,0 0 1,0 1-1,0-1 0,0 1 0,1-1 1,-1 1-1,0-1 0,0 0 0,1 1 1,-1-1-1,0 0 0,1 1 1,-1-1-1,0 0 0,1 1 0,-1-1 1,0 0-1,1 1 0,14 9-92,-13-9 90,6 3 58,-6-4 85,-13-7 59,4 4-162,0 0 0,-1 0 0,1 0 0,0 1-1,-9-1 1,4 0-33,10 3-13,0-1 0,0 1 0,0-1 0,0 0 0,0 0 0,0 0 0,0 0 0,0 0 0,0 0 0,1 0 0,-1 0 0,0-1 0,1 1 0,-1-1 0,1 1 0,0-1 0,-2-2 0,3 4 2,0-1-1,0 1 0,0-1 0,0 1 0,0-1 1,0 1-1,0-1 0,0 1 0,0-1 0,0 1 1,1-1-1,-1 1 0,0 0 0,0-1 0,1 1 1,-1-1-1,0 1 0,0 0 0,1-1 1,-1 1-1,0 0 0,1-1 0,-1 1 0,1 0 1,-1-1-1,0 1 0,1 0 0,-1 0 0,1 0 1,-1-1-1,0 1 0,1 0 0,-1 0 0,1 0 1,-1 0-1,2 0 0,19-5 38,-19 5-43,203-17-390,-13 21 311,-58 0 214,62 1 290,10-1-170,-94 1 4,-60-2-172,56-3 0,180-12 173,-170 19-187,-82-6-434,69 12 0,-100-13-322,-2 1-362,-12 5-1738,-27 12-6551</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0:05.279"/>
    </inkml:context>
    <inkml:brush xml:id="br0">
      <inkml:brushProperty name="width" value="0.1" units="cm"/>
      <inkml:brushProperty name="height" value="0.1" units="cm"/>
      <inkml:brushProperty name="color" value="#66CC00"/>
    </inkml:brush>
  </inkml:definitions>
  <inkml:trace contextRef="#ctx0" brushRef="#br0">72 18 6976,'-13'-2'1839,"-1"1"0,-31 3 2856,70-7-3910,-1 0 0,1 2 1,0 1-1,0 1 0,0 1 1,0 1-1,34 6 0,45 19 15,-87-22-612,0-1 0,0 0 0,22 0-1,56-3 375,-46-1-216,49 0 86,76 2 53,100 21 331,-169-14-344,182-9 0,27 13 442,-173-3-804,-23-11 107,5 1-157,51 2 355,20 1 29,-101 0-401,-53-3-49,-77 1 17,-45 0-352,-138 1-22,3 6 33,-94 2-246,135-9 16,174 1 530,0-1 1,-1-1 0,1 1-1,0 0 1,0 0 0,-1-1-1,1 0 1,0 1 0,-3-2-1,15-2-172,17 2-3,42 2 0,5 1-57,154-16-31,204-7 836,-321 23-118,164-3-28,-82 1-212,-89 2-280,64 12 333,0 0 143,200-6-253,68-14 245,-312 6-333,-55 2-59,-33-1 92,1 1 0,60 10 0,-66-7 18,-81 2-54,-642 9 75,472-10-144,193-3 4,21-1-8,-1 0-1,1-1 1,-1 0-1,1 0 1,-1-1-1,1 1 1,-11-3-1,17 3 33,0-1 0,0 1 0,0 0 0,-1 0 0,1 0 0,0 0 0,0 0 0,0 0 0,0 0 0,0 0 0,-1 0 0,1 0 0,0 0 0,0 0 0,0 0 0,0 0 0,0-1 0,0 1 0,-1 0 0,1 0 1,0 0-1,0 0 0,0 0 0,0 0 0,0-1 0,0 1 0,0 0 0,0 0 0,0 0 0,0 0 0,0 0 0,0-1 0,0 1 0,0 0 0,0 0 0,0 0 0,0 0 0,0-1 0,5-4-88,11-1 8,18-3 16,65-8-1,38 7-170,-53 5 114,317-34 530,-314 34-275,0 3 0,95 12 0,157-2 36,-243-8-60,60 5-101,20-5 48,-193-6 17,-28-1-54,9 1-6,-1 3-1,-47 0 1,-81 11-39,-74 4-99,262-12 128,317 4-134,-4-8 238,70 4 43,-392 1-147,86 7 59,156-8-1,-224-3-9,38-2-871,-50 9-1882,-15-4 1360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0:07.763"/>
    </inkml:context>
    <inkml:brush xml:id="br0">
      <inkml:brushProperty name="width" value="0.1" units="cm"/>
      <inkml:brushProperty name="height" value="0.1" units="cm"/>
      <inkml:brushProperty name="color" value="#66CC00"/>
    </inkml:brush>
  </inkml:definitions>
  <inkml:trace contextRef="#ctx0" brushRef="#br0">0 39 11392,'10'-4'5126,"-9"4"-4759,24 2-243,-9 0 952,148 9 2420,-98-5-2505,74-2-1,78-9 125,54 0-353,-77-1 70,-66 1-496,-33 0-299,81 1 12,-68 7-173,197 3 930,53 3-657,-339-8-100,59 4-3,32 1-18,93-10-140,24 7 178,-76 2 321,-112-5-299,269-11 182,-258 8-237,59 3 1,-36 1-48,-5 0-111,322-9 495,-208 6-308,-96 3-17,101 4 72,-126-4 20,76-3 121,260-6 69,-286 8-350,69-6 147,-129 3-61,112-9-287,90 16 261,-27 4-64,-83-16-42,-94 3 58,79 2 1,70 8 228,75-6-378,-133-8 86,-93 5-15,-9 1 125,46 1 1,66 9-43,-46 5-52,-93-10 73,-1 0 0,0 1 1,0 1-1,15 6 0,-7-2-6,-11-6-7,1 0-1,0-1 1,0 0 0,0 0-1,-1-1 1,1 0-1,0 0 1,0-1 0,11-2-1,-7 1 15,0 0 0,0 2 0,19 0 0,8 3-34,51-4-1,-29 0 77,-48 0-56,24-4-1,-23 3-121,-3-4 161,-8 2-115,-6 2-682,1 2 665,1 1 0,0-1 0,0 0 0,0 0 0,-1 0 0,1 1 0,0-1 0,0 0 0,0 0 0,0 1 0,-1-1 0,1 0 0,0 1 0,0-1 0,0 0 0,0 0 0,0 1 0,0-1 0,0 0 0,0 1 0,0-1 0,0 0 0,0 1 0,0-1 0,0 0 0,0 0 0,0 1-1,0-1 1,0 0 0,0 1 0,0-1 0,1 0 0,-1 0 0,0 1 0,0-1 0,0 0 0,1 0 0,-1 1 0,0-1 0,0 0 0,0 0 0,1 0 0,-1 1 0,0-1 0,1 0 0,14 9-3599,6 6 1108</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0:27.947"/>
    </inkml:context>
    <inkml:brush xml:id="br0">
      <inkml:brushProperty name="width" value="0.1" units="cm"/>
      <inkml:brushProperty name="height" value="0.1" units="cm"/>
      <inkml:brushProperty name="color" value="#66CC00"/>
    </inkml:brush>
  </inkml:definitions>
  <inkml:trace contextRef="#ctx0" brushRef="#br0">84 8896 3136,'-9'-11'1029,"4"6"-379,3 6-303,2 1 171,-7 11 1695,4 17 614,-1 2 3178,14-53-3019,-2 7-2435,-6 11-352,0-1 1,0 1-1,0-1 1,-1 0-1,0 0 1,1 0-1,-1 0 0,0 0 1,-1 0-1,1 0 1,-1-8-1,-9-142 1332,1 59-1104,7 80-339,0-16 297,-2 0-1,-9-42 1,6 42-234,2 1 0,-2-48 0,7-66 135,1 48-225,8-169 270,-8 106 119,-4 78-223,2-330 264,9 225-342,5-50 304,-6 167-380,23-165 78,-28 201-164,0 0-1,-4-47 0,1-7 103,10-60-60,3-98-175,-8 72 93,-11-47 229,1 14-104,5 202-64,-5-107 59,0 8-177,3 64 162,0 21-78,2-26 0,0 17 55,-2-31-1,0 30 0,2-39-1,1 38 1,-5-43 0,2 41 5,2-48 1,1-30 30,-6 25-4,1 41 8,-7-45-4,4 32-59,3 23-5,1 0 0,3-47 0,2-23 1,1-20-18,7-409 13,-11 369-104,-4 76 177,-7 7-208,2 11 262,10 65-115,-2-12-22,1-1 0,1 1 0,2-18 0,0-135 7,-4 89 68,2-146-29,9 60-80,-9-259-112,5 283 314,-20-53-111,2 71-118,10 42 91,3 44-21,-2 0 0,-8-42-1,-14-112-143,15 103 352,8 60-225,2-40 1,0 10 5,18-278 144,-18 327-142,1-19 40,9-34-1,-8 53-23,0 0 0,1 0 0,0 0 0,1 0 0,0 1 0,0-1 0,9-10 0,-13 19-5,-1 0-1,1 0 0,0 0 0,0 0 0,0 0 0,0 0 0,0 0 0,0 0 0,0 1 0,0-1 1,0 0-1,1 1 0,-1-1 0,0 1 0,0-1 0,1 1 0,-1-1 0,0 1 0,0 0 1,1 0-1,-1 0 0,0-1 0,1 1 0,-1 1 0,0-1 0,1 0 0,-1 0 0,0 0 0,1 1 1,-1-1-1,2 1 0,2 2 0,0 0 1,0 0 0,0 1-1,-1 0 1,9 8 0,7 5-34,-6-6-1,0 0 1,18 18-1,-27-23 36,0 0 1,0 0-1,-1 0 0,0 1 1,0-1-1,0 1 0,-1 0 1,5 12-1,-5-6-12,1 1-1,-1-1 1,-1 1-1,-1-1 1,0 1-1,-1 24 1,-4 9 119,-2 141-93,6-132 43,-1-38-55,2 0-1,-1 0 1,2 0 0,6 26-1,-3-20-24,-1 1-1,-2 0 0,1 30 0,-1-16 33,1 75 86,7 69-116,1-54-90,-4-38 66,-5 7 146,-3-57-166,-1 19 96,-10 63 0,4-75-4,-2 24 36,8-53-40,1 0 0,2 27 1,-1-29-36,0 1-1,-1 0 1,0 0 0,-2 0 0,-5 19 0,4-15 19,0-1 0,-1 38 0,6-43-19,-1-13 0,1 1-1,-1-1 1,0 1-1,0 0 0,0-1 1,0 1-1,-1-1 1,0 1-1,-1 4 0,1-1 11,3-20-8,-2-156 108,0 94-83,4-277-84,-2 294 92,-2-1 0,-12-81 1,-3-12-94,13 132 96,-10-156 136,-18-84-160,11 166 30,11 64-88,-6-52 0,13 66 58,0 0-1,2-1 0,0 1 1,0 0-1,2 0 0,0 0 1,5-17-1,-2 14 1,-1-1 0,4-38 0,-6 28 0,-2 25-12,-1 0 0,0-1 0,0 1-1,-1 0 1,1 0 0,-3-8 0,3 12 14,0 1 0,0 0 0,0 0 0,0-1 0,0 1 0,0 0 0,-1 0 0,1 0 0,0-1 1,0 1-1,0 0 0,0 0 0,0 0 0,-1 0 0,1-1 0,0 1 0,0 0 0,0 0 0,0 0 0,-1 0 0,1 0 0,0-1 1,0 1-1,0 0 0,-1 0 0,1 0 0,0 0 0,0 0 0,0 0 0,-1 0 0,1 0 0,0 0 0,0 0 0,-1 0 0,1 0 1,0 0-1,0 0 0,-1 0 0,1 0 0,0 0 0,0 0 0,0 0 0,-1 0 0,1 1 0,0-1 0,0 0 0,0 0 0,-1 0 1,1 0-1,0 0 0,0 1 0,0-1 0,0 0 0,-1 0 0,1 0 0,0 0 0,0 1 0,0-1 0,0 0 0,0 0 0,0 0 0,0 1 1,0-1-1,-8 14 46,5-1-44,1 0 0,1 1-1,0-1 1,1 1 0,0-1-1,1 0 1,3 15 0,-2-11-2,23 144-99,-5-47 146,14 269-132,-11-78 70,11-22-120,12 102 37,-31 44 165,-15-393-32,-7 173 102,7-205-139,0-1 0,0 0 0,-1 1 0,1-1 0,-1 0 0,-2 6 0,3-9 0,0 0 0,0 1 0,0-1 0,0 0 0,-1 0 0,1 0 0,0 0 0,0 0 0,0 0 0,0 0 0,-1 0 0,1 0 0,0 0 0,0 0 0,0 0 0,0 1 0,-1-1 0,1 0 0,0 0 0,0 0 0,0-1 0,0 1 0,-1 0 0,1 0 0,0 0 0,0 0 0,0 0 0,0 0 0,0 0 0,-1 0 0,1 0 0,0 0 0,0 0 0,0 0 0,0 0 0,0-1 0,-1 1 0,1 0 0,0 0 0,0 0 0,0 0 0,0 0 0,0-1 0,0 1 0,0 0 0,0 0 0,0 0 0,0 0 0,-1-1 0,0-3 0,0 0 0,0 0 0,0 0 0,0 0 0,1 0 0,-1 0 0,1 0 0,0-6 0,0-5 0,-6-199 0,9-42-16,-3 196-9,-1-123-242,-2 129 152,-13-72-1,-3 10-22,17 110 147,-1 5-12,1 12-51,3 324 8,-2 372-36,-17-403 204,-37 155-154,50-426 71,4-22 15,0 0 0,-1 0 0,0-1 1,-7 21-1,9-31-53,0 0-1,-1 0 1,1 0 0,0 0 0,0 1-1,0-1 1,0 0 0,0 0 0,0 0-1,0 0 1,0 0 0,0 0 0,0 0-1,0 0 1,0 0 0,-1 1 0,1-1-1,0 0 1,0 0 0,0 0 0,0 0-1,0 0 1,0 0 0,0 0 0,-1 0-1,1 0 1,0 0 0,0 0 0,0 0-1,0 0 1,0 0 0,0 0 0,0 0-1,-1 0 1,1 0 0,0 0 0,0 0-1,0 0 1,0 0 0,-1 0 0,1-1 1,0 0 0,-1 1 1,1-1-1,-1 0 1,1 0-1,0 0 0,-1 1 1,1-1-1,0 0 0,0 0 1,0 0-1,-1 1 0,1-3 1,-1-24-1,2-31 1,1-103-3,-2 47 0,7-221-133,32-281-310,-36 597 460,2-26-103,-13 86 22,-19 225 171,23-213-166,-8 100-1,-7 83 104,-8 100-13,16-192-25,8-103 0,-1 28 31,-17 82 0,20-149-43,1 1 0,-1-1 0,0 0 0,0 1 0,0-1 0,-2 4-1,3-6 7,0 0-1,0 0 1,-1-1-1,1 1 0,0 0 1,0 0-1,0 0 1,0 0-1,0 0 0,0 0 1,0 0-1,0-1 1,0 1-1,0 0 0,0 0 1,0 0-1,0 0 1,-1 0-1,1 0 0,0 0 1,0 0-1,0 0 0,0 0 1,0-1-1,0 1 1,0 0-1,-1 0 0,1 0 1,0 0-1,0 0 1,0 0-1,0 0 0,0 0 1,0 0-1,-1 0 1,1 0-1,0 0 0,0 0 1,0 0-1,0 0 0,0 0 1,0 0-1,-1 0 1,1 1-1,0-1 0,0 0 1,0 0-1,0 0 1,0 0-1,0 0 0,0 0 1,0 0-1,-1 0 1,1 0-1,0 0 0,0 1 1,0-1-1,0 0 1,0 0-1,0 0 0,0 0 1,0 0-1,0 0 0,0 0 1,0 1-1,0-1 1,0 0-1,0 0 0,0 0 1,-3-8-21,0 0 1,0 0-1,1 0 1,1 0 0,-2-16-1,-23-303-251,33-110 32,-6 437 240,3-90-44,12-366 200,-27 242-188,11 122 117,0 84 86,5 173-128,-4-39-131,-1-77 133,10-95-125,2-12 183,5-67-1,-4-61-87,-8 112-64,0-2 18,7-139 30,-10-40 171,-18-54 38,16 307-208,0-112 139,1 67 72,-6-51-1,3 69-143,1 15-38,-1 0 1,-3-13-1,-1-9-32,2-1-1,1 1 0,2-1 1,3-37-1,0-8 123,-1 47-85,-6-104-94,4 134 82,1 0 0,-2 0 0,1 0-1,0 1 1,-1-1 0,0 0 0,0 1 0,-4-7 0,6 11-22,0 0-1,0 0 1,-1 0-1,1 0 1,0 0-1,0 0 1,0 0 0,-1 0-1,1 0 1,0 0-1,0 0 1,0 0-1,-1 0 1,1 0-1,0 0 1,0 1 0,0-1-1,0 0 1,-1 0-1,1 0 1,0 0-1,0 0 1,0 0-1,0 1 1,0-1 0,0 0-1,-1 0 1,1 0-1,0 0 1,0 1-1,0-1 1,0 0-1,0 0 1,0 0 0,0 1-1,0-1 1,-4 7-37,1 16-1,-4 43 1,0 79-1,12 70-126,-3-169 126,21 431-218,14 36 21,-10-258 269,-4-55 18,15 216-5,-22 5-201,-16 282 399,-1-582-307,-6 0 0,-36 197 0,28-258 5,-5 38-73,9-4-14,3 166 0,9-222 102,-1-18 10,4 35-1,-3-45-96,-3-9 45,2-3 64,-1 0 0,0-1 0,0 1 0,1-1 0,0 1 0,-1-1 0,1-2 0,-4-76-204,-13-151-106,15-79 367,-17-436-170,19 744 124,-2-17-107,3 15 55,2 11 23,12 43 49,16 100 1,-22-97-14,82 621 461,-85-576-456,21 220-49,67 428 179,-76-496 50,-16-1-188,-3-165-66,0-39 129,-7 52 1,7-93-48,-1 8-116,1-11 95,0-1 1,1 0-1,-1 0 0,0 1 0,1-1 0,-1 0 0,1 0 1,-1 0-1,1 1 0,0-1 0,-1 0 0,1 0 0,0 0 0,0 0 1,-1 0-1,1-1 0,-4-20-47,0 1 0,-2-38 0,2 8 9,-36-166-39,15 97-34,-32-204-135,-9 35-42,51 236-161,11 47 323,3 7 75,2 6 18,14 69 32,70 384 707,-30 11-5,-32-175-328,-12 114-161,-12-402-206,1 9 14,-2 1 0,-5 27 1,2-29 10,5-16-23,-1 1 1,1-1-1,0 0 0,0 0 1,0 1-1,-1-1 1,1 0-1,0 0 0,0 1 1,-1-1-1,1 0 0,0 0 1,0 0-1,-1 1 1,1-1-1,0 0 0,-1 0 1,1 0-1,0 0 0,-1 0 1,1 0-1,0 0 0,-1 1 1,1-1-1,-1 0 1,0-1-4,1 1 0,-1 0 0,0-1 0,1 1 0,-1 0 0,0-1 0,1 1 0,-1-1 1,1 1-1,-1-1 0,1 1 0,-1-1 0,1 1 0,-1-1 0,0 0 0,-10-21-82,0-12-32,1-1-1,-9-69 0,14 70 106,-23-254-200,25 245 199,-16-395-172,19 314-14,1 56 39,0 63 105,0 6 29,1 13 17,13 108 145,19 256-177,5 60 550,-37-417-491,19 209 187,11 163 84,-32-391-286,4 159 112,-5-120-170,-12 76 0,11-107-14,0 0 0,-1 0 0,0 0 0,-1 0 0,-9 17 0,12-25 31,0 0 1,0 1-1,-1-1 1,1 0 0,-1 0-1,0-1 1,1 1-1,-1 0 1,-3 2 0,5-4 23,-1 0 0,1 1 0,-1-1 0,0 0 0,1 0 0,-1 0 0,1 1 0,-1-1 0,0 0 0,1 0 0,-1 0 0,0 0 0,1 0 0,-1 0 0,0 0 1,1 0-1,-1 0 0,0-1 0,0 1-5,-1-1 0,1 0-1,0 1 1,0-1 0,0 0 0,0 0 0,0 1 0,0-1 0,1 0 0,-1 0 0,0 0 0,0 0 0,0-1 0,-5-8-65,1 0 0,1-1 0,0 1 0,0-1 0,-3-16 0,-8-58-291,14 80 352,-6-47-85,3 0 0,3-90 0,3 82 115,3 0 0,12-61 1,-16 116 6,0 2 5,0 0 1,-1 0-1,1 0 1,0 0-1,3-5 1,-4 8-16,0 0-1,0-1 1,0 1-1,0 0 1,1 0-1,-1-1 1,0 1-1,0 0 1,1 0-1,-1 0 1,0-1 0,0 1-1,1 0 1,-1 0-1,0 0 1,1 0-1,-1 0 1,0 0-1,1-1 1,-1 1-1,0 0 1,1 0 0,0 0-3,0 1 0,-1-1 0,1 0 0,0 0 0,-1 1 0,1-1 0,-1 0 0,1 1 0,0-1 0,-1 1 0,1-1 0,-1 0 0,1 1 0,0 1 0,2 1 3,-1 0-1,0 1 0,1-1 1,-2 1-1,1-1 1,0 1-1,-1 0 1,1 0-1,-1 0 0,0 0 1,0 0-1,0 5 1,0 1 6,30 266 431,-24-186-265,36 603 797,-41-639-919,5 149 45,-8-179-182,1-24 78,0 0 0,0 0 0,0 0 0,0 0 0,0 0-1,-1 0 1,1 0 0,0-1 0,0 1 0,0 0 0,0 0 0,0 0 0,0 0 0,0 0 0,0 0 0,0 0 0,-1 0 0,1 0 0,0 0 0,0 0 0,0 0-1,0 0 1,0 0 0,0 0 0,0 0 0,-1 0 0,1 0 0,0 0 0,0 0 0,0 0 0,0 0 0,0 0 0,0 1 0,0-1 0,0 0 0,0 0 0,-1 0-1,1 0 1,0 0 0,0 0 0,0 0 0,0 0 0,0 0 0,0 0 0,0 0 0,0 1 0,0-1 0,0 0 0,0 0 0,0 0 0,0 0 0,0 0 0,0 0 0,0 0-1,0 0 1,0 1 0,0-1 0,0 0 0,0 0 0,0 0 0,0 0 0,0 0 0,-6-14-241,-17-99-392,-8-206 389,15-53 96,21 56 369,-4 283-417,7 115 384,12 209 14,-10-134-96,-3-54-90,38 455 867,-34-469-782,4 37 95,-16-107-418,1-19 225,0 0 0,0 0-1,0 0 1,0 0 0,0 1 0,0-1-1,0 0 1,0 0 0,0 0 0,0 0-1,0 0 1,0 0 0,-1 0 0,1 0-1,0 0 1,0 0 0,0 0 0,0 0-1,0 0 1,0 0 0,0 0 0,0 0-1,-1 0 1,1 0 0,0 0 0,0 0-1,0 0 1,0 0 0,0 0 0,0 0-1,0 0 1,0 0 0,-1 0 0,1 0-1,0 0 1,0 0 0,0 0 0,0 0-1,0 0 1,0 0 0,0 0 0,0 0-1,0 0 1,0 0 0,-1-1 0,1 1-1,0 0 1,0 0 0,0 0 0,0 0-1,0 0 1,0 0 0,0 0 0,0 0-1,0 0 1,0-1 0,0 1 0,0 0-1,0 0 1,0 0 0,-11-25-266,4 5 163,1-2-1,-6-42 0,8 32 37,-37-309-149,38 306 210,-23-316-166,14 176 587,14 246-496,33 443 78,-14-174 8,-18-307-23,-1-12-32,-1 0-1,0 1 1,-4 25-1,1-41-57,-2-16-16,-15-71-48,-30-176-122,29 86 335,7 45 16,8 81-82,6 36 56,3 28 61,35 319 91,-27-216 15,10 292 334,-22-401-468,0 0 0,-1 0 0,-3 17 0,4-30-63,0 0 1,0 0-1,0 1 1,0-1 0,0 0-1,0 0 1,0 0-1,0 0 1,0 0-1,0 0 1,0 0-1,0 0 1,0 1-1,0-1 1,0 0-1,0 0 1,0 0-1,0 0 1,0 0-1,-1 0 1,1 0-1,0 0 1,0 0-1,0 0 1,0 0 0,0 1-1,0-1 1,0 0-1,0 0 1,0 0-1,-1 0 1,1 0-1,0 0 1,0 0-1,0 0 1,0 0-1,0 0 1,0 0-1,0 0 1,-1 0-1,1 0 1,0 0-1,-4-5-71,-3-14-44,-22-157-149,28 165 294,-26-235 144,10-28-155,16 261-1,0 9-5,1 0 0,-1 0 0,1-1 0,0 1 1,0 0-1,1 0 0,1-6 0,-1 39 91,7 76-153,0-2 142,-6-37-6,-4 322 616,2-385-702,0 0 1,-1 0-1,1 0 1,-1 0-1,0 0 1,-1 4 0,1-7-1,1 1 0,0-1 1,0 0-1,0 0 0,0 1 1,-1-1-1,1 0 0,0 0 1,0 1-1,0-1 0,-1 0 1,1 0-1,0 1 0,0-1 1,-1 0-1,1 0 0,0 0 1,-1 0-1,1 0 0,0 0 1,0 1-1,-1-1 0,1 0 1,0 0-1,-1 0 0,0 0-4,0-1-1,1 1 1,-1 0-1,0-1 0,1 1 1,-1-1-1,0 1 1,1-1-1,-1 1 0,1-1 1,-1 1-1,1-1 1,-1 1-1,1-1 0,-1 0 1,0 0-1,-3-5-60,1-1 0,-1 0 0,1 0-1,0 0 1,1 0 0,0 0 0,-3-12 0,-3-59-205,3 22 20,2 35 177,1 9 78,0 0 0,1 1 1,0-1-1,2-23 0,0-2 184,6 72-48,1 59-38,-3-30-224,11 172 162,-14-202-30,2 27-382,-4-58 222,-1-4 43,-1-12-10,-5-34 31,-16-203 418,3-53 143,27-97 140,2 316-410,0 23-88,11-206 31,-7 61-81,-9 138-34,-2 37 14,0-1 0,9-39 1,-7 52-68,-2 13 22,-1-1 1,1 0-1,0 1 1,0-1-1,1 1 0,4-7 1,17-36 222,-24 49-224,0 0 0,0 0 0,0 1-1,0-1 1,0 0 0,0 0 0,0 0 0,0 1 0,0-1 0,0 0 0,1 0 0,-1 0 0,0 0-1,0 1 1,0-1 0,0 0 0,0 0 0,0 0 0,0 0 0,0 0 0,0 1 0,1-1-1,-1 0 1,0 0 0,0 0 0,0 0 0,0 0 0,0 0 0,1 0 0,-1 0 0,0 1 0,0-1-1,0 0 1,0 0 0,1 0 0,-1 0 0,0 0 0,0 0 0,0 0 0,0 0 0,1 0 0,-1 0-1,0 0 1,0 0 0,0 0 0,0 0 0,1 0 0,-1 0 0,0 0 0,0-1 0,0 1-1,0 0 1,1 0 0,-1 0 0,0 0 0,0 0 0,0 0 0,0 0 0,0 0 0,1-1 0,-1 1-1,0 0 1,0 0 0,0 0 0,0 0 0,0-1 0,1 16-185,-1 90 30,12 846-549,-11-916 502,-1-30-61,-1-6 143,-1-14 60,-9-109 300,2 41-142,-22-225 343,6-157-79,24 75-148,2 206 26,-2 142-88,0 36-151,-1 29-74,1 130 5,3-72 13,-3 100-48,6 337 318,-2-466-364,-4-46-424,0-9 342,-2-25-165,-4-78-708,-5-246-1300,10 278 1922,-4-212-766</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0:36.102"/>
    </inkml:context>
    <inkml:brush xml:id="br0">
      <inkml:brushProperty name="width" value="0.1" units="cm"/>
      <inkml:brushProperty name="height" value="0.1" units="cm"/>
      <inkml:brushProperty name="color" value="#66CC00"/>
    </inkml:brush>
  </inkml:definitions>
  <inkml:trace contextRef="#ctx0" brushRef="#br0">43 8620 4384,'-12'-4'2017,"8"3"-1423,6 3-347,-2 1 122,1 0-1,-1-1 0,0 1 0,1 0 0,-1 0 0,0 0 1,-1 4-1,0-2 132,1 1 477,-1 0 0,1 0 0,-2 0-1,-2 8 1,-2 12 21,4-5-500,1 1 0,2 34 0,1-9 157,-2-41-602,-1 4 1164,1-10-1191,-3-8 117,1-1 0,0 1-1,1 0 1,0-1 0,0-12 0,0 9-72,1-169 1123,1 83-740,-1-28-208,4-12 7,-4 129-245,2-70 50,3-50 151,13-63-23,-9 91-79,3-12 16,-9-197-28,-4 201 178,8 3 29,0-8-172,-25-429 1300,3 212-738,5 222-538,-1-27-14,11 123-110,-2-91-140,0 76 82,-1-11 76,2-49 1,4-121 269,-5 114-231,-1 9-42,0-29 33,1 35-35,0 51-49,3-42 1,1-72 83,1-6 126,-1 136-249,6-23-1,-3 13 20,-2 19 30,1 8-32,2 9 4,-1 57 110,-1-10-103,8 290-178,-13-256 177,-10 170 119,-3-177-426,11-80 166,0-15 99,0-23-25,3-104-204,1 101 221,12-177 217,-4-442 438,-12 576-525,1-29 4,0-16 2,-1 30 61,2 65-111,-8-42 1,4 42 82,-1-45 1,10 21-219,9 457-422,-12-269 698,-2-104-334,11-205 149,-5-88 62,-6 164-35,1-216 47,-5 243 10,3 51-33,0-1 1,1 0-1,2-19 1,1-91-52,-3 65-119,1-166 412,-7 99-91,6 119-148,0 0-1,-4-16 1,3 19-38,0-1 0,0 1-1,1-1 1,1 1 0,1-18-1,0-16 55,-1 24-23,0 15-60,0 5-51,5 153 5,-6-51 39,5 179-15,-4-218-24,1-59 47,3-17 33,-3 0 5,0-1 0,-2-14 0,1-9 0,5-225 81,-5 182-114,-8-85 24,2 59 7,5 73-18,1-81 190,14-107-288,-12 73 142,-3 28 11,3 4-8,4-49 53,-4 88-54,3-19-31,-3 65 58,0 0-1,-2 0 0,-1 0 1,-1 0-1,-9-39 1,9 51-92,0 0 1,1 0 0,3-26 0,-1 4 9,4-156 147,-2 133-113,-1 35 35,-2-45 0,-2 51-76,0 3 16,0 0 0,3-27 0,1-73-15,1-2-47,4-27 60,1 76 123,0 15-68,-6 45-49,1-1 1,0 1-1,1 0 1,5-13-1,-4 13-146,-5 12 130,0 0 0,0-1 0,0 1 1,0 0-1,0 0 0,0 0 0,0-1 0,0 1 0,0 0 1,0 0-1,0 0 0,0-1 0,1 1 0,-1 0 1,0 0-1,0 0 0,0 0 0,0-1 0,0 1 1,1 0-1,-1 0 0,0 0 0,0 0 0,0 0 0,0 0 1,1-1-1,-1 1 0,0 0 0,0 0 0,0 0 1,1 0-1,-1 0 0,0 0 0,0 0 0,1 0 0,-1 0 1,0 0-1,0 0 0,0 0 0,1 0 0,-1 0 1,0 0-1,0 0 0,0 0 0,1 0 0,-1 1 1,0-1-1,0 0 0,0 0 0,1 0 0,-1 0 0,0 0 1,0 1-1,10 11-2879,-5-4 868,13 11-400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0:37.022"/>
    </inkml:context>
    <inkml:brush xml:id="br0">
      <inkml:brushProperty name="width" value="0.1" units="cm"/>
      <inkml:brushProperty name="height" value="0.1" units="cm"/>
      <inkml:brushProperty name="color" value="#66CC00"/>
    </inkml:brush>
  </inkml:definitions>
  <inkml:trace contextRef="#ctx0" brushRef="#br0">4 1 9056,'-3'15'4050,"7"6"-3947,0 2 154,1 100 2735,5 203-149,2-244-2086,-12-82-775,0 0 0,0 0-1,0 1 1,0-1 0,0 0 0,0 1 0,0-1 0,0 0-1,0 1 1,0-1 0,0 0 0,0 0 0,0 1-1,0-1 1,0 0 0,1 1 0,-1-1 0,0 0 0,0 0-1,0 1 1,0-1 0,0 0 0,1 0 0,-1 1-1,0-1 1,0 0 0,1 0 0,-1 0 0,0 1-1,0-1 1,1 0 0,-1 0 0,0 0 0,1 0 0,3-8-1392,-1 2 640,11-14-696</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1:05.586"/>
    </inkml:context>
    <inkml:brush xml:id="br0">
      <inkml:brushProperty name="width" value="0.1" units="cm"/>
      <inkml:brushProperty name="height" value="0.1" units="cm"/>
      <inkml:brushProperty name="color" value="#66CC00"/>
    </inkml:brush>
  </inkml:definitions>
  <inkml:trace contextRef="#ctx0" brushRef="#br0">838 418 5216,'-2'0'159,"0"1"0,0-1 0,1 1 0,-1-1 0,0 1 0,1-1 0,-1 1 0,1 0 0,-1 0 0,1-1 0,-1 1 0,1 0 1,-1 1-1,1-1 0,0 0 0,-2 3 0,2-4 64,-12 9 3479,13-10-3615,0 0-1,0 1 1,0-1-1,0 0 1,0 0-1,0 1 1,0-1 0,0 0-1,0 1 1,1-1-1,-1 0 1,0 1 0,1-1-1,-1 1 1,0-1-1,1-1 1,1 1 49,0-1 0,0 0 1,0 0-1,-1 0 0,1 0 0,-1 0 0,0-1 1,0 1-1,1 0 0,-1-1 0,-1 1 0,2-5 1,-2 7-96,-1 0 1,1 0-1,-1 0 0,1 0 1,-1 0-1,1 0 1,-1 0-1,0 1 1,1-1-1,-1 0 1,1 0-1,-1 1 1,1-1-1,0 0 1,-1 0-1,1 1 1,-1 0-1,-34 23 345,-2-2 0,-71 33 0,66-35-248,8-2-51,20-10-74,-1 0 0,0-1 0,0 0 0,-1-2 0,-30 8 0,46-13-21,0 0 0,-1 0-1,1 0 1,0 0-1,0 1 1,-1-1 0,1 0-1,0 0 1,0 0-1,0 0 1,-1 0 0,1 0-1,0 0 1,0 0-1,-1 0 1,1 0 0,0 0-1,0-1 1,-1 1-1,1 0 1,0 0 0,0 0-1,0 0 1,-1 0-1,1 0 1,0 0 0,0-1-1,0 1 1,-1 0-1,1 0 1,0 0 0,0 0-1,0-1 1,0 1-1,0 0 1,-1 0 0,6-9-159,14-9-49,46-33-199,43-37 116,-108 87 300,55-50 332,53-66-1,-75 75 847,-66 74-951,0-2 0,-3-1 0,-41 26 0,-233 128 1150,273-162-1151,33-19-178,-14 8 87,17-10-134,1 0 1,-1 1-1,0-1 0,1 0 1,-1 0-1,0 0 0,0 1 1,1-1-1,-1 0 0,0 0 1,1 0-1,-1 0 0,0 0 1,0 0-1,1-1 0,-1 1 1,0 0-1,-1-1 0,2 1-2,0 0 0,0-1 0,-1 1 0,1 0 0,0-1 0,0 1 0,0 0 0,0-1 0,0 1 0,0 0 0,0-1 0,0 1 0,0-1 0,-1 1 0,2 0 0,-1-1 0,0 1 0,0 0 0,0-1 0,0 1 0,0-1 0,0 1 0,0 0 0,0-1 0,1 1 0,-1 0 0,0-1 0,0 1 0,0 0 0,1-1 0,-1 1 0,0 0 0,0 0 0,1-1 0,11-12 0,-12 12 0,16-13-44,1 1 0,0 0 0,24-13 0,-2 0 2,141-108 67,-102 73-109,-26 20-273,-90 72 494,0-2 0,-61 35-1,-27 14 838,-118 94-1,235-164-907,0-2 0,-1 1 0,0-1 1,-13 5-1,23-10-68,-1-1 0,1 0 0,-1 1 0,1-1 0,-1 0 0,1 0 0,-1 0 0,1 1 0,-1-1 0,0 0 0,1 0 0,-1 0 0,1 0 0,-1 0 0,1 0 0,-1 0 0,0 0 0,1 0 0,-1-1 1,0 1-1,1 0-1,0-1 1,0 1 0,0 0-1,0-1 1,0 1 0,0 0-1,0-1 1,0 1 0,0 0-1,0-1 1,0 1 0,0 0-1,0-1 1,0 1 0,0 0-1,0-1 1,0 1 0,0 0-1,0-1 1,1 1 0,-1 0-1,0-1 1,1 1 0,17-26-90,-17 25 89,21-23-33,0 1 0,1 2 0,2 0 1,28-18-1,-22 17 1,53-42-100,-2-3 0,111-118 0,-100 84-260,-73 76 209,-18 21 114,-5 4-11,-12 10-82,-21 16-1,-4 4 81,-20 12-26,-173 111 382,-94 21 1441,293-161-1579,24-11-253,10-2 118,0 0 1,0 0-1,0 0 0,0 0 1,0 0-1,0 1 0,-1-1 1,1 0-1,0 0 0,0 0 1,0 0-1,0 0 0,0 0 1,0 0-1,0 0 0,0 0 1,0 0-1,0 0 0,0-1 1,0 1-1,0 0 0,0 0 1,0 0-1,0 0 0,0 0 1,0 0-1,-1 0 0,1 0 1,0 0-1,0 0 0,0 0 1,0 0-1,0 0 0,0 0 1,0 0-1,0 0 0,0 0 1,0 0-1,0 0 0,0 0 1,0 0-1,0 0 0,0 0 1,0 0-1,0-1 0,0 1 1,0 0-1,0 0 0,0 0 1,0 0-1,0 0 0,0 0 1,0 0-1,0 0 0,0 0 1,0 0-1,0 0 0,0 0 1,0 0-1,0 0 0,0 0 1,0 0-1,0 0 0,15-13-406,-12 11 323,137-109-4043,-16 15-4767</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1:08.227"/>
    </inkml:context>
    <inkml:brush xml:id="br0">
      <inkml:brushProperty name="width" value="0.1" units="cm"/>
      <inkml:brushProperty name="height" value="0.1" units="cm"/>
      <inkml:brushProperty name="color" value="#66CC00"/>
    </inkml:brush>
  </inkml:definitions>
  <inkml:trace contextRef="#ctx0" brushRef="#br0">260 14 6720,'0'-14'2696,"0"20"-1931,0-1-512,-1-1 0,0 1 0,-1 0 0,1-1 0,-1 1 0,0-1 0,0 0 0,0 1 0,-6 6 0,0 3 257,-16 33 988,-9 16-543,-115 162 1982,131-200-2445,9-9-181,8-16-307,0 0 0,0 1 0,0-1 0,0 0 0,0 0 0,0 0 0,0 0 0,0 0 0,0 0 0,0 1 0,0-1 0,0 0 0,0 0 0,0 0 0,0 0 0,0 0 0,0 0 0,0 1 0,0-1 0,0 0 0,0 0 0,0 0 0,0 0 0,0 0 0,0 0 0,1 0 0,-1 0 0,0 1 0,0-1 0,0 0 0,0 0 0,0 0 0,0 0 0,0 0 0,1 0 0,-1 0 0,0 0 0,0 0 0,0 0-1,0 0 1,0 0 0,0 0 0,1 0 0,-1 0 0,0 0 0,0 0 0,0 0 0,0 0 0,0 0 0,0 0 0,1 0 0,-1 0 0,0 0 0,4-2 35,1 0 0,-1 0 0,0 0 0,8-5-1,82-62 77,-58 41-151,42-25 0,8 8 87,109-40-1,-186 81-48,-5 2-14,1 0-1,0 0 1,0 0-1,0 1 1,0 0-1,8-1 1,-13 2 13,1 0 0,-1-1 0,0 1 0,1 0 0,-1 0 0,0 0 0,1 0 0,-1 0 0,0 0 0,1 1 0,-1-1 0,0 0 0,1 0 0,-1 0 0,0 0 0,1 0 0,-1 0 0,0 1 1,1-1-1,-1 0 0,0 0 0,0 0 0,1 1 0,-1-1 0,0 0 0,0 0 0,0 1 0,1-1 0,-5 9 88,-13 7 86,16-15-170,-56 46 530,2 3 0,-85 99 0,112-116-305,14-17 28,0 0-1,-21 36 1,34-47-111,6-8-122,14-14-152,-10 9 66,38-30-151,74-48 0,61-22 112,-84 51-22,-58 33 62,-8 4-163,1 1-1,47-19 1,-78 37 205,0 0 0,0 1 0,0-1 0,0 1 0,0-1 0,0 1 0,3 0 0,-4 0 15,-1 0 0,0 0-1,0 0 1,1 0 0,-1 0-1,0 0 1,0 0-1,0 0 1,1 0 0,-1 0-1,0 0 1,0 0 0,0 0-1,1 1 1,-1-1-1,0 0 1,0 0 0,0 0-1,0 0 1,0 1 0,1-1-1,-1 0 1,0 0-1,0 0 1,0 1 0,0-1-1,0 0 1,0 0-1,0 0 1,0 1 0,0-1-1,1 0 1,-1 0 0,0 0-1,0 1 1,0-1-1,0 0 1,-1 1 0,0 3 13,0 0 0,-1-1 1,1 1-1,-1 0 0,0 0 1,-4 4-1,-178 237 912,82-118-340,93-115-469,1 0 1,0 0-1,-8 18 0,16-30-112,0 0 0,0 0-1,-1 0 1,1 1-1,0-1 1,0 0 0,0 0-1,0 0 1,0 1-1,0-1 1,-1 0 0,1 0-1,0 0 1,0 1-1,0-1 1,0 0 0,0 0-1,0 0 1,0 1 0,0-1-1,0 0 1,0 0-1,0 0 1,0 1 0,0-1-1,0 0 1,0 0-1,0 1 1,0-1 0,0 0-1,1 0 1,-1 0 0,0 1-1,0-1 1,0 0-1,0 0 1,0 0 0,0 0-1,1 1 1,-1-1-1,0 0 1,0 0 0,0 0-1,0 0 1,1 0 0,-1 0-1,0 1 1,0-1-1,0 0 1,1 0 0,-1 0-1,0 0 1,0 0-1,0 0 1,1 0 0,-1 0-1,0 0 1,0 0-1,1 0 1,-1 0 0,0 0-1,15-5 5,4-6 31,0-1 1,-1 0-1,-1-1 1,29-27-1,-18 15-21,43-33-273,3 2 0,3 5 0,1 2 0,146-65 0,-208 107 154,-2 0-23,0 1 0,28-7-1,-41 12 122,1 1 0,-1 0 0,0-1 0,1 1 0,-1 0 0,1 0-1,-1 0 1,0 0 0,1 0 0,-1 0 0,0 0 0,1 1 0,-1-1 0,0 1-1,1-1 1,1 1 0,-3 0 6,0-1 0,1 0-1,-1 0 1,0 1 0,0-1 0,0 0-1,1 1 1,-1-1 0,0 0-1,0 0 1,0 1 0,0-1 0,0 0-1,0 1 1,0-1 0,0 0-1,0 1 1,0-1 0,0 0 0,0 1-1,0-1 1,0 0 0,0 1-1,0-1 1,0 1 0,-9 13 31,-68 57 311,28-29-113,-213 229 976,249-255-1146,9-10-75,7-7-64,65-58-549,3 2-1,3 4 1,1 4 0,135-67-1,-190 107 388,39-12-1,-59 21 248,0 0-1,0 0 1,0 0-1,0 0 1,0 0-1,0 0 1,0 0-1,0 0 1,0 0-1,0 0 1,0 0-1,1 0 1,-1 0 0,0 0-1,0 0 1,0 0-1,0 0 1,0 0-1,0 0 1,0 0-1,0 0 1,0 1-1,0-1 1,0 0-1,0 0 1,0 0 0,0 0-1,0 0 1,0 0-1,0 0 1,0 0-1,0 0 1,0 0-1,0 0 1,0 0-1,0 0 1,0 1-1,0-1 1,0 0-1,0 0 1,0 0 0,0 0-1,0 0 1,0 0-1,0 0 1,0 0-1,0 0 1,0 0-1,0 0 1,0 0-1,0 1 1,0-1-1,0 0 1,0 0-1,0 0 1,0 0 0,0 0-1,0 0 1,0 0-1,0 0 1,0 0-1,0 0 1,-1 0-1,1 0 1,0 0-1,-4 6 92,-14 13 522,-43 33 1,24-22-251,-73 72 891,14-13-214,90-82-840,12-11-138,17-12-116,-22 15 45,412-267-1186,-362 239 694,1 2 0,85-31 0,-115 53 496,-22 5 2,0 0-1,0 0 0,0 0 1,0 0-1,0 0 0,0 0 1,0 1-1,0-1 0,0 0 1,0 0-1,0 0 0,0 0 1,0 0-1,0 0 0,0 0 1,0 0-1,0 0 0,0 0 1,0 0-1,0 0 0,0 0 1,0 1-1,0-1 0,0 0 1,0 0-1,0 0 0,0 0 1,0 0-1,1 0 0,-1 0 1,0 0-1,0 0 0,0 0 1,0 0-1,0 0 0,0 0 1,0 0-1,0 0 0,0 0 1,0 0-1,0 0 0,0 0 1,0 0-1,1 0 0,-1 0 1,0 0-1,0 0 0,0 0 1,0 0-1,0 0 0,0 0 1,-4 6 25,0-1 0,-1 0 0,1 0 0,-1 0 1,0-1-1,-1 1 0,-9 5 0,-12 11 65,-50 51 724,-110 135 0,183-203-787,2-2-16,-1 1 1,1-1-1,0 1 0,1 0 1,-1 0-1,0-1 1,1 1-1,-2 5 0,3-8-12,0 0-1,0 0 1,0 0-1,0 0 1,0 0-1,0 0 1,0 0-1,0 0 1,0-1-1,0 1 1,0 0-1,0 0 1,0 0-1,0 0 1,0 0 0,1 0-1,-1 0 1,0 0-1,0 0 1,0 0-1,0 0 1,0 0-1,0 0 1,0 0-1,0 0 1,0 0-1,0 0 1,0 0-1,0 1 1,0-1-1,0 0 1,1 0-1,-1 0 1,0 0-1,0 0 1,0 0-1,0 0 1,0 0-1,0 0 1,0 0-1,0 0 1,0 0-1,0 0 1,0 0-1,0 0 1,0 0-1,0 0 1,0 0-1,0 1 1,0-1-1,0 0 1,9-5-14,0 0-1,-1-1 1,0 0 0,8-8 0,14-10-118,17-7-112,2 1 1,53-24 0,112-35-1501,-214 89 1739,12-5-113,1 0-1,-1 1 1,1 1-1,0 0 1,25-2-1,-38 5 126,0 0 0,0 0 0,0 0 0,1 0 0,-1 0 0,0 0 0,0 0 0,0 0 0,0 1 0,0-1 0,0 0 0,1 0 0,-1 0 0,0 0 0,0 0 0,0 0 0,0 0 0,0 0 0,0 1 0,0-1 0,0 0 0,0 0 0,1 0-1,-1 0 1,0 0 0,0 1 0,0-1 0,0 0 0,0 0 0,0 0 0,0 0 0,0 0 0,0 1 0,0-1 0,0 0 0,0 0 0,0 0 0,0 0 0,0 0 0,0 1 0,0-1 0,-1 0 0,1 0 0,0 0 0,0 0 0,0 1 0,-3 6 59,2-6-40,-6 11 159,0-1 0,-18 21 0,-1 0 78,8-8-152,-66 101 1152,69-92-859,15-33-404,0 0 1,0 0-1,0 0 1,0 0-1,0 0 1,0 0-1,0 0 1,0 0-1,0 0 1,0 0-1,0 0 1,0 0-1,0 0 1,1 0-1,-1 0 1,0 0-1,0 0 1,0 0-1,0 0 1,0 0-1,0 0 1,0 0-1,0 0 1,0 0-1,0 0 1,0 0-1,0 0 1,0 0-1,0 0 1,0 0-1,1 0 1,-1 0-1,0 0 1,0 0-1,0 0 1,0 0-1,0 0 1,0 0-1,0 0 1,0 0-1,0 0 1,0 0-1,0 1 1,0-1-1,0 0 1,0 0-1,0 0 1,0 0-1,0 0 1,0 0-1,0 0 1,0 0-1,0 0 1,0 0-1,0 0 1,0 0-1,5-1-30,-1-1 0,1 1 0,0-1 0,-1-1 0,0 1-1,1-1 1,-1 1 0,0-1 0,6-7 0,12-6-218,283-184-4068,-285 190 4208,-13 7 203,-8 7 422,-37 34 653,-3-1 0,-54 39-1,92-73-1109,-37 30 446,22-18 5,-28 19 0,38-29-373,7-7-180,13-8-180,204-132-1752,-121 90 1313,2 6 1,116-40-1,-195 79 592,1 2 1,35-7-1,-53 11 95,1 1 0,-1 0-1,0 0 1,1 0-1,-1 0 1,1 0 0,-1 0-1,1 0 1,-1 0-1,0 1 1,1-1-1,-1 0 1,0 1 0,1-1-1,-1 1 1,3 1-1,-4-2-11,0 1-1,0-1 0,1 0 0,-1 1 0,0-1 0,0 0 0,0 1 1,1-1-1,-1 1 0,0-1 0,0 0 0,0 1 0,0-1 1,0 1-1,0-1 0,0 0 0,0 1 0,0-1 0,0 1 0,0-1 1,0 0-1,0 1 0,-1 0 0,-8 14 378,-11 3-75,0 0 0,-1-2 0,-25 16-1,0 1-9,-20 17 447,-108 108 1,168-152-706,-7 7 69,1 1 1,0 0-1,-14 23 1,24-31-81,5-6-63,11-8-90,56-39-108,33-20 20,341-161-1117,-382 197 1168,-57 29 160,-1 0 1,1 0 0,0 0-1,9-2 1,-14 4-4,0 0 0,0 0 0,0 0 0,1 0 1,-1 0-1,0 0 0,0 0 0,0 0 0,1 0 0,-1 0 1,0 0-1,0 0 0,0 0 0,1 0 0,-1 0 0,0 0 0,0 1 1,0-1-1,0 0 0,1 0 0,-1 0 0,0 0 0,0 0 1,0 0-1,0 0 0,1 1 0,-1-1 0,0 0 0,0 0 1,0 0-1,0 0 0,0 0 0,0 1 0,0-1 0,0 0 0,1 0 1,-1 0-1,0 1 0,0-1 0,0 0 0,0 0 0,-1 2 29,1-1 0,-1 1 0,1-1-1,-1 1 1,1-1 0,-1 1 0,0-1-1,0 0 1,-2 3 0,-21 26 566,-39 36 0,6-6-93,34-35-159,12-14-77,1 0 1,-17 26-1,26-36-373,5-2-41,14-8-720,-1 0 0,0 0 0,26-20 0,-3 2-2357,15-7-657,1-4-4128</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7:46.799"/>
    </inkml:context>
    <inkml:brush xml:id="br0">
      <inkml:brushProperty name="width" value="0.1" units="cm"/>
      <inkml:brushProperty name="height" value="0.1" units="cm"/>
      <inkml:brushProperty name="color" value="#66CC00"/>
    </inkml:brush>
  </inkml:definitions>
  <inkml:trace contextRef="#ctx0" brushRef="#br0">19 4659 2496,'1'21'1204,"-1"-15"-648,1-1 0,-1 1 0,0-1 0,0 1-1,0-1 1,-1 1 0,0-1 0,0 0 0,-3 7-1,-10-10 5413,15 15-4320,1 15-428,-2-31-1128,1 1 1,-1 0-1,0-1 0,0 1 0,1 0 0,-1-1 0,1 1 1,0-1-1,-1 1 0,1-1 0,0 1 0,0-1 0,0 1 1,3 2 436,-4-339 2559,-4 280-2823,3 40-97,-1 0 1,2 1-1,1-19 1,0 17-36,-1 0 1,-3-30-1,1 29-96,1 1 0,1-24 1,1-38 279,-1 55-32,0 0 1,4-30-1,-2 32-105,-1-1 1,-2-30 0,0 9-200,11-157 237,-6 113 0,0-1 7,2 2-433,-1-163 518,-6 158-241,-5 7 66,0 8-15,9 14 104,-3-354 438,9 237-625,-9-37 102,5 128-136,0-6-17,-5 67 13,8-188 23,-5 172 109,-4-49 0,0 31-99,1-445 773,-1 491-788,-3-22 0,2 26 1,0 0 0,1 1-1,1-1 1,1-17 0,1 1 8,-2-47 0,-2 30 60,-6-15-59,3-67 74,4 108-83,0 7-13,0 0 0,1 0 0,2-13 0,0-21 79,-2-49 0,-2 31-98,2-114 414,0 159-357</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1:09.972"/>
    </inkml:context>
    <inkml:brush xml:id="br0">
      <inkml:brushProperty name="width" value="0.1" units="cm"/>
      <inkml:brushProperty name="height" value="0.1" units="cm"/>
      <inkml:brushProperty name="color" value="#66CC00"/>
    </inkml:brush>
  </inkml:definitions>
  <inkml:trace contextRef="#ctx0" brushRef="#br0">296 165 9984,'-1'-2'536,"1"2"-429,0 0 0,0 0 1,-1-1-1,1 1 0,0 0 0,0 0 1,0-1-1,0 1 0,0 0 0,0-1 0,0 1 1,0 0-1,0-1 0,0 1 0,0 0 1,0 0-1,0-1 0,0 1 0,0 0 1,0-1-1,0 1 0,1 0 0,0-2 537,-1 2-537,12 0 1172,0 1-1389,47-3 1614,29 1-800,-84 1-654,-1 0-1,1 1 0,0 0 1,-1 0-1,1 0 1,-1 0-1,1 0 1,-1 0-1,1 1 0,-1 0 1,0 0-1,0 0 1,0 0-1,4 4 1,-5-5-11,-1 1 0,0 0 0,1 0 0,-1 0 0,0 0 0,0 0 0,0 0 0,0 0 0,0 0 0,-1 0 0,1 0 0,-1 0 0,1 1 0,-1-1 0,0 0 0,0 0 0,0 1 0,0-1 0,0 0 0,0 1 0,-1-1 0,1 0 0,-1 0 0,-1 3 0,2-4-31,-1 2 67,0 1 1,0 0 0,-1-1 0,0 1 0,1-1-1,-1 1 1,-4 4 0,30-20-219,0 1 0,0 2 1,38-11-1,-13 5 191,26-8 445,84-13 1,-159 36-483,1 0 0,-1 0 0,0-1 0,1 1 0,-1 0 0,1 0 0,-1 0 1,0 0-1,1 0 0,-1 0 0,1 0 0,-1 0 0,1 0 0,-1 0 0,0 0 0,1 0 1,-1 0-1,1 0 0,-1 0 0,0 1 0,1-1 0,-1 0 0,1 0 0,-1 0 0,0 1 1,1-1-1,-1 0 0,0 0 0,1 1 0,-1-1 0,0 0 0,0 1 0,1-1 0,-1 0 0,1 1 1,-2 0-1,1 0 1,0-1 0,0 1-1,0 0 1,0 0 0,-1-1-1,1 1 1,0-1 0,-1 1-1,1 0 1,0-1 0,-1 1 0,1-1-1,-1 1 1,1-1 0,-1 1-1,1-1 1,-1 1 0,1-1-1,-2 1 1,-17 11 105,-1-1-1,0-2 1,-22 9 0,11-5 19,-17 7 98,-100 26 1,111-39-54,35-7-191,-1 0-1,1 0 1,-1 0 0,1 0 0,-1 0 0,1-1 0,-1 1-1,1-1 1,-1 1 0,1-1 0,-5-2 0,6 3 5,1-1 0,-1 1 1,1 0-1,0-1 0,-1 1 1,1-1-1,0 1 0,-1-1 0,1 1 1,0-1-1,0 1 0,-1-1 1,1 1-1,0-1 0,0 1 1,0-1-1,0 0 0,0 1 1,0-1-1,0 1 0,0-1 1,0 1-1,0-1 0,0 1 0,0-1 1,0 0-1,0 1 0,0-1 1,0 1-1,1-1 0,-1 1 1,0-1-1,1 1 0,-1-1 1,0 1-1,0-1 0,1 1 0,15-19-62,5 0-51,28-19-1,-31 24-323,0 0 1,30-31-1,-55 45-229,-8 4 557,13-3 56,-96 31-520,56-17 574,0-1-1,-1-3 0,-56 8 0,69-16 28,-12 3 92,-1-3 1,1-2 0,-56-4-1,89 2-104,0-1-1,0 0 1,1 0 0,-15-5-1,22 6-11,-1 0 0,0 1 0,0-1-1,1 0 1,-1 0 0,0-1 0,1 1-1,-1 0 1,1 0 0,0-1 0,-1 1 0,1-1-1,0 1 1,0-1 0,0 0 0,0 1-1,0-1 1,0 0 0,0 0 0,1 1 0,-1-1-1,0 0 1,1 0 0,0 0 0,-1-4-1,1-27-8,-1 33 31,0 0 0,-1 0 1,1 0-1,0 0 0,0 1 1,0-1-1,-1 0 0,1 0 1,0 1-1,0-1 0,-2 1 1,21-2 451,1-1 1,30-7 0,-28 5-276,35-4 1,-32 8-115,0 1 0,0 1 0,46 10 0,68 26 411,-119-33-408,0 1-31,0-2 1,0-1-1,1 0 1,-1-1-1,1-1 0,0-1 1,-1-1-1,1 0 1,-1-2-1,1 0 1,-1-1-1,0-1 1,0-1-1,-1-1 1,1 0-1,26-16 1,45-28-457,-83 49 56,-7 3 59,-5 4 172,3-5 99,-1 1-1,1-1 1,0 0 0,0 1-1,-1-1 1,1 0-1,0 0 1,-1 0-1,-2-1 1,-3 0-103,8 1 108,0 0-1,-1 0 1,1 0 0,0 0 0,0 0-1,-1 0 1,1 0 0,0 0-1,0 0 1,-1 0 0,1 0-1,0 0 1,0 0 0,-1 0 0,1 0-1,0 0 1,0 0 0,0 0-1,-1 0 1,1 0 0,0 0-1,0 1 1,-1-1 0,1 0 0,0 0-1,0 0 1,0 0 0,0 1-1,-1-1 1,1 0 0,0 1-1,6 4-67,14 4 111,38-5 307,-49-3-286,-1 0 0,0-1-1,1 0 1,-1 0 0,15-3-1,41-13 336,-38 9-281,97-22 323,-79 22-278,-36 7-1025,0-1 1,-1 0-1,1 0 1,0-1 0,-1 0-1,0-1 1,1 1-1,11-7 1,9-15-6895</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5:49.138"/>
    </inkml:context>
    <inkml:brush xml:id="br0">
      <inkml:brushProperty name="width" value="0.1" units="cm"/>
      <inkml:brushProperty name="height" value="0.1" units="cm"/>
      <inkml:brushProperty name="color" value="#66CC00"/>
    </inkml:brush>
  </inkml:definitions>
  <inkml:trace contextRef="#ctx0" brushRef="#br0">481 2821 7040,'6'23'8643,"-5"-20"-8167,0 0 0,0 0 0,1 0 0,-1 0 0,1 0 0,0 0 0,0 0 0,5 4 640,-7-1-1059,0 0-1,1 0 0,0-1 0,1 1 0,-1-1 0,1 1 1,0-1-1,1 1 0,4 7 0,4 5-187,17 21 0,-20-29 151,32 41 63,34 48 517,-68-90-619,7 10 522,-14-14-211,-8-7-129,-21-10-135,-9-5-19,7 1 44,0 1 1,-44-14-1,62 21-249,12 7 216,0-1-1,0 1 0,-1-1 0,1 1 1,0 0-1,-1 0 0,1 0 0,-1 1 0,1-1 1,-4 0-1,6 1-26,0 0-1,0 0 1,-1 0 0,1 0-1,0 0 1,-1 1 0,1-1-1,0 0 1,0 0 0,-1 0-1,1 0 1,0 0 0,0 1-1,-1-1 1,1 0 0,0 0-1,0 0 1,0 1 0,-1-1-1,1 0 1,0 0 0,0 1-1,0-1 1,0 0 0,0 0-1,0 1 1,-1-1 0,1 0-1,0 0 1,0 1-1,0-1 1,0 0 0,0 1-1,0-1 1,0 1 0,1 14 66,0-5-19,-1-6-51,1 0 0,-1 0 0,1 0 0,0-1 0,0 1 1,1 0-1,-1-1 0,0 1 0,1-1 0,0 0 0,0 1 1,0-1-1,1 0 0,2 3 0,2 1 16,-1 0 0,1-1-1,1 0 1,12 8 0,-10-7 32,-3-2 42,1 0 0,0 0 0,0-1 0,16 6 0,-25-14 101,-8-8-205,-12-10 153,4 11-103,0 0 0,-35-16-1,6 4-248,40 19 227,0 1 0,0 0-1,0 1 1,0-1 0,-9-1-1,11 2-45,0 0 0,0 0 0,0 0 0,1 0 0,-1-1-1,1 1 1,0-1 0,-1 0 0,1 0 0,-3-4 0,4 3-112,1 3-57,3-5 317,-2 66-25,-13-77-74,3 2 127,10 14-125,0 0 0,-1 0 0,1-1 0,-1 1 0,0 0 0,1 0 0,-1 0 0,0 0 0,0 0 0,1 0 0,-1 0 0,0 0 0,0 0 0,0 1 0,0-1 0,0 0 0,0 0 0,-1 1 0,1-1 0,0 1 0,0-1 0,0 1 0,-2-1 0,1 1-9,1 0 0,-1 0-1,1 0 1,-1 0 0,1 0 0,0-1-1,-1 1 1,1-1 0,-1 1 0,1-1 0,-1 1-1,1-1 1,0 0 0,0 0 0,-1 1 0,1-1-1,0 0 1,0 0 0,0 0 0,0 0 0,-2-3-1,-3 0-155,5 5 158,1-1 1,0 0 0,-1 0-1,1 0 1,0 1-1,-1-1 1,1 0 0,0 0-1,-1 1 1,1-1-1,0 0 1,0 1 0,-1-1-1,1 0 1,0 1-1,0-1 1,0 1 0,-1-1-1,1 0 1,0 1-1,0-1 1,0 1 0,0-1-1,0 0 1,0 1 0,0-1-1,0 1 1,0-1-1,0 1 1,0-1 0,0 0-1,0 1 1,0-1-1,0 1 1,-1 3 10,0-1-1,0 1 1,-1-1-1,0 0 1,1 1-1,-1-1 1,-1 0-1,1 0 1,0 0 0,-1 0-1,-3 2 1,4-5-13,-1 0 0,0 0 1,1-1-1,-1 1 1,1-1-1,-1 0 0,1 0 1,-5-1-1,6 0-2,-1 1 0,0-1-1,0 1 1,1-1 0,-1 0-1,1 1 1,-1-1 0,1 0-1,0 0 1,-1 0 0,0-3-1,2 4 2,-1 0 1,1 1-1,0-1 0,-1 0 0,1 0 0,0 1 1,0-1-1,-1 0 0,1 0 0,0 0 0,0 1 1,0-1-1,0 0 0,0 0 0,1 0 0,-1 1 1,0-1-1,0 0 0,0 0 0,1 1 0,-1-1 1,0 0-1,1 0 0,-1 1 0,0-1 0,1 0 1,-1 1-1,1-1 0,-1 0 0,2 0 0,-2 1 3,0 0 1,0 0-1,0 0 0,1 0 0,-1 0 0,0 0 0,0-1 0,0 1 0,0 0 0,0 0 1,0 0-1,0 0 0,1 0 0,-1 0 0,0 0 0,0-1 0,0 1 0,0 0 0,0 0 1,0 0-1,0 0 0,0 0 0,0-1 0,0 1 0,0 0 0,0 0 0,0 0 0,0 0 1,0 0-1,0-1 0,0 1 0,0 0 0,0 0 0,0 0 0,0 0 0,0 0 0,0-1 1,0-1-29,1-1 33,0 0 0,1 0 0,-1 1 0,0-1 0,-1 0 0,1 0 0,-1 0-1,1 0 1,-1 0 0,0 0 0,0-1 0,0 1 0,0 0 0,-1 0 0,1 0 0,-1 0 0,0 0-1,-1-3 1,1 0-144,3-1 228,-2 3-101,0-4 13,0-1 0,0 1 0,-1 0-1,0 0 1,-3-10 0,4 17 1,0 0 0,-1 1-1,1-1 1,0 1-1,0-1 1,0 0 0,0 1-1,0-1 1,0 0-1,0 1 1,0-1 0,0 0-1,0 1 1,1-2-1,0-8 146,-3 7-158,1 0 37,0 0 1,-1 0-1,1 0 1,-1 0-1,-4-4 1,6 7-30,0 0 1,-1 0-1,1 0 1,0 0 0,0 0-1,0 0 1,0 0-1,-1 0 1,1 0-1,0 0 1,0 0 0,0 0-1,0 0 1,-1 0-1,1 0 1,0 1-1,0-1 1,0 0 0,0 0-1,-1 0 1,1 0-1,0 0 1,0 0 0,0 1-1,0-1 1,0 0-1,0 0 1,0 0-1,0 0 1,-1 0 0,1 1-1,0-1 1,0 0-1,0 0 1,0 0 0,0 1-1,0-1 1,0 0-1,0 0 1,0 0-1,0 0 1,0 1 0,0-1-1,0 0 1,0 0-1,0 1 1,-4 20-28,3-11 26,1 1 0,0-1 0,3 18 0,0 13 159,-3-35-178,-2 8 27,2-14-1,0 0 0,-1 1 0,1-1 0,-1 0 0,1 0 0,-1 0 0,1 0 0,0 1 0,-1-1 0,1 0 0,-1 0 0,1 0 0,-1 0 0,1 0 0,-1 0 0,1 0 0,-1 0 0,1 0 0,0 0 0,-1 0 0,1 0 0,-1-1 1,1 1-1,-1 0 0,1 0 0,0 0 0,-1-1 0,0 1-1,1 0 1,0 0 0,0 0 0,-1 0-1,1 0 1,0 0 0,0 0 0,0-1 0,-1 1-1,1 0 1,0 0 0,0 0 0,0 0-1,-1 0 1,1-1 0,0 1 0,0 0-1,0 0 1,0 0 0,0-1 0,-1 1-1,1 0 1,0 0 0,0-1 0,0 1 0,0 0-1,0 0 1,0 0 0,0-1 0,0 1-1,0 0 1,0 0 0,0-1 0,0 1-1,0-1-3,0 0 0,0 1 0,0-1 0,-1 0 0,1 1-1,0-1 1,0 0 0,0 1 0,-1-1 0,1 1 0,0-1 0,-1 0-1,1 1 1,0-1 0,-1 1 0,1-1 0,-1 1 0,1-1 0,-1 1-1,1 0 1,-1-1 0,1 1 0,-1-1 0,0 1 0,-13-4 164,10 3-121,7 0 43,-3 1-88,0-1 0,0 1 0,0-1 0,0 0 0,0 1 0,0-1 0,0 1 0,-1-1 0,1 0 1,0 1-1,0-1 0,0 1 0,-1-1 0,1 1 0,0-1 0,-1 1 0,1-1 0,0 1 0,-1-1 0,1 1 0,-1-1 0,-1 0 15,1-1-1,0 1 1,-1 0 0,1 0-1,0-1 1,0 1-1,0-1 1,0 1-1,0-1 1,1 1-1,-1-1 1,0 1 0,1-1-1,-1-2 1,-2-4 150,3 8-155,0-1-1,-1 1 1,1-1-1,0 1 1,0-1-1,-1 1 1,1 0-1,-1-1 1,1 1-1,0-1 1,-1 1 0,1 0-1,-1-1 1,1 1-1,-1 0 1,1-1-1,-1 1 1,-2 5 13,5 17-34,5-3-14,-4-14 37,-1 1 0,0-1 0,0 1 0,0 0 0,-1 0 0,1 10 0,-6-42-57,-1 1 62,2 2 22,1 0 1,1-37-1,3 47-17,-2 0 0,0 0-1,0 0 1,-1 0 0,-1 0 0,-5-24 0,6 34-20,1-1 1,-1 1 0,1-1 0,0 1 0,1-1-1,-1 1 1,2-6 0,1-20-13,2-1 12,0-15 59,-1 13-168,-3 27 104,0 0 0,0 0-1,0 0 1,-1 1 0,0-1 0,0 0 0,-1 0 0,1 0 0,-2-6 0,1 3 18,0 1-1,1-1 1,0 0 0,0 0 0,3-14 0,0-18 11,-3 30-18,0 4 8,0 1 0,0-1 0,1 0 0,-1 0 1,4-9-1,-3 8-8,0-1 0,0 0 0,-1 0 1,0 0-1,-1-10 0,-1-9-22,6-30 106,-2 43-73,-1 0-1,0 0 0,-1 0 0,-1 0 0,0 0 0,-4-14 0,4 23-1,0 3-11,1 0 1,-1 0 0,1 0 0,-1 0-1,1 0 1,0 0 0,0 0 0,-1 0-1,2-1 1,-1 1 0,0 0 0,0 0-1,1 0 1,-1 0 0,2-2 0,-2 0 28,1 0 1,-1 0 0,1 0 0,-1 0 0,-1-7 0,0 2-88,1 4 62,0 1-1,-1 1 1,0-1 0,0 0 0,0 0 0,0 0-1,-1 0 1,-2-4 0,1-1 2,1 2-5,3 1-5,-5-4 0,4 9-3,0 1 0,-1-1 0,1 1 0,0-1 0,0 1 0,-1-1 0,1 1 0,0-1 0,0 1 0,0-1 0,0 1 0,0-1 0,0 1 0,0-1 0,0 1 0,0-1 0,0 1 0,0-1 0,0 0 0,1 0 0,0-7-238,0 11 227,-1 1 0,1 0 0,-1-1 0,1 1-1,3 6 1,3 16-45,3 52-42,-1 111 0,-9-176 141,-5 23 0,3-27-75,1-1-1,0 1 0,0-1 1,1 1-1,1 12 0,0-12 7,-1-1 0,1 0 0,-2 13 0,0-13 30,1-1 0,0 1 0,2 14 0,5 21-166,-1 0 0,-1 60-1,-3-44-48,-1-35 177,0-1 0,-2 1 0,0 0 0,-7 34-1,6-42-59,2-13 96,0 0-1,0-1 1,-1 1 0,1 0 0,-1-1 0,0 4 0,0-5 5,1-1-1,0 1 1,-1 0-1,1-1 1,-1 1-1,1-1 1,-1 1-1,1-1 1,-1 1-1,1-1 1,-1 1-1,0-1 1,1 1-1,-1-1 1,0 0-1,1 1 1,-1-1-1,0 0 1,1 0-1,-1 0 1,0 1-1,0-1 1,1 0-1,-1 0 1,0 0-1,-1 0 1,1-1-18,1 1 0,-1-1 0,0 1 0,1-1 1,-1 1-1,1-1 0,-1 0 0,1 1 0,-1-1 1,1 0-1,-1 1 0,1-1 0,0 0 0,-1 1 1,1-1-1,-1-1 0,0-5 33,0 0-1,0 0 1,0 0-1,1-13 1,-1-8 117,-2-4 62,0-37-1,6 43-150,-2 20-46,0 1 0,-1-1 0,1 0 0,-1 1 0,0-1-1,-2-7 1,-1-3 19,1 3 20,-1 0-1,-5-18 1,7 28-41,0 1-1,1-1 1,-1 0 0,1 0-1,0 0 1,-1 0 0,2 0-1,-1 0 1,0 0 0,0 0-1,2-3 1,1 3-27,-2-11 13,-1 9 15,0-154 246,0 156-211,-1 0 1,1 1 0,-1-1 0,0 1 0,0-1-1,0 1 1,0-1 0,-1 1 0,-1-3 0,2 3-29,0 1 1,0-1-1,0 0 1,0 0 0,0 0-1,0 0 1,0 0 0,0-2-1,7-17-183,-6-11 347,0 30-203,2 3 23,-1 0 0,0 1 1,0-1-1,0 0 0,0 0 0,0 1 1,0-1-1,0 1 0,0-1 0,0 1 1,-1-1-1,1 1 0,0 2 0,2 5 9,-1 1 0,-1 0 0,0 0 0,0 0 0,-1 0 0,-1 19 0,-1 3-16,2 162-608,0-185 631,-1 0-1,-1 0 0,1-1 0,-1 1 1,-1 0-1,0-1 0,0 0 1,-1 1-1,0-1 0,-7 10 1,7-10-39,1 0 0,0 0 1,-3 11-1,-2 5-44,7-18 9,1-1 1,0 0-1,0 1 0,1 8 1,0 2 122,-1-56 147,1 1-1,-1 1 1,-11-72-1,6 66-191,4 32-43,0 0 0,1 0 0,1-15-1,1-14 226,-2 38-186,0-1-17,0 0 0,0 0 0,0 0-1,0 1 1,1-1 0,0 0 0,1-4-1,-1 4 8,0-1 0,0 0-1,-1 1 1,0-1 0,0 0 0,0 0-1,-1-4 1,0-9 13,1-19-33,1-1 0,8-44 0,-7 60 50,0-1 1,-2-33-1,0 25 51,5-31-126,-5 51 39,0 1 1,1-1-1,0 0 1,5-19-1,-5 22 49,0 0 0,0 0 0,-1 0 0,0 0 0,-1-10 0,0-7-141,1 12 148,2-35 24,-1 43-71,0 1 0,0 0-1,0-1 1,1 1 0,-1 0 0,1 0 0,0-1 0,4-3 0,-5 5 7,1 0-1,-1 0 1,0 1 0,1-1-1,-1 0 1,-1 0-1,1 0 1,0 0 0,-1 0-1,1 0 1,-1 0-1,0 0 1,0-5 0,-2-3 12,0 0 1,-5-16 0,5 20-22,0 0 0,0 1 0,1-1 0,0 0 0,0 0 0,0 0 0,1 0 0,1-9 0,0-19-5,-1 30 17,0 0-1,0 1 0,0-1 0,0 0 0,1 0 0,0 0 0,0 0 1,0 1-1,3-6 0,-1 2 2,0-1 0,-1 0 0,0 0 0,0 0 0,-1 0 0,0-15 0,4-17-77,-4 28 54,0 0 0,0 0 0,-3-21 0,0 23 49,2 9-34,0 0 1,-1 1 0,1-1 0,0 0 0,0 1 0,0-1 0,0 0 0,0 1 0,1-1 0,0-2 0,-1 1 5,0 1 0,0 0 1,0-1-1,0 1 0,0-1 1,-1 1-1,1-1 1,0 1-1,-2-4 0,1 4-17,0 0 1,1 0-1,-1 0 0,1 0 0,0 0 0,-1 0 1,1-1-1,0 1 0,0 0 0,1 0 0,-1-2 1,1 2 6,-1-1 0,1 1 1,-1 0-1,0 0 1,0-1-1,0 1 1,0 0-1,-1 0 1,1 0-1,0-1 0,-2-3 1,1 4 0,0 0 0,1-1 0,-1 1 0,1 0 0,0 0 1,0-1-1,0 1 0,0 0 0,0 0 0,0-1 0,1-2 0,-1 4 6,0-1-1,1 1 0,-1-1 0,0 0 1,0 1-1,0-1 0,0 1 1,0-1-1,-1 0 0,0-1 1,1 1 2,-1 0 0,1 0 0,0-1 0,0 1 0,0 0 0,0 0 0,0-4 0,1 1-9,0-1 0,-1 1-1,0 0 1,0 0 0,-1 0 0,1 0 0,-1 0-1,-2-9 1,2 10-14,0-1 0,1 1-1,0-1 1,0 1 0,0-1-1,1 1 1,1-7-1,1-22 118,-3-144 42,1 164-176,0 1 0,4-16 0,-3 14 69,0 0 1,1-18-1,-6 0-113,2 26 50,0-1 1,1 1-1,-1 0 1,1-1-1,2-9 1,-1 5 30,-1-1 1,1 0-1,-3-14 1,1 16 4,1 1 1,0-1-1,0 0 1,1 0-1,2-15 1,-2 23 4,-1-1 0,1 1 0,-1-1-1,0 0 1,0 1 0,-1-1 0,1 0 0,0 1 0,-1-1 0,1 1 0,-1-1 0,-1-2-1,1 2-17,0 1-1,0-1 0,1 1 1,-1-1-1,1 1 0,-1-1 1,1 0-1,0 1 0,0-1 1,0 1-1,1-4 0,1-6 36,0 0-1,-1 0 1,-1-25-1,-1 18-98,1 17 72,0 1 1,0 0-1,0-1 0,0 1 1,-1 0-1,1 0 0,0-1 1,-1 1-1,0 0 1,0-2-1,1 3-5,-1-1 1,1 0-1,0 1 1,-1-1-1,1 1 1,0-1-1,0 0 1,-1 1-1,1-1 0,0 0 1,0 1-1,0-1 1,0 0-1,0 1 1,0-1-1,0 1 1,0-1-1,0 0 0,0 1 1,1-1-1,-1 0 1,0 0-1,6-33 22,6 11 78,-8 15-233,0 0 0,4-13 0,13-55 506,-21 74-383,1 0 0,0-1 0,0 1 0,0 0 0,1 0 0,-1 0 0,0 0 0,1 0 0,-1 0 0,4-2 0,-4 3 11,1-1 0,-1 1-1,0 0 1,1-1 0,-1 1-1,0-1 1,0 0 0,0 1 0,0-1-1,-1 0 1,1 1 0,0-1-1,-1 0 1,1 0 0,-1 1-1,0-1 1,1 0 0,-1 0 0,0-3-1,3-10 0,9 27 182,-9-9-140,-2-3-39,-1 0 0,1 1 0,-1-1 1,1 0-1,-1 0 0,1 0 0,0 0 0,-1 0 0,1 1 0,-1-1 0,1 0 0,-1 0 0,1-1 0,0 1 1,-1 0-1,1 0 0,-1 0 0,1 0 0,-1 0 0,1-1 0,0 1 0,-1 0 0,1 0 0,-1-1 0,0 1 0,1-1 1,13-11 74,-10 8-31,-3 4 11,-1 1-47,2-1-14,0 0 0,0-1 1,0 1-1,0 0 1,-1-1-1,1 1 0,0-1 1,0 0-1,-1 0 1,1 1-1,0-1 1,-1 0-1,1-1 0,-1 1 1,0 0-1,1 0 1,1-2-1,-1 0 24,0 1 0,0-1 0,0 0 1,-1 1-1,1-1 0,-1 0 0,1 0 0,0-5 1,-2 10-695,-1 2 208,0 0 0,0 0 0,0-1 0,-1 1 0,0 0 0,1-1-1,-1 1 1,-4 4 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5:50.207"/>
    </inkml:context>
    <inkml:brush xml:id="br0">
      <inkml:brushProperty name="width" value="0.1" units="cm"/>
      <inkml:brushProperty name="height" value="0.1" units="cm"/>
      <inkml:brushProperty name="color" value="#66CC00"/>
    </inkml:brush>
  </inkml:definitions>
  <inkml:trace contextRef="#ctx0" brushRef="#br0">223 22 3904,'15'-21'10896,"-16"21"-10717,1 1 1,-1 0 0,0-1-1,0 1 1,0 0 0,1 0-1,-1-1 1,0 1 0,1 0-1,-1 0 1,1 0 0,-1 0-1,1 0 1,-1 0 0,1 0-1,-1 2 1,-8 13 915,6-13-961,0 0 0,0 1-1,1-1 1,-1 1 0,1-1 0,0 1 0,0 0 0,-2 4 0,-11 38 343,6-19-261,8-23-141,0 0 0,-1 0-1,1 0 1,-1 0 0,0 0-1,0 0 1,-1 0 0,1-1-1,-1 1 1,0-1 0,1 0-1,-1 0 1,-1 0 0,1 0-1,-5 3 1,2-2-2,1 1-1,0-1 1,0 1-1,0 0 1,-6 10 0,5-8 25,0 1 1,-10 8 0,15-14-59,-1-1 0,0 1 0,0-1 0,0 0 1,0 0-1,0 0 0,0 0 0,0 0 0,0 0 0,0 0 0,-1-1 0,1 1 0,0-1 0,-4 1 0,-22-2 232,28-1-258,0 1-1,1-1 1,-1 0-1,1 0 1,-1 1-1,1-1 1,0 0-1,0 1 0,0-1 1,0 1-1,0-1 1,2-1-1,18-19 6,-15 16 38,24-22-13,-13 13 46,22-27 0,-7 11 230,-31 27-341,-2 11-992,3 11-4374,6-6 2598</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1:12.780"/>
    </inkml:context>
    <inkml:brush xml:id="br0">
      <inkml:brushProperty name="width" value="0.1" units="cm"/>
      <inkml:brushProperty name="height" value="0.1" units="cm"/>
      <inkml:brushProperty name="color" value="#66CC00"/>
    </inkml:brush>
  </inkml:definitions>
  <inkml:trace contextRef="#ctx0" brushRef="#br0">60 83 4480,'-12'-3'1367,"-16"-5"-193,26 8-942,1-1 0,0 1 0,-1-1-1,1 1 1,0-1 0,0 0 0,0 0 0,0 1 0,0-1 0,0 0-1,0 0 1,0 0 0,0 0 0,0 0 0,0-1 0,0 1-1,0-1 1,1 1-111,0 0-1,0 0 1,1-1 0,-1 1-1,0 0 1,0 0-1,1 0 1,-1 0 0,1 0-1,-1 0 1,1 0-1,-1 0 1,1 0-1,0 0 1,-1 1 0,1-1-1,0 0 1,0 0-1,-1 1 1,1-1 0,0 0-1,0 1 1,0-1-1,0 1 1,2-1-1,0-2 150,1 1-1,-1 0 0,1 0 0,0 1 0,0-1 0,4 0 0,-6 1-139,0 1 0,0 0 0,0-1 1,0 1-1,0 0 0,1 0 0,-1 1 0,0-1 0,0 0 1,0 1-1,0-1 0,0 1 0,0-1 0,-1 1 0,1 0 1,0 0-1,0 0 0,0 0 0,-1 0 0,1 0 0,0 1 1,-1-1-1,1 0 0,-1 1 0,0-1 0,3 4 0,-3-3-64,0-1 0,0 1-1,1-1 1,-1 0-1,0 0 1,1 1 0,-1-1-1,1 0 1,0 0-1,-1 0 1,1-1 0,0 1-1,-1 0 1,1-1-1,0 1 1,0-1 0,0 1-1,-1-1 1,1 0-1,3 0 1,4 0 134,0-1-1,-1 0 1,13-3 0,5 0 173,-5 2-248,0 1 0,0 1 1,0 1-1,0 1 0,34 8 1,-36-7-38,-1 0 1,1 0-1,-1-2 0,28-1 1,73-13 285,-78 7-198,-7 4-91,1 1 0,0 1 0,57 10 0,42 0 97,199-10 69,-298 2-234,43 7 0,-43-4 14,44 0 0,-20-5 100,98-12-1,-43 3-221,0 1 353,-43-2-82,57-10 179,-91 13-230,47-3 1,-40 6-96,182-1 181,-140 6-158,11-2 37,104 3-55,-179 0-125,24 6 1,19 3 123,39 1 90,-51-4-143,-38-5 0,-1 0 1,24 0-1,127 0 202,259 6-166,-421-9-86,0 0-1,0 0 1,0 0-1,0-1 1,0 1-1,0-1 1,0 0 0,0 0-1,-1 0 1,5-2-1,-7 3-20,1 0 0,-1 0 0,0-1 0,0 1 1,0 0-1,0 0 0,0 0 0,0-1 0,0 1 0,0 0 0,0 0 0,0-1 0,0 1 0,0 0 0,0 0 0,0-1 0,0 1 0,0 0 0,0 0 0,0-1 1,0 1-1,0 0 0,0 0 0,0-1 0,0 1 0,0 0 0,-1 0 0,1 0 0,-3-2-1203,-18 0-6801</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1:15.617"/>
    </inkml:context>
    <inkml:brush xml:id="br0">
      <inkml:brushProperty name="width" value="0.1" units="cm"/>
      <inkml:brushProperty name="height" value="0.1" units="cm"/>
      <inkml:brushProperty name="color" value="#66CC00"/>
    </inkml:brush>
  </inkml:definitions>
  <inkml:trace contextRef="#ctx0" brushRef="#br0">42 55 6400,'-4'-1'432,"2"1"-218,0-1 0,0 1 0,0-1 0,0 1 0,0-1 0,0 0 0,0 0 0,0 0 0,0 0 0,1 0 0,-1-1 0,0 1 0,1 0 0,-2-2 0,2 2-92,1 1-1,-1 0 0,1-1 0,-1 1 0,1-1 1,-1 1-1,1-1 0,-1 1 0,1-1 1,0 1-1,-1-1 0,1 1 0,0-1 0,-1 0 1,1 1-1,0-1 0,0 0 0,-1 1 0,1-1 1,0 0-1,0 1 0,0-1 0,0 0 1,0 1-1,0-1 0,0 0 0,1 0 26,-1 0-1,1 0 1,-1 0 0,1 0-1,-1 1 1,1-1-1,0 0 1,0 0 0,-1 1-1,1-1 1,0 0-1,0 1 1,0-1-1,0 1 1,1-1 0,2-1 197,0 0 0,1 1 1,-1-1-1,1 1 0,-1 0 1,1 1-1,5-1 0,-6 1-196,0 1-1,0 0 1,0 0-1,0 0 1,0 0-1,-1 1 0,1 0 1,0 0-1,4 3 1,-4-3-1,1 1 1,0-1 0,0 0 0,5 2 0,76 10 1292,-59-11-1091,49 13 0,-51-10-189,1-2 0,-1-1 0,38 1 0,-31-2-90,262 5 415,-211-5-377,55 4 109,253 7 76,-162-12-191,-71 12 319,-87-6-173,88-2 0,166-3 158,-226 5-321,43 1 64,16 0-111,-68-8 78,216 8 152,-247 2-371,-41-6 136,1-1-1,28 0 0,16-3 39,1 2 0,-1 3-1,69 14 1,-106-14-86,0-1 1,0-2-1,29 0 0,-3-2 143,-52 0-133,1 0-1,-1 0 1,0 0-1,0 0 1,0 0-1,0 0 1,0-1-1,0 1 1,0 0-1,0 0 1,0 0-1,0 0 1,0 0-1,0 0 1,0 0-1,0 0 1,0 0-1,1 0 1,-1 0-1,0 0 1,0 0-1,0 0 1,0 0-1,0 0 0,0 0 1,0 0-1,0 0 1,0 0-1,0 0 1,0 0-1,0 0 1,0 0-1,0 0 1,1 0-1,-1 1 1,0-1-1,0 0 1,0 0-1,0 0 1,0 0-1,0 0 1,0 0-1,0 0 1,0 0-1,0 0 1,0 0-1,0 0 1,0 0-1,0 0 1,0 0-1,0 0 1,0 0-1,0 1 1,0-1-1,0 0 1,0 0-1,0 0 1,0 0-1,0 0 1,0 0-1,0 0 1,0 0-1,0 0 1,0 0-1,0 0 1,0 0-1,-3 3-275,-39 6-2749,4-1-1226,-1 4 1249</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1:28.603"/>
    </inkml:context>
    <inkml:brush xml:id="br0">
      <inkml:brushProperty name="width" value="0.1" units="cm"/>
      <inkml:brushProperty name="height" value="0.1" units="cm"/>
      <inkml:brushProperty name="color" value="#66CC00"/>
    </inkml:brush>
  </inkml:definitions>
  <inkml:trace contextRef="#ctx0" brushRef="#br0">1180 1992 9472,'3'-18'4267,"-2"15"-4207,0 1 0,0 0 0,0 0 0,1 0 0,-1-1 0,1 1 0,-1 0 0,1 1-1,0-1 1,-1 0 0,1 0 0,0 1 0,0-1 0,0 1 0,3-2 0,-3 2 255,-11 6 330,1 1-323,1 1 0,-12 11-1,-6 7-54,-44 32 73,-3-4-1,-107 62 1,152-99-259,-52 31 236,-139 61-1,214-107-367,-24 9-399,27-10 419,-1 1 1,1-1-1,0 0 0,0 1 0,-1-1 0,1 0 0,0 0 0,0 0 0,-1 0 0,1 0 1,0 0-1,0-1 0,-1 1 0,1 0 0,0-1 0,0 1 0,0 0 0,-2-2 0,3 2 23,0 0-1,-1 0 0,1-1 0,0 1 0,0 0 1,0 0-1,0-1 0,0 1 0,-1 0 0,1 0 1,0-1-1,0 1 0,0 0 0,0-1 0,0 1 1,0 0-1,0-1 0,0 1 0,0 0 0,0 0 1,0-1-1,0 1 0,0 0 0,0-1 0,0 1 1,1 0-1,-1 0 0,0-1 0,0 1 0,0 0 1,1-1-1,6-9-258,-5 8 186,10-11-91,0 1-1,1 1 1,15-11-1,7-6 31,285-222-578,-151 122 774,-146 111 38,16-13 150,-36 28-162,0-1 0,0-1 0,0 1 0,0 0 1,0-1-1,-1 1 0,0-1 0,3-4 1,-5 7-60,0 1 0,1-1 0,-1 1 0,0 0 0,0-1 0,0 1 0,0-1 0,1 1 0,-1 0 1,0-1-1,0 1 0,0-1 0,0 1 0,0-1 0,0 1 0,0-1 0,0 1 0,0 0 0,0-1 1,-1 1-1,1-1 0,0 1 0,0-1 0,0 1 0,0 0 0,-1-1 0,1 1 0,0 0 1,0-1-1,-1 1 0,1-1 0,0 1 0,-1 0 0,1 0 0,0-1 0,-1 1 0,1 0 0,0 0 1,-1-1-1,1 1 0,-1 0 0,1 0 0,-1 0 0,1 0 0,0 0 0,-2-1 0,-2 1 115,-1-1 0,0 1 0,0 0 0,-5 1 0,-13-2 310,22 1-443,0 0-1,0 0 1,1-1 0,-1 1 0,0-1-1,1 1 1,-1 0 0,0-1 0,1 1-1,-1-1 1,1 1 0,-1-1 0,1 0-1,-1 1 1,1-1 0,0 0 0,-1 1-1,1-1 1,-1 0 0,1 1 0,0-1-1,0 0 1,0 0 0,-1 1 0,1-1-1,0 0 1,0 0 0,0 1 0,0-1-1,0 0 1,0 0 0,0 1 0,0-1-1,1 0 1,-1 0 0,0 1 0,0-1-1,1 0 1,-1 1 0,1-2 0,2-4-23,0 0 1,1 0 0,8-10 0,-5 5-12,3-3 133,-1 0-118,0 0 0,1 1 0,0 1 0,14-14-1,-10 15 63,-2-2-1,1 1 0,12-19 1,-24 30-31,-1 1 1,1-1-1,-1 0 1,0 0-1,1 0 1,-1 0-1,0 0 1,1 0-1,-1 0 1,0 0-1,0 0 1,0 0-1,0 0 1,0 0-1,0 0 1,0 0-1,0 0 1,-1 0-1,1 0 1,0 0-1,0 0 1,-1 1-1,1-1 1,-1 0-1,1 0 1,-1 0-1,1 0 1,-1 0-1,1 1 1,-1-1-1,0 0 0,0 1 1,1-1-1,-1 0 1,0 1-1,0-1 1,0 1-1,1-1 1,-1 1-1,-2-1 1,1 0 13,-1-1 1,1 1-1,-1 0 1,1 0-1,-1 1 1,0-1-1,1 0 1,-1 1-1,0 0 1,0 0-1,1 0 1,-1 0-1,0 0 1,-3 1-1,-20 8 73,-46 23 0,35-13-50,-133 75 291,7 16-147,71-49 73,-161 80 0,111-70-434,116-57 139,21-10 16,0-1-1,0 0 0,-1-1 0,1 1 1,-1-1-1,1 0 0,-1 0 0,0-1 0,-9 2 1,15-3 10,0 0 1,0 0-1,0 0 0,0 0 1,0 0-1,0 0 1,1-1-1,-1 1 0,0 0 1,0 0-1,0 0 1,0 0-1,0 0 0,0 0 1,0 0-1,0 0 1,0 0-1,0 0 0,0 0 1,0 0-1,0 0 1,0 0-1,0-1 0,1 1 1,-1 0-1,0 0 1,0 0-1,0 0 1,0 0-1,0 0 0,0 0 1,0 0-1,0 0 1,0 0-1,0-1 0,0 1 1,0 0-1,0 0 1,0 0-1,0 0 0,-1 0 1,1 0-1,0 0 1,0 0-1,0 0 0,0 0 1,0-1-1,0 1 1,0 0-1,0 0 1,0 0-1,0 0 0,0 0 1,0 0-1,0 0 1,0 0-1,0 0 0,-1 0 1,1 0-1,0 0 1,0 0-1,0 0 0,0 0 1,0 0-1,0 0 1,0 0-1,0 0 0,5-5 53,45-27-92,-29 20 45,25-20 0,-29 18-13,213-184 105,-192 164-339,1 2 1,74-47-1,98-34-525,-99 66 160,-73 31 374,-26 12 408,-11 3 0,-2 3-32,-3 2-105,0 0 1,0 0-1,0 0 0,0-1 0,0 1 0,-1-1 0,0 0 0,1 0 0,-1 0 0,0 0 0,-6 2 0,-2 2 4,-38 26 187,1 2-1,-72 68 0,-194 192 401,192-191-273,121-103-350,0 1 0,0 0 0,0 0 0,0 0 0,0 0 0,1 0 0,-1 0-1,1 0 1,-3 5 0,4-7-9,0 0 1,0 0-1,0 0 0,0-1 0,0 1 0,0 0 0,1 0 0,-1 0 0,0 0 0,0 0 0,0 0 1,0 0-1,0 0 0,0 0 0,0 0 0,0 0 0,0 0 0,0 0 0,0 0 0,0 0 0,0 0 1,0 0-1,0 0 0,0 0 0,0 0 0,1 0 0,-1 0 0,0 0 0,0 0 0,0 0 0,0 0 1,0 0-1,0 0 0,0 0 0,0 0 0,0 0 0,0 0 0,0 0 0,0 1 0,0-1 1,0 0-1,0 0 0,0 0 0,0 0 0,0 0 0,0 0 0,0 0 0,0 0 0,0 0 0,0 0 1,0 0-1,1 0 0,-1 0 0,0 0 0,0 0 0,0 0 0,0 0 0,0 1 0,14-6-53,1 0 1,-1-1-1,0 0 0,-1-1 0,1 0 0,23-19 0,57-48-122,0 0-67,14-1-1207,183-93 1,-244 147 852,-45 19 701,-2 3 2,-9 6 103,-9 6 64,-222 217 1302,53-44-902,-137 67 637,269-213-1221,97-65-547,-6-1 357,49-45 0,28-41 16,-58 57 8,217-189-698,-80 76-512,-181 159 1196,-1-1-1,-1 0 0,1 0 0,14-23 0,-23 32 92,0-1-1,-1 1 0,1 0 0,-1 0 1,1 0-1,-1 0 0,0-1 0,1 1 0,-1 0 1,0 0-1,0-1 0,0 1 0,0 0 0,0-3 1,0 4-1,-1-1 0,1 0 0,0 1 0,-1-1 0,1 0 0,-1 1 0,1-1 0,-1 0 0,1 1 1,-1-1-1,1 1 0,-1-1 0,0 1 0,1-1 0,-1 1 0,0-1 0,1 1 0,-1 0 0,0-1 0,0 1 0,1 0 1,-1 0-1,0-1 0,-1 1 0,-9-1 33,0 0 0,0 1 0,0 1 1,0 0-1,0 0 0,-16 5 0,-12 3 299,0 1 0,-67 30 0,-73 45 808,119-55-839,36-18-167,0 1 65,-1-1-1,0-1 1,0-2-1,-44 11 1,68-20-184,0 1-1,0-1 1,0 0 0,0 0 0,0 0 0,0 0 0,0 0 0,1 0 0,-1 0-1,0 0 1,0 0 0,0-1 0,0 1 0,0 0 0,-1-1 0,1 1-12,1-1 1,0 1-1,0 0 1,-1-1 0,1 1-1,0 0 1,0-1-1,0 1 1,0 0 0,-1-1-1,1 1 1,0 0 0,0-1-1,0 1 1,0 0-1,0-1 1,0 1 0,0-1-1,0 1 1,0 0-1,0-1 1,0 1 0,0 0-1,0-1 1,0 1-1,1-1 1,1-3-17,-1 1 0,1-1 0,0 0 0,1 1 0,-1 0 0,4-4 0,18-19-281,50-41-1,-29 29 116,140-117-224,4-2-368,-120 97 452,-11 10-393,65-71-1,-111 104 553,-12 17 163,0 0-1,0 0 1,0-1-1,0 1 1,0 0 0,0 0-1,0 0 1,1 0-1,-1 0 1,0 0-1,0 0 1,0-1-1,0 1 1,0 0-1,0 0 1,0 0-1,0 0 1,0 0-1,0 0 1,0-1-1,0 1 1,-1 0 0,1 0-1,0 0 1,0 0-1,0 0 1,0 0-1,0 0 1,0-1-1,0 1 1,0 0-1,0 0 1,0 0-1,0 0 1,0 0-1,0 0 1,-1 0-1,1 0 1,0 0 0,0 0-1,0 0 1,0-1-1,0 1 1,0 0-1,-1 0 1,-12 4 131,-15 13 176,-43 30 1,44-28-137,-98 72 450,-78 53 351,43-43-293,-117 78 373,242-155-868,-4 3 85,-43 23 1,82-50-272,-1 1 1,1-1 0,-1 0-1,1 1 1,-1-1 0,0 0 0,1 1-1,-1-1 1,0 0 0,1 0-1,-1 1 1,1-1 0,-1 0 0,0 0-1,0 0 1,1 0 0,-1 0-1,0 0 1,0 0 0,1-1-10,1 0 0,-1 0 1,0 0-1,1 0 1,-1 0-1,1 1 0,-1-1 1,1 0-1,0 0 0,-1 1 1,1-1-1,0 0 1,-1 1-1,1-1 0,1 0 1,28-23-123,60-37 1,-33 24 26,306-252-1049,-277 214 857,-65 58 171,275-253-1801,-295 270 1923,25-31-149,-25 30 148,0-1 0,1 0 0,-1 1 0,0-1 1,-1 0-1,1 0 0,0 0 0,0 0 0,-1 0 0,1 0 1,-1 0-1,0 0 0,0 0 0,1-3 0,-2 4 10,1 0 0,0 1 0,0-1 0,-1 0 0,1 0 0,-1 1 0,1-1 0,0 0 0,-1 1 0,1-1 0,-1 0 0,0 1 0,1-1 0,-1 1 0,1-1 0,-1 0 0,0 1 0,1 0 0,-1-1 0,0 1 0,0-1 0,1 1 0,-1 0 0,0 0 0,0-1 0,0 1 0,1 0 0,-1 0 0,0 0 0,0 0 0,-1 0 0,-30 2 128,32-1-132,-19 3 126,0 1 1,0 0 0,0 2 0,1 0-1,0 1 1,-31 20 0,3 2 406,-51 44 0,-353 265 2245,480-365-3299,-8 5 261,88-90-650,-21 19 320,118-80-728,-73 66 490,156-163-1531,-260 238 1889,36-48 0,-49 54 448,-16 25 23,-1-1 0,0 1 1,0 0-1,0 0 0,0 0 1,0 0-1,0 0 0,1-1 1,-1 1-1,0 0 0,0 0 1,0 0-1,0 0 0,0-1 1,0 1-1,0 0 0,0 0 1,0 0-1,0-1 0,0 1 1,0 0-1,0 0 0,0 0 1,0-1-1,0 1 0,0 0 1,0 0-1,0 0 0,0-1 1,0 1-1,0 0 0,0 0 1,0 0-1,-1 0 0,1-1 0,0 1 1,0 0-1,0 0 0,0 0 1,0 0-1,0 0 0,-1-1 1,1 1-1,0 0 0,0 0 1,0 0-1,0 0 0,-1 0 1,1 0-1,0 0 0,0 0 1,0 0-1,-1 0 0,1 0 1,0 0-1,0 0 0,0 0 1,-1 0-1,1 0 0,0 0 1,0 0-1,0 0 0,-1 0 1,-6 2 108,0 0 0,0 1 0,0 0 0,0 0 1,1 0-1,-1 1 0,-7 6 0,-4 1 72,-337 211 2607,15 27-924,286-202-1611,15-13 7,-67 45-1,105-79-265,1 0-1,0 1 1,0-1 0,-1 0-1,1 0 1,0 1-1,-1-1 1,1 0 0,0 0-1,-1 0 1,1 0-1,0 1 1,-1-1 0,1 0-1,0 0 1,-1 0-1,1 0 1,-1 0 0,1 0-1,0 0 1,-1 0-1,1 0 1,0 0-1,-1 0 1,4-8-117,12-12-85,135-136-1263,-84 91 1119,525-468-338,-577 522 791,-1-1-1,0 0 1,-1-1-1,21-29 0,-32 41-90,0 0 0,0 0 0,-1-1 0,1 1 0,-1 0 0,1-1 0,0 1 0,-1 0 0,0-1 0,1 1 0,-1-2 0,0 3-10,0-1-1,0 1 1,0 0 0,0 0-1,0 0 1,0-1-1,0 1 1,0 0 0,-1 0-1,1 0 1,0-1-1,0 1 1,0 0-1,0 0 1,0 0 0,0 0-1,-1 0 1,1-1-1,0 1 1,0 0-1,0 0 1,0 0 0,-1 0-1,1 0 1,0 0-1,0 0 1,0 0 0,0 0-1,-1-1 1,1 1-1,-13 3 9,5 1-23,0 0 0,0 1 0,1-1 0,-1 2 0,-11 10 0,14-12 22,-133 115 295,-48 39 219,-11-16-92,132-101-301,-341 217 711,401-254-821,-16 10 57,-1 0 0,-30 13 0,50-25-73,-1-1 0,0 0 0,1-1 0,-1 1 0,0 0 0,-4 0 0,7-1-3,-1 0 0,1 0-1,0 0 1,-1 0-1,1 0 1,-1 0-1,1 0 1,0-1 0,-1 1-1,1 0 1,-1 0-1,1 0 1,0 0 0,-1 0-1,1-1 1,-1 1-1,1 0 1,0 0 0,-1-1-1,1 1 1,0 0-1,0 0 1,-1-1-1,1 1 1,0 0 0,0-1-1,-1 0 1,1-1-4,0 0 0,0 0 0,1 0 1,-1 0-1,1 0 0,-1 0 0,1 0 0,-1 0 1,1 0-1,0 0 0,0 0 0,0 1 0,0-1 1,0 0-1,1 1 0,-1-1 0,2-2 0,16-16-83,0 1-1,0 0 1,2 1-1,43-29 0,10-7-50,72-66-25,112-85-18,60-7 265,-175 120-175,-129 82 95,2 1 29,-1-2 0,26-22 0,-34 23-71,-7 10 36,0 0 1,0 0-1,0 0 0,1 0 0,-1 0 0,0 0 0,0-1 0,0 1 0,0 0 0,0 0 0,0 0 0,0 0 1,0 0-1,0 0 0,0-1 0,0 1 0,0 0 0,0 0 0,0 0 0,0 0 0,0 0 0,0 0 0,-1-1 0,1 1 1,0 0-1,0 0 0,0 0 0,0 0 0,0 0 0,0 0 0,0 0 0,0 0 0,0-1 0,0 1 0,0 0 1,-1 0-1,1 0 0,0 0 0,0 0 0,0 0 0,-3 0-10,1 0-1,0-1 1,-1 1-1,1 1 1,-1-1-1,1 0 1,-3 1-1,-12 3-42,0 0 0,0 1 0,1 0-1,-30 15 1,-59 40 200,101-57-138,-150 106 365,108-74-223,-522 331 730,540-348-779,-5 2 27,62-35-178,-1 0 0,0-2 1,42-34-1,66-71-42,-6 7 31,76-40 50,71-61-5,-237 181-17,-19 19 29,-2-1 0,0-1 0,-2 0 0,20-26 0,-37 43 4,1 1 0,-1 0-1,0-1 1,1 1 0,-1-1 0,1 1-1,-1-1 1,0 1 0,1-1 0,-1 0-1,0 1 1,0-1 0,0 1 0,1-1 0,-1 0-1,0 1 1,0-1 0,0 1 0,0-1-1,0 0 1,0 1 0,0-1 0,0 1-1,0-1 1,0 0 0,-1 1 0,1-1 0,-1 0-8,0 1 1,0 0 0,0-1-1,0 1 1,0 0-1,0 0 1,-1 0 0,1 0-1,0 0 1,0 0 0,0 0-1,0 1 1,0-1 0,0 0-1,0 1 1,0-1 0,-2 1-1,-63 24 25,-94 51 0,126-59 3,-52 30 204,-86 61 0,-66 71 656,220-165-789,9-8-77,0 1 0,1 0 0,0 1 0,0 0 1,-6 9-1,14-17-20,-1 0 0,1 0 1,0 0-1,0 0 0,0 1 1,0-1-1,-1 0 1,1 0-1,0 1 0,0-1 1,0 0-1,0 0 0,0 1 1,0-1-1,-1 0 0,1 0 1,0 1-1,0-1 1,0 0-1,0 1 0,0-1 1,0 0-1,0 0 0,0 1 1,0-1-1,0 0 0,1 1 1,-1-1-1,0 0 1,0 0-1,0 1 0,0-1 1,0 0-1,0 0 0,1 1 1,-1-1-1,0 0 0,0 0 1,0 0-1,0 1 1,1-1-1,-1 0 0,0 0 1,0 0-1,1 0 0,-1 1 1,0-1-1,0 0 0,1 0 1,-1 0-1,0 0 1,0 0-1,1 0 0,-1 0 1,0 0-1,1 0 0,-1 0 1,0 0-1,0 0 1,1 0-1,-1 0 0,0 0 1,1 0-1,-1 0 0,0 0 1,0 0-1,1 0 0,-1-1 1,25-5-630,57-33-2145,-28 12-78,-31 17 1970,54-29-2186,23-25-4140,-100 64 7159</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1:31.456"/>
    </inkml:context>
    <inkml:brush xml:id="br0">
      <inkml:brushProperty name="width" value="0.1" units="cm"/>
      <inkml:brushProperty name="height" value="0.1" units="cm"/>
      <inkml:brushProperty name="color" value="#66CC00"/>
    </inkml:brush>
  </inkml:definitions>
  <inkml:trace contextRef="#ctx0" brushRef="#br0">983 1658 11648,'4'-19'3229,"9"-38"1313,-13 57-4520,-7 5 365,-8 7-184,-23 24 262,-16 14-82,-62 39 260,-234 135 0,188-140-494,123-66-28,-1-2 0,-52 13 0,89-28-120,1-1 0,-1 1-1,1 0 1,-1-1 0,1 1 0,-1-1 0,0 0 0,1 0 0,-1 0 0,0 0 0,1 0 0,-1 0 0,1-1 0,-1 0 0,1 1 0,-4-2 0,5 1-3,1 1 0,-1-1 1,1 1-1,0 0 1,-1-1-1,1 1 1,0-1-1,-1 1 0,1-1 1,0 1-1,0-1 1,-1 1-1,1-1 0,0 1 1,0-1-1,0 1 1,0-1-1,0 1 0,0-1 1,0 1-1,0-1 1,0 0-1,0 1 0,0-1 1,0 1-1,0-1 1,0 1-1,0-1 1,1 1-1,-1-1 0,0 1 1,0-1-1,1 1 1,-1-1-1,1 0 0,14-18-37,-13 18 34,19-19-184,2 0-1,35-23 0,4-2-73,100-87-290,76-58 77,124-71 663,-360 259-182,6-2-9,-1-2 0,0 1-1,0-1 1,8-9 0,-15 15 3,1 0 0,-1-1 1,0 1-1,0 0 0,1 0 1,-1-1-1,0 1 0,0 0 1,0-1-1,0 1 0,1 0 1,-1-1-1,0 1 0,0 0 1,0-1-1,0 1 0,0 0 1,0-1-1,0 1 0,0 0 1,0-1-1,0 1 0,0-1 1,-6 1 26,-11 7 33,-21 16 71,-66 47 172,-95 73 511,132-97-703,3-4-150,-3-2 0,-1-3 0,-75 28 0,142-65 36,-15 6-438,30-19 50,122-92-253,89-53 597,14 17 203,-13 2-43,-224 137-120,1 0 0,0 0 0,0 0 0,-1 0 0,1 0 0,-1-1 0,0 0 0,2-3 0,-3 6 5,-1 0 0,0 0 0,0-1 0,0 1 0,0 0 0,0-1 0,1 1 0,-1 0 1,0 0-1,0-1 0,0 1 0,0 0 0,0-1 0,0 1 0,0 0 0,0-1 0,0 1 0,0 0 0,0-1 0,-1 1 1,1 0-1,0-1 0,0 1 0,0 0 0,0 0 0,0-1 0,-1 1 0,1 0 0,0-1 0,-1 1 0,0-1-8,0 1 0,0-1 0,0 1-1,0-1 1,0 1 0,-1-1-1,1 1 1,0 0 0,0 0-1,-1 0 1,1 0 0,-3 0-1,-16 2 52,-1 0-1,1 2 1,0 0-1,-35 14 1,54-18-40,-50 18 138,0 2 1,2 2 0,-55 34-1,-51 38 70,-102 59 333,-9-22-804,253-126 83,13-5 176,0 0 0,0-1 0,0 1 0,0 0 0,0 0 0,0 0 0,0 0 0,0 0 0,0 0 0,0 0-1,0 0 1,0 0 0,0 0 0,0 0 0,0 0 0,0 0 0,0 0 0,0 0 0,0 0 0,0 0 0,0-1 0,0 1 0,0 0 0,0 0-1,0 0 1,0 0 0,0 0 0,0 0 0,0 0 0,0 0 0,0 0 0,0 0 0,0 0 0,0 0 0,0 0 0,-1 0 0,1 0 0,0 0-1,0 0 1,0 0 0,0 0 0,0 0 0,0 0 0,0 0 0,0 0 0,0 0 0,0 0 0,0 0 0,0 0 0,0 0 0,0 0 0,0 0-1,0 0 1,0 0 0,0 0 0,-1 0 0,1 0 0,0 0 0,21-18-396,-20 17 393,85-66-374,247-177-225,-156 138 403,123-82 705,-294 184-467,18-16 72,-23 19-97,1 0 1,-1 0-1,0 0 1,0 0-1,0 0 1,-1 0-1,1-1 1,0 1-1,0 0 1,-1-1-1,1 1 1,-1-1-1,1 1 0,-1 0 1,1-3-1,-1 4-8,0 0-1,0-1 1,0 1-1,-1 0 1,1-1-1,0 1 0,0 0 1,0 0-1,-1-1 1,1 1-1,0 0 1,0 0-1,0 0 0,-1-1 1,1 1-1,0 0 1,0 0-1,-1 0 1,1 0-1,0 0 0,-1-1 1,1 1-1,0 0 1,-1 0-1,1 0 1,0 0-1,0 0 0,-1 0 1,1 0-1,0 0 1,-1 0-1,1 0 1,0 0-1,-1 0 0,1 0 1,0 1-1,0-1 1,-1 0-1,1 0 1,-1 0-1,-24 5 7,0 1 1,0 1-1,1 1 0,-33 16 0,28-12 52,-474 234 1349,321-150-924,163-88-412,18-7-17,3-3 2,27-16 16,-26 16-90,124-69-288,-27 16 165,32-19 61,248-156-446,-302 174-124,82-76 0,-128 99 530,-31 33 115,-1-1 0,1 1 0,0-1 0,-1 1 0,1-1 0,-1 1 0,1-1 0,-1 0-1,1 0 1,-1 1 0,1-1 0,-1 0 0,0 1 0,0-1 0,1 0 0,-1 0 0,0 0 0,0 1-1,0-1 1,0-2 0,-1 3-8,0 0-1,0 0 0,0 0 1,-1 0-1,1 0 1,0 0-1,0 0 0,-1 1 1,1-1-1,0 0 1,0 1-1,0-1 1,0 1-1,0-1 0,-2 2 1,-107 48 283,-130 80 0,152-78 424,-132 56 0,131-75-349,-44 20 234,161-56-427,-5-6-182,-1 0-1,0-1 1,0-1-1,31-23 1,-18 13 42,208-148-167,-11-19-1091,-206 167 928,-2-2-1,26-29 1,-48 49 283,1 0 1,-1 0 0,0 0-1,0 0 1,-1 0-1,1 0 1,-1 0 0,1 0-1,-1-1 1,1-6-1,-2 10 27,0-1-1,0 0 1,0 1 0,0-1-1,0 0 1,0 0-1,0 1 1,0-1-1,0 0 1,-1 1 0,1-1-1,0 0 1,-1 1-1,1-1 1,0 0-1,-1 1 1,1-1-1,-1 1 1,1-1 0,-1 1-1,0-2 1,-1 1-1,0 0 0,0 1 0,1-1 0,-1 0 1,0 1-1,0-1 0,0 1 0,0-1 0,0 1 0,0 0 1,1 0-1,-4 0 0,-13 2 37,-1 1 0,0 0 1,1 1-1,-1 1 0,-26 11 0,-18 12 396,-90 52-1,88-44-161,-32 17 251,-117 60 783,177-95-850,24-10-140,26-13-24,13-10-207,0-1 0,34-29 0,-10 8-84,35-19-258,106-51 0,80-51-1023,-265 154 1269,41-29-560,0-2 1,50-51-1,-92 82 462,-1-1-1,0 0 1,6-10 0,-7 5-85,-7 6 42,2 4 130,1 0 1,-1 0 0,0 0 0,0 0 0,0 0 0,0 0 0,1 0 0,-4 2 0,-71 23-41,35-10 182,-58 21 435,-101 53 0,-39 42 811,116-63-423,96-54-636,19-12-181,6-4-36,11-7 16,18-14-50,1 2-1,46-27 1,69-28-129,3-4-98,-61 27-448,-2-4 1,-3-4-1,99-96 0,-173 151 555,21-23-215,-25 28 256,-1-1 1,0 0-1,1 1 0,-1-1 1,0 0-1,0 0 1,0 0-1,0 0 0,0 0 1,-1 0-1,1-1 1,0-2-1,-1 5 25,0 0 0,0-1 1,0 1-1,0 0 0,0-1 0,0 1 1,-1 0-1,1-1 0,0 1 0,0 0 0,0 0 1,0-1-1,0 1 0,0 0 0,-1-1 1,1 1-1,0 0 0,0 0 0,0-1 0,-1 1 1,1 0-1,0 0 0,-1 0 0,1-1 0,0 1 1,0 0-1,-1 0 0,1 0 0,-13-1-94,-18 11-37,-312 150 974,36-14 411,221-111-912,-137 64 1296,222-99-1619,0 0 1,1 0-1,-1 0 0,0 1 1,0-1-1,1 0 1,-1 1-1,0-1 0,1 0 1,-1 1-1,1-1 0,-1 1 1,0-1-1,1 1 0,-1-1 1,1 1-1,-1 0 1,1-1-1,0 1 0,-1 0 1,19-1 126,-3-3-131,1 0 0,-1-1 0,0 0 0,20-11 0,60-33-135,-77 39 90,317-207-2779,-269 170 1054,68-48-1785,-12-6-4870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1:33.522"/>
    </inkml:context>
    <inkml:brush xml:id="br0">
      <inkml:brushProperty name="width" value="0.1" units="cm"/>
      <inkml:brushProperty name="height" value="0.1" units="cm"/>
      <inkml:brushProperty name="color" value="#66CC00"/>
    </inkml:brush>
  </inkml:definitions>
  <inkml:trace contextRef="#ctx0" brushRef="#br0">1067 1609 2400,'12'-12'333,"31"-29"811,24-14 7181,-66 54-8156,-1 1 0,1-1 0,0 1 0,0-1 0,-1 0 0,1 1 0,-1-1 0,1 0 0,-1 0 0,1 1 0,-1-1 0,1 0 0,-1 0 0,1-1 0,-1 2-103,0 0-1,0-1 0,0 1 0,-1 0 0,1 0 1,0-1-1,0 1 0,0 0 0,0 0 0,0 0 1,0-1-1,-1 1 0,1 0 0,0 0 0,0 0 1,0 0-1,0-1 0,-1 1 0,1 0 0,0 0 1,0 0-1,0 0 0,-1 0 0,1 0 1,0-1-1,0 1 0,-1 0 0,1 0 0,0 0 1,0 0-1,-1 0 0,1 0 0,-3 0 179,0 0-1,0 0 1,0 0-1,0 1 0,0-1 1,0 1-1,-4 1 1,-21 9 228,1 1 1,1 1 0,0 2-1,-37 26 1,30-19-298,-82 59 267,46-32-111,-76 42 0,103-70-199,0-1 0,-2-2 0,-59 16 0,101-34-138,0 1 1,0-1-1,0 1 0,0-1 0,0 0 0,0 0 1,0 0-1,0 0 0,0 0 0,0 0 0,0 0 0,-3-1 1,5 1 1,0-1 0,0 1 1,-1 0-1,1 0 1,0 0-1,0-1 0,-1 1 1,1 0-1,0 0 1,0 0-1,0-1 0,-1 1 1,1 0-1,0 0 1,0-1-1,0 1 0,0 0 1,0 0-1,0-1 1,-1 1-1,1 0 0,0-1 1,0 1-1,0 0 0,0-1 1,0 1-1,0 0 1,0 0-1,0-1 1,1-1-1,-1 1 1,1-1-1,0 1 1,-1 0-1,1-1 1,0 1-1,0 0 1,0 0-1,2-3 1,78-75-269,-48 49 213,20-17-48,1 4 0,70-44-1,132-53-194,-177 103 202,116-60-589,-195 97 683,0 0 1,0 0 0,0 0-1,0 0 1,-1 0 0,1 0-1,0 0 1,0 0 0,0 0 0,0 0-1,0 0 1,0 0 0,0 0-1,0 0 1,0 0 0,0 0-1,0 0 1,0 0 0,0-1-1,0 1 1,0 0 0,0 0-1,0 0 1,0 0 0,0 0-1,0 0 1,0 0 0,-1 0-1,1 0 1,0 0 0,0 0 0,0 0-1,0 0 1,0 0 0,0 0-1,0 0 1,0 0 0,0 0-1,0-1 1,0 1 0,-12 2-32,-22 7 105,-37 14 134,-82 41-1,-71 52 500,-13 1-344,-12-12-183,229-96-156,-50 22 81,-21 7 5,47-25-67,40-12-41,1 0 1,-1-1 0,1 1 0,-1-1 0,1 0 0,-1 0 0,1 0 0,-1-1-1,-3 0 1,7 1-2,-1 0-1,1 0 1,0-1-1,-1 1 0,1 0 1,0 0-1,0 0 1,-1 0-1,1-1 1,0 1-1,-1 0 1,1 0-1,0 0 0,0-1 1,-1 1-1,1 0 1,0-1-1,0 1 1,0 0-1,-1 0 0,1-1 1,0 1-1,0 0 1,0-1-1,0 1 1,0 0-1,0-1 1,-1 1-1,1 0 0,0-1 1,0 1-1,0 0 1,0-1-1,0 1 1,0-1-1,1 1 0,-1 0 1,0-1-1,0 1 1,0 0-1,0-1 1,0 1-1,0 0 0,1-1 1,-1 1-1,5-8-49,1 0-1,-1 1 1,1 0-1,1 0 0,-1 0 1,1 1-1,0 0 1,12-8-1,0-1-41,96-70-235,3 5-1,159-80 1,-136 87 201,256-146 27,-367 198 19,-25 15 30,-8 5 25,-14 6-5,11-3 21,-194 75 324,62-21 164,-320 123 1100,440-172-1546,-162 62 834,156-63-653,17-8-108,7 2-98,0 0 0,0-1 1,0 1-1,0-1 0,0 1 1,0-1-1,0 1 1,0-1-1,0 1 0,1-1 1,-1 1-1,0 0 1,0-1-1,0 1 0,1-1 1,-1 1-1,0 0 1,1-1-1,-1 1 0,0 0 1,1-1-1,9-8-31,0 1-1,1 0 1,0 1-1,0 0 0,0 1 1,19-8-1,-26 12 21,64-29-149,58-29-16,268-171 108,-25-41-846,-345 252 708,0-2 0,28-33 1,-51 53 175,0 1 0,0 0 0,1-1 0,-1 1 0,-1-1 0,1 1 1,0-1-1,0 0 0,0 1 0,-1-1 0,1 0 0,-1 1 0,1-3 1,-1 3 18,0 1 1,0 0-1,0-1 1,-1 1 0,1-1-1,0 1 1,0 0-1,0 0 1,0-1-1,-1 1 1,1 0 0,0-1-1,0 1 1,-1 0-1,1 0 1,0-1 0,0 1-1,-1 0 1,1 0-1,0-1 1,-1 1 0,1 0-1,-1 0 1,-16-3-143,5 4 75,-1 0 0,0 1 0,1 0 1,-15 5-1,-54 20 27,-190 101 662,142-63-220,49-26-186,-403 182 1462,442-205-1388,28-14-175,13-2-107,0 0 1,0 0 0,0 0-1,0 0 1,-1 0 0,1 0-1,0 0 1,0 0-1,0 0 1,0 0 0,0 0-1,0-1 1,0 1 0,0 0-1,0 0 1,0 0-1,0 0 1,0 0 0,-1 0-1,1 0 1,0 0 0,0 0-1,0 0 1,0 0 0,0 0-1,0 0 1,0-1-1,0 1 1,0 0 0,0 0-1,0 0 1,0 0 0,0 0-1,0 0 1,0 0-1,0 0 1,0 0 0,0 0-1,0-1 1,0 1 0,0 0-1,0 0 1,0 0-1,0 0 1,0 0 0,0 0-1,0 0 1,0 0 0,1 0-1,-1 0 1,0 0-1,0-1 1,0 1 0,0 0-1,0 0 1,19-17-15,125-79 41,-59 34-5,74-49-65,-5 20 12,23-14 24,96-97-633,-262 194 601,95-81-409,-89 73 322,-1 0 0,-1-2 0,24-35-1,-37 51 106,-1 0-6,1-1 0,0 0 0,-1 1 1,0-1-1,0 0 0,1 1 0,-1-4 0,-1 6 23,0-1 0,0 1 0,0 0 0,0-1 0,0 1 0,0 0 0,0 0 0,0-1 0,0 1 0,0 0 0,0-1 0,0 1 0,0 0 0,0 0 0,-1-1 0,1 1 0,0 0 0,0-1 0,0 1 0,0 0 0,-1 0 0,1 0 0,0-1 0,0 1 0,-1 0 0,1 0 0,0 0 0,-1-1 0,0 1-7,0 0 0,0-1 0,-1 1 0,1 0-1,0 0 1,-1 0 0,1 0 0,0 0 0,0 0 0,-3 1 0,-23 5-70,0 1 0,0 2 0,-29 14 0,25-11 95,-151 64 325,-48 19 197,-144 62 499,337-138-864,9-5 51,0-1 0,-48 16 0,71-29-157,10-3-23,14-8-30,1 1 0,1 1 0,23-7 0,35-15-71,267-147-152,-246 118-158,123-97 0,22-52-666,-236 200 953,1-1 0,8-12 1,-17 20 69,0 1 0,0 0 1,0 0-1,-1 0 0,1 0 1,0-1-1,-1 1 0,1 0 1,-1-1-1,1 1 1,-1 0-1,1-1 0,-1 1 1,0 0-1,0-1 0,0 1 1,0-3-1,-1 3 5,1 0 0,-1 0-1,0 0 1,0 0 0,1 0 0,-1 0 0,0 0-1,0 1 1,0-1 0,0 0 0,0 1 0,0-1-1,0 0 1,0 1 0,0 0 0,-1-1 0,1 1-1,0 0 1,0-1 0,0 1 0,-3 0 0,-5-2-33,-1 1 1,0 1 0,1 0-1,-1 0 1,-19 3 0,-50 16-8,30-3 136,-82 40 0,-40 34 272,146-76-281,6-4-48,-314 181 618,269-148-682,61-41 17,0 0-1,-1 1 1,1 0 0,1-1-1,-1 1 1,0 0-1,1 1 1,-4 3 0,6-6 6,0-1 0,0 0 1,0 1-1,0-1 1,0 1-1,-1-1 1,1 1-1,0-1 0,0 1 1,0-1-1,0 1 1,0-1-1,1 1 1,-1-1-1,0 1 0,0-1 1,0 0-1,0 1 1,0-1-1,1 1 0,-1-1 1,0 1-1,0-1 1,1 0-1,-1 1 1,0-1-1,1 0 0,-1 1 1,0-1-1,1 0 1,-1 1-1,0-1 1,1 0-1,-1 0 0,1 1 1,-1-1-1,1 0 1,-1 0-1,1 0 0,-1 0 1,0 0-1,1 0 1,-1 1-1,1-1 1,0 0-1,5 1-105,0-1 0,0 1 0,0-1 0,0 0 0,-1 0 0,1-1-1,0 0 1,8-1 0,56-19-1623,-69 21 1728,118-44-2909,20-16-5449</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0:29.987"/>
    </inkml:context>
    <inkml:brush xml:id="br0">
      <inkml:brushProperty name="width" value="0.1" units="cm"/>
      <inkml:brushProperty name="height" value="0.1" units="cm"/>
      <inkml:brushProperty name="color" value="#66CC00"/>
    </inkml:brush>
  </inkml:definitions>
  <inkml:trace contextRef="#ctx0" brushRef="#br0">127 118 7968,'-9'4'2094,"3"0"122,7 7-1022,3 2-443,0-2 0,9 20 0,3 6 89,-11-17-526,1-1-1,-2 1 1,-1 0 0,0 0-1,-1 25 1,-8 105 605,3-103-760,-10 94 130,-3 85 206,17-211-465,0 0-1,0 0 1,2 0 0,5 19 0,-8-33-17,0 1 0,1-1 0,-1 1 0,0-1-1,0 1 1,0-1 0,0 1 0,-1-1 0,1 1 0,0-1 0,0 0 0,-1 1 0,1-1-1,-1 1 1,1-1 0,-1 0 0,0 1 0,0-1 0,1 0 0,-1 0 0,0 1 0,0-1-1,0 0 1,0 0 0,-1 0 0,1 0 0,0 0 0,0-1 0,0 1 0,-1 0 0,1 0-1,0-1 1,-1 1 0,1-1 0,-3 1 0,3-1-13,1 0 0,-1 0-1,0-1 1,1 1 0,-1 0 0,1 0-1,-1-1 1,0 1 0,1 0 0,-1-1-1,1 1 1,-1-1 0,1 1 0,-1 0-1,1-1 1,-1 1 0,1-1 0,-1 0-1,1 1 1,0-1 0,-1 1 0,1-1 0,0 0-1,-1 0 1,-6-22-66,6 20 58,-2-17-82,-2-26 0,4 29 73,-8-337 23,9 290 68,0 36-44,1-27 84,-3 1 1,-12-75-1,-4 8 126,19 85-304,0 38 80,-1 0 1,0 0-1,1 0 0,-1 0 0,1 0 1,0 0-1,0-1 0,1 4 1,4 12-25,-3 32 390,-2-18-210,1 137-196,-3-86-138,-9 384-452,9-260 669,-3 64 312,4-268-362,0 0 0,0 1 1,0-1-1,0 0 0,0 1 1,-1-1-1,1 0 0,-1 1 1,0-1-1,0 0 0,0 0 1,0 0-1,0 0 0,0 0 1,0 0-1,-1 0 0,1 0 1,-4 3-1,5-5-6,0 0 0,0 0 0,-1 0 0,1 0 0,0 0 0,0 0 0,0 0 0,-1 0 0,1 0 0,0 0 1,0 0-1,-1 0 0,1 0 0,0 0 0,0 0 0,0 0 0,-1 0 0,1 0 0,0 0 0,0-1 0,0 1 0,-1 0 0,1 0 0,0 0 0,0 0 0,0 0 0,0-1 0,-1 1 0,1 0 0,0 0 0,0 0 1,0-1-1,0 1 0,0 0 0,0 0 0,0 0 0,-1-1 0,1 1 0,0 0 0,0 0 0,0 0 0,0-1 0,0 1 0,0 0 0,0 0 0,0-1 0,-4-22-114,1-41 83,9-110 1,1 27 302,-6-41 21,-1-121 121,-16 0-297,11 254-6,-9-103 31,12 134-50,3 17 1,1 9 39,3 11-77,7 39-127,-2 0 0,5 74 0,-7 110 218,-7-155-290,3 81 199,3 256-241,-7-347-1496,2-114-3055,5-13 2573</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0:31.518"/>
    </inkml:context>
    <inkml:brush xml:id="br0">
      <inkml:brushProperty name="width" value="0.1" units="cm"/>
      <inkml:brushProperty name="height" value="0.1" units="cm"/>
      <inkml:brushProperty name="color" value="#66CC00"/>
    </inkml:brush>
  </inkml:definitions>
  <inkml:trace contextRef="#ctx0" brushRef="#br0">34 3283 6816,'-5'2'901,"5"-2"-835,-1 1 0,1-1 0,-1 0 0,1 0 0,-1 0 0,1 1 0,-1-1 0,1 0 0,0 0 0,-1 0 1,1 0-1,-1 0 0,1 0 0,-1 0 0,1 0 0,-1 0 0,1 0 0,-1 0 0,1 0 0,-1 0 0,1 0 0,-1 0 0,1 0 1,-1-1-1,1 1 0,-1 0 0,1 0 0,-1-1 0,1 1 0,0 0 0,-1-1 0,1 1 0,0 0 0,-1-1 0,1 1 0,0 0 0,-1-1 1,1 1-1,0-1 0,0 1 0,-1-1 0,1 1 0,0 0 0,0-1 0,0 1 0,0-1 0,0 1 0,-1-2 0,-2-14 770,0 0 0,1-1 0,1 0-1,0 0 1,3-18 0,13-85 1229,-2 31-804,-4-47-269,-15-42-282,-6-75-348,9 130-100,24-214-1,-11 220-214,-6 58 87,2-106 57,-6 140-179,0-415 692,-11 266-407,3 69-237,5 35-86,-15-224 687,18 177-474,1 48-225,4-87-1284,-5 26-1585</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7:52.146"/>
    </inkml:context>
    <inkml:brush xml:id="br0">
      <inkml:brushProperty name="width" value="0.1" units="cm"/>
      <inkml:brushProperty name="height" value="0.1" units="cm"/>
      <inkml:brushProperty name="color" value="#66CC00"/>
    </inkml:brush>
  </inkml:definitions>
  <inkml:trace contextRef="#ctx0" brushRef="#br0">220 6075 12672,'1'1'-4,"-1"1"0,0-1 1,0 0-1,1 1 1,-1-1-1,1 0 1,-1 1-1,1-1 0,-1 0 1,1 0-1,0 0 1,0 1-1,-1-1 0,1 0 1,0 0-1,1 1 1,0-1-5,-1 1 1,1 0-1,-1 0 1,0 0-1,1-1 1,-1 1 0,0 0-1,1 4 1,1 9-3,0 0 1,-2 1 0,0-1-1,0 1 1,-3 19 0,1 3-42,2-17 166,-1-13-127,1 0 0,-2 1 0,1-1 0,-1 0 0,-3 16 0,-2-13 15,5-10-7,0 0 0,1 0 0,-1 0 0,1 0 0,-1 0 0,1 0 0,-1 0 0,1 0 0,0 0 0,-1 0 0,1 0 1,0 2-1,-1 4 21,-3 18 40,0-13-33,0-1 0,1 1 0,-2 20 0,3-13 1405,0-1-1,-1 0 0,-1 0 0,-11 26 3237,15-60-2465,5-19 555,-2 24-2297,0 3-271,-1 0 1,0 1 0,0-1 0,-1 0-1,0-14 1,0-26 242,-6-177 260,4 69-553,3 70 211,-1 22-266,-1-47 138,-2 88-233,0 0 0,-2 1 1,-5-22-1,6 32 46,0 0 0,1 1-1,1-1 1,0 0 0,0 0 0,3-19-1,0-82 73,1-1 164,1-12-387,1 42 486,-3 51-339,-2-55-1,-2 30 75,-1 194-249,1 78 68,-5 137-157,0-166 1,-6 45 133,13-216 81,-2 176 13,4-112-41,-1-28-90,11 83-1,-6-92 46,-3 0 1,-1 46-1,-4-90 117,-2-14-106,-1-24 173,3 19-148,-5-28 1,-10-73 234,17 119-158,-3-173 48,4 94-24,-1-101 110,5 28-10,-4-18-48,26-268 155,-19 357-168,-6-97 0,2-21 178,1 52-245,-3-46 74,-3 107 38,1-387-5,6 399-235,0 33 111,-3 33 41,-1 1-1,0-17 0,-2-413 4,-6 340-79,0 4 51,2 39 69,1 40-106,2 1-1,0-1 1,2-18-1,0 12 20,-1-1 1,-1 0-1,-5-26 0,-1-15 4,-8-104-17,12 139 78,1 5-35,1 0 1,2-26-1,-1 26-79,0 0 0,-7-47 0,-1-24 37,1 6-5,2 29 61,-10-168-3,9 121-44,4 57 0,-1-14 7,-16-254-1,11 217 0,4 68 0,2 1 0,2-37 0,1 27 18,-2 1 1,-8-53-1,-1-8 23,-1 7-254,1 12 261,6 42-18,1 24 0,2 0 0,0 0-1,3-25 1,0 10-70,-2-56-1,-1 33 101,1-22-82,-1 75 14,1-1 0,-1 1 0,0-1 0,-2-6 0,-2-12 11,-5-32-120,10 54 119,0 1 0,0 0 0,0-1 0,0 1 1,0 0-1,0-1 0,0 1 0,0 0 0,0 0 0,0-1 1,0 1-1,0 0 0,0-1 0,0 1 0,-1 0 0,1-1 1,0 1-1,0 0 0,0 0 0,-1-1 0,1 1 1,0 0-1,0 0 0,-1-1 0,1 1 0,0 0 0,0 0 1,-1 0-1,1 0 0,0-1 0,-1 1 0,1 0 0,0 0 1,-1 0-1,1 0 0,0 0-4,-1 0 0,1 0 0,0 0 0,0 1 0,-1-1-1,1 0 1,0 0 0,0 0 0,0 0 0,-1 1 0,1-1 0,0 0 0,0 0 0,0 0 0,0 1-1,-1-1 1,1 0 0,0 0 0,0 1 0,0-1 0,0 0 0,0 0 0,0 1 0,0-1 0,0 0 0,0 1-1,0-1 1,0 0 0,0 0 0,0 1 0,0-1 0,0 0 0,0 0 0,0 1 0,0-1 0,0 0-1,0 0 1,1 1 0,-1-1 0,0 0 0,0 0 0,0 1 0,0-1 0,1 0 0,0 4-13,-1 0 0,1-1-1,-1 1 1,1 0 0,-1-1 0,0 1 0,-2 6 0,2 4 13,14 335-190,-5-141 196,-5-99-67,-2 164-83,1-9 4,-3 573 228,0-766-196,9 84 0,2 27-17,-11-49 172,28 209 1,-14-199-212,-4-15 259,-1-8-63,-1 5-22,-3-19-32,-3-25 23,-3-44-83,-2 14 200,1-32-164,1 33 1,4 87 187,1 7-237,-2-122 55,3 45 8,-6-61-250,1-1-1,-1 0 0,0 1 0,0-1 0,-1 0 0,-4 14 0,3-18-917,0-8-690,0-11-814,3 16 2693,-6-62-3885,1 28 2772</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2:08.298"/>
    </inkml:context>
    <inkml:brush xml:id="br0">
      <inkml:brushProperty name="width" value="0.1" units="cm"/>
      <inkml:brushProperty name="height" value="0.1" units="cm"/>
      <inkml:brushProperty name="color" value="#66CC00"/>
    </inkml:brush>
  </inkml:definitions>
  <inkml:trace contextRef="#ctx0" brushRef="#br0">1609 349 5632,'-16'-15'1834,"6"1"-652,10 13-1131,-1 0 0,1 1 0,0-1 0,-1 0 0,1 1 0,-1-1 0,1 0 0,0 1 0,-1-1 0,0 1 0,1-1 0,-1 1 0,1-1 0,-1 1 0,0-1 0,1 1 0,-1-1-1,0 1 1,1 0 0,-1-1 0,0 1 0,0 0 0,1 0 0,-1 0 0,-1-1 0,-9 0 819,-1 1-1,-19 0 1,9 1-146,11 0-368,0 0 0,0 1 1,0 0-1,-19 6 0,-4 2 263,109-27 373,-18 4-939,-42 9-337,0 0 0,0 2 0,28-3 1,-52 17-176,4-8 431,0-1-1,0 1 1,0-1-1,0-1 1,0 1 0,-1-1-1,1 0 1,-1 0 0,0 0-1,-5 0 1,0 0-19,1 0 1,-1-2 0,0 1-1,-18-2 1,27 1 37,1-1 1,-1 1-1,0 0 1,0-1-1,1 1 1,-1-1-1,0 0 0,0 1 1,1-1-1,-1 0 1,1 0-1,-1 0 1,1 0-1,0-1 0,-1 1 1,1 0-1,0 0 1,0-1-1,-1 1 1,0-2-1,2 2-7,-1 0-1,1 0 1,0 0 0,-1-1-1,1 1 1,0 0 0,0 0-1,0 0 1,0 0-1,0 0 1,0 0 0,0 0-1,0-1 1,0 1 0,0 0-1,1 0 1,-1 0-1,0 0 1,1 0 0,-1 0-1,1 0 1,-1 0 0,1 0-1,0 0 1,-1 0-1,1 0 1,0 1 0,0-1-1,-1 0 1,1 0 0,0 1-1,1-2 1,5-2 1,-1 0 1,0 1-1,1 0 1,9-3-1,-10 3 46,0 1 0,0-1-1,0 0 1,0 0 0,5-5 0,-10 8-28,-1 0 1,0 0-1,0-1 0,0 1 1,0 0-1,0 0 0,0 0 1,0 0-1,0 0 0,0-1 1,0 1-1,0 0 0,0 0 1,0 0-1,0 0 0,0-1 1,0 1-1,0 0 0,0 0 1,0 0-1,0 0 1,0-1-1,0 1 0,0 0 1,0 0-1,0 0 0,0 0 1,0 0-1,0-1 0,0 1 1,-1 0-1,1 0 0,0 0 1,0 0-1,0 0 0,0 0 1,0 0-1,0-1 0,0 1 1,-1 0-1,1 0 0,0 0 1,0 0-1,0 0 0,0 0 1,-1 0-1,1 0 0,0 0 1,0 0-1,0 0 1,0 0-1,0 0 0,-1 0 1,1 0-1,0 0 0,0 0 1,0 0-1,0 0 0,-1 0 1,1 0-1,-13-2 93,12 2-81,-8 0 41,-1 0 1,1 0 0,-1 1 0,-10 2 0,-8 1 37,-53 5 261,-100 24 0,164-28-283,-1-1 1,1-1 0,-1 0 0,1-2 0,-1 0 0,0-1 0,0 0 0,-21-5 0,38 5-80,0 0 1,1 0-1,-1 0 1,0 0 0,0 0-1,0 0 1,0 0 0,0-1-1,1 1 1,-1 0-1,0-1 1,0 1 0,1-1-1,-1 1 1,0-1 0,0 1-1,1-1 1,-1 1-1,1-1 1,-1 0 0,0 1-1,1-1 1,-1 0 0,1 0-1,0 1 1,-1-1-1,1 0 1,-1 0 0,1 0-1,0 1 1,0-1 0,0 0-1,-1-1 1,2-1 7,-1 0 0,1 0 1,0 0-1,0 1 0,0-1 1,0 0-1,4-5 0,-4 6-7,1 0-1,-1-1 0,0 1 0,0-1 0,0 1 0,0-1 0,0-4 0,-1 6 16,0 0 0,0 0 0,-1 0 0,1 0 0,0 1 0,-1-1 0,1 0 0,-1 0 1,1 0-1,-1 1 0,1-1 0,-1 0 0,0 1 0,1-1 0,-1 1 0,0-1 0,1 1 0,-1-1 0,0 1 0,0-1 0,1 1 0,-1-1 0,0 1 0,0 0 0,0 0 0,0-1 0,0 1 0,1 0 0,-3 0 0,0-1 39,-1 1 1,0 0-1,1-1 0,-1 1 0,-7 1 0,-6 1 88,1-1-1,-32-2 1,12 0-26,-54-6 188,62 4-249,2 0-87,-13-1-143,37 4 154,-1 0 0,1 0-1,0 0 1,-1-1-1,1 1 1,0-1-1,0 1 1,-1-1 0,1 0-1,0 1 1,0-1-1,0 0 1,-2-2-1,17-7-4,-9 7 71,0 0-1,0-1 0,-1 0 0,1 0 0,-1 0 0,0-1 1,0 1-1,0-1 0,-1 1 0,0-1 0,0 0 0,2-7 0,-3 11-29,-1 0 0,0 0 0,1 0 0,-1 0-1,0 0 1,0 0 0,0 0 0,0 0 0,0 0-1,0 0 1,0 0 0,0 0 0,-1 0-1,1 0 1,0 0 0,-1 0 0,1 0 0,0 1-1,-1-1 1,1 0 0,-1 0 0,1 0-1,-1 0 1,0 1 0,1-1 0,-1 0 0,0 1-1,1-1 1,-1 0 0,0 1 0,0-1-1,0 1 1,1-1 0,-1 1 0,0 0 0,0-1-1,0 1 1,0 0 0,-1-1 0,-5 0 69,0 0 0,1 0 0,-1 1 0,-12 1 0,7-1 130,-39 2 100,36 0-233,-1-1 1,1-1-1,-1 0 1,1-2 0,0 1-1,-16-5 1,29 6-72,0-1 0,1 1 0,-1-1 0,0 0 0,1 0 0,-1 1 0,0-1 0,1 0 0,-1 0 0,1-1 0,-1 1 0,1 0 0,0 0 0,-2-3 0,3 3-8,-1 1 0,1-1-1,0 0 1,-1 0 0,1 0 0,0 0-1,0 0 1,0 0 0,0 0-1,0 0 1,0 0 0,0 0 0,0 0-1,0 0 1,1 0 0,-1 0-1,0 0 1,1 0 0,-1 0 0,0 0-1,1 1 1,-1-1 0,1 0-1,0 0 1,-1 0 0,1 1 0,0-1-1,1-1 1,10-7-78,-10 8 58,-1 0 0,1 0 0,-1 0 0,0 0 0,1 0 0,-1 0 0,0 0 0,2-3-1,-3 4-1,0-1 0,-1 1-1,1 0 1,0 0 0,-1 0-1,1-1 1,0 1 0,-1 0-1,1 0 1,0 0 0,-1 0-1,1-1 1,0 1 0,-1 0 0,1 0-1,0 0 1,-1 0 0,1 0-1,-1 0 1,1 0 0,0 0-1,-1 0 1,1 0 0,0 0-1,-1 1 1,1-1 0,0 0-1,-1 0 1,0 0 0,-15 3-299,-24 8 5,33-8 301,0 0 0,0-1 0,-1 0 0,1-1 0,-1 0 0,-8 1-1,-19-1-62,-48 7-1,70-3 144,-2-2-271,9-2 198,1 0-1,0 0 1,0 0 0,0 0-1,0 1 1,1 0 0,-1 0-1,-4 3 1,2-2-267,1-1 0,0 1 0,-12 2 0,8-3-494,-22 3-5184</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2:10.087"/>
    </inkml:context>
    <inkml:brush xml:id="br0">
      <inkml:brushProperty name="width" value="0.1" units="cm"/>
      <inkml:brushProperty name="height" value="0.1" units="cm"/>
      <inkml:brushProperty name="color" value="#66CC00"/>
    </inkml:brush>
  </inkml:definitions>
  <inkml:trace contextRef="#ctx0" brushRef="#br0">404 342 6976,'-4'-2'233,"0"0"0,1 1 0,-1-1 0,0 1 0,0 0 0,0 0 0,0 0 1,0 1-1,-1 0 0,1-1 0,0 1 0,0 1 0,0-1 0,0 0 0,0 1 0,-4 1 0,-23 4 634,1 2 0,0 0 0,-46 21 0,31-8-441,-64 40 0,98-53-543,23-14-120,9-4 111,164-62-261,19-10-170,-140 53 470,25-13 0,106-34 0,-190 75 151,-1-1 1,0 1 0,1 0-1,-1 0 1,0 0-1,1 1 1,-1-1-1,1 1 1,7 1-1,-12-1-56,0 0-1,1 0 1,-1 0-1,0 0 0,0 0 1,0 1-1,0-1 1,0 0-1,1 0 1,-1 0-1,0 0 1,0 0-1,0 1 0,0-1 1,0 0-1,0 0 1,0 0-1,0 0 1,1 1-1,-1-1 1,0 0-1,0 0 0,0 0 1,0 0-1,0 1 1,0-1-1,0 0 1,0 0-1,0 0 1,0 1-1,0-1 0,0 0 1,0 0-1,-1 0 1,1 1-1,0-1 1,0 0-1,0 0 1,0 0-1,0 0 0,0 1 1,0-1-1,0 0 1,-1 0-1,1 0 1,0 0-1,0 0 1,-7 11 161,-1-1 0,0 0 0,-1-1 0,-15 14 1,10-10-94,-6 4 44,-1 0-1,0-1 1,-25 14-1,-75 34 323,45-24-183,66-34-308,10-6 45,0 0 0,0 0 1,0 0-1,0 0 0,0 0 0,0 0 0,0 0 1,0 0-1,0 0 0,0 0 0,0 0 0,0 0 0,0 0 1,0 0-1,0 0 0,0 0 0,0 0 0,0 0 1,0 0-1,0 0 0,0 0 0,0 0 0,0 0 0,0 0 1,0 0-1,0 0 0,0 0 0,0 0 0,0 0 1,0 0-1,0 0 0,0 0 0,0 0 0,0 0 0,0 0 1,0 0-1,19-6-275,-17 5 268,185-84-582,-90 39 407,326-165-203,-405 202 355,0-2 28,1 2 0,0 0 0,1 1 0,39-10 0,-59 18 13,1 0 1,0 0-1,0-1 0,0 1 1,0 0-1,-1 0 1,1 0-1,0 0 0,0 0 1,0 0-1,0 1 0,0-1 1,-1 0-1,1 0 1,0 0-1,0 1 0,1 0 1,-2-1-6,1 1 1,-1-1 0,0 0-1,0 1 1,0-1-1,1 0 1,-1 1-1,0-1 1,0 1 0,0-1-1,0 1 1,0-1-1,0 0 1,0 1-1,0-1 1,0 1 0,0-1-1,0 1 1,0-1-1,0 0 1,0 1 0,0-1-1,0 1 1,-1 0-1,-1 3 4,0 0 1,0-1-1,0 1 0,-1 0 0,-3 3 1,-16 19 112,-1-2 1,-1 0 0,-2-2 0,-34 24 0,-120 66 609,12-7 193,27-13 657,138-89-1440,12-8-143,32-19-163,66-31-52,68-37-192,78-68-1283,-36 22 39,-203 129 1584,-10 6 73,0 1 0,0-1 1,0 1-1,0-1 0,1 1 0,-1 1 1,10-3-1,-13 6 40,-6 3-4,-36 42 655,-68 59 1,52-60 382,-87 53 0,69-50-253,56-38-644,14-8-113,-1 0-1,1 1 1,0-1-1,-6 7 1,11-10-65,0 0-1,0 0 1,0 0 0,0 0-1,-1 0 1,1 0 0,0 0-1,0 0 1,0 1 0,0-1-1,0 0 1,-1 0 0,1 0-1,0 0 1,0 0 0,0 0-1,0 1 1,0-1 0,0 0-1,0 0 1,0 0 0,0 0 0,-1 1-1,1-1 1,0 0 0,0 0-1,0 0 1,0 1 0,0-1-1,0 0 1,0 0 0,0 0-1,0 0 1,0 1 0,0-1-1,1 0 1,-1 0 0,0 0-1,0 1 1,0-1 0,0 0-1,0 0 1,0 0 0,0 0-1,0 0 1,0 1 0,1-1-1,-1 0 1,0 0 0,0 0-1,0 0 1,0 0 0,0 0-1,1 0 1,-1 1 0,0-1-1,0 0 1,1 0 0,12 0-153,5-5-37,0 0 0,-1 0-1,1-2 1,16-8 0,69-42-1057,285-191-3447,-323 210 3925,-78 51 949,-366 312 4480,372-319-4424,1 1 0,-1-1 0,1 1 0,-6 9-1,12-16-222,0 1-1,-1-1 0,1 0 0,0 1 1,-1-1-1,1 0 0,0 1 0,0-1 0,-1 1 1,1-1-1,0 0 0,0 1 0,0-1 1,0 1-1,0-1 0,0 1 0,-1-1 1,1 1-1,0-1 0,0 0 0,0 1 0,1-1 1,-1 1-1,0-1 0,0 1 0,0-1 1,0 1-1,0-1 0,0 0 0,1 1 0,-1-1 1,0 1-1,1-1-5,0 1 1,0-1-1,0 1 1,0-1 0,0 0-1,0 0 1,-1 0-1,1 1 1,0-1-1,0 0 1,0 0-1,0 0 1,0 0-1,1-1 1,6 0-53,0-1 0,-1 1 0,8-4 1,64-29-1541,121-70 0,-112 55 251,61-37-1137,-182 107 3108,-156 105 1811,151-98-1346,1 3-1,-59 62 1,93-89-955,-1-1-1,1 1 1,0 0 0,1 0 0,-1 0 0,-3 8-1,7-12-143,-1 1-1,1-1 1,-1 0-1,1 0 0,-1 0 1,1 0-1,-1 0 1,1 0-1,0 0 0,-1 0 1,1 0-1,-1 0 1,1-1-1,-1 1 1,1 0-1,-1 0 0,1-1 1,-1 1-1,1 0 1,0 0-3,43-20-1125,0-1 0,64-43 0,-79 46 704,28-19-1429,-1-4 0,51-46 0,-99 80 1646,-5 5 131,0 0-1,0-1 0,-1 1 1,1 0-1,-1-1 0,1 1 0,-1-1 1,0 0-1,0 0 0,0 0 0,-1 0 1,1 0-1,2-6 0,-4 8 71,0 1-1,0 0 1,0-1-1,0 1 1,0 0-1,0 0 1,0-1 0,0 1-1,0 0 1,0 0-1,0-1 1,0 1-1,0 0 1,0-1 0,0 1-1,0 0 1,0 0-1,-1-1 1,1 1-1,0 0 1,0 0 0,0-1-1,0 1 1,0 0-1,-1 0 1,1 0-1,0-1 1,0 1 0,0 0-1,-1 0 1,1 0-1,0 0 1,0-1-1,-1 1 1,1 0 0,0 0-1,0 0 1,-1 0-1,1 0 1,0 0-1,-1 0 1,1 0 0,0 0-1,0 0 1,-1 0-1,1 0 1,-1 0-1,-15 5 99,-44 20 1000,-103 61 0,139-73-1152,17-9-590,1-1 0,-1 2 0,0-1 0,-8 8 0</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2:12.355"/>
    </inkml:context>
    <inkml:brush xml:id="br0">
      <inkml:brushProperty name="width" value="0.1" units="cm"/>
      <inkml:brushProperty name="height" value="0.1" units="cm"/>
      <inkml:brushProperty name="color" value="#66CC00"/>
    </inkml:brush>
  </inkml:definitions>
  <inkml:trace contextRef="#ctx0" brushRef="#br0">713 668 5824,'-1'1'177,"0"-1"0,0 1 0,0 0-1,0 1 1,0-1 0,0 0 0,0 0 0,0 0 0,1 0 0,-1 1 0,0-1 0,1 0 0,-1 1-1,1-1 1,-1 2 0,-2 25 638,0-1 900,-4-4-628,-1-1 0,-19 39 0,21-48-722,-2-1 0,1 0 0,-2 0 0,0-1-1,-19 20 1,27-30-337,1-1 1,0 1-1,-1-1 0,1 1 0,-1-1 0,0 1 0,1-1 1,-1 1-1,1-1 0,-1 0 0,0 0 0,1 1 1,-1-1-1,0 0 0,-1 1 0,2-2-3,0 1 0,0 0 0,0 0 0,0 0 0,0-1 0,0 1 0,-1 0 0,1 0 0,0-1 0,0 1 0,0 0 0,0 0 0,0-1 0,0 1 0,0 0 0,0 0 0,0-1 0,0 1 0,0 0 0,0 0 0,0-1 0,0 1 0,0 0 0,1 0 0,-1-1 0,0 1 0,0 0 0,13-27 413,7 0-672,1 1 0,1 1-1,44-40 1,85-54-685,-134 107 732,1-1-1,0 2 0,29-12 0,-32 16 41,26-15 0,-32 19 303,-9 3-148,0 0 1,0 1-1,0-1 1,0 0-1,0 1 1,-1-1-1,1 0 1,0 1-1,0-1 0,0 0 1,0 0-1,0 1 1,0-1-1,-1 0 1,1 0-1,0 1 1,0-1-1,0 0 1,-1 0-1,1 1 0,0-1 1,0 0-1,-1 0 1,1 0-1,0 0 1,-1 1-1,-19 14 944,-41 24 1,11-9-106,-7 12 20,1 4-1,-53 55 1,52-45-316,-80 59-1,124-106-552,-16 13-143,-64 34-1,92-55 120,1-1 1,-1 1-1,0-1 0,0 1 0,0-1 1,0 0-1,0 1 0,-1-1 0,1 0 1,0 0-1,0 0 0,-2 0 0,3 0 15,0 0 0,0 0 0,0 0 0,-1 0-1,1-1 1,0 1 0,0 0 0,0 0-1,0 0 1,0 0 0,0-1 0,-1 1 0,1 0-1,0 0 1,0 0 0,0-1 0,0 1 0,0 0-1,0 0 1,0 0 0,0-1 0,0 1 0,0 0-1,0 0 1,0 0 0,0-1 0,0 1 0,0 0-1,0 0 1,0-1 0,0 1 0,0 0-1,0 0 1,0 0 0,1-1 0,-1 1 0,2-4-78,0 0 1,0 0-1,0 1 1,1-1-1,3-3 1,57-63-556,2 3 0,3 3-1,3 3 1,108-70 0,-170 125 666,34-25 217,-42 31-218,-1-1 0,1 1 0,-1-1 0,1 1 0,-1-1 0,1 1 0,-1-1 0,1 1 0,-1-1 0,1 0 0,-1 1 1,0-1-1,1 0 0,-1 1 0,1-2 0,-2 1-10,1 1 1,0 0-1,0 0 1,0 0-1,0-1 1,0 1-1,-1 0 1,1 0-1,0 0 1,0 0-1,0-1 1,0 1-1,-1 0 1,1 0-1,0 0 1,0 0-1,0 0 1,-1 0-1,1 0 1,0 0-1,0 0 1,-1-1-1,1 1 1,0 0-1,0 0 1,-1 0-1,1 0 1,0 0-1,0 0 1,-1 1-1,-24 3 416,-23 12-115,2 1 1,-71 39-1,-82 62-406,133-78 206,-174 102 389,224-132-344,-33 14 1,48-24-150,0 0 1,0 1 0,0-1-1,0 0 1,0 1-1,0-1 1,0 0 0,0 0-1,0 0 1,-1 0-1,0 0 1,2 0-9,-1-1 1,1 1-1,0 0 0,0-1 1,0 1-1,-1 0 1,1 0-1,0-1 0,0 1 1,0-1-1,0 1 1,0 0-1,0-1 0,0 1 1,0 0-1,0-1 0,0 1 1,0 0-1,0-1 1,0 1-1,0-1 0,0 1 1,0 0-1,0-1 0,0 1 1,0 0-1,0-1 1,1 1-1,-1 0 0,0-1 1,0 1-1,0 0 1,1 0-1,-1-1 0,0 1 1,1-1-1,8-12-21,0 0 1,2 0-1,19-20 1,-23 26 11,37-35-264,96-70 0,-71 60 110,551-384-584,-609 428 722,5-2-66,26-14-1,-60 37 199,-1 3-22,-329 218 1115,339-229-1172,-517 323 1683,503-313-1643,0 0-1,-25 10 1,47-24-72,-1 0 0,1 0 1,-1-1-1,0 1 1,1-1-1,-1 1 1,0-1-1,1 0 0,-3 1 1,4-1 2,0 0 1,0-1 0,-1 1-1,1 0 1,0 0 0,0 0-1,0 0 1,0 0-1,0 0 1,0 0 0,0 0-1,0 0 1,0 0 0,0-1-1,0 1 1,-1 0-1,1 0 1,0 0 0,0 0-1,0 0 1,0 0 0,0 0-1,0-1 1,0 1 0,0 0-1,0 0 1,0 0-1,0 0 1,0 0 0,0 0-1,0-1 1,0 1 0,0 0-1,0 0 1,0 0-1,1 0 1,-1 0 0,0 0-1,0 0 1,0-1 0,7-10-13,10-7-116,0 0 0,1 2 0,31-23 0,-46 38 117,208-160-756,348-274-1355,-335 255 699,-222 178 1430,0 1-1,1-1 0,-1-1 1,0 1-1,-1 0 1,4-5-1,-5 7-2,0 0-1,0 0 1,0-1-1,0 1 0,0 0 1,0 0-1,0 0 1,0 0-1,0-1 1,0 1-1,0 0 1,0 0-1,0 0 1,0 0-1,0-1 1,0 1-1,0 0 0,0 0 1,0 0-1,0 0 1,0 0-1,0-1 1,-1 1-1,1 0 1,0 0-1,0 0 1,0 0-1,0 0 0,0 0 1,0 0-1,-1 0 1,1 0-1,0-1 1,0 1-1,0 0 1,0 0-1,-1 0 1,1 0-1,0 0 0,0 0 1,0 0-1,0 0 1,-1 0-1,1 0 1,0 0-1,0 0 1,0 0-1,0 0 1,-1 0-1,1 0 0,0 1 1,0-1-1,0 0 1,0 0-1,0 0 1,-1 0-1,1 0 1,0 0-1,-7 2 63,1 1-1,-1-1 1,1 1 0,0 0-1,-8 6 1,-217 152 1265,-21 14 22,158-115-690,-172 103 900,252-155-1434,14-7-108,2-2-19,17-7-71,-17 8 66,25-13-177,-1-1 0,-1-1 0,42-33 0,67-67-656,-125 107 777,250-237-3562,-238 224 2990,-1-1-1,34-47 0,-54 69 622,2-4-79,0 0 0,0 1 1,0-1-1,3-6 0,-5 9 73,0 1-1,0-1 1,0 1-1,0-1 1,0 1-1,0-1 1,0 1-1,0 0 1,0-1-1,0 1 1,0-1-1,0 1 1,0-1-1,0 1 1,0 0-1,-1-1 1,1 1-1,0-1 1,0 1-1,0 0 1,-1-1-1,1 1 1,0-1-1,0 1 1,-1 0-1,1-1 1,0 1-1,-1 0 1,1 0-1,0-1 1,-1 1-1,1 0 1,-1 0-1,1-1 1,0 1 0,-1 0-1,1 0 1,-1 0-1,1 0 1,0 0-1,-1 0 1,1 0-1,-1 0 1,1 0-1,-1 0 1,1 0-1,-1 0 1,1 0-1,0 0 1,-1 0-1,1 0 1,-1 1-1,-5-1-31,0 1 0,1 1-1,-1-1 1,1 1 0,-1 0 0,1 0-1,-6 4 1,-40 25 203,-121 95 505,67-47-208,-58 38 792,-68 50 1071,162-111-2101,83-66-1525,0-1 0,0 0 0,-1-1 0,15-18 0,-9 5-4922</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2:16.108"/>
    </inkml:context>
    <inkml:brush xml:id="br0">
      <inkml:brushProperty name="width" value="0.1" units="cm"/>
      <inkml:brushProperty name="height" value="0.1" units="cm"/>
      <inkml:brushProperty name="color" value="#66CC00"/>
    </inkml:brush>
  </inkml:definitions>
  <inkml:trace contextRef="#ctx0" brushRef="#br0">618 2140 10304,'-4'0'475,"1"0"1,0 1 0,-1-1-1,1 1 1,0 0 0,0 0-1,0 0 1,-1 0 0,1 1 0,-4 2-1,-27 22-516,17-12 780,-120 108 1424,25-20-1246,81-77-622,-60 39-1,90-64-295,-4 4 25,-1-1 1,0-1-1,1 1 1,-7 2-1,11-5-32,0 0 1,0 0-1,1 1 1,-1-1-1,0 0 1,1 0-1,-1 0 1,0 0-1,0 1 1,1-1-1,-1 0 1,0-1-1,0 1 0,1 0 1,-1 0-1,0 0 1,0 0-1,1 0 1,-1-1-1,0 1 1,1 0-1,-1-1 1,0 1-1,1-1 1,-1 1-1,0 0 0,1-1 1,-1 1-1,1-1 1,-1 0-1,1 1 1,-1-1-1,1 1 1,0-1-1,-1 0 1,1 1-1,0-1 1,-1 0-1,1 1 0,0-1 1,0 0-1,-1 0 1,1 1-1,0-2 1,0-4-45,1 0 0,-1 1 1,1-1-1,1 0 0,-1 0 0,1 1 1,0-1-1,0 1 0,5-11 0,4-5-90,1 1 0,0 0 0,1 0 0,20-22 0,71-67-577,-78 83 570,71-69-256,50-52-262,-114 116 396,-24 23-50,-30 22 236,-329 249 2074,195-144-469,146-112-1413,-1 1 30,0-1 0,0 0 1,-20 10-1,29-16-132,1-1 0,-1 0 0,1 1 1,-1-1-1,1 0 0,-1 0 0,1 0 1,-1 0-1,0 1 0,1-1 0,-1 0 1,1 0-1,-1 0 0,1 0 0,-1 0 0,0 0 1,1 0-1,-1-1 0,1 1 0,-1 0 1,1 0-1,-1 0 0,0-1 0,1 1-5,0-1 0,-1 0 0,1 1 0,0-1 0,0 1 0,0-1 0,0 1-1,1-1 1,-1 0 0,0 1 0,0-1 0,0 1 0,0-1 0,0 1 0,1-1-1,-1 1 1,0-1 0,1 1 0,-1-1 0,0 1 0,1-1 0,-1 1 0,0-1 0,1 1-1,45-54-279,66-59-1,-84 86 176,107-102-88,192-192-452,-209 182-528,-110 126 851,-10 10 141,-8 4-20,0 3 214,0 1 0,0 0 0,0 0-1,1 1 1,-11 9 0,13-10 27,-245 199 1458,81-62-361,-32 1-22,201-141-1086,-23 13 26,18-14-129,14-11-38,0 1 61,170-191-636,11 12 481,203-169-631,-386 352 824,-4 4 8,1-1-1,-1 1 1,0 0-1,0 0 0,0 0 1,1-1-1,-1 1 1,0 1-1,1-1 1,-1 0-1,1 0 1,-1 0-1,1 1 1,1-1-1,-8 8 134,-8 5 2,-1 0 0,0-1 1,-20 12-1,-53 25 313,-9 7-244,9 7 68,-89 84 1,15-10 34,151-128-337,3-2-36,0 0-1,0-1 1,-1 0 0,1 0 0,-1-1 0,-17 7 0,25-10 68,0-1 0,0 0 0,0 0-1,-1 0 1,1 0 0,0 0 0,0 0 0,0 0 0,0 0 0,0 0 0,0 0 0,-1 0 0,1 0 0,0 0 0,0 0 0,0 0 0,0 0-1,0 0 1,0 0 0,-1 0 0,1 0 0,0 0 0,0 0 0,0 0 0,0 0 0,0 0 0,0 0 0,-1 0 0,1-1 0,0 1 0,0 0-1,0 0 1,0 0 0,0 0 0,0 0 0,0 0 0,0 0 0,0 0 0,0-1 0,-1 1 0,1 0 0,0 0 0,0 0 0,0 0 0,0 0-1,0 0 1,0-1 0,0 1 0,0 0 0,0 0 0,0 0 0,0 0 0,0 0 0,0 0 0,0-1 0,0 1 0,0 0 0,0 0 0,0 0 0,0 0-1,1 0 1,-1 0 0,0-1 0,0 1 0,0 0 0,4-9-102,1 0-1,0 0 1,8-10 0,-2 2 30,16-21-70,2 1-1,1 2 1,51-47-1,116-85-183,-60 54 205,-23 14 185,178-150 1244,-273 232-1065,-18 17-233,-1 0 0,0 0 0,1-1 0,-1 1 0,0 0 0,0 0 0,1-1 0,-1 1 0,0 0 0,0 0 0,0-1 0,1 1 0,-1 0 0,0-1 0,0 1 0,0 0 0,0-1 0,0 1 0,0-1 0,0 1 0,0 0 0,0-1 0,0 1 0,-7 3 155,-342 250 354,198-146-664,45-24 130,84-64-121,2 1-1,-31 37 0,50-55 84,5-3 16,20-9-17,38-22-1,-31 15-14,33-21 59,-3-2 0,-1-3-1,66-62 1,-39 30 109,145-96 0,-209 158-91,-15 12-1,-6 5 11,-7 12 25,-5 1 3,0 0 0,-25 29 0,3-2 15,-38 53 270,-91 98 0,149-183-238,1 1 1,1 1 0,-10 14-1,20-28-90,0 0 0,0 0 0,0 0 0,0 1 0,-1-1 0,1 0 0,0 0 0,0 0 0,0 0 0,0 0 0,0 1 0,0-1 0,0 0 0,0 0 0,0 0 0,0 0 0,0 1 0,0-1 0,0 0 0,0 0 0,0 0 0,0 0 0,0 1 0,0-1 0,0 0 0,0 0 0,0 0 0,0 0 0,0 1 0,0-1 0,0 0 0,0 0 0,0 0 0,0 0 0,1 0 0,-1 1 0,0-1 0,0 0 0,0 0 0,0 0 0,0 0 0,0 0 0,1 0 0,-1 0 0,0 1 0,0-1 0,0 0 0,0 0 0,0 0 0,1 0 0,-1 0 0,14-1-60,17-10-109,-7-2-75,0-1 0,-1-1 0,25-22 0,-19 14-593,35-20-1,-61 41 785,21-11-72,-23 13 127,-1 0-1,0 0 1,0 0-1,1 0 1,-1 0-1,0 0 1,1 0-1,-1 0 0,0-1 1,1 1-1,-1 0 1,0 1-1,1-1 1,-1 0-1,0 0 1,1 0-1,-1 0 0,0 0 1,1 0-1,-1 0 1,0 0-1,0 0 1,1 1-1,-1-1 4,1 1 0,-1-1 0,0 1 0,0 0 0,0-1 0,0 1 0,0-1 1,0 1-1,0-1 0,0 1 0,0-1 0,0 1 0,0-1 0,-1 1 0,1-1 0,0 1 0,0-1 0,0 1 0,-1-1 0,1 1 0,-8 14 197,0-1 0,-18 25 0,-4 5 115,-31 56 509,105-142-1252,46-43-545,68-85-442,-157 169 1428,15-19 6,-16 20-8,1 0 0,-1-1 0,0 1-1,0 0 1,1-1 0,-1 1 0,0 0 0,0-1 0,1 1-1,-1-1 1,0 1 0,0 0 0,0-1 0,0 1-1,1-1 1,-1 1 0,0 0 0,0-1 0,0 1 0,0-1-1,0 1 1,0-1 0,0 1 0,0 0 0,0-1 0,0 1-1,-1-1 1,1 1 0,0-1 0,0 1 0,0 0-1,0-1 1,-1 1 0,1 0 0,0-1 0,0 1 0,-1 0-1,1-1 1,0 1 0,-1 0 0,1-1 0,0 1-1,-1 0 1,1-1 0,-1 1-2,0 0 0,0 0 0,1 0 0,-1 0-1,0 1 1,0-1 0,1 0 0,-1 0 0,0 0 0,1 1 0,-1-1-1,0 0 1,1 1 0,-1-1 0,0 1 0,1-1 0,-2 1 0,1 0 40,0 0 0,0 0 0,0-1 1,0 1-1,0-1 0,0 1 0,0-1 1,0 1-1,0-1 0,-1 0 0,0 1 1,-5-1-29,1 1-1,0 0 1,0 0 0,0 0 0,0 1 0,0-1 0,0 1-1,-7 4 1,-5 4-262,-20 14-1,2-1 103,-47 21 82,-3-3 0,-120 40 0,173-70 233,0-1-1,-47 7 1,78-16-174,0-1 0,0 0 0,-1 1 0,1-1 0,0 0 0,0 0 0,-1-1 0,1 1 0,0-1 0,0 1-1,-5-2 1,7 2-8,0 0 0,-1-1-1,1 1 1,0 0-1,0 0 1,-1-1-1,1 1 1,0 0-1,0-1 1,-1 1-1,1 0 1,0-1 0,0 1-1,0 0 1,-1-1-1,1 1 1,0 0-1,0-1 1,0 1-1,0-1 1,0 1-1,0 0 1,0-1 0,0 0-1,0 0-11,0 0-1,1 0 1,-1-1-1,1 1 1,-1 0-1,1 0 1,-1 0 0,1 0-1,-1 0 1,1 0-1,1-1 1,27-31-558,2 1 1,36-29 0,16-15 69,-57 50 358,243-231-1809,-251 242 1776,40-37-485,-44 35 493,-14 17 171,0 0-1,0 0 0,-1 1 0,1-1 1,0 0-1,0 0 0,0 0 1,0 0-1,0 0 0,0 0 1,0 0-1,0 0 0,-1 0 0,1 0 1,0 0-1,0 0 0,0 0 1,0 0-1,0 0 0,0 0 1,0 0-1,0 0 0,-1-1 0,1 1 1,0 0-1,0 0 0,0 0 1,0 0-1,0 0 0,0 0 1,0 0-1,0 0 0,0 0 0,0 0 1,0 0-1,0 0 0,-1 0 1,1-1-1,0 1 0,0 0 1,0 0-1,0 0 0,0 0 0,0 0 1,0 0-1,0 0 0,0 0 1,0-1-1,0 1 0,0 0 1,0 0-1,0 0 0,0 0 1,0 0-1,0 0 0,0 0 0,0 0 1,0-1-1,0 1 0,1 0 1,-11 5 85,0 1 1,0 0-1,1 0 1,0 1-1,0 0 1,1 0-1,-10 12 1,0-2 131,-63 57 668,-156 109 1,-88 43 1039,245-171-1381,65-49-527,15-6-18,0 0 1,0 0 0,0 0-1,0 1 1,0-1-1,0 0 1,0 0-1,0 0 1,0 0 0,-1 0-1,1 0 1,0 0-1,0 0 1,0 0 0,0 0-1,0 0 1,0 0-1,0-1 1,0 1-1,0 0 1,0 0 0,-1 0-1,1 0 1,0 0-1,0 0 1,0 0 0,0 0-1,0 0 1,0 0-1,0 0 1,0 0 0,0 0-1,0 0 1,0 0-1,0 0 1,0 0-1,0-1 1,0 1 0,0 0-1,0 0 1,0 0-1,-1 0 1,1 0 0,0 0-1,0 0 1,0 0-1,0 0 1,0 0 0,0-1-1,0 1 1,0 0-1,1 0 1,-1 0-1,0 0 1,0 0 0,0 0-1,0 0 1,0 0-1,0 0 1,0 0 0,0 0-1,0-1 1,0 1-1,2-3-29,0 0 0,1 0-1,-1 0 1,1 0-1,3-3 1,104-89-910,-18 17 589,137-133-115,20-18-49,-230 213 470,60-60-155,-67 59 240,-12 17-39,0 0 0,0-1 0,0 1 0,0 0 1,0 0-1,0 0 0,0 0 0,0-1 0,0 1 1,0 0-1,0 0 0,0 0 0,0-1 0,0 1 0,0 0 1,0 0-1,0 0 0,0-1 0,0 1 0,0 0 1,0 0-1,0 0 0,0 0 0,0-1 0,0 1 0,0 0 1,-1 0-1,1 0 0,0 0 0,0-1 0,0 1 1,0 0-1,0 0 0,0 0 0,-1 0 0,1 0 1,0 0-1,0-1 0,0 1 0,0 0 0,-1 0 0,1 0 1,-3 0-2,1 1 0,-1-1 1,1 0-1,-1 1 1,1 0-1,-1-1 0,1 1 1,0 0-1,-1 0 1,1 1-1,-2 1 1,-36 21 104,2 2 0,-44 40 1,34-27-23,-109 90 328,-61 48 321,-8-16 1053,208-148-1601,14-10-133,0 0 0,0-1 1,0 1-1,0-1 0,-9 4 0,11-8-4,4-3-41,3-4-45,0 0 0,1 0-1,11-12 1,-7 10 4,149-163-437,15 11-93,50-51-664,-196 184 887,0-1 1,-3 0 0,26-41 0,-50 70 313,1-1 1,-1 1 0,0-1-1,0 1 1,0-1 0,0 0-1,1-3 1,-2 6 25,0 0 0,0 0 1,0 0-1,0 0 0,0 0 1,0-1-1,0 1 0,0 0 1,0 0-1,0 0 0,0 0 1,0 0-1,0-1 0,0 1 1,0 0-1,0 0 0,0 0 0,0 0 1,0-1-1,0 1 0,0 0 1,0 0-1,0 0 0,0 0 1,0 0-1,0-1 0,0 1 1,-1 0-1,1 0 0,0 0 1,0 0-1,0 0 0,0 0 0,0-1 1,0 1-1,-1 0 0,1 0 1,0 0-1,0 0 0,0 0 1,0 0-1,0 0 0,-1 0 1,1 0-1,0 0 0,0 0 1,0 0-1,0 0 0,-1 0 0,1 0 1,0 0-1,0 0 0,0 0 1,0 0-1,0 0 0,-1 0 1,1 0-1,0 0 0,0 0 1,-10 5-1,0 0 0,-10 7 1,-1 0 70,-72 43 591,3 4-1,2 3 1,-97 92 0,-84 84 1244,260-230-1870,7-6-40,0 0 0,0 0 0,-1 0 0,1 0 1,0 0-1,-1-1 0,1 1 0,-1-1 0,0 0 0,0 1 0,-2-1 0,2-3-37,6-3-5,58-77-295,-32 45 217,12-11-43,1 1-1,3 2 1,57-45 0,290-264-1650,-366 330 1619,142-144-1152,-164 164 1264,-7 5 69,-10 10 52,-51 49 209,-16 16-52,-120 75 472,18-14 633,120-85-799,17-13 555,-95 63-1,138-101-997,-1 1 1,0 0-1,-1-1 0,1 1 1,0-1-1,-6 1 0,9-2-48,-1 0-1,1 0 1,0 0-1,0 0 1,-1 0-1,1 0 1,0 0-1,-1 0 1,1 0-1,0 0 1,-1 0-1,1 0 1,0 0-1,0 0 1,-1 0-1,1 0 0,0 0 1,-1-1-1,1 1 1,0 0-1,0 0 1,-1 0-1,1-1 1,0 1-1,0 0 1,0 0-1,-1 0 1,1-1-1,0 1 1,0 0-1,0-1 1,0 1-1,-1 0 1,1 0-1,0-1 1,0 1-1,0 0 0,0-1 1,0 1-1,0 0 1,0-1-1,0 1 1,0 0-1,0 0 1,0-1-1,0 1 1,0 0-1,0-1 1,0 1-1,1 0 1,-1-1-1,0 1 1,0 0-1,0 0 1,0-1-1,0 1 1,1 0-1,-1-1 0,12-19 42,10-7-64,0 1 1,2 1 0,41-33-1,-18 16 18,401-410-488,-377 376 262,-57 61 154,109-119-646,-91 91 484,-31 42 225,-1 0 0,1 0 0,-1 0 0,1 0 0,-1 0 0,1 0 0,-1 0 0,1 0 0,-1 0 0,0 0 1,0 0-1,0 0 0,0 0 0,1 0 0,-1 0 0,-1 0 0,1-1 0,0-1 0,-1 3 2,1-1 1,0 1-1,-1-1 0,1 1 0,-1 0 1,1-1-1,-1 1 0,1 0 0,-1-1 1,0 1-1,1 0 0,-1 0 0,1-1 1,-1 1-1,0 0 0,1 0 0,-1 0 1,1 0-1,-1 0 0,0 0 1,1 0-1,-1 0 0,0 0 0,1 0 1,-1 0-1,1 0 0,-1 1 0,0-1 1,1 0-1,-2 1 0,-9 3-17,-1 1 0,1 1 0,0 0 1,-15 12-1,3-3 26,-176 129 354,7 18 289,111-92-228,67-58-361,-85 77 1030,90-80-861,18-12-45,27-22-116,-1-2 0,48-45 0,56-71-942,-124 126 764,117-133-2506,-119 134 1949,-7 9 210,0 0 0,0-1 0,-1 1-1,0-1 1,5-10 0,-10 18 432,0 0 0,0 0 0,0-1 0,0 1 0,0 0 0,0 0 0,0-1 0,0 1 1,1 0-1,-1-1 0,0 1 0,0 0 0,0-1 0,0 1 0,0 0 0,-1 0 0,1-1 1,0 1-1,0 0 0,0-1 0,0 1 0,0 0 0,0 0 0,0-1 0,-1 1 0,1 0 1,0 0-1,0-1 0,0 1 0,0 0 0,-1 0 0,1 0 0,0-1 0,0 1 1,-1 0-1,1 0 0,0 0 0,0 0 0,-1 0 0,1-1 0,0 1 0,-1 0 0,1 0 1,0 0-1,0 0 0,-1 0 0,1 0 0,-16 1-888,3 3 262,-1 0 0,1 1 0,1 1 1,-1 0-1,-16 11 0,15-9 125,-34 19-3443</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2:18.646"/>
    </inkml:context>
    <inkml:brush xml:id="br0">
      <inkml:brushProperty name="width" value="0.1" units="cm"/>
      <inkml:brushProperty name="height" value="0.1" units="cm"/>
      <inkml:brushProperty name="color" value="#66CC00"/>
    </inkml:brush>
  </inkml:definitions>
  <inkml:trace contextRef="#ctx0" brushRef="#br0">475 2558 4576,'-17'7'1450,"17"-7"-1431,0 0 0,0 0 0,0 0 0,0 0-1,0 0 1,0 0 0,0 0 0,0 0 0,0 0-1,0 0 1,0 0 0,0 0 0,0 0-1,0 0 1,-1 0 0,1 0 0,0 0 0,0 0-1,0 0 1,0 0 0,0 0 0,0 0-1,0 0 1,0 0 0,0 0 0,0 0 0,0 0-1,0 0 1,0 0 0,0 0 0,-1 0-1,1 0 1,0 0 0,0 0 0,0-1 0,0 1-1,0 0 1,0 0 0,0 0 0,0 0-1,0 0 1,0 0 0,0 0 0,0 0 0,0 0-1,0 0 1,0 0 0,0 0 0,0 0 0,0-1-1,0 1 1,0 0 0,0 0 0,0 0-1,1-7 528,3-5-114,14-23 920,2-1 0,28-36 1,54-59 686,21-31 84,-117 150-1888,-6 6 38,-2 6-254,1 0 1,0 0 0,-1 0 0,1 0 0,0 0 0,0 0 0,-1 1 0,1-1 0,0 0 0,0 1 0,0-1-1,-1 1 1,1-1 0,0 1 0,-1 1 0,-44 25 249,0 2 0,-59 51-1,1-1 483,53-40 12,37-30-507,14-9-254,0 0 0,0 0 0,0 0 0,0 0 0,-1 0 1,1 0-1,0 0 0,0 0 0,0 0 0,0 0 0,0 0 0,0 0 0,0 0 0,0 0 0,-1 0 0,1 0 0,0 0 0,0 0 0,0 0 1,0 0-1,0 0 0,0 0 0,0 0 0,-1 0 0,1 0 0,0 0 0,0 0 0,0 0 0,0 0 0,0 0 0,0 0 0,0 0 1,-1 0-1,1 0 0,0 0 0,0 0 0,0 0 0,0 0 0,0 0 0,0-1 0,0 1 0,0 0 0,0 0 0,0 0 0,0 0 0,0 0 1,0 0-1,-1 0 0,1 0 0,0-1 0,0 1 0,0 0 0,0 0 0,0 0 0,0 0 0,0 0 0,0 0 0,0 0 0,0 0 1,0-1-1,0 1 0,0 0 0,1 0 0,-1 0 0,0 0 0,0 0 0,0 0 0,0 0 0,0-1 0,4-9-3,18-27-147,1 1 0,38-44-1,-54 71 125,45-56-146,38-49-512,-72 89 283,-1-2 1,21-43-1,-36 65 316,0-1 1,0 1-1,0 0 1,0-1-1,-1 1 1,0-1-1,0 0 1,-1 1-1,1-7 1,-1 10 52,-1 0 1,1 1 0,0-1-1,-1 0 1,1 1 0,-1-1 0,1 1-1,-1-1 1,0 1 0,0-1-1,1 1 1,-1 0 0,0-1-1,0 1 1,-1 0 0,1 0 0,0 0-1,0 0 1,0 0 0,-1 0-1,1 0 1,-1 0 0,1 0-1,-1 0 1,1 1 0,-1-1 0,1 1-1,-1-1 1,1 1 0,-1 0-1,0-1 1,1 1 0,-1 0-1,-3 0 1,-5 1 14,-1-1 0,1 1 1,-1 1-1,1 0 0,-1 1 0,1 0 0,0 0 0,0 1 0,0 0 0,1 1 1,-15 9-1,-9 8 427,-51 46 0,13-6 1203,64-58-1047,6-8-160,10-12-98,18-20-76,51-54 1,1 0-460,-67 74-27,0-1 0,0-1 1,14-32-1,-24 46 180,0 0 0,-1 0 0,1-1 0,-1 1 0,0-1 1,0 1-1,-1-1 0,1 1 0,-1-8 0,0 11 53,0-1 0,-1 1 0,1-1 1,0 1-1,-1-1 0,0 1 0,1-1 1,-1 1-1,0-1 0,1 1 0,-1 0 0,0-1 1,0 1-1,0 0 0,0 0 0,0 0 1,-1 0-1,1 0 0,0 0 0,0 0 1,-1 0-1,1 0 0,-1 1 0,1-1 0,0 1 1,-1-1-1,1 1 0,-1-1 0,1 1 1,-3 0-1,0-1 11,0 1 0,0 0 1,0 0-1,0 0 0,0 0 0,0 1 0,0 0 1,0 0-1,0 0 0,0 0 0,0 0 1,-3 3-1,-8 3 92,-22 17 1,18-12 55,-19 15 229,27-18-44,0-1 0,-1 0 0,-14 6 0,26-13-301,-1-1 0,1 0 0,0 0 0,-1 0 0,1 1 1,0-1-1,-1 0 0,1 0 0,0 0 0,-1 0 0,1 0 0,0 0 0,-1 0 0,1 0 0,0 0 0,-1 0 0,1 0 0,-1 0 0,1 0 0,0 0 1,-1 0-1,1 0 0,0 0 0,-1 0 0,3-8 186,14-11-89,110-128 274,-18 15-875,-106 129 427,1-1 0,0 1 1,-1-1-1,0 0 0,0 0 0,0 0 0,-1 0 0,1-1 0,-1 1 1,2-7-1,-3 11 34,0 0 1,0-1-1,0 1 1,0 0-1,0 0 1,0-1-1,0 1 1,0 0-1,-1 0 1,1 0-1,0-1 1,0 1-1,0 0 1,0 0-1,0 0 1,0-1-1,0 1 1,-1 0-1,1 0 1,0 0-1,0 0 1,0-1-1,0 1 1,0 0-1,-1 0 1,1 0-1,0 0 1,0 0-1,0 0 1,-1-1-1,1 1 1,0 0-1,0 0 1,-1 0-1,1 0 1,0 0 0,-12 3-316,-15 11 88,23-12 182,-31 21 279,1 3 0,0 1-1,-41 43 1,52-48 8,13-13-42,1-1 1,-15 7-1,15-9-16,1 0 1,-1 1-1,-11 10 1,9-7 21,14-16-167,19-23-169,240-267-640,-244 276 718,22-29-118,-35 43 138,-1 0 0,0-1 0,-1 1-1,0-1 1,0 0 0,3-8-1,-6 14 28,0 1 0,1-1 0,-1-1 0,0 1 0,0 0 0,0 0 0,1 0-1,-1 0 1,0 0 0,0 0 0,0 0 0,-1 0 0,1 0 0,0 0 0,0 0-1,-1 0 1,1 0 0,0 0 0,-1 0 0,1 0 0,-1 0 0,1 0 0,-1 1-1,1-1 1,-2-1 0,0 1-4,1 0-1,-1 0 1,0 0 0,1 0-1,-1 1 1,0-1-1,1 1 1,-1-1 0,0 1-1,0 0 1,1 0-1,-1 0 1,-3 0 0,-4 1-1,1 0 1,-1 0 0,1 1-1,0 0 1,-11 4 0,1 3 210,-1 0-1,1 1 1,0 1 0,-22 19 0,-60 59 451,6-6 443,86-76-941,4-5-72,1 1 0,0-1 0,0 1 0,0 0 0,0 0 0,-2 3 0,23-14 236,-8 0-291,-1-1 1,0 1-1,-1-1 0,14-19 1,2-1-62,91-86-305,8-10-270,-118 119 592,32-42-379,-34 43 332,0 0 0,0 0-1,-1 0 1,1 0 0,-1-1 0,0 1-1,-1 0 1,2-9 0,-3 14 60,0-1 1,1 0-1,-1 0 1,0 0-1,0 0 0,0 1 1,0-1-1,0 0 1,-1 0-1,1 0 1,0 0-1,0 1 0,0-1 1,-1 0-1,1 0 1,0 1-1,-1-1 1,1 0-1,-1 0 0,1 1 1,-1-1-1,1 0 1,-1 1-1,0-1 1,1 1-1,-1-1 0,1 1 1,-1-1-1,0 1 1,0-1-1,1 1 1,-1 0-1,0-1 0,0 1 1,0 0-1,1 0 1,-1 0-1,-1-1 1,-3 1-58,1 0 0,0 0 0,-1 0 0,1 1 0,0 0 0,-8 2 0,-19 8 214,0 2 1,1 1-1,-46 29 1,30-16 217,23-15 191,0 2-1,-22 18 0,237-213-589,-149 139-77,11-14-761,89-117 0,-138 168 816,12-22-187,-17 26 240,1 0 0,-1-1 0,1 1 0,-1 0 0,1 0 0,-1-1 0,0 1 0,0 0 0,1-1 0,-1 1 0,0 0 0,0-1 0,0 1 0,-1 0 0,1-1 0,0 1 0,0 0 0,-1-2-1,0 2 2,1 0-1,0 1 1,-1-1-1,1 1 1,-1-1-1,1 1 1,-1-1-1,1 1 1,-1-1-1,1 1 1,-1-1-1,0 1 1,1 0-1,-1-1 1,1 1-1,-1 0 0,0 0 1,1-1-1,-1 1 1,0 0-1,0 0 1,1 0-1,-1 0 1,0 0-1,1 0 1,-1 0-1,0 0 1,0 0-1,1 0 1,-1 0-1,0 1 0,0-1 1,-4 2-21,1-1 0,0 1-1,-1 0 1,-4 3 0,-16 11 45,-44 38 0,-22 29 242,47-41-163,-39 32 1048,-160 112 0,222-170-872,14-11-95,6-4-52,3-2 32,38-25-81,-24 16-139,30-24-1,-7-4-162,66-81-1,-83 92 150,-1 2 0,39-48-734,73-115 0,-129 182 732,13-25-295,-16 29 337,0-1 0,0 1 0,0 0 0,0-1-1,-1 1 1,1-1 0,-1 1 0,0-1 0,1 1 0,-1-4 0,-1 6 36,1-1 0,0 0 0,0 1 0,0-1 0,-1 0 0,1 1 0,0-1 0,-1 0 0,1 1 0,0-1 0,-1 1 0,1-1 0,-1 1 0,1-1 0,-1 1 0,1-1 0,-1 1 0,0 0 0,1-1 0,-1 1 0,1 0 0,-1-1 0,0 1 0,1 0 0,-1 0 0,0-1 0,1 1 0,-1 0-1,-1 0 2,-1 0-7,1 0 0,-1 0 0,0 0 0,1 0 0,-1 0 0,0 1 0,-3 0 1,-5 3 31,1 0 1,0 1 0,0 0-1,0 0 1,-12 10 0,-45 38 311,47-37-263,-317 255 2627,325-261-2589,-1 0 32,1 1 0,-12 13 0,19-16-59,7-5-38,0-3-36,-1 0 0,1 0 0,-1 0 0,0-1 0,1 1 0,-1 0 0,1-1 0,-1 1 0,0-1 0,2 0 0,13-8-27,1-1 1,16-14-1,-16 12-17,28-21-75,44-45 0,36-46-225,-46 44 18,-57 58 94,2 0-88,-1-2-1,-1-1 1,27-38 0,-47 61 285,11-23-160,-13 25 181,0-1 0,1 0-1,-1 0 1,0 0 0,0 0-1,0 0 1,1 0 0,-1 0-1,0 0 1,0 0 0,0 0-1,-1 0 1,1 0 0,0 0-1,0 0 1,0 1 0,-1-1-1,1 0 1,0 0 0,-1 0-1,1 0 1,-1 0 0,1 1-1,-2-2 1,1 1 2,0 0 1,0 0-1,0 0 0,-1 0 0,1 1 0,0-1 0,-1 0 1,1 1-1,0-1 0,-1 1 0,1 0 0,0-1 1,-1 1-1,1 0 0,-4 0 0,-23 4-63,3 5 140,0 1 1,2 1 0,-1 1-1,-31 22 1,44-27-50,-230 170 2032,233-171-1952,-13 14 62,16-14-123,11-11-8,41-31-41,4-3-117,-35 24 125,158-150-299,-150 139-27,-1-1 0,-1 0-1,-2-2 1,29-53-1,-43 71 177,-2 1-1,0-1 0,0-1 0,3-15 0,-6 23 139,-1 1 1,0 0-1,1-1 0,-1 1 0,-1 0 0,1-1 0,0 1 1,-2-6-1,1 7 20,1 1 1,-1-1 0,0 1-1,1 0 1,-1-1 0,0 1-1,0 0 1,0 0 0,0-1-1,0 1 1,0 0 0,0 0-1,-1 0 1,1 0 0,0 0-1,0 1 1,-1-1 0,1 0-1,-3 0 1,2 0 8,0 1 0,-1-1-1,1 1 1,-1-1 0,1 1-1,0 0 1,-1 0 0,1 0-1,0 1 1,-1-1 0,-4 2 0,-25 11 200,11-2 119,1 2 0,0 0 0,-28 26 0,22-18-23,-1 0-98,14-12-78,0 1 0,1 1-1,-21 22 1,33-33-149,-1 1-1,1-1 1,-1 1 0,1 0-1,0-1 1,-1 1 0,1-1-1,0 1 1,-1 0 0,1-1-1,0 1 1,0 0 0,-1 0 0,1-1-1,0 1 1,0 0 0,0-1-1,0 1 1,0 0 0,0 1-1,1-2-20,-1 1-1,1-1 1,-1 1 0,1-1-1,-1 1 1,1-1-1,-1 0 1,1 1 0,-1-1-1,1 0 1,0 0-1,-1 1 1,1-1 0,-1 0-1,1 0 1,0 0-1,-1 0 1,1 0 0,0 0-1,-1 0 1,1 0-1,0 0 1,-1 0 0,2 0-1,3-1-356,0 0 0,0 0 0,0 0 0,0 0 0,0-1 0,0 0 0,8-4 0,33-24-1826,-43 27 2014,72-52-6221</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2:29.878"/>
    </inkml:context>
    <inkml:brush xml:id="br0">
      <inkml:brushProperty name="width" value="0.1" units="cm"/>
      <inkml:brushProperty name="height" value="0.1" units="cm"/>
      <inkml:brushProperty name="color" value="#66CC00"/>
    </inkml:brush>
  </inkml:definitions>
  <inkml:trace contextRef="#ctx0" brushRef="#br0">206 9426 6240,'-18'-16'7046,"18"15"-6892,-1 0 1,0 0 0,0 0-1,0 0 1,0 0 0,0 1-1,0-1 1,-1 0-1,1 1 1,0-1 0,0 1-1,0 0 1,0-1-1,-1 1 1,1 0 0,0-1-1,-1 1 1,1 0 0,0 0-1,-2 0 1,3 1-138,0-1 1,0 0-1,0 0 1,0 0-1,0 0 1,-1 0-1,1 0 1,0 0-1,0 1 0,0-1 1,0 0-1,0 0 1,0 0-1,0 0 1,0 0-1,-1 0 1,1 0-1,0 0 1,0 0-1,0 0 1,0 0-1,0 0 1,-1 0-1,1 0 0,0 0 1,0 0-1,0 0 1,0 0-1,0 0 1,-1 0-1,1 0 1,0 0-1,0 0 1,0 0-1,0 0 1,0 0-1,0 0 0,-1 0 1,1 0-1,0 0 1,0 0-1,0 0 1,0 0-1,0-1 1,0 1-1,0 0 1,-1 0-1,1 0 1,0 0-1,0 0 1,0 0-1,0 0 0,0-1 1,0 1-1,1-9 362,0 4-124,-10-172 1233,-16 11-362,18 122-721,4 25-234,-12-68 306,-5-154 0,20 217-475,-3-65 103,3 9-51,1 33 79,4-4-144,-2 28-150,-2 18 159,0 1 0,-1-1 0,1 0 0,-1 0-1,0 0 1,-1-5 0,-6-49 183,6 40-108,-1-1 0,-8-30 0,5 25-79,2 0 1,0-1-1,2 1 0,3-46 1,-1 14-84,-1-277 334,0 331-245,0 0 1,0 0-1,1 0 1,-1-1-1,1 1 1,0 0-1,0 0 1,0 0-1,0 0 1,3-3-1,5 21-266,-3-3 155,-2 0 1,0 0 0,-1 1 0,0 0 0,0-1 0,0 16 0,-1-8-47,15 119-382,-2 170 0,-28 17 363,-9-119-138,21-198 217,1-10 30,0-18-22,1 6 16,-13-151 70,4 90 108,-14-227 220,10 15-117,12 49 153,1 100 393,-1 136-745,0 1 0,0-1 0,0 0 0,0 1 0,0-1 1,0 1-1,0-1 0,0 1 0,0-1 0,0 1 0,0-1 0,1 1 1,-1-1-1,0 1 0,0-1 0,0 1 0,1-1 0,-1 1 0,0-1 1,1 0-1,0 1-3,-1 0 0,0 0 0,1 0 1,-1 0-1,0 1 0,0-1 0,1 0 1,-1 0-1,0 0 0,1 0 1,-1 0-1,0 0 0,1 1 0,-1-1 1,0 0-1,0 0 0,1 0 0,-1 1 1,0-1-1,0 0 0,0 1 0,1-1 1,-1 1-1,3 2-17,-1 1 0,1 0 0,-1 0 1,2 7-1,0-1 79,7 21-143,-1 0 1,7 38 0,20 206-369,-26-177 363,22 344-161,-24-286 162,-4-85 102,-4 0 1,-8 83-1,7-153-31,0 0 0,0-1 1,0 1-1,0 0 1,0 0-1,-1 0 0,1 0 1,0 0-1,-1 0 1,1-1-1,-1 1 0,1 0 1,0 0-1,-1 0 0,0-1 1,1 1-1,-1 0 1,1-1-1,-1 1 0,-1 0 1,-7-3-41,5 0 16,-3 0-17,7 6 70,2 13 81,-2-7-45,0-16-28,-1-24 3,-13-170 581,-3-42-304,14 41-124,3 135-124,-7-209 371,-4 24-22,-2-20-394,11 200 68,3 0-1,4-1 0,2 1 0,23-96 0,-19 115-46,-3 0 0,3-66 0,-7-108 188,-4 167-65,-1-5-162,0-16-69,13-109 0,-2 104-201,-1-103 0,-2 338-896,1-4 11,-15 895 245,4-998 976,-10 58 0,12-93-47,-1 5 2,2-12-17,0-1 0,0 0 0,0 0 0,0 0 0,-1 1 0,1-1 0,0 0 0,0 0 0,0 0 1,0 1-1,0-1 0,0 0 0,0 0 0,0 0 0,0 0 0,-1 1 0,1-1 0,0 0 0,0 0 0,0 0 0,0 0 0,0 0 0,-1 0 0,1 0 1,0 1-1,0-1 0,0 0 0,-1 0 0,1 0 0,0 0 0,0 0 0,0 0 0,-1 0 0,1 0 0,0 0 0,0 0 0,0 0 0,-1 0 1,1 0-1,0 0 0,0 0 0,-4-8 72,1-9 86,-4-35 0,-5-162 310,11-101-188,19 26-170,-6 128 75,-9-52 458,-15-24-383,-9 8 218,8-1-710,13 224 224,-1-201 354,13-71-508,-10 240 133,2 0 0,12-49 1,-14 74-18,-1 7 61,0 0 0,0 1 0,0-1 0,1 1 0,3-9 0,0 24-395,-3 4 320,-2-1 1,0 25 0,-1-11 10,1 100-135,9 336-569,-6-403 745,7 56-447,-9-110-1,0-11 300,-3-20 79,2 22 43,-14-224-208,-2-34 299,-5 7 90,-4 11-112,0 3 284,21 186-208,2 1 0,2-1 1,10-69-1,-7 105-110,8-22-1,-7 28-2,1 1-31,-4 11 29,-1 0 0,0 0 1,0 0-1,0 0 0,0 0 1,1 0-1,-1 0 0,0 0 1,0 0-1,0 0 0,1 0 1,-1 0-1,0 0 0,0 0 1,0 0-1,0 0 0,1 0 1,-1 0-1,0 0 0,0 0 1,0 0-1,0 0 0,1 0 0,-1 0 1,0 0-1,0 1 0,0-1 1,0 0-1,0 0 0,0 0 1,1 0-1,-1 0 0,0 0 1,0 1-1,0-1 0,1 2-3,1 1 0,-1-1 0,0 0 0,0 1 0,-1-1 0,2 5-1,4 27-47,-2 0-1,0 37 0,-6 72-37,1-90 87,-21 289 111,11-294-416,-1-348-257,0-63 438,14 229 160,-1-59 192,-5 87 210,-2-126 428,6 221-713,-1 0-1,0-1 1,-1 1-1,0 0 1,-6-17-1,4 12-142,4 16-6,-1 0 0,1 0 0,0-1 0,0 1-1,0 0 1,0 0 0,0-1 0,0 1 0,-1 0-1,1 0 1,0-1 0,0 1 0,0 0 0,0 0-1,0-1 1,0 1 0,0 0 0,0 0 0,0-1 0,0 1-1,0 0 1,0 0 0,0-1 0,1 1 0,-1 0-1,0 0 1,0 0 0,0-1 0,0 1 0,0 0-1,0 0 1,1-1 0,-1 2 4,1 0 0,-1 0 0,1 0 1,-1-1-1,0 1 0,1 0 0,-1 0 0,0 0 0,0 0 0,0 0 1,0 0-1,0 0 0,0 1 0,1 2-14,4 51-194,6 93 195,-17 161-66,5-242-186,-1-60 143,1-5 19,0-6-138,-9-66-67,-3-104 90,9 103 124,-16-274 165,-33-169 394,50 495-460,0 0 2,1 0 0,0 0 0,2 0 0,1-20 0,-2 16-75,1 21 57,1 6 22,1 3 20,11 51 27,-2 0 0,3 84 0,-10-97-51,39 425-517,-40-451-76,-6-36 454,-1-33 0,1 1 48,-5-167-37,17-45 138,-9-23 262,-6 110 101,1-56 43,6 102 213,4 138-384,0 9-293,0 1 0,-2 0 0,-1 0 1,1 37-1,-2-36 34,-6 519 152,4-512-459,2-55 44,-5-263 26,-10-59 240,-6 2 166,14 240-256,-26-232 126,29 327-102,2 9 31,2 6 24,9 39-4,-1-1-1,6 75 0,-7 87 9,-7-173 51,2 364-327,-4-463 48,-2-296-218,4-92 374,-2 250 334,-7 38 145,7 166-389,1 0 0,0-1 0,0 1 0,0 0 0,0 0 0,1 0 0,-1 0 0,1 0 0,0-1 0,0 1-1,0 0 1,0 1 0,1-1 0,-1 0 0,1 0 0,0 0 0,-1 1 0,4-4 0,-5 6-7,1 0-1,-1-1 1,1 1 0,-1 0-1,1-1 1,-1 1 0,1 0-1,0 0 1,-1 0-1,1-1 1,-1 1 0,1 0-1,0 0 1,-1 0 0,1 0-1,0 0 1,-1 0 0,1 0-1,-1 0 1,1 0 0,0 1-1,-1-1 1,1 0 0,-1 0-1,1 0 1,-1 1-1,1-1 1,0 1 0,0 0 2,1-1 0,-1 1 0,0 0 1,0 0-1,0 0 0,0 1 0,0-1 1,0 0-1,0 0 0,0 0 0,-1 1 0,2 1 1,2 10 49,-1 1 0,0 0 1,0-1-1,-2 1 1,0 0-1,0 14 0,-1-7 40,4 86 59,-14 140 0,9-242-514,0-9 165,0-23 81,0-6 21,-3-227-68,2-52 165,2 264 1,-5-310 335,1 266 54,-3 181-1024,12 4-2699,2-51 1547</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2:31.347"/>
    </inkml:context>
    <inkml:brush xml:id="br0">
      <inkml:brushProperty name="width" value="0.1" units="cm"/>
      <inkml:brushProperty name="height" value="0.1" units="cm"/>
      <inkml:brushProperty name="color" value="#66CC00"/>
    </inkml:brush>
  </inkml:definitions>
  <inkml:trace contextRef="#ctx0" brushRef="#br0">100 1 7392,'-2'4'417,"0"0"1,0 0-1,1 0 1,-1 0 0,1 0-1,0 0 1,0 0-1,0 8 1,2 37-474,0-19 1202,2 20-144,2-1-1,18 77 1,3 24-226,6 308 164,-26 2-606,2-250-30,-9-183-379,1-26 58,0 0 0,0 0 0,0 0 0,-1 0 0,1 0 0,0 0 1,0 0-1,-1-1 0,1 1 0,0 0 0,-1 0 0,1 0 0,-1 0 0,1-1 0,-1 1 0,1 0 0,-1 0 0,0-1 0,1 1 0,-1 0 0,-1 0 0,1-1 11,1 0 0,0 0 0,0 0 0,-1 0 0,1 0-1,0 0 1,0 0 0,-1 0 0,1 0 0,0 0 0,0 0-1,-1 0 1,1 0 0,0 0 0,0 0 0,-1 0 0,1 0-1,0 0 1,0-1 0,-1 1 0,1 0 0,0 0 0,0 0-1,0 0 1,-1-1 0,1 1 0,0 0 0,0 0 0,0-1 0,0 1-1,-1 0 1,-3-7-71,0 0-1,1 0 1,-1-1 0,1 1-1,-3-12 1,-9-40-48,-10-81 0,-4-151-115,24 64 202,25-246 1,-19 468-4,2-25 439,-2 29-192,0 3-11,2 17 49,28 506-8,-32-2-13,-4-403-312,2-94-161,0 0 1,-11 38 0,14-64 238,0 1 0,0 0 0,0 0 0,-1 0 0,1 0 0,0-1 0,0 1 0,-1 0 0,1 0 0,-1-1 0,1 1 0,0 0 0,-1 0 0,1-1 0,-1 1 0,0-1 0,1 1 0,-1 0 0,1-1 0,-1 1 0,0-1 1,0 1-1,1-1 0,-1 0 0,0 1 0,-1-1 0,1 0-3,0-1 1,-1 0-1,1 1 1,0-1-1,-1 0 1,1 0-1,0 0 1,0 0 0,0 0-1,0 0 1,0 0-1,0-1 1,0 1-1,0 0 1,0-1-1,0 1 1,1 0-1,-1-1 1,0-1 0,-6-15-102,0 0 1,1 0 0,1-1 0,-3-30 0,-27-290-3091,29 205 1749</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2:56.080"/>
    </inkml:context>
    <inkml:brush xml:id="br0">
      <inkml:brushProperty name="width" value="0.1" units="cm"/>
      <inkml:brushProperty name="height" value="0.1" units="cm"/>
      <inkml:brushProperty name="color" value="#66CC00"/>
    </inkml:brush>
  </inkml:definitions>
  <inkml:trace contextRef="#ctx0" brushRef="#br0">1062 1565 5728,'3'-13'697,"1"0"0,1 1-1,0-1 1,1 1 0,8-13 0,-8 4 2449,-5 14-1616,-2 11 98,-2 3-1373,0 0 0,-1 0 0,1 0 0,-1-1 0,-1 1 0,1-1 0,-1 0 0,-9 8 0,4-3 3,-1-1 0,0-1 1,-23 14-1,22-16-101,-1 0 0,-17 6 0,24-11-172,0 0 0,0 0 0,0-1 0,0 0 1,-1 0-1,1 0 0,-11-1 0,17 0 9,-1 0 0,0 0 0,1 0 1,-1 0-1,0 0 0,1 0 0,-1 0 0,0 0 1,1-1-1,-1 1 0,1 0 0,-1 0 1,0-1-1,1 1 0,-1 0 0,1-1 0,-1 1 1,1 0-1,-1-1 0,1 1 0,-1-1 1,1 1-1,-1-1 0,0 0 0,1 0-5,0 0 0,0 0 0,0 0 0,0 1 0,0-1 0,1 0 0,-1 0 0,0 1 0,0-1 0,0 0 0,1 0 0,-1 1 0,0-1 0,1 0 1,-1 1-1,1-1 0,0-1 0,5-4-77,0-1 1,0 1 0,8-6 0,-8 7 47,45-37-513,1 3 0,97-54 0,-131 81 456,-2 3-58,-16 11 96,-10 8 29,-18 17 179,0-1-1,-2-1 1,0-2 0,-2-1-1,-1-2 1,0-1 0,-57 23-1,-5-6 679,94-36-825,1 0 1,-1 1-1,1-1 0,0 0 0,-1 0 0,1 0 1,-1 0-1,1 0 0,-1 0 0,1 0 1,-1 0-1,1 0 0,0 0 0,-1 0 0,1 0 1,-1 0-1,1 0 0,-1-1 0,1 1 1,-1 0-5,1 0 0,0-1 0,0 1 0,0 0 0,0-1 0,0 1 0,0 0 0,0 0 0,0-1 0,0 1 0,0 0 0,0 0 0,0-1 0,0 1 0,0 0 0,0 0 0,0-1 0,0 1 0,0 0 0,0 0 0,0-1 0,0 1 0,0 0 0,1 0 0,-1-1 0,0 1 0,0 0 0,0 0 0,0-1 0,1 1 0,-1 0 0,0 0 0,7-7-75,0 1 1,0 0-1,0 0 1,1 1 0,0 0-1,13-7 1,7-4-163,4-4 25,213-143-2782,-242 161 2939,14-12-376,-17 14 427,0 0 1,0-1-1,1 1 1,-1 0-1,0 0 0,0-1 1,0 1-1,0 0 0,0-1 1,1 1-1,-1 0 1,0 0-1,0-1 0,0 1 1,0 0-1,0-1 0,0 1 1,0 0-1,0-1 1,0 1-1,0 0 0,0 0 1,0-1-1,0 1 0,0 0 1,0-1-1,-1 1 1,1 0-1,0-1 0,0 1 1,0 0-1,0 0 0,0-1 1,-1 1-1,1 0 1,0 0-1,0 0 0,-1-1 1,1 1-1,0 0 0,0 0 1,-1 0-1,1-1 1,0 1-1,0 0 0,-1 0 1,1 0-1,0 0 1,-1 0-1,1 0 0,0 0 1,0 0-1,-1 0 0,1 0 1,0 0-1,-1 0 1,1 0-1,-8-1 88,0 0 0,0 1-1,1 0 1,-1 1 0,0 0 0,1 0 0,-1 0-1,-8 4 1,-7-1 131,-314 80 2155,276-67-1568,52-14-664,8-2-113,-1 0 0,1-1 0,-1 1 0,1-1-1,-1 0 1,1 1 0,-1-1 0,1 0 0,-1 0 0,1 0 0,-1 0 0,1 0 0,-1 0 0,-1 0 0,3 0-23,0 0 1,0-1-1,0 1 0,-1 0 0,1 0 1,0 0-1,0 0 0,0 0 1,0 0-1,0 0 0,0 0 0,0 0 1,0-1-1,0 1 0,0 0 1,0 0-1,0 0 0,0 0 0,0 0 1,0 0-1,0 0 0,0 0 1,0-1-1,0 1 0,0 0 0,0 0 1,0 0-1,0 0 0,0 0 1,0 0-1,0 0 0,0-1 0,0 1 1,0 0-1,0 0 0,1 0 0,-1 0 1,0 0-1,0 0 0,0 0 1,0 0-1,0 0 0,0 0 0,0 0 1,0 0-1,0 0 0,0-1 1,1 1-1,-1 0 0,0 0 0,0 0 1,0 0-1,0 0 0,0 0 1,0 0-1,1 0 0,15-11-306,1 1 1,0 0-1,0 2 0,31-12 1,-19 9-172,35-16-395,68-29-1653,-106 41 1938,-20 6 290,-6 9 289,0-1 1,0 1-1,-1 0 0,1-1 0,0 1 1,0 0-1,0-1 0,0 1 1,-1 0-1,1 0 0,0-1 0,0 1 1,-1 0-1,1 0 0,0 0 0,0-1 1,-1 1-1,1 0 0,0 0 1,-1 0-1,1 0 0,0 0 0,-1-1 1,1 1-1,0 0 0,-1 0 1,1 0-1,0 0 0,-1 0 0,1 0 1,-1 0-1,-21-1 185,-1 0 1,1 1-1,-1 2 0,-30 5 0,14-2 25,-11 0 340,1 3 0,0 2-1,0 2 1,-84 32 0,237-76-1022,-85 26 249,39-12-581,-53 16 662,0-1-1,0 1 1,0-1 0,0 0 0,0 0-1,0 0 1,7-8 0,-12 11 137,0 0 0,1 0 0,-1-1 0,0 1 0,0 0 0,0 0 0,0-1 0,1 1 0,-1 0 0,0 0 0,0-1 0,0 1 0,0 0 0,0 0 0,0-1 0,0 1 0,0 0 0,0-1 0,0 1 0,0 0 0,0-1 0,0 1 0,0 0 0,0 0 0,0-1 0,0 1 0,0 0 0,0-1 0,0 1 0,0 0 0,0 0 0,-1-1 0,1 1 0,0 0 0,0 0 0,0-1 0,0 1 0,-1 0 0,1 0 0,0-1 0,-1 1 0,-11-6-353,2 4 283,-1 0 1,0 1-1,1 0 0,-1 1 1,-20 1-1,12 0 99,-104 10 965,6-1 353,9-7 228,97-4-1278,10 1-280,1 0 0,0 0 0,0 0-1,0-1 1,0 1 0,0 0 0,0 0 0,0 0 0,0 0 0,0 0 0,0 0 0,0 0 0,0 0 0,0 0 0,0 0 0,0-1 0,0 1 0,0 0 0,0 0 0,0 0 0,0 0-1,0 0 1,0 0 0,0 0 0,0 0 0,0 0 0,0 0 0,0-1 0,0 1 0,0 0 0,0 0 0,0 0 0,0 0 0,0 0 0,0 0 0,0 0 0,0 0 0,0 0 0,0 0-1,0 0 1,0-1 0,1 1 0,-1 0 0,0 0 0,0 0 0,0 0 0,0 0 0,0 0 0,0 0 0,0 0 0,20-10 186,-7 4-193,48-32-813,-59 37 765,0 0 0,0-1-1,-1 1 1,1 0 0,0-1-1,-1 1 1,1-1 0,1-2-1,-3 4 44,0-1 0,1 1 0,-1 0 0,0-1-1,0 1 1,0 0 0,0-1 0,1 1 0,-1 0-1,0-1 1,0 1 0,0 0 0,0-1 0,0 1 0,0-1-1,0 1 1,0 0 0,0-1 0,0 1 0,0-1-1,0 1 1,0 0 0,-1-1 0,1 1 0,0 0 0,0-1-1,0 1 1,0 0 0,-1-1 0,1 1 0,0 0-1,0-1 1,-1 1 0,1 0 0,0 0 0,-1-1 0,1 1-1,0 0 1,-1 0 0,1 0 0,0-1 0,-1 1-1,1 0 1,0 0 0,-1 0 0,1 0 0,0 0 0,-1 0-1,1 0 1,-1 0 0,1 0 0,0 0 0,-1 0-1,0 0 1,-27-4-76,-54 0 0,-8 0 1170,79 4-827,9 0-173,0 0 1,0 0 0,0 1 0,0-2-1,0 1 1,0 0 0,0 0 0,-5-2-1,8 2-76,-1-1 0,0 1 0,0-1 0,0 1 0,1 0 0,-1-1 0,0 1 0,0 0 0,1-1 0,-1 1-1,0-1 1,1 1 0,-1 0 0,0 0 0,1-1 0,-1 1 0,0 0 0,1 0 0,-1-1 0,1 1-1,-1 0 1,1 0 0,-1 0 0,0 0 0,1 0 0,-1-1 0,1 1 0,42-11-154,-26 7-98,1-1 0,20-8 1,-34 11 128,-1 0 0,1 0 1,0 0-1,5-5 1,-9 7 103,1 0-1,-1 0 1,0-1 0,0 1 0,1 0-1,-1 0 1,0 0 0,0-1 0,0 1-1,0 0 1,1-1 0,-1 1 0,0 0-1,0 0 1,0-1 0,0 1-1,0 0 1,0-1 0,0 1 0,0 0-1,0 0 1,0-1 0,0 1 0,0 0-1,0-1 1,0 1 0,0-1 0,0 1 2,-1-1 0,0 0 0,1 1 0,-1-1 0,0 1 0,1 0 1,-1-1-1,0 1 0,1-1 0,-1 1 0,0 0 0,0 0 0,0-1 0,1 1 1,-1 0-1,-1 0 0,-12-2 143,1 2 0,-27 0 0,8 1 176,-102 7 632,126-8-714,13-4-126,15-3-118,23-8-169,-1-1 0,0-3 1,75-45-1,-105 56 65,0-1 0,14-12 0,-23 18 70,0 0 0,0 0-1,0-1 1,-1 1 0,1-1-1,-1 1 1,1-1 0,-1 0 0,-1 0-1,1 0 1,2-7 0,-4 10 36,0 0-1,0 0 1,0 0 0,0 0-1,0 0 1,0 0 0,0 0-1,0 0 1,-1 0 0,1 0-1,0 0 1,-1 0 0,1 0-1,-1 0 1,1 0 0,-1 0 0,1 0-1,-1 0 1,0 1 0,1-1-1,-1 0 1,0 1 0,0-1-1,0 0 1,1 1 0,-1-1-1,0 1 1,0-1 0,0 1-1,0-1 1,0 1 0,-2-1 0,-3 0 44,0-1 0,0 1 0,-12-2 1,-2 3 214,-36 2 1,5 1 824,52-6-630,10-3-267,15-7 3,-10 6-193,-1 0-1,0-1 0,27-19 1,-35 21-85,0 0 0,0 0 1,0 0-1,0-1 0,-1 0 0,0-1 1,-1 1-1,9-17 0,-13 23 73,0-1-1,-1 1 1,1-1-1,-1 1 1,1-1-1,-1 1 1,1-1 0,-1 0-1,0 1 1,0-1-1,0 1 1,0-1-1,0 0 1,0 1-1,-1-1 1,1 1-1,0-1 1,-1 1 0,1-1-1,-1 1 1,0-1-1,1 1 1,-1-1-1,0 1 1,0 0-1,-1-2 1,-2-2-38,-1 1-1,1 0 1,-1 1-1,0-1 1,-9-4 0,4 2 126,6 4-23,-1 0 1,1 0-1,-1 0 0,1 0 1,-7 0-1,7 1 38,-1-1-1,0 1 0,0-1 1,1 0-1,-6-3 1,10 5-63,0 0 0,-1 0 0,1-1-1,0 1 1,0 0 0,-1-1 0,1 1 0,0 0 0,0-1 0,0 1 0,0 0 0,0-1-1,-1 1 1,1 0 0,0-1 0,0 1 0,0 0 0,0-1 0,0 1 0,0 0 0,0-1-1,0 1 1,0-1 0,0 1 0,0 0 0,1-1 0,-1 1 0,0 0 0,0-1 0,0 1-1,0 0 1,0-1 0,1 1 0,-1 0 0,0 0 0,0-1 0,1 1 0,-1 0 0,0 0 0,0-1-1,1 1 1,-1 0 0,0 0 0,1-1 0,18-14 451,-12 10-394,-2 1-96,-2 1 17,0 1 0,0 0 0,0-1 0,0 1 0,-1-1 0,0 0 1,1 0-1,2-5 0,-5 8-14,0-1 0,0 0 1,0 0-1,0 1 0,-1-1 1,1 0-1,0 1 0,0-1 1,0 0-1,-1 0 0,1 1 1,0-1-1,-1 1 0,1-1 1,-1 0-1,1 1 0,0-1 1,-1 1-1,1-1 0,-1 1 0,0-1 1,0 0-1,-13-9-15,-21-2-286,-2-1 477,37 13-153,0 0 0,0 0-1,0 0 1,1 0 0,-1 0 0,0 0-1,0-1 1,0 1 0,0 0-1,0 0 1,0 0 0,0 0 0,0 0-1,0 0 1,0 0 0,0 0 0,0 0-1,0 0 1,0 0 0,0 0-1,0 0 1,0 0 0,0 0 0,0 0-1,0 0 1,0 0 0,0 0 0,0 0-1,0 0 1,0 0 0,0 0 0,0 0-1,0 0 1,0-1 0,0 1-1,0 0 1,0 0 0,0 0 0,0 0-1,0 0 1,0 0 0,0 0 0,0 0-1,0 0 1,0 0 0,0 0-1,0 0 1,0 0 0,0 0 0,0 0-1,0 0 1,0 0 0,0 0 0,0 0-1,0 0 1,0 0 0,0 0 0,-1 0-1,1 0 1,0 0 0,0 0-1,0 0 1,0 0 0,0 0 0,0 0-1,7-2-36,16 1-49,-12 1 62,27-3-339,-38 3 346,1 0 0,-1 0-1,0 0 1,0 1 0,0-1-1,0 0 1,0 0 0,0 0 0,0 1-1,0-1 1,0 0 0,0 0-1,0 0 1,0 1 0,0-1-1,0 0 1,0 0 0,0 1 0,0-1-1,0 0 1,0 0 0,0 0-1,0 1 1,0-1 0,0 0-1,0 0 1,0 0 0,0 1 0,0-1-1,-1 0 1,1 0 0,0 0-1,0 0 1,0 1 0,0-1-1,-1 0 1,-2 3-24,0-1-1,-1 1 1,1-1-1,-1 0 0,1 1 1,-1-2-1,0 1 1,-6 2-1,-36 8 166,13-7 336,0-1 0,-45 0 1,78-4-450,-1 0 1,1 0-1,0 0 1,-1 0-1,1 0 1,0 0-1,-1 0 1,1 0-1,-1 0 0,1 0 1,0 0-1,-1 0 1,1 0-1,0 0 1,-1 0-1,1 0 1,0 0-1,-1 0 1,1-1-1,0 1 1,-1 0-1,1 0 0,0 0 1,0-1-1,-1 1 1,1 0-1,0 0 1,-1-1-1,2 0 1,-1 1 0,0-1 0,1 1 0,-1 0 0,0-1 0,1 1 0,-1 0 0,1-1-1,-1 1 1,1 0 0,-1 0 0,0-1 0,1 1 0,-1 0 0,1 0 0,-1 0 0,1-1 0,-1 1 0,2 0-1,39-10 132,81-18-302,-111 26-64,0 0 0,0 0 0,0-1 0,-1-1 0,17-8 0,-27 12 217,0 0 0,0 0-1,0 0 1,0 0 0,0 0 0,0 0 0,-1 0 0,1 0-1,0 0 1,0 0 0,0 0 0,0 0 0,0 0 0,0 0-1,0 0 1,0 0 0,0 0 0,0 0 0,0 0 0,0-1-1,0 1 1,0 0 0,0 0 0,0 0 0,-1 0 0,1 0-1,0 0 1,0 0 0,0 0 0,0 0 0,0 0 0,0 0-1,0-1 1,0 1 0,0 0 0,0 0 0,0 0 0,0 0-1,0 0 1,0 0 0,0 0 0,0 0 0,1 0 0,-1 0-1,0 0 1,0-1 0,0 1 0,0 0 0,0 0 0,0 0-1,0 0 1,0 0 0,0 0 0,0 0 0,0 0 0,0 0-1,0 0 1,0 0 0,0 0 0,0 0 0,1 0 0,-1 0-1,0 0 1,0 0 0,0 0 0,0 0 0,0 0 0,0 0-1,-11-3-294,-15 1 148,-9-1 662,33 3-430,-1-1 0,1 1 0,-1-1 0,1 0-1,0 1 1,-1-1 0,1 0 0,0-1 0,0 1 0,0 0 0,-4-3 0,6 3-54,-1 0 1,1 0-1,-1 1 0,1-1 1,-1 0-1,1 0 1,0 0-1,-1 0 1,1 1-1,0-1 0,0 0 1,0 0-1,-1 0 1,1 0-1,0 0 0,0 0 1,0 0-1,0 0 1,1 1-1,-1-1 0,0 0 1,0 0-1,1 0 1,-1 0-1,0 0 0,1-1 1,16-25 55,-8 13-112,-2 3-11,0 1 0,15-16-1,2-4-140,2 1-52,0-1-196,-25 29 413,-1 1-1,0 0 1,0-1 0,1 1 0,-1 0 0,0 0-1,0-1 1,0 1 0,0 0 0,1-1-1,-1 1 1,0-1 0,0 1 0,0 0 0,0-1-1,0 1 1,0 0 0,0-1 0,0 1 0,0 0-1,0-1 1,0 1 0,0-1 0,0 1-1,0 0 1,-1-1 0,1 1 0,0-1 0,0 1 6,-1 0 0,0-1 0,1 1 0,-1 0 0,1-1 0,-1 1 0,1 0 0,-1-1 0,0 1-1,1 0 1,-1 0 0,1 0 0,-1 0 0,0 0 0,0 0 0,-32 2 194,23 0-48,-33 1 270,-46 3 461,87-6-832,1 0 1,0 0 0,-1 0-1,1 0 1,0 0 0,0 0-1,-1 0 1,1-1-1,0 1 1,-1 0 0,1-1-1,0 1 1,0-1 0,0 0-1,-1 1 1,1-1-1,0 0 1,-1-1 0,2 2-11,-1-1-1,1 0 1,0 0 0,0 0 0,0 1 0,0-1 0,0 0-1,0 0 1,0 0 0,0 0 0,0 1 0,0-1 0,0 0 0,0 0-1,1 0 1,-1 1 0,0-1 0,0 0 0,1 0 0,-1 1-1,1-1 1,-1 0 0,1 1 0,-1-1 0,1 0 0,-1 1-1,1-1 1,1 0 0,14-17-294,2 1-1,0 1 1,1 1 0,0 1-1,1 0 1,40-20 0,-28 19-1281,1 2 0,0 1 0,70-16 1,-22 14-3729</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2:57.823"/>
    </inkml:context>
    <inkml:brush xml:id="br0">
      <inkml:brushProperty name="width" value="0.1" units="cm"/>
      <inkml:brushProperty name="height" value="0.1" units="cm"/>
      <inkml:brushProperty name="color" value="#66CC00"/>
    </inkml:brush>
  </inkml:definitions>
  <inkml:trace contextRef="#ctx0" brushRef="#br0">1043 18 6048,'-3'-2'79,"1"0"1,0 0-1,-1 1 0,1-1 1,0 1-1,-1 0 0,0-1 1,1 1-1,-1 0 0,0 0 1,0 1-1,1-1 0,-1 1 1,0-1-1,0 1 1,0 0-1,0 0 0,0 0 1,0 0-1,1 1 0,-1-1 1,0 1-1,0 0 0,-3 1 1,1-1 289,0 1-1,0 0 1,0 0 0,-5 3 0,9-5-271,-1 1 0,1 0 0,0-1 0,0 1 0,0 0 0,0 0 1,1-1-1,-1 1 0,0 0 0,0 0 0,0 0 0,1 0 1,-1 0-1,0 1 0,1-1 0,-1 0 0,1 0 0,0 0 0,-1 0 1,1 1-1,0-1 0,-1 2 0,2-3-65,-1 1 0,0-1 0,0 1 0,0-1 0,1 0 0,-1 1 0,0-1 0,1 1 0,-1-1 0,0 0 0,1 0 0,-1 1 0,0-1 0,1 0 0,-1 0 0,1 1 0,-1-1 0,1 0 0,-1 0 0,0 0 0,1 0 0,0 1 0,12 2 104,-11-3-62,19 3 184,0-1 0,0-1 0,0-1 0,30-5 0,-27 4-104,-2-5 73,-19 5-236,0 0 1,0 0-1,0 1 0,0-1 0,5 0 1,-18 3 14,0 0 0,1 0 1,-1 1-1,0 0 1,-15 8-1,17-7 67,0-1-1,1 1 0,0 0 1,0 1-1,0 0 1,0 0-1,1 1 0,0-1 1,-8 10-1,14-15-58,0 0 0,0 1 0,0-1-1,0 0 1,0 0 0,-1 1 0,1-1 0,0 0-1,0 0 1,0 0 0,0 1 0,0-1 0,0 0-1,0 0 1,0 1 0,0-1 0,0 0 0,0 0-1,0 1 1,0-1 0,0 0 0,0 0 0,0 1-1,0-1 1,0 0 0,0 0 0,1 1 0,-1-1-1,0 0 1,0 0 0,0 0 0,0 1 0,0-1-1,1 0 1,-1 0 0,12 5 232,12-2-136,21-3-351,-57 9-304,-11 1 474,1 1 0,-42 28 0,41-25 195,20-12-99,1-1-11,0 1-1,0-1 0,0 0 1,0 1-1,0-1 0,0 1 1,0-1-1,1 1 0,-1 0 1,0 0-1,1 0 0,-2 3 1,3-5-10,1 1 0,-1-1 0,0 0-1,0 1 1,1-1 0,-1 0 0,1 0 0,-1 1 0,0-1 0,1 0 0,-1 0 0,1 1-1,-1-1 1,0 0 0,1 0 0,-1 0 0,1 0 0,-1 0 0,1 1 0,0-1 9,10 2 52,0 0 0,1-1 0,-1 0 0,0-1 1,18-2-1,4 1 38,-29 1-57,19 1-70,-22-1 16,-1 0 0,0 0 0,0 0 0,1 0 0,-1 0 0,0 0 1,1 0-1,-1 1 0,0-1 0,1 0 0,-1 0 0,0 0 0,0 0 0,1 0 0,-1 0 0,0 1 0,0-1 1,1 0-1,-1 0 0,0 0 0,0 1 0,1-1 0,-1 0 0,0 0 0,0 1 0,0-1 0,0 0 0,1 0 1,-1 1-1,0-1 0,0 0 0,0 1 0,0-1 0,0 0 0,0 1 0,0-1 0,0 0 0,0 0 0,0 1 0,0-1 1,0 0-1,0 1 0,0-1 0,0 0 0,0 1 0,0-1 0,0 0 0,-1 0 0,1 1 0,0-1 0,0 0 1,0 1-1,0-1 0,-1 0 0,1 0 0,0 0 0,0 1 0,-1-1 0,-41 46-616,31-36 589,1 0-1,0 0 1,1 1 0,1 1-1,-1 0 1,-9 19-1,17-29 53,1-1 1,-1 1-1,1 0 0,-1-1 1,1 1-1,-1 0 0,1-1 0,0 1 1,0 0-1,0-1 0,0 1 1,0 0-1,0 0 0,1-1 0,-1 1 1,1 0-1,-1-1 0,1 1 0,-1-1 1,1 1-1,0-1 0,0 1 1,0-1-1,0 1 0,0-1 0,0 0 1,0 1-1,0-1 0,1 0 1,-1 0-1,0 0 0,2 1 0,6 4-49,0-2 1,0 1-1,0-1 0,16 5 0,2 1-119,-20-7-4,0 0-1,-1 1 1,0 0 0,1 0-1,-1 1 1,7 6 0,-11-9 99,-1 0 0,1-1 1,-1 1-1,0 0 0,1 0 1,-1 0-1,0-1 1,0 1-1,0 1 0,-1-1 1,1 0-1,0 0 0,-1 0 1,1 0-1,-1 0 0,0 0 1,0 1-1,0-1 0,0 0 1,0 0-1,0 0 0,-1 1 1,1-1-1,-1 0 0,-1 3 1,-1 3-86,-1-1 1,0 1 0,0-1 0,0 0 0,-12 13-1,-33 29-264,13-13 278,-25 30 348,-58 60 1428,104-112-1415,0-2 0,-1 1-1,-32 18 1,36-25-128,0 0-1,-1-1 1,0 0 0,1-1-1,-2-1 1,-19 4 0,20-5-258,0 0 1,0 2-1,0-1 1,-23 11 0,28-10 62,0 0 1,1 1 0,-1 0 0,1 0 0,0 0 0,0 1 0,1 0 0,-9 9 0,14-14 86,0 1 0,0-1 0,0 1 0,1-1 0,-1 1 1,0 0-1,0-1 0,1 1 0,-1 0 0,1-1 1,0 1-1,-1 2 0,1-4 8,0 0 0,0 1 1,1-1-1,-1 0 0,0 0 0,0 0 0,0 0 1,0 0-1,0 0 0,1 1 0,-1-1 0,0 0 1,0 0-1,0 0 0,0 0 0,0 0 1,1 0-1,-1 0 0,0 0 0,0 0 0,0 0 1,1 0-1,-1 0 0,0 0 0,0 0 0,0 0 1,0 0-1,1 0 0,-1 0 0,0 0 0,0 0 1,0 0-1,1 0 0,-1 0 0,0 0 1,0 0-1,0 0 0,0-1 0,1 1 0,6-3 126,-7 2-122,1 0 0,-1 0-1,1 0 1,-1 0 0,1 0-1,-1 0 1,0 0 0,1 0-1,-1 0 1,0 0 0,0 0-1,0 0 1,0 0 0,0-1-1,0 2 1,0-1 0,0 1-1,0-1 1,0 1 0,0 0-1,0-1 1,0 1 0,0 0-1,0-1 1,0 1 0,-1 0-1,1-1 1,0 1 0,0-1-1,0 1 1,0 0 0,-1 0-1,1-1 1,0 1 0,-1 0-1,1-1 1,0 1 0,0 0-1,-1 0 1,1 0 0,0-1-1,-1 1 1,1 0 0,0 0-1,-1 0 1,1 0 0,-1 0-1,1-1 1,0 1 0,-1 0-1,1 0 1,0 0 0,-1 0-1,1 0 1,-1 0 0,1 0-1,0 0 1,-1 1 0,-28 6 187,0 2 1,1 1 0,-41 20 0,-76 52 355,127-72-117,14-9-229,12-8-133,54-31 658,-21 14-522,-17 12-197,-19 10-125,0 0 0,0-1 0,0 0 1,-1 1-1,8-7 0,-214 196-554,137-128 696,59-53 37,-1-1 85,1 1 0,-9 11 0,15-17-161,0 0-1,-1 1 0,1-1 0,0 0 0,0 0 0,0 1 1,-1-1-1,1 0 0,0 0 0,0 1 0,0-1 0,0 0 1,0 1-1,0-1 0,0 0 0,-1 1 0,1-1 0,0 0 0,0 1 1,0-1-1,0 0 0,0 0 0,0 1 0,1 0 0,5 0-456,15-8-891,8-7-687,7-3-4271</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2:59.772"/>
    </inkml:context>
    <inkml:brush xml:id="br0">
      <inkml:brushProperty name="width" value="0.1" units="cm"/>
      <inkml:brushProperty name="height" value="0.1" units="cm"/>
      <inkml:brushProperty name="color" value="#66CC00"/>
    </inkml:brush>
  </inkml:definitions>
  <inkml:trace contextRef="#ctx0" brushRef="#br0">148 10 5152,'1'-6'1362,"-1"2"385,-5 10-376,1 0-1001,1 1 0,0 0 0,0 0 0,1 0 0,-3 8 0,-4 13 39,-18 40 323,-34 93 45,58-152-676,1 0 1,0 0-1,0 1 0,1-1 0,0 0 1,1 1-1,0-1 0,1 14 0,0-19-57,-1 0 0,1 0 0,0 0 0,0 0 0,1 0 0,-1 0 0,1 0 0,0 0 0,0-1 0,0 1 0,0-1 0,1 1 0,-1-1 0,1 0 0,0 0 0,0 0 0,0 0 0,0 0 0,1-1 0,5 4 0,-6-5-50,-1 1 1,1 0-1,-1 0 1,0 0-1,1 0 1,-1 0 0,0 0-1,0 1 1,0-1-1,-1 1 1,1 0-1,0-1 1,-1 1-1,0 0 1,0 0-1,0 0 1,0-1-1,0 1 1,0 4-1,1 7-104,0 0 0,-2-1 0,0 16 0,0-12 79,-1-3 32,-1 0 1,0 0 0,-1 0 0,0-1-1,-9 23 1,10-31 2,-1 0 0,0 1 1,0-1-1,-4 6 0,4-9-11,1 1-1,0 0 1,0 0 0,1 0-1,-1 0 1,0 0 0,1 1-1,0-1 1,0 0 0,0 1-1,0-1 1,0 7 0,0-7-11,1 0 0,0 0 0,1 0 0,-1 0 0,0 0 0,1 0 0,-1-1 0,1 1 0,0 0 0,0 0 0,0-1 0,0 1 0,1 0 0,-1-1 0,1 1 0,-1-1 0,1 0 0,0 0 0,0 1 0,0-1 0,0 0 0,0-1 0,1 1 0,-1 0 0,1-1 0,3 3 0,11 5 9,-10-6-42,0 1 1,-1 0 0,1 0 0,-1 1 0,0 0 0,0 0 0,6 7 0,-11-11 38,0 1 1,0 0 0,0-1 0,-1 1 0,1 0 0,-1-1-1,1 1 1,-1 0 0,0 0 0,0-1 0,0 1 0,0 0 0,0 0-1,0-1 1,0 1 0,0 0 0,-1 0 0,1-1 0,-2 4-1,-1 3 7,0 0 0,-8 13-1,11-20 6,-12 16-1,1 1 1,-17 16 0,-9 15 11,27-35 61,1 0 0,1 1 0,-8 18 0,16-32-70,-1 0 0,1 0 0,-1 0 0,1 0 0,0 0 0,-1 0 0,1 0 0,0 0 0,0 0 0,0 0 0,0 1 0,0-1 0,0 0 0,0 0 0,0 0 0,0 0 0,1 0 0,-1 0 0,0 1 0,1-1 0,-1 0 0,1 0 0,-1 0 0,1 0 0,-1 0 0,1-1 0,0 1 0,0 0 0,-1 0 0,1 0-1,0 0 1,0-1 0,0 1 0,0 0 0,0-1 0,0 1 0,0-1 0,0 1 0,0-1 0,0 0 0,0 1 0,0-1 0,0 0 0,0 0 0,2 1 0,3-1-19,0 1 1,0 0-1,0-1 0,0 0 1,1-1-1,-1 1 0,10-3 1,27-12-70,7-2-100,-8 4-604,-85 44 665,27-19 206,-19 12 1,17-14 53,-46 29 134,58-34-170,0-1 1,1 1-1,-1 0 1,1 0-1,0 0 1,0 1-1,-7 11 1,12-17-93,0 1 0,0-1 0,0 0 0,0 1 0,-1-1 0,1 0 0,0 0 1,0 1-1,0-1 0,0 0 0,0 1 0,0-1 0,0 0 0,0 1 0,0-1 0,0 0 1,0 1-1,0-1 0,0 0 0,0 1 0,0-1 0,0 0 0,0 1 0,0-1 0,1 0 1,-1 1-1,0-1 0,0 0 0,0 0 0,1 1 0,10 4 340,22-4-115,-27-1-439,-6 1 188,-1 0 0,0 0 0,0-1 0,1 1 0,-1 0 0,0 0 1,1 0-1,-1 0 0,1 0 0,-1 0 0,1 1 0,-1-1 0,1 0 1,0 0-1,0 0 0,-1 2 0,1-1-18,-6 13-110,5-13 120,0 1 0,0-1 0,0 1 1,0-1-1,0 1 0,1 0 0,-1-1 0,1 5 0,0-3 34,0 1 1,1-1-1,-1 0 0,1 1 1,0-1-1,0 0 0,4 8 1,-5-11-17,1 1 1,-1-1-1,0 1 1,0-1 0,1 0-1,-1 1 1,0-1-1,0 1 1,0-1 0,-1 1-1,1-1 1,0 1-1,-1 1 1,-9 24-77,1 1 101,0 38 619,9-65-620,0 0 0,0 0 1,0 0-1,0 0 1,0 0-1,0 0 1,0 0-1,0 0 1,0 0-1,1 0 1,-1 0-1,0 0 1,1-1-1,-1 1 0,1 0 1,-1 0-1,1 0 1,-1 0-1,1 0 1,0 1-1,1-1 15,-1 0-1,1 1 0,0-1 1,0 0-1,-1 0 1,1 0-1,0 0 0,0 0 1,3 0-1,2 1 28,0 0-1,0-1 1,1 0-1,11 0 1,7-2-174,-12 0 15,0 1 1,16 2 0,-29-1 97,0-1 0,-1 0 0,1 0 1,-1 0-1,1 0 0,-1 1 0,1-1 1,-1 0-1,1 0 0,-1 1 0,1-1 1,-1 1-1,0-1 0,1 0 0,-1 1 1,1-1-1,-1 1 0,0-1 0,0 1 1,1-1-1,-1 1 0,0-1 0,0 1 1,1-1-1,-1 1 0,0-1 0,0 1 1,0-1-1,0 1 0,0-1 0,0 1 1,0 0-1,0-1 0,0 1 0,0-1 1,0 1-1,0-1 0,0 1 0,0-1 1,-1 1-1,1-1 0,0 1 0,0-1 1,-1 1-1,-1 3 74,1 0 0,-1 0 0,0 0 0,-4 6 0,-10 9 293,-19 18 1,-13 17 167,41-46-482,-12 19 51,18-25-84,0-1-1,1 1 1,-1-1-1,0 1 0,1-1 1,-1 1-1,1 0 1,0-1-1,-1 1 0,1 0 1,0 0-1,0-1 1,0 1-1,0 0 0,1-1 1,-1 3-1,2 1 47,0-1-1,0 0 1,0 0-1,6 8 1,-5-9-13,0 1 1,-1 0-1,0 1 0,3 5 1,3 4-34,-7-13-34,-1 0 0,1 0 0,0 0 0,0 0 0,-1 0 0,1 0 0,-1 1 0,1-1 0,-1 0 0,0 0 0,1 1 0,-1-1 0,0 0 0,0 1 0,0 2 0,0 3-46,0-1 1,0 1 0,-1 0-1,0 0 1,-1 0 0,1 0-1,-4 8 1,-23 55-449,26-65 546,1-1-1,-1 1 1,1 0 0,0-1-1,0 1 1,1 0 0,-1 0-1,1-1 1,0 1-1,0 0 1,1 0 0,-1 0-1,1-1 1,0 1 0,3 7-1,-1-5 40,0 0-1,0-1 1,1 1 0,0-1-1,0 0 1,1 0-1,0 0 1,0-1 0,8 7-1,-5-5-47,-4-4-11,0 1 0,0-1-1,0 1 1,0 0-1,4 8 1,-7-11-34,0 1 0,0 0 0,-1-1 0,1 1-1,-1 0 1,1 0 0,-1-1 0,1 1 0,-1 0 0,0 0 0,0 0 0,0 0 0,0-1 0,-1 1 0,1 0 0,0 0 0,-1 0 0,1-1 0,-1 1 0,-1 3-1,-4 7-10,0 0-1,-9 11 1,-8 18 291,19-34-151,0 1 0,1 0 0,0 0 1,1 0-1,0 1 0,0-1 0,-1 12 0,3-15-54,0 0-1,1 1 0,-1-1 0,1 0 1,0 0-1,1 1 0,-1-1 0,1 0 0,0 0 1,0-1-1,0 1 0,7 9 0,19 20 193,-24-29-237,1 0 0,-1 0 0,0 0 1,0 0-1,0 0 0,-1 1 0,0 0 0,0-1 0,0 1 1,-1 0-1,0 1 0,2 8 0,-3-11-41,-1 0 0,0 0 0,0 1 0,0-1 1,-1 0-1,0 0 0,1 0 0,-1 1 0,-1-1 0,1 0 0,-1 0 0,1-1 0,-4 7 0,-3 1 47,0 1 0,-17 17 0,14-17 19,-13 19 0,18-21-5,2-5 27,0 1 0,0 0 0,1 0-1,0 1 1,-4 9 0,7-14-71,-1 0 0,1 0 0,0 0 0,0 0 0,-1 0 0,1 1 0,1-1 0,-1 0 0,0 0 0,0 0 0,1 0 0,-1 0 0,1 0 0,0 0 0,0 0 0,0 0 0,0 0 0,0 0 0,0 0 0,0 0 0,0-1-1,4 4 1,37 34-5164,-24-24-1739</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8:00.308"/>
    </inkml:context>
    <inkml:brush xml:id="br0">
      <inkml:brushProperty name="width" value="0.1" units="cm"/>
      <inkml:brushProperty name="height" value="0.1" units="cm"/>
      <inkml:brushProperty name="color" value="#66CC00"/>
    </inkml:brush>
  </inkml:definitions>
  <inkml:trace contextRef="#ctx0" brushRef="#br0">304 1 12288,'-1'8'-2,"3"-5"-3,8-9-26,-10 6 29,0 0-1,0 0 1,0 0-1,0 0 0,0 0 1,0 0-1,0 0 1,0 0-1,-1-1 1,1 1-1,0 0 0,0 0 1,0 0-1,0 0 1,0 0-1,0 0 0,0 0 1,0 0-1,0 0 1,0 0-1,0 0 1,0 0-1,0 0 0,0 0 1,-1 0-1,1 0 1,0-1-1,0 1 1,0 0-1,0 0 0,0 0 1,0 0-1,0 0 1,0 0-1,0 0 1,0 0-1,0 0 0,0 0 1,0 0-1,0-1 1,0 1-1,0 0 1,0 0-1,0 0 0,0 0 1,0 0-1,1 0 1,-10 2-29,-1 2 51,0 0 0,0 0 0,0-1 0,0 0 0,-1-1 0,1-1 0,-20 2 0,24-1-192,-23 7 212,27-9 134,0 1-1,0-1 1,0 0-1,0 0 1,0 0 0,0 0-1,0 0 1,0 0-1,0-1 1,0 1-1,0-1 1,0 0-1,0 1 1,0-1-1,-3-2 1,5 3 85,0-1 0,0 0 1,0 1-1,-1-1 0,1 0 0,0 0 1,1 1-1,-1-1 0,0 0 0,0 1 0,0-1 1,0 0-1,1 0 0,-1 1 0,0-1 1,0 1-1,1-1 0,-1 0 0,5-5 2054,-4 6-2284,-1 1 1,0-1 0,0 0-1,0 0 1,0 0 0,1 0 0,-1 0-1,0 0 1,0 1 0,0-1 0,0 0-1,0 0 1,0 0 0,1 0-1,-1 1 1,0-1 0,0 0 0,0 0-1,0 0 1,0 1 0,0-1-1,0 0 1,0 0 0,0 0 0,0 1-1,0-1 1,0 0 0,0 0-1,0 0 1,0 1 0,0-1 0,0 0-1,-1 2 80,1 0-1,-1 0 0,0-1 0,1 1 1,-1-1-1,0 1 0,0 0 0,0-1 1,0 0-1,0 1 0,-2 1 0,-6 9 303,9-12-393,0 0 0,0 0 0,0 1 0,0-1 0,-1 0 0,1 1-1,0-1 1,0 0 0,0 0 0,0 1 0,0-1 0,0 0 0,0 1 0,0-1 0,0 0 0,0 1 0,0-1-1,0 0 1,0 1 0,0-1 0,0 0 0,0 1 0,0-1 0,1 0 0,-1 0 0,0 1 0,0-1 0,1 2 544,-8 5-98,-3-7-37,9 0-394,11 0 248,89-5 664,-55 2-564,54 3-1,-10 5-206,99 11 234,-136-8-136,81 0 0,261-8 480,-366 2-729,-1 1 1,29 6 0,-35-5-138,-16-3 90,-1-1 30,-1 0-1,1 0 1,-1 1-1,0-1 1,1 1-1,-1 0 1,0-1-1,1 1 1,-1 0-1,0 0 1,0 1-1,0-1 1,0 0-1,0 1 1,3 2-1,-6-4-1,1 1-1,0-1 1,0 0-1,-1 1 1,1-1-1,0 0 1,-1 0-1,1 1 1,0-1 0,-1 0-1,1 0 1,-1 0-1,1 1 1,0-1-1,-1 0 1,1 0-1,-1 0 1,1 0-1,-1 0 1,1 0-1,0 0 1,-1 0 0,1 0-1,-1 0 1,0 0-1,-24 2 34,15-1-27,-90 5-90,-55 5-192,-34-6-27,-21 0-48,76-6 154,-215 4 93,317-1 15,0-1-1,-41-6 1,63 3 32,8 2 62,1-1-1,-1 1 0,1 0 0,0 0 0,-1 0 0,1 0 0,-1 0 1,1 0-1,0 0 0,-1 0 0,1 1 0,-2 0 0,-20 2-56,18-5 90,16-3-153,7-2 100,1 1 1,1 1-1,-1 1 0,0 0 1,1 2-1,0 0 0,0 1 1,23 2-1,-25 0 6,1 0 0,33-5 0,11 0 121,149 6 66,-154 2-237,-40-1 162,1-2 0,19-1 0,129-1 277,-78 3-437,421-2 922,-479-3-770,-24 2-74,0 0 0,0 1 0,0-1 0,14 2 0,-3 1-52,1 0-1,36-3 1,-14-1 157,5 2-14,111 3 78,10-1-77,-89-3 54,28 4-225,-46 3 241,-16-7-241,96 4 327,-54 2-369,-18-2-25,-14-2 66,-26 1 101,-1-2 0,43-4 0,-38-4-41,-26 6-20,0 1 0,-1-1-1,1 1 1,0 0 0,0 1 0,0-1-1,10 2 1,-5-1 14,1 0 0,0 0-1,-1-1 1,1 0 0,13-4-1,5-1-11,-15 5 41,27 1 0,11-1 129,46-5-333,41 14 299,-10-6-197,-68-3 148,19 6-69,-57-5 11,1 1 69,48-6 1,-64 4-73,0 1 1,-1 0-1,18 2 1,11 1 1,270-3-20,-260 3-8,-33-1 18,0-1-1,0-1 1,22-2-1,-16 0-36,29 0 0,-30 1 3,21-3 0,-27 2 25,-1 0-1,1 1 1,-1 1-1,18 1 1,-3 1 3,52-2-1,-30-1 16,234 1 119,-245 1-140,-23 0 3,0-1 0,0-1 0,0 0 0,21-4 0,-25 3 29,-1 1 1,15 0-1,18-4-79,-40 5 35,1 0 0,-1-1 0,0 1 0,1 0 0,5 1 0,-5 0 20,-1-1-1,1 0 0,-1 0 0,1 0 0,4-1 1,5-1 98,1 1 1,22 0-1,-19 1-189,11 0-14,39 4 0,-46-2 142,32-1 0,5 0 3,2 1-94,-37-2 33,0 1 1,24 5-1,-35-5 39,1 0 0,-1 0-1,13-2 1,-11 1 2,27 1 0,-19 1-20,1-1 0,23-2 0,-4 0-9,185-7 67,-26 3-178,-136 6 158,9-6-66,-70 4 21,-1 1 1,1-1-1,0 1 0,-1-1 0,1 0 1,5-3-1,-6 3 15,1 0 0,-1-1-1,1 1 1,0 1 0,-1-1 0,7 0-1,118 9 115,-15-5-224,-18 4 107,-49-2-7,-40-5 1,155 9-64,-136-9 138,-11 1-71,1-1 0,-1 0 0,0-1 0,0-1 1,0 0-1,15-5 0,-24 6-4,1 0-1,0 0 1,0 1-1,0-1 1,0 1-1,-1 0 1,1 1 0,9 1-1,18 1-102,149-3 354,-97 6-431,-33-2 47,-43-2 78,1-1 1,-1 0 0,0-1 0,1 0 0,-1 0-1,0-1 1,12-2 0,-18 2-37,0 1 0,0-1 0,0 1-1,0 0 1,0 0 0,5 0 0,4 1-948,-24 1-4041,11-2 4947,0 0 0,0 0 0,1 0 1,-1 0-1,0 0 0,0 0 0,1-1 0,-1 1 0,0 0 0,0 0 0,1-1 0,-1 1 0,0 0 1,1-1-1,-1 1 0,0-1 0,1 1 0,-1-1 0,1 1 0,-2-2 0,-1-1-496,-7-5-794</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3:02.065"/>
    </inkml:context>
    <inkml:brush xml:id="br0">
      <inkml:brushProperty name="width" value="0.1" units="cm"/>
      <inkml:brushProperty name="height" value="0.1" units="cm"/>
      <inkml:brushProperty name="color" value="#66CC00"/>
    </inkml:brush>
  </inkml:definitions>
  <inkml:trace contextRef="#ctx0" brushRef="#br0">291 1844 2080,'6'0'295,"1"1"0,-1 0 0,13 4 0,-13-3-49,1-1 0,-1 1 1,13 0-1,66 0 3295,-81-2-3206,-1 0 849,-7 2-271,0 0-907,-16 7 853,1-2 0,-37 9 0,28-9-498,-7 3 267,-1-3-1,-46 5 1,64-12-116,17 0-505,1 0 0,0 0 0,0 0 0,0 0 0,0 0 1,0 0-1,0 0 0,-1 0 0,1 0 0,0 0 0,0 0 0,0 0 0,0 0 0,0 0 0,0 0 1,0 0-1,0 0 0,-1 0 0,1 0 0,0 0 0,0 0 0,0-1 0,0 1 0,0 0 1,0 0-1,0 0 0,0 0 0,0 0 0,0 0 0,0 0 0,0-1 0,0 1 0,-1 0 1,1 0-1,0 0 0,0 0 0,0 0 0,0 0 0,0 0 0,0-1 0,0 1 0,0 0 1,0 0-1,1 0 0,-1 0 0,0 0 0,0 0 0,0 0 0,0-1 0,0 1 0,0 0 0,0 0 1,0 0-1,0 0 0,0 0 0,9-9 119,13-7-79,97-44 197,-23 12 39,101-53 496,-190 98-709,-5 2-46,-1 1 1,1-1-1,0 0 1,0 0-1,-1 1 1,1-1-1,0 0 1,-1-1-1,1 1 1,-1 0-1,1 0 1,-1-1-1,0 1 1,2-3-1,-3 4-16,0 0-1,0-1 1,0 1-1,0 0 0,0 0 1,0 0-1,0 0 0,0-1 1,0 1-1,0 0 0,0 0 1,0 0-1,0 0 0,-1-1 1,1 1-1,0 0 0,0 0 1,0 0-1,0 0 0,0 0 1,0 0-1,-1-1 0,1 1 1,0 0-1,0 0 0,0 0 1,0 0-1,-1 0 1,1 0-1,0 0 0,0 0 1,0 0-1,0 0 0,-1 0 1,1 0-1,0 0 0,0 0 1,0 0-1,0 0 0,-1 0 1,1 0-1,0 0 0,0 0 1,-1 0-1,-8 1 26,0 0 0,0 1 0,0 0 0,0 1 0,0 0 0,-8 4 0,-23 7-3,-194 60 712,214-66-654,13-5-41,0 0 1,0 0 0,-1-1-1,1 0 1,-1-1-1,-8 2 1,16-3-47,0 0 0,0 0 0,0 0 0,0 0 0,0 0 0,0 0 0,0 0 0,0 0 0,0 0 1,0 0-1,1-1 0,-1 1 0,0 0 0,0 0 0,0 0 0,0 0 0,0 0 0,0 0 0,0 0 0,0 0 0,0 0 0,0 0 0,0 0 0,0 0 0,0 0 0,0 0 0,0 0 0,0 0 0,0 0 0,0 0 0,0 0 1,0 0-1,0 0 0,0-1 0,0 1 0,0 0 0,0 0 0,0 0 0,0 0 0,0 0 0,0 0 0,0 0 0,0 0 0,0 0 0,0 0 0,0 0 0,0 0 0,0 0 0,0 0 0,0 0 0,0 0 0,0 0 0,0-1 0,0 1 1,0 0-1,0 0 0,0 0 0,0 0 0,0 0 0,0 0 0,-1 0 0,1 0 0,0 0 0,0 0 0,0 0 0,0 0 0,0 0 0,0 0 0,0 0 0,7-6-19,10-5-53,89-47 16,-8 5 196,-81 43-218,-1-1-1,0-1 1,22-21-1,-35 31 55,-1-1 0,0 1-1,1-1 1,-1 0 0,0 0 0,-1 0 0,1 0-1,2-6 1,-4 9 12,0-1-1,0 0 1,1 0-1,-1 0 1,0 0-1,0 0 1,0 0 0,0 0-1,0 1 1,-1-1-1,1 0 1,0 0-1,0 0 1,0 0-1,-1 0 1,1 1 0,-1-1-1,1 0 1,0 0-1,-1 1 1,1-1-1,-1 0 1,0 0-1,1 1 1,-1-1 0,0 1-1,1-1 1,-1 1-1,0-1 1,1 1-1,-1-1 1,0 1 0,0-1-1,0 1 1,0 0-1,1 0 1,-1-1-1,0 1 1,-2 0-1,-5-2 14,0 0 0,-1 1-1,1 1 1,-1-1-1,-15 2 1,-46 8-1,54-6 20,-47 9 302,38-6 0,0-2-1,-46 3 1,70-7-310,0 1 0,0-1 0,0 0 0,0 0-1,1 0 1,-1 0 0,0-1 0,0 1 0,0 0 0,0 0 0,1 0 0,-1-1-1,0 1 1,0 0 0,0-1 0,1 1 0,-1-1 0,0 1 0,1-1 0,-2 0-1,2 0-13,0 0-1,0 0 0,0 1 0,0-1 0,0 0 1,0 1-1,0-1 0,0 0 0,1 0 1,-1 1-1,0-1 0,1 0 0,-1 1 0,0-1 1,1 1-1,-1-1 0,0 0 0,1 1 1,-1-1-1,1 1 0,0-1 0,-1 1 0,1 0 1,-1-1-1,2 0 0,13-10-120,1 0 0,0 1 0,1 0 0,22-9 0,-23 12 14,0 0 1,-1-1 0,0-1 0,0-1 0,24-20 0,-39 29 101,1 1 0,-1 0-1,1-1 1,-1 1 0,0 0 0,1-1 0,-1 1 0,1 0 0,-1-1 0,0 1 0,1-1 0,-1 1 0,0 0-1,0-1 1,1 1 0,-1-1 0,0 1 0,0-1 0,0 1 0,0-1 0,0 1 0,1-1 0,-1 1 0,0-1-1,0 0 1,0 1 0,0-1 0,0 1 0,-1-1 0,1 1 0,0-1 0,0 1 0,0-1 0,0 1-1,-1-1 1,1 1 0,0-1 0,0 1 0,-1 0 0,1-1 0,0 1 0,-1-1 0,1 1 0,0 0 0,-1-1-1,1 1 1,-1 0 0,1-1 0,-1 1 0,1 0 0,-1 0 0,1-1 0,0 1 0,-1 0 0,0 0 0,1 0-1,-1 0 1,0 0 0,-6-2-47,0 0-1,0 1 1,-11-1 0,15 2 60,-23-1 96,0 2-1,1 1 1,-1 1-1,-36 9 1,-31 4 990,92-16-1042,-1 1 0,0-1 1,0 0-1,0 0 0,1 0 0,-1-1 1,0 1-1,0 0 0,1-1 0,-1 1 1,0-1-1,1 1 0,-4-3 0,5 3-39,-1 0-1,1 0 0,0-1 0,-1 1 0,1 0 1,0-1-1,0 1 0,-1 0 0,1-1 0,0 1 1,0 0-1,0-1 0,0 1 0,-1 0 0,1-1 1,0 1-1,0-1 0,0 1 0,0 0 0,0-1 1,0 1-1,0-1 0,0 0-8,1 0 0,-1 0 0,0 0 0,1 0 0,-1 0 0,0 1 0,1-1-1,0 0 1,-1 0 0,1 0 0,-1 1 0,2-2 0,7-6-12,-1 1-1,19-11 1,4-4 138,95-91-657,-122 109 477,0-1 0,-1 1 0,1-1-1,-1 0 1,0 1 0,2-8 0,-4 11 35,0 0 1,-1 0-1,1-1 0,-1 1 1,0 0-1,1-1 0,-1 1 1,0 0-1,0-1 1,1 1-1,-1-1 0,0 1 1,0 0-1,-1-1 1,1 1-1,0-1 0,0 1 1,-1 0-1,1-1 1,-1 1-1,1 0 0,-1 0 1,0-1-1,1 1 0,-1 0 1,0 0-1,0 0 1,0 0-1,0 0 0,-1-1 1,-1 0 16,0 0 0,0 1 0,0-1 0,0 1 0,0 0 1,-1 0-1,1 0 0,0 0 0,-1 1 0,1-1 0,-1 1 0,1 0 1,-1 0-1,-3 0 0,-8 2 146,-30 7 1,27-4-50,-1 0 124,14-3-133,1-1 0,-1 0 0,0 0 0,0 0 0,0 0 0,0-1 0,-8 0 0,13 0-80,-1 0 1,1 0-1,-1 0 1,1 0-1,-1 0 1,1 0-1,-1 0 1,1 0-1,-1-1 1,0 1-1,1 0 1,0 0-1,-1-1 0,1 1 1,-1 0-1,1 0 1,-1-1-1,1 1 1,0-1-1,-1 1 1,1 0-1,-1-1 1,1 1-1,0-1 1,0 1-1,-1-1 1,1 1-1,0-1 1,0 1-1,0-1 1,-1 1-1,1-1 1,0 1-1,0-1 1,0 0-1,0 1 1,0-1-1,0 1 1,0-1-1,0 1 1,0-1-1,1 1 1,-1-1-1,0 1 0,0-1 1,0 1-1,0-1 1,1 1-1,-1-1 1,0 1-1,1-1 1,-1 1-1,1-1 1,2-4-22,0 1 0,1-1 0,6-7 0,32-25-272,45-33 1,10-8-295,-79 62 352,-1-1 1,-1-1-1,16-20 0,-29 34 174,0 0 0,0-1 0,-1 1 0,4-8 0,-6 11 44,0 0 0,1 0 0,-1 0 1,0 0-1,0 1 0,1-1 1,-1 0-1,0 0 0,0 0 1,0 0-1,0 0 0,0 0 1,0 0-1,-1 0 0,1 0 1,0 0-1,0 0 0,-1 0 1,1 0-1,-1 0 0,1 1 1,0-1-1,-1 0 0,0 0 1,1 0-1,-1 1 0,1-1 0,-1 0 1,-1 0-1,-3-2 49,1 0 0,-1 1 0,0 0 0,0 0 0,0 0 0,0 0 0,0 1-1,0 0 1,-8-1 0,-49 0 303,56 2-329,-18 1 75,-30 5 1,31-3 248,-27 1 0,49-4-329,1 0 0,-1 0 0,1 0 1,0 0-1,-1 0 0,1 0 0,-1 0 0,1 0 1,-1 0-1,1-1 0,0 1 0,-1 0 1,1 0-1,-1 0 0,1 0 0,0-1 0,-1 1 1,1 0-1,-1 0 0,1-1 0,0 1 0,-1-1 1,3-6 112,14-9-81,-9 11-76,14-10-128,0-2 1,36-35 0,-53 47 133,1 0 0,-1 0 0,0 0 0,-1-1 0,1 1-1,-1-1 1,0 0 0,-1 0 0,1 0 0,-1 0 0,0-1 0,-1 1-1,1 0 1,-1-1 0,0 1 0,-1-1 0,0-9 0,-1 12 26,0 0 1,0 0-1,0 0 1,-1 0-1,1 1 1,-1-1-1,0 0 0,0 1 1,0-1-1,-1 1 1,1 0-1,-1 0 1,1 0-1,-1 0 1,0 0-1,-1 1 1,1-1-1,0 1 1,-1 0-1,1 0 1,-7-3-1,-2 0 100,0 1 0,0 0 0,0 0 0,0 1 0,-22-2 0,10 3-32,10 1-11,0-1 0,0 0 0,0-1 0,-27-8 1,41 11-58,0 0 1,-1-1 0,1 1 0,0 0 0,0 0-1,-1 0 1,1-1 0,0 1 0,0 0-1,0 0 1,-1-1 0,1 1 0,0 0-1,0 0 1,0-1 0,0 1 0,0 0-1,0-1 1,0 1 0,-1 0 0,1 0 0,0-1-1,0 1 1,0 0 0,0-1 0,0 1-1,0 0 1,0-1 0,0 1 0,1 0-1,-1-1 1,0 1 0,0 0 0,0 0-1,0-1 1,0 1 0,0 0 0,1 0 0,-1-1-1,0 1 1,0 0 0,0 0 0,1-1-1,-1 1 1,0 0 0,0 0 0,1 0-1,-1-1 1,0 1 0,0 0 0,1 0 0,18-14-129,-15 11 78,2-3 25,0 1-1,0-1 0,7-10 0,6-5 27,-18 20-1,0 0 0,0-1 0,0 1 0,0 0-1,0-1 1,0 1 0,0 0 0,-1-1 0,1 1-1,0-1 1,-1 0 0,1 1 0,-1-1 0,0 1-1,1-1 1,-1 0 0,0 1 0,0-1 0,0 0-1,0 1 1,-1-1 0,1 1 0,0-1 0,-1 0-1,1 1 1,-1-1 0,1 1 0,-1-1-1,0 1 1,1-1 0,-1 1 0,0 0 0,0-1-1,0 1 1,0 0 0,-1 0 0,1 0 0,0-1-1,0 1 1,-1 0 0,1 1 0,0-1 0,-1 0-1,1 0 1,-3 0 0,-76-29 290,80 30-290,0 0 0,0 0 0,0 0 0,0 0 0,0 0 0,0 0 0,0 0 0,0-1 0,0 1 0,0 0 0,0 0 0,-1 0 0,1 0 0,0 0 0,0 0 0,0 0 0,0 0 0,0 0 0,0 0 0,0 0 0,0 0 0,0 0 0,0-1 0,0 1 0,0 0 0,0 0 0,0 0 0,0 0 0,0 0 0,0 0 0,0 0 0,0 0 0,0 0 0,0 0 0,0-1 0,0 1 0,0 0 0,0 0 0,0 0 1,0 0-1,0 0 0,0 0 0,0 0 0,0 0 0,0 0 0,0 0 0,1 0 0,-1 0 0,0 0 0,0-1 0,0 1 0,0 0 0,0 0 0,0 0 0,0 0 0,8-5-30,11-4 52,92-33-217,77-32-256,-128 49 218,-45 17 152,-15 8 81,0 0 1,0 0 0,0 0 0,0 0 0,0-1-1,1 1 1,-1 0 0,0 0 0,0 0 0,0 0-1,0 0 1,0 0 0,0 0 0,0-1 0,0 1 0,0 0-1,0 0 1,0 0 0,0 0 0,0 0 0,0 0-1,0-1 1,0 1 0,0 0 0,-1 0 0,1 0 0,0 0-1,0 0 1,0 0 0,0 0 0,0 0 0,0-1-1,0 1 1,0 0 0,0 0 0,0 0 0,0 0 0,-1 0-1,1 0 1,0 0 0,0 0 0,0 0 0,0 0-1,0 0 1,0 0 0,0 0 0,-1 0 0,1 0 0,0 0-1,0 0 1,0 0 0,0 0 0,0 0 0,-1 0-1,-3-1 13,0 1-1,0-1 1,0 1 0,0 1-1,-7 0 1,-40 9 204,1 2 0,-82 32 0,94-29-60,15-5 85,-28 7 0,94-39-539,95-29 148,-2 1 265,-122 45-146,-1-1 0,1-1 0,-1 0 0,22-17 0,-34 23 29,-1 1 0,1 0 1,-1 0-1,0-1 1,1 1-1,-1 0 0,0-1 1,1 1-1,-1-1 1,0 1-1,0 0 0,1-1 1,-1 1-1,0-1 0,0 1 1,0-1-1,0 1 1,1-1-1,-1 1 0,0 0 1,0-1-1,0 1 0,0-1 1,0 1-1,0-1 1,0 1-1,0-1 0,0 1 1,-1-1-1,1 1 1,0-1-1,0 1 0,0-1 1,-1 1-1,1 0 0,0-1 1,0 1-1,-1-1 1,1 1-1,0 0 0,-1-1 1,1 1-1,0 0 0,-1-1 1,1 1-1,0 0 1,-1 0-1,1-1 0,-1 1 1,1 0-1,-1 0 1,1 0-1,0 0 0,-1-1 1,1 1-1,-2 0 0,-4-2-18,-1 1 0,0 0 0,0 0 0,0 0 0,0 1 0,-11 0 0,-44 8-60,44-5 53,-10 2-339,1 1 1,0 1-1,0 1 0,-45 20 0,67-26-32,0 1 0,1-1-1,-1 1 1,1 0 0,-5 5 0,-4 13-7547</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3:13.484"/>
    </inkml:context>
    <inkml:brush xml:id="br0">
      <inkml:brushProperty name="width" value="0.1" units="cm"/>
      <inkml:brushProperty name="height" value="0.1" units="cm"/>
      <inkml:brushProperty name="color" value="#66CC00"/>
    </inkml:brush>
  </inkml:definitions>
  <inkml:trace contextRef="#ctx0" brushRef="#br0">451 98 8544,'1'0'118,"0"-1"-1,0 1 1,0 0 0,0-1 0,0 1 0,0 0 0,0 0 0,0 0 0,0 0-1,0 0 1,0 0 0,0 0 0,0 0 0,0 1 0,0-1 0,0 0-1,0 0 1,0 1 0,0-1 0,0 1 0,0-1 0,0 1 0,0-1-1,0 1 1,-1 0 0,1-1 0,0 1 0,0 0 0,-1 0 0,1-1 0,0 1-1,-1 0 1,1 0 0,-1 0 0,1 0 0,-1 0 0,0 0 0,1 0-1,-1 1 1,2 3 55,-1 1-1,0-1 1,-1 0-1,1 1 0,-1-1 1,0 0-1,-1 1 1,1-1-1,-1 0 1,0 1-1,0-1 0,-4 10 1,-2 2 173,-1 0 0,-12 21 0,-4 0 157,-2 0-1,-1-2 1,-65 65 0,68-79-332,-1-1 0,-1-1-1,-56 31 1,-6 4-108,85-52-108,-1 0 1,0 0-1,1 0 0,0 0 0,0 1 0,-5 6 0,7-10 37,1 1 0,0-1 0,0 0 0,0 0 1,0 0-1,-1 0 0,1 1 0,0-1 0,0 0 0,0 0 1,0 1-1,0-1 0,0 0 0,0 0 0,0 0 0,0 1 0,0-1 1,0 0-1,0 0 0,0 1 0,0-1 0,0 0 0,0 0 1,0 1-1,0-1 0,0 0 0,0 0 0,0 0 0,0 1 1,0-1-1,0 0 0,8 1-213,14-6-161,10-9-167,0-1 0,-2-2 0,35-23-1,24-30-510,-89 69 1064,1 1 36,0-1 0,0 0 1,0 0-1,0 0 0,-1 0 0,1 0 0,0 0 0,-1 0 0,1 0 1,-1 0-1,1 0 0,-1 0 0,1-2 0,-3-2 492,-9 4-362,4 3-41,-1 0-1,1 1 1,-1 0 0,1 0-1,0 0 1,0 1-1,-11 7 1,-43 39 117,26-19-134,-50 45 602,88-79-766,0 0 0,1 1 0,0-1 0,0 1 0,5-2 0,8-6-84,47-30-1301,115-94 0,-135 96 761,-25 23 489,0-1 0,31-36 0,-49 50 202,1 0 0,-1 0 0,0-1 1,0 1-1,1 0 0,-2 0 0,1-1 0,0 1 1,0-1-1,-1 1 0,1-1 0,-1 1 1,0-1-1,0-3 0,0 5 2,0 0 1,0 0-1,0 0 0,0 1 0,-1-1 1,1 0-1,0 0 0,-1 1 1,1-1-1,0 0 0,-1 1 0,1-1 1,-1 0-1,1 1 0,-1-1 1,1 0-1,-1 1 0,-1-1 0,1 0 17,0 0 0,-1 1 0,1-1 0,0 1 0,0 0 0,-1 0-1,1-1 1,0 1 0,-1 0 0,1 0 0,0 0 0,-1 0 0,1 0-1,0 1 1,-2-1 0,-92 25 1017,83-21-930,7-2-6,1-1 0,0 1 0,-1-1 1,1-1-1,-6 2 0,10-2-104,0 0-1,0 0 1,-1 0 0,1 0-1,0 0 1,-1 0 0,1 0-1,0 0 1,0-1 0,-1 1-1,1 0 1,0 0 0,0 0-1,-1 0 1,1 0 0,0 0-1,0-1 1,-1 1 0,1 0-1,0 0 1,0 0 0,0-1-1,-1 1 1,1 0 0,0 0-1,0-1 1,0 1 0,0 0-1,0 0 1,-1-1 0,1 1-1,0-1 5,0-1-1,1 1 0,-1 0 0,0 0 1,0 0-1,1-1 0,-1 1 0,0 0 1,1 0-1,-1 0 0,1 0 0,1-2 0,12-17-137,1 1-1,1 0 0,36-33 0,-32 33-5,33-34-390,68-85-1,-120 137 561,4-5 227,-4 9-60,2 8-53,-2-9-140,0 0 1,0 0 0,1 0 0,-1 0 0,0 0 0,1 0-1,-1-1 1,1 1 0,0 0 0,0-1 0,0 1 0,0-1 0,0 1-1,0-1 1,0 0 0,0 0 0,0 0 0,0 0 0,1-1 0,-1 1-1,4 0 1,4 1 102,1-1 0,-1-1-1,19-1 1,-6 0 70,-35 14 4,1-2-67,-30 38 401,36-43-435,1 0 0,1 0-1,-1 0 1,1 0 0,0 1-1,-3 12 1,6-18-84,0-1 0,-1 1 1,1-1-1,0 1 0,0-1 0,0 1 1,0-1-1,0 1 0,0-1 0,1 1 1,-1-1-1,0 0 0,0 1 0,0-1 1,0 1-1,0-1 0,1 1 0,-1-1 1,0 1-1,0-1 0,1 0 0,-1 1 1,0-1-1,1 0 0,-1 1 0,1-1 1,-1 0-1,0 1 0,1-1 0,-1 0 1,1 0-1,-1 1 0,1-1 0,-1 0 1,0 0-1,1 0 0,-1 0 0,1 1 1,-1-1-1,1 0 0,-1 0 0,1 0 1,-1 0-1,1 0 0,-1 0 1,1-1-1,0 1 0,26-4 40,-26 4-64,17-5-310,-1-1 0,29-13 0,-46 19 298,1-1 0,-1 1 0,1 0 0,-1-1 1,1 1-1,-1 0 0,1 0 0,-1 0 0,1-1 0,-1 1 0,1 0 0,-1 0 0,1 0 0,0 0 1,-1 0-1,1 0 0,-1 0 0,1 0 0,-1 0 0,1 0 0,-1 0 0,1 0 0,0 1 0,-1-1 0,1 0 1,-1 0-1,1 1 0,-1-1 0,1 0 0,-1 0 0,1 1 0,0 0 14,-1 0-1,0 1 0,1-1 1,-1 0-1,0 0 0,0 0 1,0 0-1,0 0 1,0 0-1,0 1 0,0-1 1,0 0-1,0 0 0,-1 2 1,-1 4 83,0 1 1,-1-1-1,-5 12 1,-1-2 84,-10 16 397,-27 72 0,45-101-507,-1-1 0,1 1-1,1 0 1,-1 0 0,1 0-1,-1 0 1,1 0 0,0 0 0,0 0-1,1 5 1,0-8-45,-1 1 0,1 0 0,0 0-1,-1-1 1,1 1 0,0 0 0,0-1 0,0 1 0,0-1 0,0 1-1,0-1 1,1 0 0,-1 1 0,0-1 0,1 0 0,-1 0-1,1 0 1,-1 0 0,1 0 0,-1 0 0,1-1 0,0 1-1,0 0 1,2 0 0,2 0-143,0 1 0,0-1 0,0 0 0,0-1-1,0 1 1,0-1 0,0-1 0,0 1 0,0-1 0,0 0 0,0 0-1,0-1 1,7-2 0,-13 4 141,0 0-1,0-1 1,0 1-1,0 0 0,0 0 1,1 0-1,-1 0 1,0 0-1,0 0 1,0 0-1,0-1 1,0 1-1,1 0 0,-1 0 1,0 0-1,0 0 1,0 0-1,0 0 1,0 0-1,1 0 1,-1 0-1,0 0 0,0 0 1,0 0-1,0 0 1,1 0-1,-1 0 1,0 0-1,0 0 1,0 0-1,0 0 1,1 0-1,-1 0 0,0 0 1,0 1-1,0-1 1,0 0-1,0 0 1,1 0-1,-1 0 1,0 0-1,0 0 0,0 0 1,0 1-1,0-1 1,0 0-1,0 0 1,0 0-1,1 0 1,-1 0-1,0 1 1,0-1-1,0 0 0,0 0 1,0 0-1,0 0 1,0 1-1,0-1 1,0 0-1,0 0 1,0 1 9,-1 0 0,1 0 0,-1-1-1,1 1 1,0 0 0,-1-1 0,1 1 0,-1 0 0,1-1 0,-1 1 0,0-1 0,1 1 0,-2 0 0,-1 1 40,1 0 0,-1 0-1,1 0 1,-1 0 0,1 1 0,0-1-1,0 1 1,0-1 0,0 1 0,0 0-1,1 0 1,-1 0 0,1 0 0,-2 4-1,1 1 123,1 0 0,-1 0-1,1-1 1,1 16-1,-1-17-91,1 0 0,-1-1 0,0 1 0,-1-1 0,1 1 0,-1-1 0,-5 9-1,5-8 3,-1 0-1,1 1 1,0-1-1,-2 9 0,-1 17-236,5-30 112,9-2 224,42-5-428,-43 3 96,1 1 0,-1 0 0,1 0 0,0 1 0,-1 0 0,1 0-1,-1 1 1,1 0 0,9 3 0,-18-4 148,1 0 0,0 1-1,0-1 1,-1 0 0,1 1-1,0-1 1,0 0 0,-1 1-1,1-1 1,-1 1 0,1-1-1,0 0 1,-1 1 0,1 0-1,-1-1 1,1 1 0,-1-1-1,1 1 1,-1 0 0,1-1 0,-1 1-1,0 0 1,1 0 0,-1-1-1,0 1 1,0 0 0,0 0-1,1-1 1,-1 1 0,0 0-1,0 0 1,0 0 0,0-1-1,0 1 1,0 0 0,-1 0 0,1-1-1,0 1 1,0 0 0,0 0-1,-1 1 1,-1 1 72,0 1-1,-1 0 1,1-1-1,-1 0 1,1 1 0,-6 4-1,-20 19 376,10-8-115,-23 18 1,-92 63 1083,130-98-1391,0 0 0,1 0 0,-1 0 0,1 0 0,0 1-1,0-1 1,0 1 0,0 0 0,0-1 0,0 1 0,-1 4 0,3-7-20,0 1 0,0-1 1,-1 0-1,1 1 1,0-1-1,0 1 0,0-1 1,0 1-1,0-1 0,1 1 1,-1-1-1,0 1 1,0-1-1,0 0 0,0 1 1,0-1-1,1 1 1,-1-1-1,0 0 0,0 1 1,1-1-1,-1 1 0,0-1 1,0 0-1,1 1 1,-1-1-1,0 0 0,1 0 1,-1 1-1,1-1 0,-1 0 1,0 0-1,1 1 1,-1-1-1,1 0 0,-1 0 1,1 0-1,-1 0 0,0 0 1,1 0-1,-1 0 1,1 0-1,-1 0 0,1 0 1,0 0-1,25-1-100,3-5-361,0-2 1,0-1-1,0-1 1,41-21-1,42-16-1981,-108 46 2442,0 0-1,0 0 1,0 0-1,-1 1 0,8-1 1,-27 16 819,-27 22 452,-90 59-1,88-66-402,1 1 0,-57 53 0,101-83-864,-1-1-1,1 0 0,-1 1 0,1-1 0,0 0 0,-1 1 1,1-1-1,-1 1 0,1-1 0,0 0 0,-1 1 1,1-1-1,0 1 0,0-1 0,-1 1 0,1 0 1,0-1-1,0 1 0,0-1 0,-1 1 0,1-1 1,0 1-1,0-1 0,0 1 0,0 0 0,0-1 0,0 1 1,0-1-1,1 1 0,-1-1 0,0 1 0,0 0 1,0-1-1,0 1 0,1-1 0,-1 1 0,0-1 1,1 1-1,-1-1 0,0 0 0,1 1 0,-1-1 1,0 1-1,1-1 0,-1 0 0,1 1 0,-1-1 0,1 0 1,-1 1-1,1-1 0,-1 0 0,1 0 0,-1 1 1,1-1-1,-1 0 0,1 0 0,1 0 0,2 2-74,1-1 0,0 0 0,0-1 1,-1 1-1,1-1 0,5 0 0,7-1-417,1-2 0,-1 0 1,32-10-1,48-25-2397,-58 22 1584,-29 12 941,6-2-201,-16 6 562,0 0 0,0 0 0,0 0 0,0 0 1,0 0-1,0 0 0,0 0 0,0 0 0,0 0 0,0 0 1,0 0-1,0 0 0,0 0 0,0 0 0,0 0 0,0 0 1,0 0-1,0 0 0,0 0 0,0 0 0,0 0 0,0 1 1,0-1-1,0 0 0,0 0 0,0 0 0,0 0 0,0 0 1,0 0-1,0 0 0,0 0 0,0 0 0,0 0 0,0 0 1,0 0-1,0 0 0,0 0 0,0 0 0,0 0 0,0 0 1,0 0-1,0 0 0,0 0 0,0 0 0,0 1 1,0-1-1,0 0 0,0 0 0,0 0 0,0 0 0,0 0 1,0 0-1,0 0 0,0 0 0,0 0 0,0 0 0,0 0 1,1 0-1,-1 0 0,0 0 0,0 0 0,0 0 0,0 0 1,0 0-1,0 0 0,0 0 0,0 0 0,0 0 0,0 0 1,-8 8 22,-3 1 194,-1 1 0,-1-2 1,0 0-1,-16 8 1,-59 21 808,37-16-373,25-10-391,-91 41 1036,93-40-855,1 1 0,-39 29 0,59-39-360,-1 0-1,1 1 0,0-1 1,-1 1-1,1 0 0,-3 6 1,6-10-75,-1 1 0,1-1 0,0 1 0,-1-1 0,1 1 0,0-1 0,-1 1 0,1 0 0,0-1 0,0 1 0,-1 0 0,1-1 0,0 1 0,0 0 0,0-1 0,0 1 0,0 0 0,0-1 0,0 1 0,0 0 0,0-1 0,1 1 0,-1 0 0,0-1 0,0 1 0,0 0 0,1-1 0,-1 1 0,0-1 0,1 1 0,-1-1 0,1 1 0,-1-1 0,1 1 0,-1-1 0,1 1 0,-1-1 0,1 1 0,-1-1 0,1 0 0,-1 1 0,1-1 0,0 0 0,-1 1 0,1-1 0,-1 0 0,1 0 0,0 0 0,-1 0 0,1 0 0,1 1 0,15 0-56,0 0 0,1-1 0,-1 0 0,1-2 0,17-3 0,14-1-237,-41 6 246,29-2-281,-35 2 287,0 1 1,1-1-1,-1 0 0,0 1 0,0-1 0,1 1 0,-1 0 1,0 0-1,0-1 0,0 2 0,0-1 0,4 2 0,-6-2 41,0-1-1,1 1 0,-1-1 0,0 1 0,1-1 0,-1 1 0,0-1 0,0 1 0,0-1 0,1 1 1,-1 0-1,0-1 0,0 1 0,0-1 0,0 1 0,0 0 0,0-1 0,0 1 0,0-1 0,0 1 1,0 0-1,-1-1 0,1 1 0,0-1 0,0 1 0,0-1 0,-1 1 0,1-1 0,0 1 0,-1-1 1,1 1-1,-1 0 0,-16 20 248,12-15-227,-68 64 415,23-24-82,88-74-1585,11-14 206,29-29-253,-57 54 1323,-16 15 344,-13 12 15,-24 22 157,16-17-217,-14 18 0,23-24-240,1 0-1,-5 13 1,-4 4-25,-18 20 23,34-45-106,-1-1 0,1 0 0,-1 1 0,1-1 0,-1 0 0,1 1 0,0-1 0,-1 0 0,1 1 0,-1-1-1,1 0 1,0 0 0,-1 0 0,1 0 0,0 0 0,0 0 0,4 1-51,-1-2 0,0 1 0,0 0 0,1-1 0,-1 0 0,0 0-1,0 0 1,4-2 0,36-16-383,-28 12 309,33-17-316,24-10-341,-71 33 685,-8 10 170,-34 33 562,31-34-548,1 0 1,-1 1-1,2 0 1,-1 0 0,1 1-1,1 0 1,-7 11-1,12-19-59,1-1 0,-1 1-1,1 0 1,-1-1-1,1 1 1,-1-1-1,1 1 1,0 0-1,0 0 1,0-1 0,0 1-1,0 0 1,0-1-1,0 1 1,1 0-1,-1-1 1,0 1 0,1 0-1,0-1 1,-1 1-1,1-1 1,0 1-1,1 1 1,0-1-40,-1 0 0,1-1 0,0 1 1,0-1-1,0 1 0,0-1 0,0 0 0,1 0 0,-1 0 0,0 0 1,1 0-1,-1 0 0,0 0 0,1-1 0,4 1 0,12 0-355,-15-1 214,0 0 0,0 1 0,1-1 1,-1 1-1,0 0 0,7 2 0,-10-2 121,0-1-1,0 1 1,0 0 0,0 0-1,0-1 1,-1 1-1,1 0 1,0 0-1,-1 0 1,1 0 0,-1-1-1,1 1 1,-1 0-1,1 0 1,-1 0 0,0 0-1,1 1 1,-1-1-1,0 0 1,0 0 0,0 0-1,0 0 1,1 0-1,-2 0 1,1 0 0,0 1-1,-1 5 30,0-1-1,0 0 0,-4 8 1,3-5 39,-1 1 43,-1 0 0,1-1 0,-2 1 1,0-1-1,0 0 0,0 0 0,-1-1 0,-7 9 0,-5 3 160,-39 33-1,46-44-215,1 1 0,0 0 0,-14 20 0,20-23-78,6-5 19,4-3-23,-6 1 55,58-12-359,63-4-1,-119 16 333,3-1-78,-1 1-1,1 0 1,0 0 0,0 0 0,0 0 0,-1 1-1,6 1 1,-9-1 117,-1 0 0,0-1 0,0 1 0,0 0 0,0 0 0,0-1 0,-1 1 0,1 0 0,0-1 0,0 1 0,0 0 0,-1-1 0,1 1 0,0 0 0,-1-1 0,1 1 0,0 0 0,-2 0 0,-23 33 577,-38 42 1,-4 3-294,64-74-263,-25 34 209,26-35-238,0-1 1,0 1-1,1-1 1,-1 1-1,1 0 0,0-1 1,0 1-1,0 0 1,0 6-1,1-9-31,0 0-1,0 0 1,0 0-1,0 0 0,0 0 1,0 0-1,1 0 1,-1 0-1,0 0 1,1 0-1,-1 0 1,1 0-1,-1 0 1,1-1-1,-1 1 0,1 0 1,0 0-1,-1-1 1,1 1-1,0 0 1,0-1-1,-1 1 1,1-1-1,0 1 1,0-1-1,0 1 0,0-1 1,0 0-1,-1 1 1,1-1-1,0 0 1,0 0-1,2 1 1,1-1-89,1 1 1,-1-1-1,1 0 1,-1-1-1,8-1 1,28-6-844,-17 3 423,0 1-1,36-2 0,-58 6 523,1 0 1,0 0-1,-1 0 1,1 0-1,0 0 1,-1 1-1,1-1 1,-1 0 0,1 1-1,-1 0 1,1-1-1,-1 1 1,1 0-1,-1 0 1,3 1-1,-4-1 28,1 0 0,0 0 0,-1 0 0,1 0-1,0 0 1,-1 0 0,1 0 0,-1 0 0,1 0 0,-1 0-1,0 0 1,1 0 0,-1 0 0,0 0 0,0 0-1,0 1 1,0 0 0,0 2 64,-1-1 1,0 1-1,1-1 1,-1 0-1,0 1 1,-1-1-1,1 0 0,-1 0 1,1 1-1,-1-1 1,0 0-1,-3 3 1,-55 61 974,-34 42 406,93-108-1434,0 0 0,0 0-1,0 0 1,0 1 0,0-1 0,0 0 0,0 1-1,1-1 1,-1 1 0,1-1 0,-1 1-1,1-1 1,-1 1 0,1-1 0,0 1 0,0-1-1,0 1 1,0-1 0,0 1 0,0-1-1,0 1 1,0 0 0,1-1 0,-1 1 0,2 2-1,-1-3-19,1 1-1,-1 0 0,1-1 0,0 1 0,0-1 1,0 1-1,0-1 0,0 0 0,0 0 0,0 0 1,0 0-1,0 0 0,1 0 0,-1-1 0,0 1 1,3-1-1,6 2-133,-1-1 0,0-1 1,1 0-1,-1-1 0,0 0 1,12-2-1,-11 1-112,-1 0 1,1 1-1,0 1 0,-1 0 1,22 2-1,-31-2 250,-1 0 1,0 0-1,0 0 0,1 0 0,-1 0 1,0 0-1,1 0 0,-1 1 1,0-1-1,0 0 0,1 0 1,-1 0-1,0 0 0,0 0 1,0 1-1,1-1 0,-1 0 1,0 0-1,0 0 0,0 1 1,0-1-1,1 0 0,-1 0 1,0 1-1,0-1 0,0 0 1,0 0-1,0 1 0,0-1 1,0 0-1,0 0 0,0 1 1,0-1-1,0 0 0,0 1 1,0-1-1,0 1 0,-6 12 181,-18 13 95,-22 11-25,27-23 41,1 0 1,-21 23-1,35-33-258,0 0 1,0-1-1,1 2 0,0-1 0,0 0 0,0 1 0,0-1 1,1 1-1,0 0 0,0 0 0,0 0 0,0 0 0,1 0 1,-2 10-1,3-14-60,1 0 1,-1 0-1,0 0 0,0 0 1,1 0-1,-1 0 1,1 0-1,-1 0 0,0 0 1,1 0-1,0 0 0,-1 0 1,1-1-1,0 1 1,-1 0-1,1 0 0,0-1 1,0 1-1,0 0 1,-1-1-1,1 1 0,0-1 1,0 1-1,0-1 1,0 1-1,0-1 0,0 0 1,0 0-1,0 1 0,0-1 1,0 0-1,0 0 1,0 0-1,0 0 0,2 0 1,3 0-268,1 0 1,0-1-1,-1 0 1,10-2-1,66-16-2390,-82 19 2669,1-1 0,-1 1-1,1 0 1,-1 0 0,1 0 0,-1 0-1,0 0 1,1 0 0,-1 0 0,1 0 0,-1 0-1,1 0 1,-1 0 0,1 0 0,-1 0 0,1 0-1,-1 0 1,1 0 0,-1 0 0,1 0-1,-1 1 1,1-1 0,-3 8 308,-14 8 256,-14 10 190,7-7-154,-23 25 0,35-32-416,-3 2 317,-18 26 1,32-40-478,-1 1 1,1 0-1,-1-1 0,1 1 1,0 0-1,-1 0 0,1-1 1,0 1-1,-1 0 0,1 0 1,0-1-1,0 1 1,0 0-1,0 0 0,0 1 1,0-2-21,0 1 0,0-1 0,0 0 0,0 0-1,0 1 1,1-1 0,-1 0 0,0 0 0,0 1 0,1-1 0,-1 0 0,0 0 0,0 1 0,1-1 0,-1 0 0,0 0 0,0 0 0,1 0 0,-1 0 0,0 1 0,1-1 0,-1 0 0,0 0 0,1 0 0,-1 0 0,1 0 0,3 0-168,1 0 0,-1 0 1,1-1-1,6-1 1,3 0-431,-13 1 528,0 1 1,1 0-1,-1 0 0,0 0 0,1 1 0,-1-1 1,0 0-1,1 0 0,-1 1 0,0-1 0,0 1 0,0-1 1,1 1-1,-1-1 0,1 2 0,-1-1 78,-1 0 1,1-1-1,-1 1 0,0 0 0,0 0 1,0 0-1,1-1 0,-1 1 0,0 0 1,0 0-1,0 0 0,0 0 0,0-1 1,0 1-1,0 0 0,-1 0 0,1 0 0,0-1 1,0 1-1,-1 0 0,1 0 0,0 0 1,-1-1-1,1 1 0,-1 0 0,0 0 1,-34 58 1467,18-34-821,-15 33-1,26-44-489,-3 4-7,-8 27 0,17-45-174,0 0 0,0 1 0,0-1-1,1 0 1,-1 1 0,0-1 0,0 0 0,0 1-1,1-1 1,-1 0 0,0 0 0,0 1 0,1-1-1,-1 0 1,0 0 0,0 0 0,1 0 0,-1 1-1,0-1 1,1 0 0,-1 0 0,0 0 0,1 0-1,-1 0 1,0 0 0,1 0 0,-1 0 0,0 0-1,1 0 1,-1 0 0,0 0 0,1 0 0,5-1-142,0 0 1,0 0-1,0-1 1,-1 0-1,1 0 1,0 0 0,-1-1-1,0 0 1,8-5-1,-1 1-175,36-21-414,-18 9-9,0 2 1,59-23-1,-64 36 367,-25 4 409,1 0-1,-1-1 1,1 1-1,-1 0 1,1 0-1,-1 0 1,1 0-1,-1 0 1,1 0-1,-1 0 1,1 0-1,-1 0 1,1 1-1,-1-1 1,1 0-1,-1 0 1,1 0-1,-1 1 0,1-1 1,-1 0-1,1 0 1,-1 1-1,0-1 1,1 0-1,-1 1 1,1-1-1,-1 0 1,0 1-1,1-1 1,-1 1-1,0-1 1,0 1-1,1-1 1,-1 0-1,0 1 1,0-1-1,0 1 1,0-1-1,0 1 1,1-1-1,-1 1 1,0 0-1,0-1 1,0 1-1,-2 4 140,0 0-1,0 0 0,0 0 0,0 0 0,-1 0 0,0-1 1,0 0-1,0 1 0,-5 4 0,-38 36 804,43-42-866,-23 18 534,-31 19 0,31-22 223,-34 29-1,60-47-814,-1 1 0,0-1 0,0 1 0,1-1 0,-1 1 0,0-1 0,1 1 0,-1 0 0,1-1-1,-1 1 1,1 0 0,-1-1 0,1 1 0,-1 0 0,1 0 0,-1 1 0,20-2-118,-17 0 50,27-4-554,36-10 0,4 0-289,-68 14 863,0-1 1,0 1-1,0 0 0,1 0 1,-1 0-1,0 0 0,0 0 1,0 0-1,1 0 1,-1 0-1,0 0 0,0 1 1,0-1-1,1 0 0,-1 1 1,0-1-1,0 1 1,0 0-1,0-1 0,2 2 1,-3-1 25,1 0 1,-1 0 0,0-1 0,1 1 0,-1 0 0,0 0 0,0 0-1,0 0 1,1 0 0,-1 0 0,0 0 0,0 0 0,0-1 0,-1 1-1,1 0 1,0 0 0,0 0 0,0 0 0,-1 0 0,1 0 0,0-1-1,-1 1 1,1 0 0,-1 0 0,0 1 0,-7 10 189,-1-1 0,0 0 0,0 0 0,-1-1 0,-16 13 0,-16 16 362,11-6-179,-42 47 392,72-79-792,0 0-1,0 0 1,0 1-1,1-1 0,-1 0 1,0 0-1,1 1 0,-1-1 1,0 0-1,1 1 1,0-1-1,-1 0 0,1 3 1,15-7-833,6-5 340,-1-1 1,21-12 0,-25 11 131,1 1 1,1 1-1,27-8 1,-44 15 361,0 1 1,0 0-1,0-1 0,0 1 1,1 0-1,-1 0 0,0 0 1,0 0-1,0 0 0,0 0 1,1 0-1,-1 0 0,0 0 1,0 0-1,0 1 0,0-1 1,1 1-1,-1-1 24,-1 1 1,1-1-1,-1 1 1,0-1-1,1 0 0,-1 1 1,0-1-1,0 1 0,0-1 1,1 1-1,-1-1 1,0 1-1,0 0 0,0-1 1,0 1-1,0-1 0,0 1 1,0-1-1,0 1 0,0-1 1,0 1-1,0-1 1,0 1-1,-1 0 0,-1 6 185,0-1 0,-1 0 1,0 0-1,-5 8 0,5-9-96,-20 28 515,-1 0 0,-44 46 0,43-52-104,-26 36 226,17-17-443,34-45-307,-1-1-1,1 1 1,-1 0-1,1 0 1,-1-1-1,1 1 1,0 0-1,0 0 1,-1 0-1,1-1 1,0 1-1,0 0 1,0 0-1,0 1 1,0-2 1,0 1 0,0-1 0,0 0 0,0 1 1,0-1-1,0 0 0,1 1 0,-1-1 0,0 0 0,0 1 0,0-1 1,1 0-1,-1 0 0,0 1 0,0-1 0,1 0 0,-1 0 0,0 1 1,1-1-1,-1 0 0,0 0 0,1 1 0,0-1-20,1 0 0,-1 0 0,0 1 0,0-1 0,0 0-1,1 0 1,-1 0 0,0 0 0,0 0 0,0-1 0,0 1 0,1 0-1,-1-1 1,0 1 0,0 0 0,0-1 0,2-1 0,22-12-627,1 0 0,0 2 0,51-18 0,-43 23 329,-34 7 339,1-1 0,-1 1-1,1 0 1,-1 0-1,1 0 1,-1 0 0,1 0-1,-1 0 1,1 0 0,-1 0-1,1 0 1,-1 0 0,1 0-1,-1 0 1,1 0 0,-1 0-1,1 1 1,-1-1-1,1 0 1,-1 0 0,1 1-1,-1-1 1,1 0 0,-1 0-1,0 1 1,1 0 0,-1 3 180,-1-2-105,1 0-1,-1 0 1,0 1 0,0-1 0,0 0 0,-1 0-1,1 0 1,0 0 0,-1 0 0,1 0-1,-1-1 1,-2 3 0,-5 6 137,-2 4-26,-1 0 0,0-1 0,-1-1 0,0 0-1,-1 0 1,0-2 0,-30 18 0,-5-3 61,-64 22 0,-14 8-92,142-55-681,34-10-175,0-2 0,53-20-1,-46 14 36,66-14-1,-103 28 502,-9 2 60,1 0 0,14-1 0,-24 3 101,0 0 0,0 0-1,0 0 1,-1 0-1,1 0 1,0 0 0,0 0-1,-1 1 1,1-1 0,0 0-1,0 0 1,0 1 0,-1-1-1,1 0 1,0 1 0,-1-1-1,1 1 1,0-1 0,-1 1-1,1-1 1,0 2 0,0-2 13,-1 1 1,0 0 0,0-1 0,0 1 0,1 0-1,-1 0 1,0-1 0,0 1 0,0 0 0,0 0-1,0-1 1,0 1 0,-1 0 0,1 0 0,0-1-1,0 1 1,0 0 0,-1 1 0,-2 2 117,1 1 1,-1 0-1,0-1 1,0 1 0,-5 4-1,-7 5 123,-1 0-1,-1-1 1,0-1-1,-32 18 1,0 0 193,7-3 19,2 2 1,1 2 0,-48 50-1,86-79-480,-17 20-125,18-21 128,-1-1 0,1 1 1,0-1-1,-1 1 0,1-1 1,0 0-1,0 1 0,-1-1 1,1 1-1,0-1 0,0 1 1,0 0-1,0-1 0,0 1 1,0-1-1,0 1 0,0-1 1,0 1-1,0-1 0,0 1 1,0-1-1,0 1 0,0-1 1,0 1-1,0-1 1,1 1-1,-1-1 0,0 1 1,0-1-1,1 1 0,-1-1 1,0 1-1,1-1 0,-1 1 1,0-1-1,1 0 0,-1 1 1,1-1-1,-1 0 0,0 1 1,1-1-1,-1 0 0,1 0 1,-1 0-1,1 1 0,0-1 1,2 1-42,1-1-1,-1 1 1,1-1 0,-1 0 0,0 0 0,1 0 0,-1 0 0,1-1-1,-1 1 1,6-3 0,37-14-464,-23 8 236,116-36-1185,-138 45 1463,-1 0 1,0 0-1,0 0 0,1 0 1,-1 0-1,0 1 0,1-1 0,-1 0 1,0 0-1,0 0 0,1 1 1,-1-1-1,0 0 0,0 0 0,1 0 1,-1 1-1,0-1 0,0 0 1,0 1-1,0-1 0,1 0 0,-1 0 1,0 1-1,0-1 0,0 0 1,0 1-1,0-1 0,0 0 0,0 1 1,0-1-1,0 0 0,0 1 1,0-1-1,0 1 0,-1 2 77,1 0 0,-1 0 0,0 0 0,-1 0 0,1 0 0,0 0 0,-1 0 0,0 0 0,0 0 0,-3 3 0,-3 7 113,-3 3 21,0-1-1,0 0 0,-21 19 0,-44 36 561,35-37-457,-14 13 274,61-50-683,1-1-1,0 2 1,-1-1-1,9-3 1,21-11-229,164-110-2121,-194 124 2374,10-7-150,1 1-1,1 0 1,-1 1-1,1 1 0,23-7 1,-41 15 227,0 0 1,1 0-1,-1 0 1,0-1-1,0 1 1,1 0-1,-1 0 1,0 0-1,1 0 1,-1 0-1,0 0 1,1 0-1,-1 0 1,0 0-1,0 0 0,1 0 1,-1 0-1,0 0 1,1 0-1,-1 0 1,0 1-1,0-1 1,1 0-1,-1 0 1,0 0-1,0 0 1,1 0-1,-1 1 1,0-1-1,0 0 1,1 0-1,-1 0 1,0 1-1,0-1 1,0 0-1,0 0 0,1 1 1,-1-1-1,0 0 1,0 0-1,0 1 1,0-1-1,0 0 1,0 1-1,0-1 1,0 0-1,0 0 1,0 1-1,0-1 1,0 0-1,0 1 1,0-1-1,-5 17 444,0-9-313,0-1-1,-1 1 0,0-1 0,0 0 1,0-1-1,-11 9 0,-2 2 73,-76 68 1191,-7 5-442,101-90-964,1 1 0,-1-1-1,1 1 1,-1-1 0,1 1 0,0-1-1,-1 1 1,1-1 0,0 1-1,0-1 1,-1 1 0,1 0-1,0-1 1,0 1 0,0-1-1,0 1 1,-1 0 0,1-1 0,0 1-1,0-1 1,0 1 0,0 0-1,1-1 1,-1 1 0,0 0-1,1-2-37,0 1 0,0-1 0,0 1-1,0-1 1,0 0 0,1 1 0,-1 0-1,0-1 1,0 1 0,0 0 0,1 0-1,1-1 1,2 0-56,0 0 0,1 0 0,-1-1 0,6-3 0,14-4-463,-11 5-207,-13 3 454,-2 3 36,-11 25 522,11-20-104,-2-1 0,1 0 0,-1 0 0,-4 7 0,-78 109 1450,74-110-1337,0 0-1,-15 11 1,23-20-275,20-16-499,-1 1 0,2 1 0,-1 1 0,29-12 0,-5 2-117,-32 15 493,1 0 0,0 0-1,0 1 1,0 1 0,0 0-1,1 0 1,16-2 0,-26 5 155,0 0 1,0 0-1,0-1 1,0 1-1,0 0 0,0 0 1,0 0-1,0 1 1,0-1-1,0 0 1,0 0-1,0 1 1,0-1-1,0 0 1,0 1-1,0-1 1,0 1-1,0-1 1,0 1-1,0-1 1,-1 1-1,2 1 1,-1-1 16,-1 0 0,1 0-1,-1 0 1,0 0 0,0 0 0,1 0 0,-1 0 0,0 0 0,0 0-1,0 0 1,0 1 0,0-1 0,0 0 0,-1 0 0,1 0-1,0 0 1,-1 0 0,1 1 0,-4 5 128,1 0 0,-1 0-1,0 0 1,-8 10 0,-10 11-724,-1-1 1,-1-1-1,-2-1 1,-52 39-1,65-56-1775,1 0-1,-16 5 0,28-13 2329</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3:15.092"/>
    </inkml:context>
    <inkml:brush xml:id="br0">
      <inkml:brushProperty name="width" value="0.1" units="cm"/>
      <inkml:brushProperty name="height" value="0.1" units="cm"/>
      <inkml:brushProperty name="color" value="#66CC00"/>
    </inkml:brush>
  </inkml:definitions>
  <inkml:trace contextRef="#ctx0" brushRef="#br0">221 1 5216,'-2'0'178,"-1"1"-1,1 0 1,0 0 0,-1 0 0,1 0-1,0 0 1,0 0 0,0 1 0,0-1-1,0 1 1,0-1 0,0 1-1,-2 2 1,-19 30 170,20-29-187,0 2 44,0 0-1,0 0 0,0 1 1,1-1-1,0 1 1,-1 8-1,2-6-120,-2 0-1,1 0 1,-6 14-1,-3-4 112,-1-1 0,0 0-1,-2-1 1,0 0 0,-28 27 0,31-34 162,9-8-298,-9 11 181,11-14-240,0 0 0,0 1 1,-1-1-1,1 0 0,0 1 0,0-1 0,0 0 1,0 0-1,0 1 0,0-1 0,0 0 0,1 1 1,-1-1-1,0 0 0,0 0 0,0 1 0,0-1 1,0 0-1,0 0 0,0 1 0,1-1 0,-1 0 1,0 0-1,0 1 0,0-1 0,1 0 0,-1 0 1,0 0-1,0 0 0,0 1 0,1-1 0,-1 0 1,0 0-1,0 0 0,1 0 0,-1 0 0,0 0 1,1 0-1,-1 1 0,0-1 0,0 0 0,1 0 1,-1 0-1,0 0 0,1 0 0,-1 0 0,0 0 1,0-1-1,1 1 0,11 0-206,0 0 0,1-1 0,-1 0 0,0-1 0,-1-1 0,18-5 1,3-1-509,-20 6 553,157-32-3246,-165 34 3335,0 1 0,0 0-1,0 0 1,0 0-1,9 1 1,-13-1 78,0 0 0,1 0 0,-1 0 0,1 0 0,-1 0 0,0 1 0,1-1 0,-1 0 0,0 0 0,1 0 0,-1 1 0,0-1 0,1 0 0,-1 0 0,0 1 0,1-1 0,-1 0 1,0 0-1,0 1 0,1-1 0,-1 0 0,0 1 0,0-1 0,0 1 0,1 0 0,-1 0 35,0 0-1,-1-1 1,1 1 0,0 0 0,0 0 0,-1 0-1,1 0 1,-1 0 0,1 0 0,0-1 0,-1 1-1,0 0 1,1 0 0,-1-1 0,1 1 0,-2 1-1,-9 8 386,-1-1-1,0 0 0,0-1 0,-18 9 0,-13 10 297,-4 3-171,28-18-196,0 0-1,1 1 0,-25 24 0,40-34-331,0 0 0,0 0-1,1 1 1,-1-1-1,1 1 1,0-1 0,0 1-1,0 0 1,1-1-1,-1 1 1,0 5 0,2-7-42,0-1 0,0 0 1,-1 0-1,1 0 0,1 1 0,-1-1 1,0 0-1,0 0 0,0 0 1,1 1-1,-1-1 0,0 0 1,1 0-1,0 0 0,-1 0 1,1 0-1,0 1 0,0 0-23,1-1 0,-1 0 0,1 0 1,-1 0-1,1 0 0,-1 0 0,1 0 0,0 0 0,-1 0 0,1-1 0,0 1 1,0-1-1,0 1 0,2 0 0,5-1-334,0 1 0,0-1 0,-1 0 0,1-1 0,11-2 0,23-5-3709</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3:15.447"/>
    </inkml:context>
    <inkml:brush xml:id="br0">
      <inkml:brushProperty name="width" value="0.1" units="cm"/>
      <inkml:brushProperty name="height" value="0.1" units="cm"/>
      <inkml:brushProperty name="color" value="#66CC00"/>
    </inkml:brush>
  </inkml:definitions>
  <inkml:trace contextRef="#ctx0" brushRef="#br0">299 1 3328,'-52'24'1216,"33"3"-928,-23 14-96,17-11 160,-3 7-224,-5 10 672,0-5-448,10-3 384,4-3-416,8-6 320,11-9-352,11-4 128,8-4-256,4-5-128,10-4-64,0-4-1248,0-4 704,6-1-3296</inkml:trace>
  <inkml:trace contextRef="#ctx0" brushRef="#br0" timeOffset="0.23">219 438 4896,'-39'26'1824,"25"-14"-1440,-24 13-96,20-8-288,-6 4-64,-1 0 960,3 0-512,2-3 448,7-3-512,7-2 64,17-5-256,8-8-192,9-3 0,5-2-896,9-2 544,0-7-4192</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3:15.841"/>
    </inkml:context>
    <inkml:brush xml:id="br0">
      <inkml:brushProperty name="width" value="0.1" units="cm"/>
      <inkml:brushProperty name="height" value="0.1" units="cm"/>
      <inkml:brushProperty name="color" value="#66CC00"/>
    </inkml:brush>
  </inkml:definitions>
  <inkml:trace contextRef="#ctx0" brushRef="#br0">251 0 6560,'-37'25'2432,"13"-8"-1888,-15 22-160,22-15-640,-13 18 64,2 9 1216,0-6-544,3 6 320,11-9-480,6-4 224,8-4-288,8-8-160,12-5-32,4-14-704,9-2 352,4-10-2080,2-7 1312,-6-4-3616</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3:47.818"/>
    </inkml:context>
    <inkml:brush xml:id="br0">
      <inkml:brushProperty name="width" value="0.1" units="cm"/>
      <inkml:brushProperty name="height" value="0.1" units="cm"/>
      <inkml:brushProperty name="color" value="#66CC00"/>
    </inkml:brush>
  </inkml:definitions>
  <inkml:trace contextRef="#ctx0" brushRef="#br0">5289 114 8960,'-1'-2'210,"0"0"-1,-1-1 1,1 1 0,-1 0 0,1 0 0,-1 0 0,0 0-1,1 0 1,-1 0 0,0 1 0,-1-1 0,1 1 0,0-1-1,0 1 1,0 0 0,-1 0 0,1 0 0,-1 0 0,1 0-1,-1 1 1,1-1 0,-1 1 0,1-1 0,-1 1 0,0 0-1,1 0 1,-1 0 0,-4 1 0,-104 18 2430,65-10-1701,-72 5-1,-315-17-314,380-4-650,29 4-358,-29-1-1,32 4 211,12-1 187,0 1 0,0 0 0,0 1 0,0 0 0,-14 3 0,18-2-35,-1-1-1,1 0 1,-1 0-1,1 0 1,-1-1-1,1 0 1,-1 0-1,-7-1 1,9 1 43,1-1 0,0 1 1,-1 0-1,1 1 0,-1-1 0,-5 2 1,-13 0-33,-32-4 123,-76-13 0,106 13-85,1 1-1,0 1 1,-25 3-1,10 0-9,-56 6-69,-30 0 88,100-8 13,-23 4 0,24-2-109,-25 0 1,33-3-15,-24 0-382,-40 5-1,-63 7 158,20-6-208,50-4 337,-225 6 634,264-6-499,0 2 0,0 0 0,-64 19 0,89-20 52,-12 1 210,-32 3-1,14-3-167,-14 2-88,0-2 0,0-3-1,-79-8 1,100 4 175,0 1 0,-35 2-1,34 2 93,-59 6-22,-42 4 13,82-8-125,-90-6 0,-7 1-307,-226 25 91,161-30 223,198 4-115,-36-2-76,-125-3-91,117 10 142,30 0-114,-1-2 1,1 0 0,-1-3-1,-37-5 1,27-1 53,1-2 0,-59-22 0,87 28 205,0 0 0,-1 2-1,-12-3 1,11 3 53,0 0 1,-14-6-1,18 6-80,-8-4 77,17 6-153,-1 0 0,1 0 0,-1 0 0,1 0 0,-1-1 1,1 1-1,0 0 0,-1 0 0,1-1 0,-1 1 0,1 0 1,0-1-1,-1 1 0,1 0 0,-1-1 0,1 1 0,0 0 0,0-1 1,-1 1-1,1-1 0,0 0 0,0 0 12,0 0 0,1 0 0,-1 0 0,1 1 1,-1-1-1,1 0 0,-1 0 0,1 0 0,0 0 0,-1 1 0,1-1 0,0 0 0,-1 1 0,1-1 0,0 0 1,0 1-1,0-1 0,0 1 0,0-1 0,0 1 0,1-1 0,25-8 246,-23 8-198,-1 0-30,1 0 0,-1 0 1,1 1-1,0 0 0,-1-1 0,1 1 0,-1 1 1,1-1-1,0 0 0,-1 1 0,1 0 0,-1 0 0,1 0 1,-1 0-1,0 0 0,6 4 0,-6-4-41,3 1-20,1 0 1,0 0-1,-1-1 1,1 0-1,0 0 1,0-1-1,0 0 1,0 0-1,0-1 0,9-1 1,11-4-26,33-11 1,-43 12 80,111-24-8,-44 13 95,-60 12 21,-1 1 0,1 1 1,34 2-1,-29 0-23,49-5 1,183-28-119,-197 31 120,-41 2-49,45-6 0,-56 5-304,-19 6 62,-22 7-160,7-6 131,1-1 0,-1 0-1,-43 1 1,28-2 43,-352 54-333,344-51 578,23-4 47,-24 8 0,41-10-58,0 0 0,0 0-1,0 0 1,0 0 0,-9-1 0,16 0-56,-1 0 0,0 0 0,0-1 0,0 1 1,-1-1-1,1 1 0,0-1 0,0 1 0,0-1 1,0 0-1,0 1 0,-1-1 0,2-1 0,-1 1 7,0 0-1,0 0 0,0 0 0,1 1 0,-1-1 0,0 0 0,0 0 0,1 1 1,1-2-1,36-1 266,-33 3-241,-1 0-1,1 0 0,0 0 0,10 3 0,15 0 111,356-3 281,-278-1-292,89 2 83,-36 4-170,94-1 129,-132-12-343,45 0 274,-105 8-53,-17-2 128,1 3 0,86 12 0,-124-11-170,1 0 1,0-1 0,0 0-1,0-1 1,17-1 0,59-2-55,-24 2 77,-11 0-33,0 2 0,-1 2 0,55 10 0,-43 0 125,-32-6-46,0-1 0,57 2 1,16-2-125,6 1-70,167 1 304,-94 3 33,-124-5-219,-1-2-1,109-9 0,30-6 15,23-3 169,-54-11 78,-24 4-768,-67 8 339,15-2 225,162-7 0,-164 17-198,-59 2 22,0 2 0,56 3 0,104 9 33,-113-8 38,104 3 448,-106-3-454,12 2 187,-70-5-226,-12 0 70,1-1-1,-1 1 1,1 1 0,-1-1-1,1 1 1,-1-1-1,8 4 1,-1-1-27,1 0 1,-1-1-1,0 0 1,19 0-1,48-4 410,-20 0-293,-24-3-36,-29 4-58,0 0 0,1 0 0,0 1 0,9-1 1,-1 3-195,0-1 0,25 8 0,-32-8 198,0 1 0,0-1 0,11 0 0,19 4 44,-4-1-44,-1 0-1,47-2 1,-67-3 32,-1 0 1,15-3-1,-15 2-10,0 1 0,13-1 0,-5 2 49,0 0 1,0-2-1,-1 0 1,1-1-1,21-6 1,-23 4-300,33-3 1,-22 3 99,113-12 818,-70 12-594,-22 2-195,-34 2 51,5-1 38,1 0-1,-1 2 1,26 2 0,113 25-720,-141-24 1036,26-1-1,-43-2-310,-1 0 1,0 1 0,1-1-1,-1 0 1,1 0-1,-1 0 1,1 0-1,-1 0 1,0 0 0,1 0-1,-1 0 1,1 0-1,-1 0 1,1 0 0,-1 0-1,0-1 1,1 1-1,-1 0 1,1 0-1,-1 0 1,0-1 0,1 1-1,-1 0 1,1-1-1,-4-1-63,-2 0-20,0 0 0,-1 0-1,1 1 1,-1 0 0,0 0 0,1 0-1,-1 0 1,-11 1 0,-4-1-64,-329-20-1224,-4 29 1112,332-6 258,-140 15 9,132-16 110,30-1-113,0 1 0,0-1 0,0 0 0,0 0 0,0 0 0,0 0 0,0 0 0,-1 0 0,1 0 0,0 0 0,0 0 0,0 0 0,0 0 0,0 0 0,0 0 0,0 0 0,0 0 0,-1 0 0,1 0 0,0 0 0,0 0 0,0 0 0,0 0 0,0-1 0,0 1 0,0 0 0,0 0 0,0 0 0,0 0 0,-1 0 0,1 0 0,0 0 0,0 0 0,0 0 0,0 0 0,0 0 0,0 0 0,0 0 0,0-1 0,0 1 0,0 0 0,0 0 0,0 0 0,0 0 0,0 0 0,0 0 0,0 0 0,0 0 0,0-1-1,0 1 1,0 0 0,0 0 0,4-3 57,47-12-18,-42 12-50,-1-1 0,0 1 0,0-1-1,0-1 1,8-5 0,-13 8 22,-1 0-9,1 0 1,-1 0-1,1 0 0,-1 0 0,4-5 0,-5 6-8,-1 1 1,0 0-1,0-1 0,1 1 0,-1-1 0,0 1 0,0-1 0,0 1 0,0-1 0,0 1 0,1-1 1,-1 1-1,0-1 0,0 1 0,0-1 0,0 1 0,0-1 0,-1 1 0,1-1 0,0 0-3,-1 0-1,1 1 1,-1-1-1,1 0 1,-1 1-1,1-1 1,-1 1-1,1-1 1,-1 1-1,0-1 0,1 1 1,-1-1-1,0 1 1,1 0-1,-1-1 1,-1 1-1,-10-3-38,1 0 0,-1 2 0,0-1-1,1 1 1,-1 1 0,-13 1 0,3-1 39,-2 0-10,-1 1 0,0 2 0,1 0 0,-43 11 0,50-9 38,0-1 26,1 2 0,-29 12 1,36-14-28,7-4-2,0 1 1,1 0-1,-1 0 0,0-1 0,1 1 0,-1 0 0,1 0 1,-1 1-1,1-1 0,-1 0 0,1 0 0,0 1 1,0-1-1,-2 3 0,3-4 8,-1 1 0,1 0 1,-1-1-1,1 1 0,-1 0 0,1-1 0,-1 1 1,0-1-1,1 1 0,-1-1 0,1 0 1,-1 1-1,0-1 0,-1 1 0,13-5 482,6 2-403,-1-1 0,24 1 0,-7 1-65,285-3 360,19-1 481,-50-12-883,3 15 115,-108 6 22,-128-6-103,74-11 0,190-24-151,-36 32 232,-206 6-17,43 5-272,-1 0 135,-103-8 37,-9 1-196,-8 0-71,-8 2 19,-1 0 0,1 0 1,-16 5-1,-14 2 38,-396 13-1371,195-15 1011,-72 26 482,289-29 171,0 2 0,0 0 0,1 2 0,-44 18 0,42-14-92,-15 8 582,35-14-405,10-3-135,13 0-87,-11-2 107,24 2-236,60-5 0,-30 0 64,200 3 122,85-4-92,62-4 379,-185 23-54,-128-6-234,7 2 49,64 4 250,-135-14-184,1-1-1,-1-2 0,37-6 1,-26 3-553,-144 10 320,-123 21-1,-37 3 292,254-29-171,-75 4 32,-146 25 0,190-18-27,37-11 0,-1 1-1,1 0 1,0 0-1,-1 0 1,1 0-1,0 1 1,0-1-1,0 0 1,0 1-1,0-1 0,-3 4 1,5-5-6,0 0 1,0 0-1,0 0 0,0 1 1,0-1-1,0 0 0,0 0 1,0 0-1,0 0 1,0 0-1,0 0 0,0 0 1,0 0-1,0 0 0,0 0 1,0 0-1,0 0 0,0 1 1,0-1-1,0 0 0,0 0 1,0 0-1,0 0 1,0 0-1,0 0 0,0 0 1,0 0-1,0 0 0,0 0 1,0 0-1,0 0 0,0 1 1,0-1-1,0 0 0,0 0 1,0 0-1,0 0 1,0 0-1,0 0 0,0 0 1,1 0-1,-1 0 0,0 0 1,0 0-1,0 0 0,0 0 1,0 0-1,0 0 0,0 0 1,0 0-1,0 0 1,0 0-1,0 0 0,1 0 1,8 5 4,1 0 1,-1 0 0,1-2-1,21 7 1,47 5-15,-39-9-44,160 20 31,-125-25 268,-46-1-30,-26 0-201,-7 0-187,-5 0 127,1 2 0,-1-1 0,0 1 1,-9 4-1,-18 3-9,-66 6-274,0-4 0,-120-3 0,161-8 332,73 16 160,-6-11-60,1 0-1,0 0 1,0 0-1,0-1 1,1 0-1,-1 0 0,11 4 1,-3-2 131,-13-5-70,-98-18 239,64 9-558,-1 2 0,-57-2 0,82 8 39,2-1-168,13 3 225,12 1 147,-1-1 0,1-1 1,31-2-1,-13 1-14,616 0 1279,-485-11-1077,-4 1-343,169 10 359,-292-2-225,50-9 0,-25 2-95,11 3 12,131 7 1,-122 1 130,147-16 1,-218 12-132,31-3-102,-1 1-1,74 3 1,-108 3 57,0 0 1,-1 0-1,18 7 0,-25-8-367,-3 1-242,1-1 654,0 0-1,0 0 1,-1 0 0,1 0 0,-1 0 0,1 0 0,-1 0 0,1 0 0,-1 0 0,1 0 0,-1-1 0,0 1 0,0 0 0,1 0 0,-1 0 0,0-1 0,0 1 0,0-1 0,0 1 0,0-1 0,0 1 0,0-1 0,0 1 0,0-1 0,0 0 0,-2 1 0,-5 1 92,0 0-1,-16 0 0,13 0-180,-109 8 95,-34 5 208,140-14-539,23-1 92,196 4 138,68-1 155,-198-5 17,121-21 1,-195 23-74,0 0 0,1 0 1,-1-1-1,0 1 0,1 0 1,-1-1-1,0 1 0,1-1 1,-1 1-1,0-1 1,0 0-1,0 0 0,0 1 1,2-3-1,-2 2-7,0-1 0,-1 1-1,1 0 1,-1-1 0,1 1 0,-1-1 0,0 1 0,0-1-1,0 1 1,0-1 0,0 1 0,0-2 0,0 2 41,1 0 0,-1 0 0,1 0 0,-1 0 0,1 0 1,-1 1-1,1-1 0,0 0 0,-1 0 0,1 1 0,0-1 1,0 1-1,-1-1 0,1 0 0,0 1 0,0-1 0,0 1 1,0 0-1,-1-1 0,1 1 0,0 0 0,0-1 0,0 1 1,0 0-1,1 0 0,3-2-12,13-4 128,-11 4-4,1 0 0,-1 0-1,-1-1 1,1 0 0,0-1 0,-1 0-1,12-8 1,-7 2 248,20-13 0,-30 22-382,0 0-1,0 1 1,-1-1-1,1 1 1,0-1-1,0 0 1,-1 0-1,1 0 0,0 1 1,-1-1-1,1 0 1,-1 0-1,1 0 1,-1 0-1,0 0 1,1 0-1,-1 0 1,0 0-1,0 0 1,1 0-1,-1 0 1,0 0-1,0 0 1,0 0-1,0 0 1,-1 0-1,1 0 0,0 0 1,0 0-1,0 0 1,-1 0-1,1 0 1,-1 0-1,1 0 1,-1 0-1,1 0 1,-1 1-1,1-1 1,-1 0-1,0-1 1,-3-2-556,0-1 1,1 1 0,-2 0 0,1 0 0,-8-6 0,-19-10-6802</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4:17.142"/>
    </inkml:context>
    <inkml:brush xml:id="br0">
      <inkml:brushProperty name="width" value="0.1" units="cm"/>
      <inkml:brushProperty name="height" value="0.1" units="cm"/>
      <inkml:brushProperty name="color" value="#66CC00"/>
    </inkml:brush>
  </inkml:definitions>
  <inkml:trace contextRef="#ctx0" brushRef="#br0">1312 149 10048,'-11'-17'3232,"10"16"-3154,1 1-1,0-1 1,-1 0 0,1 1 0,-1-1 0,1 1 0,-1-1 0,0 1 0,1-1 0,-1 1 0,1-1 0,-1 1-1,0-1 1,1 1 0,-1 0 0,0 0 0,0-1 0,1 1 0,-1 0 0,-1 0 0,-1-1 67,1 0-129,0 0 1,-1 1-1,1-1 1,0 1-1,0 0 1,-1 0-1,1-1 1,0 1-1,0 1 1,-1-1-1,-2 1 1,-17 0 473,-62-1-63,-168 22-1,-15 27-330,222-40-69,-145 24 148,154-29-40,-1-1 0,0-3 0,-40-3-1,71 3-121,1 0-1,-1-1 0,1 0 1,-1 0-1,1-1 0,0 1 0,0-1 1,0 0-1,-8-4 0,13 5-15,0 1-1,-1 0 1,1 0-1,0-1 1,-1 1-1,1-1 1,0 1-1,-1 0 1,1-1-1,0 1 0,0-1 1,-1 1-1,1 0 1,0-1-1,0 1 1,0-1-1,0 1 1,-1-1-1,1 1 1,0-1-1,0 1 1,0-1-1,0 1 1,0-1-1,0 1 1,0-1-1,1 1 1,-1-1-1,0 1 1,0-1-1,0 1 1,0-1-1,1 1 1,-1 0-1,0-1 1,1 0-1,11-11-154,-5 8 102,0 0 0,0 0-1,0 1 1,1 0 0,0 0-1,-1 1 1,11-2 0,-14 3 31,67-13-183,137-7 0,-204 20 209,303 3 78,-114 4 385,-112-9-218,-61 0-138,-20 3-106,0 0 0,0 0 1,0 0-1,1 0 0,-1 0 1,0 0-1,0 0 0,0 0 0,0 0 1,0 0-1,0-1 0,0 1 1,0 0-1,0 0 0,0 0 1,1 0-1,-1 0 0,0 0 1,0 0-1,0 0 0,0 0 1,0 0-1,0 0 0,0-1 1,0 1-1,0 0 0,0 0 0,0 0 1,0 0-1,0 0 0,0 0 1,0 0-1,0 0 0,0-1 1,0 1-1,0 0 0,0 0 1,0 0-1,0 0 0,0 0 1,0 0-1,0 0 0,0 0 1,0 0-1,0-1 0,0 1 0,0 0 1,0 0-1,-1 0 0,1 0 1,0 0-1,0 0 0,0 0 1,0 0-1,0 0 0,-16-7 171,-7 1-66,0 1 0,-32-1-1,-248-18 508,278 23-609,-283-6 171,-35 20-971,326-10 440,19-1 107,11 0 110,26-1-64,50-3 0,-37-1 99,98-1 14,439-5-477,-440 9 496,-382 4 334,-234-8-538,400-4-233,65 7 346,6 0 98,12 0-12,512-14-1258,-1 19 1399,-460-3-20,-45-1-36,375-9 497,-339 5-262,27-3 304,-73 5-193,1 0 1,0-1-1,0-1 1,14-6-1,-19 8-258,-1-1 0,1 1 0,0 1 1,-1-1-1,1 1 0,0 1 0,0-1 0,8 2 0,65 8 272,-65-7-348,146 29 309,-92-16-444,-46-10-26,-9-2-66,1 0 0,-1 0 0,20-1-1,-30-1 107,-8-1-30,-19 2-197,-108 9-2101,71 0 1201</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0:44.430"/>
    </inkml:context>
    <inkml:brush xml:id="br0">
      <inkml:brushProperty name="width" value="0.1" units="cm"/>
      <inkml:brushProperty name="height" value="0.1" units="cm"/>
      <inkml:brushProperty name="color" value="#66CC00"/>
    </inkml:brush>
  </inkml:definitions>
  <inkml:trace contextRef="#ctx0" brushRef="#br0">41 49 9472,'0'0'141,"-1"0"24,1-1 0,-1 1 0,1 0 1,-1 0-1,1-1 0,0 1 0,-1 0 0,0-1 330,1 0-330,-1 1 0,1 0 0,0-1 0,-1 1 0,1-1 0,0 1 0,0-1 0,-1 1 0,1-1 0,0 1 0,0-1 0,0 1 0,0-1 0,0 1 0,0-3 844,-1 11 1903,1-7-2715,0 0 0,0 0 0,0 0 0,0 0 0,0 0 0,-1 0-1,1 0 1,0 0 0,-1 0 0,1 0 0,-1 0 0,1 0 0,-1 0 0,0 0-1,0 1 1,-7 2 456,3 1 1154,4-5-1792,2 0 278,-1 3-173,-1-1 1,1 1-1,0-1 0,0 1 0,0-1 0,0 1 0,1 2 0,-1 2 50,0-5-155,1 15 620,-2 1 0,-5 32 0,3-34-640,1 0 0,1-1 0,0 1 0,4 32 0,14 63 205,-2-22-18,-9-38-139,-5-43-53,0 0 0,0 0 1,0 0-1,1 0 0,5 14 0,-6-16-91,-1-5 130,0-4 272,-1-18-345,-1 0-1,-6-26 0,4 26 75,1 0 1,0-26 0,-2-35 335,3 52-331,1-59 1,3 0 84,-3 54-11,1 34-123,0 0-1,0-1 0,1 1 0,-1 0 0,0 0 0,0 0 0,1-1 0,-1 1 0,1 0 0,-1 0 0,1 0 0,-1 0 0,1 0 0,0 0 0,-1 0 0,1 0 1,0 0-1,0 0 0,0 0 0,0 1 0,1-2 0,7-8 199,-8 8-32,0-1-143,0 0-1,0-1 1,0 1-1,-1 0 1,1-5-1,-1 9-21,-1 3 51,-7-3 44,10-3-260,8-4 64,21-4 38,44-10-63,-58 17 144,-5 0 13,-1 1 0,20-1 0,-30 3-13,1 0 1,-1 0-1,1 0 1,-1 0-1,1 0 0,-1-1 1,1 1-1,-1-1 1,1 1-1,-1-1 1,2-1-1,-2 2-5,-1-1 1,1 1-1,0 0 0,-1-1 0,1 1 1,0 0-1,0 0 0,0-1 0,-1 1 0,1 0 1,0 0-1,0 0 0,0 0 0,0 0 1,-1 0-1,2 0 0,16 1-16,-16-1-53,-12 6-2267,9-6 2099,0 0 0,1 1 0,-1-1 0,1 1 1,-5 5-2370,4-5 2369,1 10-1635</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0:46.092"/>
    </inkml:context>
    <inkml:brush xml:id="br0">
      <inkml:brushProperty name="width" value="0.1" units="cm"/>
      <inkml:brushProperty name="height" value="0.1" units="cm"/>
      <inkml:brushProperty name="color" value="#66CC00"/>
    </inkml:brush>
  </inkml:definitions>
  <inkml:trace contextRef="#ctx0" brushRef="#br0">4 90 5312,'-4'-29'16021,"69"12"-12923,-53 14-2743,0 1-1,1 0 1,16 0-1,-10 0 170,-3 1-309,34-3 189,68 2 1,15 0 5,-44-2-245,-38 2-30,-29 1 38,34 1-1,-32 1-26,48-5 0,-26 0-38,193-2-102,36 14 52,-106-6 231,-90-3-151,32-6-145,-67 3 112,50 2 0,-32 4-4,61 5 38,-82-5-94,45-2-1,-28-2 5,253 2 229,-281 2-317,52 9 1,6 0 109,-21-4 83,-41-3-139,1-2-1,42-1 1,139-10-143,-63 9 371,-69 1-188,312-17 148,-332 13-165,63 3 0,-42 2-34,215-2 289,-291 0-316,-1 0 0,1 0 0,0 0 0,0 0 0,-1 0-1,1 0 1,0 0 0,-1 0 0,1 0 0,0-1 0,-1 1 0,1 0-1,-1 0 1,1 0 0,0-1 0,-1 1 0,1 0 0,-1-1 0,1 1-1,-1-1 1,1 1 0,-1-1 0,1 1 0,0-1 0,-5-4-1116,-10 3-653,-11 4-2416,-3 5 1264</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0:50.578"/>
    </inkml:context>
    <inkml:brush xml:id="br0">
      <inkml:brushProperty name="width" value="0.1" units="cm"/>
      <inkml:brushProperty name="height" value="0.1" units="cm"/>
      <inkml:brushProperty name="color" value="#66CC00"/>
    </inkml:brush>
  </inkml:definitions>
  <inkml:trace contextRef="#ctx0" brushRef="#br0">1011 114 8960,'-9'-8'4445,"9"8"-4405,1 0-61,18 5 2730,-3-4-2058,0-1 0,0 0-1,0-1 1,-1-1 0,1-1 0,0 0 0,14-6 0,-7 3-174,0 1 1,26-3 0,169 4 501,-6 1-481,-152 1-430,-34 2 55,-1-1 0,50-9 0,53-9 270,-68 12-306,-40 4-121,-6 1 60,-1 0 0,1 1 0,-1 0 0,15 2 0,-16 1-56,-16-2-23,-20-1-56,-3 2-44,-29 7-1,26-4 24,-39 6-117,-55 6-247,-43-13 152,-45-3 70,0 12 43,-73 2-313,-92 7-223,318-17 676,0-2 0,0-3-1,-68-9 1,63-1-85,-24-2 81,74 11 94,6 2 1,0-1 0,0 1 0,1 0 0,-10 1 0,-31 0 231,31-1-66,17 0-158,-1 0-1,1 0 1,0 0 0,0 0-1,-1 0 1,1 0 0,0 0 0,0 0-1,-1 0 1,1 0 0,0-1-1,0 1 1,0 0 0,-1 0-1,1 0 1,0 0 0,0 0 0,0-1-1,-1 1 1,1 0 0,0 0-1,0 0 1,0-1 0,0 1-1,0 0 1,0 0 0,-1 0-1,1-1 1,0 1 0,0 0 0,0 0-1,0-1 1,0 1 0,0 0-1,0 0 1,0-1 0,0 1-1,0 0 1,0 0 0,0-1 0,0 1-1,0 0 1,0 0 0,0 0-1,1-1 1,9-2 36,0 2 1,0-1-1,0 1 1,1 0-1,-1 1 1,0 0-1,16 3 1,-23-3-31,72 2 178,78-7 0,-53 1 23,-82 3-167,144 0 196,75 5 544,74-15 272,7 1 390,-216 12-995,151-16 0,-179 5-334,2-1 238,148-1 0,-127 13-267,33 1 65,199 3-50,-203-8 131,110 10-154,-172-5 56,77-8 1,-53 0-68,-65 4-40,105 1 50,128 3-26,39-1-4,-156-3 164,140 10-15,-235-3-287,-29-4 30,27 2 0,-23-4 60,175-4 52,-66 3-30,-58 2 3,215 8 38,-58-23 32,-155 8-34,105 4 0,35 4 83,-116-3-151,-15-2-89,24 0 52,40 4 34,48 3 99,55 1-238,-167-5 126,-3-3 4,43 1 47,27 5-46,6-1 3,180 2 31,-195-5 116,-92 1-169,141-4-248,-77 4 276,-7 0-47,-89-1 1,23-2 63,45 3 0,69 1 9,-2 0-9,-98 4 17,19 1 29,725-6-236,-761-3 239,-25 2-56,-1 0 0,1 0-1,10 2 1,20 1-59,45-3 1,-29 0 21,-25 1 18,111 5-93,-88-4 149,-39-1-66,26 2 0,-33-1 26,1-1 0,-1 0 0,1 0 0,15-3 0,13-1 66,23 7-91,-57-3 22,0 0 0,0 0 1,0 0-1,0-1 0,0 1 0,0-1 0,0 0 1,3-1-1,-1 1 14,-1 0 0,1 1 0,0 0 0,-1 0 0,8 1 1,4 0-161,-11 0 140,-1-1 0,1 1 0,-1 0 0,0 0 0,5 2 0,-4-1 4,-1-1 0,0 0-1,1 0 1,-1 0 0,6 0 0,-4 0 19,0-1 0,0 1-1,10 3 1,12 2 18,90-2-92,-114-4 64,-2-1 43,-8-1-99,-10-1-291,-10 3-1688,-31 5 1,48-3-257,7 6 704</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8:03.592"/>
    </inkml:context>
    <inkml:brush xml:id="br0">
      <inkml:brushProperty name="width" value="0.1" units="cm"/>
      <inkml:brushProperty name="height" value="0.1" units="cm"/>
      <inkml:brushProperty name="color" value="#66CC00"/>
    </inkml:brush>
  </inkml:definitions>
  <inkml:trace contextRef="#ctx0" brushRef="#br0">257 5 12544,'-1'0'-1,"0"-1"1,0 0 0,0 1 0,-1-1 0,1 1 0,0 0-1,0-1 1,-1 1 0,1 0 0,0 0 0,0-1-1,-1 1 1,1 0 0,0 1 0,-1-1 0,1 0 0,0 0-1,0 0 1,-1 1 0,1-1 0,0 1 0,0-1 0,0 1-1,0-1 1,-1 1 0,1-1 0,0 1 0,0 0-1,-1 1 1,-2 2-2,1 1 0,-1 0 0,1-1 0,0 1 1,1 0-1,-1 0 0,-2 10 0,-14 29 17,18-43-21,0 1 1,1-1-1,-1 0 0,0 1 0,0-1 0,0 0 0,0 0 0,0 1 1,-2 0-1,-1 4-5,5 8 139,-3 7-145,2-19 15,-1-1 1,1 1-1,0-1 0,-1 1 1,1-1-1,0 1 0,0-1 0,0 1 1,0-1-1,1 1 0,-1-1 0,0 1 1,1-1-1,0 3 0,0-3 8,0 0-1,-1 0 0,1-1 1,0 1-1,0 0 0,0-1 1,0 1-1,1 0 0,-1-1 1,0 1-1,0-1 1,0 0-1,0 1 0,2-1 1,9 5 4,-9-3 9,3 1-43,0 1 0,-1 0 0,1 1 0,4 5 0,-9-10 24,-1 0 1,1 1-1,-1-1 1,1 0 0,-1 0-1,1 0 1,-1 0 0,1 0-1,-1 0 1,1 0-1,-1 0 1,1 0 0,-1 0-1,1 0 1,-1 0-1,1 0 1,-1 0 0,1-1-1,-1 1 1,1 0 0,-1 0-1,0-1 1,1 1-1,-1 0 4,1 0-1,-1 0 0,0 0 1,0 0-1,0 0 0,0 0 1,1 0-1,-1-1 0,0 1 1,0 0-1,0 0 0,0 0 1,1 0-1,-1 0 0,0 0 1,0 0-1,0 0 0,0-1 1,0 1-1,0 0 0,0 0 1,1 0-1,-1 0 0,0-1 1,0 1-1,0 0 0,0 0 1,0 0-1,0 0 0,0-1 1,0 1-1,0 0 0,0 0 1,0 0-1,0 0 0,0-1 1,0 1-1,0 0 0,0 0 1,0 0-1,0 0 0,0-1 1,0 1-1,0 0 0,0 0 1,-1 0-1,1 0 0,0-1 1,0 1-1,0 0 0,0 0 1,0 0-1,0 0 0,0 0 1,-1 0-1,1-1 0,0 1 1,-28-16-100,19 13 1,8 3 91,0 0 0,0 0 0,1 0 0,-1 0 0,0 0 0,0-1 0,0 1 0,1 0 0,-1-1 0,0 1 0,0 0 0,1-1 0,-1 1 0,0-1 0,1 1 0,-1-1 0,0 1 0,1-1 0,-1 0 0,1 1 0,-1-1 0,1 0 0,-1 1 0,1-1 0,0 0 0,-1 1 0,1-1 0,0 0 0,0 0 0,-1 0 0,1 1 0,0-1 0,0 0 0,0-1 0,0 1 4,0 1 0,0-1-1,0 1 1,0-1 0,0 1 0,1-1 0,-1 1 0,0-1-1,0 1 1,0-1 0,1 1 0,-1-1 0,0 1-1,1-1 1,-1 1 0,0 0 0,1-1 0,-1 1 0,1-1-1,0 1 4,-1-1 0,1 1 0,-1 0 0,0-1 0,1 1-1,-1 0 1,0-1 0,0 1 0,1-1 0,-1 1 0,0 0 0,0-1-1,1 1 1,-1-1 0,0 1 0,0-1 0,0 1 0,0-1-1,0 0 1,0 0-1,0 1 1,0-1-1,0 0 0,-1 0 0,1 1 1,0-1-1,-1 0 0,1 1 0,-1-1 0,1 1 1,-1-1-1,1 0 0,-1 1 0,1-1 0,-1 1 1,0-1-1,-1-1 3,-3-3 9,0-1 0,0 2 0,0-1 0,-1 0 0,-9-5 0,-11-9-34,24 17 19,1 1-1,-1-1 1,0 1 0,-1 0-1,1 0 1,0 0 0,0 0-1,0 0 1,-1 0 0,1 1-1,0-1 1,-1 1 0,1-1-1,0 1 1,-1 0 0,1 0-1,-1 0 1,1 0 0,0 1-1,-1-1 1,1 1 0,0-1-1,-1 1 1,1 0 0,0 0-1,0 0 1,-3 1 0,2 0 9,-5 0-25,7-2 26,-1-1 0,1 1 0,0-1 0,0 1 0,0-1 0,0 0 0,0 1 0,0-1 0,-1 0 0,0-1 0,1 0 307,1 0-1,-1 1 0,0-1 0,0 0 1,1 0-1,0 0 0,-1-4 0,-3-12 2102,-4 13-564,-1-2 136,9 4-1339,7 2-406,-4 2-159,1 0 1,-1 0 0,0 0-1,0 0 1,0 1-1,0-1 1,0 1 0,0 0-1,0 0 1,-1 0 0,3 2-1,5 4 82,-3-4-82,0 0 0,0-1-1,1 1 1,-1-1 0,1-1-1,0 1 1,0-1 0,0-1 0,0 1-1,8-1 1,13 0 332,43-4 1,-52 2-329,6-2 246,45-11 0,2 0-61,-57 12-256,42-7 193,0 3 0,70 2 0,75 16-24,-119-7 314,-49-10-248,-30 4-219,-1 0 0,0 0-1,1 0 1,-1 1 0,1 0-1,-1 0 1,7 1-1,16-1 67,-25 0-94,1 0 0,-1-1 1,1 1-1,-1 0 0,1 1 1,-1-1-1,1 0 0,-1 1 1,1-1-1,-1 1 0,1 0 0,2 1 1,-2 1 30,-2-2 54,-1-1-92,-1 0 1,1 0-1,0 0 1,0 0-1,0-1 1,0 1-1,0 0 1,0 0-1,0 0 1,0 0 0,0 0-1,0-1 1,0 1-1,0 0 1,0 0-1,0 0 1,0 0-1,0-1 1,0 1-1,0 0 1,0 0-1,0 0 1,0 0-1,0-1 1,0 1-1,0 0 1,0 0-1,0 0 1,1 0-1,-1 0 1,0 0-1,0-1 1,0 1-1,0 0 1,0 0-1,1-2-305,-3 3-197,2 0 371,-1-1 0,1 0 0,0 0 0,-1 0 0,1 0 0,0 0 0,-1 0 0,1 0 0,-1 0 0,1 0 0,0 0-1,-1 0 1,1 0 0,0 0 0,-1-1 0,1 1 0,-1 0 0,1 0 0,0 0 0,-1 0 0,1-1 0,0 1 0,-3-4-1717,3 4 1717,0-1 0,0 1 0,0-1 0,-1 1 0,5-8-1618</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0:53.462"/>
    </inkml:context>
    <inkml:brush xml:id="br0">
      <inkml:brushProperty name="width" value="0.1" units="cm"/>
      <inkml:brushProperty name="height" value="0.1" units="cm"/>
      <inkml:brushProperty name="color" value="#66CC00"/>
    </inkml:brush>
  </inkml:definitions>
  <inkml:trace contextRef="#ctx0" brushRef="#br0">130 129 6720,'3'-5'586,"0"0"1,0 0-1,0 0 1,0 0-1,1 1 1,0-1-1,0 1 0,0 0 1,9-6-1,-2 2 67,0 1-1,0 1 1,17-8-1,-25 13-457,1-1-1,-1 1 0,1 0 1,7-1-1,-11 2-171,1 0 0,-1 0 0,1 0 1,-1 0-1,1 0 0,-1 0 0,1 0 0,-1 0 0,1 0 1,-1 0-1,1 0 0,-1 0 0,1 0 0,-1 0 0,1 0 1,-1 1-1,1-1 0,-1 0 0,0 0 0,1 1 0,-1-1 0,1 0 1,-1 1-1,1-1 0,-1 0 0,0 1 0,1-1 0,-1 0 1,0 1-1,0-1 0,1 1 0,-1-1 0,0 1 0,0-1 1,1 1-1,-1-1 0,0 1 0,0-1 0,0 1 0,0-1 1,0 1-1,0-1 0,0 1 0,0-1 0,0 1 0,0-1 0,0 1 1,0 0-1,-2 4 92,1 1-1,-1-1 1,0 0 0,0 0-1,0 0 1,-1 0 0,-6 9 0,-27 31 631,13-18-469,-80 94 361,36-46-215,44-45-140,25-29-163,6-5-57,11-8-11,75-57-11,-9 5-56,-22 21-168,2 2 0,79-36 0,-139 75 160,1-1 0,-1 1 0,1 0 0,0 1-1,9-2 1,-6 3-21,-9 5 24,-16 14 39,14-17-16,-119 116 735,40-41-100,-34 35 274,108-105-833,3-3-28,0-1 1,0 1 0,1 0-1,-1 0 1,1 1 0,0-1-1,0 0 1,-4 9 0,7-13-50,0 0 0,0 0 0,0 0 1,0 0-1,1 0 0,-1 0 0,0 0 0,0 1 1,0-1-1,0 0 0,0 0 0,0 0 0,0 0 1,0 0-1,0 0 0,0 0 0,0 0 1,0 0-1,0 0 0,0 1 0,0-1 0,0 0 1,0 0-1,0 0 0,1 0 0,-1 0 0,0 0 1,0 0-1,0 0 0,0 0 0,0 0 1,0 0-1,0 0 0,0 0 0,0 0 0,1 0 1,-1 0-1,0 0 0,0 0 0,0 0 1,0 0-1,0 0 0,0 0 0,0 0 0,0 0 1,0 0-1,1 0 0,-1 0 0,0 0 0,0 0 1,0 0-1,0 0 0,0 0 0,0-1 1,0 1-1,0 0 0,0 0 0,0 0 0,0 0 1,0 0-1,1 0 0,-1 0 0,0 0 1,0 0-1,0-1 0,10-4 12,-6 3 7,204-111 118,75-47-523,-127 86-144,-94 47 378,-62 27 151,0 0 0,0 0-1,0 0 1,0 1 0,0-1-1,0 0 1,0 0-1,0 0 1,0 0 0,0 0-1,0 1 1,0-1 0,0 0-1,0 0 1,0 0 0,0 0-1,0 0 1,0 0 0,0 1-1,0-1 1,0 0 0,0 0-1,0 0 1,0 0-1,1 0 1,-1 0 0,0 1-1,0-1 1,0 0 0,0 0-1,0 0 1,0 0 0,0 0-1,0 0 1,1 0 0,-1 0-1,0 0 1,0 0 0,0 0-1,0 0 1,0 1-1,1-1 1,-1 0 0,0 0-1,0 0 1,0 0 0,0 0-1,0 0 1,0 0 0,1 0-1,-1 0 1,0-1 0,0 1-1,-12 18 35,-32 37 306,-3-2 0,-72 64 1,92-93-129,1 1 0,-27 35 1,51-58-202,1-1-20,0 0-1,0 1 0,0-1 1,0 0-1,0 1 0,0-1 0,0 1 1,0-1-1,0 1 0,1-1 0,-1 1 1,0 0-1,1-1 0,0 1 0,-1 0 1,1-1-1,0 1 0,0 0 0,0-1 1,0 4-1,0-5 2,1 1-1,-1-1 1,0 1 0,0-1-1,1 0 1,-1 1-1,0-1 1,0 0 0,1 1-1,-1-1 1,0 0 0,1 1-1,-1-1 1,1 0 0,-1 0-1,0 1 1,1-1 0,-1 0-1,1 0 1,-1 0-1,1 0 1,-1 1 0,1-1-1,-1 0 1,0 0 0,1 0-1,-1 0 1,1 0 0,-1 0-1,1 0 1,16-5-51,-13 3 40,11-4-63,-1-1 1,19-11-1,-10 5-40,152-93-336,-7 3 221,184-67-969,-334 165 1182,-10 4 37,-8 1-13,0 0 0,0 0 1,0 0-1,0 0 0,0 0 0,1 0 1,-1 0-1,0 0 0,0 0 0,0 0 1,0 0-1,0 1 0,0-1 0,0 0 1,0 0-1,0 0 0,0 0 0,0 0 1,0 0-1,0 0 0,0 0 0,1 0 1,-1 0-1,0 0 0,0 0 0,0 1 1,0-1-1,0 0 0,0 0 0,0 0 0,0 0 1,0 0-1,0 0 0,0 0 0,0 0 1,0 0-1,0 1 0,0-1 0,0 0 1,0 0-1,0 0 0,0 0 0,0 0 1,0 0-1,0 0 0,-1 0 0,1 0 1,0 0-1,0 1 0,-5 5 75,0 1 0,-1-1 1,0 0-1,-7 5 0,9-8-57,-164 137 808,-26 14 312,178-141-1020,5-4-74,0 1-1,-11 13 1,21-23-47,1 0 0,0 0 1,0 1-1,-1-1 0,1 0 1,0 0-1,0 0 1,0 1-1,0-1 0,-1 0 1,1 0-1,0 1 0,0-1 1,0 0-1,0 0 0,0 1 1,0-1-1,-1 0 1,1 0-1,0 1 0,0-1 1,0 0-1,0 1 0,0-1 1,0 0-1,0 0 0,0 1 1,0-1-1,0 0 1,0 0-1,1 1 0,-1-1 1,0 0-1,0 1 0,0-1 1,0 0-1,12 1-54,-4-2 20,0-1 0,13-5 1,44-21-247,74-46 0,-27 13-2,-72 40 111,255-120-966,-4 36-29,-264 100 1258,-27 5-80,0 0 0,1 0 0,-1 0 0,0 0 1,0 0-1,0 0 0,0 0 0,1 0 0,-1 0 0,0 0 0,0 0 0,0 0 0,0 0 0,0 0 0,1 0 0,-1 1 0,0-1 0,0 0 0,0 0 0,0 0 0,0 0 0,1 0 0,-1 0 0,0 0 0,0 1 0,0-1 0,0 0 0,0 0 0,0 0 0,0 0 0,0 1 0,0-1 0,0 0 0,0 0 0,0 0 0,0 0 0,0 0 0,0 1 0,0-1 0,0 0 0,0 0 1,0 0-1,0 0 0,0 1 0,0-1 0,0 0 0,0 0 0,0 0 0,0 0 0,0 1 0,0-1 0,0 0 0,0 0 0,0 0 0,-1 0 0,1 0 0,0 0 0,0 1 0,-9 10 214,-133 115 1006,33-33-428,91-77-658,-3 3 79,1 0 0,1 1 0,0 1 0,-19 29 0,38-50-224,0 0 1,0 0-1,0 0 0,1 0 1,-1 0-1,0 0 0,0 0 1,0 0-1,0 0 0,0 0 1,0 0-1,0 0 1,0 1-1,0-1 0,0 0 1,0 0-1,0 0 0,0 0 1,0 0-1,0 0 0,1 0 1,-1 0-1,0 0 0,0 0 1,0 0-1,0 0 1,0 0-1,0 0 0,0 0 1,0 0-1,0 1 0,0-1 1,0 0-1,0 0 0,0 0 1,0 0-1,0 0 0,0 0 1,0 0-1,0 0 1,0 0-1,0 0 0,0 0 1,0 0-1,0 0 0,0 1 1,0-1-1,0 0 0,0 0 1,0 0-1,-1 0 0,1 0 1,0 0-1,0 0 0,0 0 1,0 0-1,0 0 1,3 0-13,0 0 1,0-1-1,0 1 1,-1-1 0,1 0-1,0 0 1,0 0-1,-1 0 1,1 0 0,-1 0-1,1-1 1,-1 1 0,4-4-1,9-5-53,304-151-1177,-289 148 1139,158-72-396,3 18-37,-170 60 489,-17 5 50,0 1 0,0-1 0,1 1 0,-1 0 0,0 0 0,1 1 0,5-1 0,-10 1 6,1 0 0,-1 0 0,0 0 0,0 0 1,0 0-1,1 0 0,-1 1 0,0-1 0,0 0 0,0 0 1,0 0-1,1 0 0,-1 1 0,0-1 0,0 0 0,0 0 1,0 0-1,0 0 0,1 1 0,-1-1 0,0 0 0,0 0 1,0 1-1,0-1 0,0 0 0,0 0 0,0 0 0,0 1 1,0-1-1,0 0 0,0 0 0,0 1 0,0-1 0,0 0 1,0 0-1,0 0 0,0 1 0,0-1 0,0 0 0,0 0 1,-1 1-1,-7 12 219,-102 96 830,67-69-706,-146 131 1079,188-171-1430,-14 18-2,14-18 1,1 0 0,0 0 0,0 0 0,-1 0 1,1 1-1,0-1 0,0 0 0,0 0 0,0 1 0,-1-1 0,1 0 0,0 0 1,0 1-1,0-1 0,0 0 0,0 0 0,0 1 0,0-1 0,-1 0 1,1 0-1,0 1 0,0-1 0,0 0 0,0 1 0,0-1 0,0 0 1,0 0-1,1 1 0,-1-1 0,0 0 0,0 1 0,0-1 0,0 0 0,0 0 1,0 1-1,0-1 0,1 0 0,-1 0 0,0 0 0,0 1 0,0-1 1,1 0-1,-1 0 0,0 0 0,0 1 0,0-1 0,1 0 0,-1 0 1,0 0-1,0 0 0,1 0 0,-1 1 0,0-1 0,1 0 0,-1 0 0,0 0 1,0 0-1,1 0 0,-1 0 0,0 0 0,1 0 0,-1 0 0,0 0 1,0 0-1,1-1 0,6 1-60,0 0 1,0-1-1,0 0 1,0-1-1,0 1 1,7-4-1,41-21-343,-15 7 197,302-114-1435,-71 31 260,-260 97 1332,7-2 22,34-11 0,-51 18 38,0 0 1,0-1 0,1 1-1,-1 0 1,0 0 0,0 0-1,1 0 1,-1 0 0,0 0-1,0 0 1,0 0 0,1 0 0,1 1-1,-3-1-2,0 1-1,0-1 0,0 0 1,0 0-1,0 0 0,1 0 0,-1 0 1,0 1-1,0-1 0,0 0 1,0 0-1,0 0 0,0 1 1,0-1-1,0 0 0,0 0 1,0 0-1,0 0 0,0 1 1,0-1-1,0 0 0,0 0 1,0 0-1,0 1 0,0-1 1,0 0-1,0 0 0,0 0 1,0 0-1,0 1 0,0-1 1,0 0-1,-1 0 0,-9 12 256,-129 90 1026,82-63-919,7-3-47,-88 62 431,104-71-429,-55 57 1,87-82-336,-13 16-135,15-18 142,0 1 0,-1-1 0,1 0 0,0 0 0,0 1 0,0-1 0,0 0 0,-1 0 0,1 1 0,0-1 0,0 0 0,0 0 0,0 1 0,0-1 0,0 0 0,0 0 0,0 1 0,0-1 0,0 0 0,0 1 0,0-1 0,0 0 0,0 0 0,0 1 0,0-1 0,0 0 0,0 1 0,0-1 0,0 0 0,1 0 0,-1 1 0,0-1 0,0 0 0,0 0 0,0 0 0,1 1 0,-1-1 0,0 0 0,0 0-1,0 0 1,1 1 0,-1-1 0,0 0 0,0 0 0,1 0 0,-1 0 0,0 0 0,0 0 0,1 0 0,-1 1 0,0-1 0,0 0 0,1 0 0,-1 0 0,0 0 0,1 0 0,-1 0 0,0 0 0,0 0 0,1 0 0,0-1 0,5 1-18,1-1-1,-1 0 0,1 0 1,-1-1-1,0 1 1,1-1-1,8-5 0,-1 1-23,101-44-571,108-66 0,42-19-130,9 28 260,-235 97 598,-38 10-91,0 0 0,-1 0 0,1-1 0,0 1 0,0 0 0,0 0 0,0 0 0,0 0 0,0 0 1,0 1-1,-1-1 0,1 0 0,0 0 0,0 0 0,0 1 0,1 0 0,-2-1-13,0 0 0,0 1 0,0-1 0,0 0 0,0 1 0,1-1 0,-1 0 0,0 1 0,0-1 0,0 0 0,0 1 0,0-1 0,0 0 0,0 1 0,0-1 0,0 1 0,0-1 0,-1 0-1,1 1 1,0-1 0,0 0 0,0 1 0,0-1 0,0 0 0,-1 1 0,1-1 0,0 0 0,0 0 0,0 1 0,-1-1 0,1 0 0,0 0 0,-1 1 0,-11 12 215,-20 16 0,11-11-93,-147 138 835,75-58-532,21-20 180,64-71-537,-17 19 238,24-25-297,0 0 1,0 0-1,1 0 1,-1 0 0,0 0-1,0 0 1,1 0 0,-1 1-1,1-1 1,-1 0 0,1 0-1,-1 1 1,1-1 0,0 0-1,0 1 1,-1-1 0,1 0-1,0 3 1,1-4-16,-1 0-1,1 1 1,-1-1 0,1 0 0,-1 1-1,1-1 1,-1 0 0,1 1-1,-1-1 1,1 0 0,-1 0 0,1 0-1,-1 0 1,1 1 0,-1-1 0,1 0-1,0 0 1,-1 0 0,1 0-1,-1 0 1,1 0 0,-1-1 0,1 1-1,0 0 1,20-5-18,37-19-330,71-40 0,52-43-1478,-26 14-4108,-91 60 2951</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0:56.448"/>
    </inkml:context>
    <inkml:brush xml:id="br0">
      <inkml:brushProperty name="width" value="0.1" units="cm"/>
      <inkml:brushProperty name="height" value="0.1" units="cm"/>
      <inkml:brushProperty name="color" value="#66CC00"/>
    </inkml:brush>
  </inkml:definitions>
  <inkml:trace contextRef="#ctx0" brushRef="#br0">341 179 11136,'-16'-12'5008,"17"14"-4970,-1-1 1,1 1 0,-1-1 0,1 1 0,-1-1 0,0 1 0,0-1 0,0 1 0,0-1 0,0 1 0,0-1-1,0 1 1,0-1 0,-1 1 0,1-1 0,0 1 0,-2 1 0,-9 34 1330,2-20-1077,-1 0 0,0 0 0,-1-1 0,-14 16-1,1-6-132,-33 30-1,-21 5 210,-5 3 357,76-55-741,7-9 15,0 0 0,0 0 0,0 0 0,0 0 0,0 0 0,0 0-1,0 0 1,0 1 0,1-1 0,-1 0 0,0 0 0,0 0 0,0 0-1,0 0 1,0 0 0,0 0 0,0 0 0,0 0 0,0 0 0,0 0-1,0 1 1,0-1 0,0 0 0,0 0 0,0 0 0,0 0 0,0 0-1,1 0 1,-1 0 0,0 0 0,0 0 0,0 0 0,0 0 0,0 0-1,0 0 1,0 0 0,0 0 0,0 0 0,0 0 0,1 0 0,-1 0-1,0 0 1,0 0 0,0 0 0,0 0 0,0 0 0,0 0 0,0 0-1,0 0 1,0 0 0,19-6-133,24-12 40,-1-1 0,60-39-1,31-30 50,112-64-720,-224 141 730,40-22-46,75-27-1,-130 60 394,-8 5-11,-15 13 132,-90 84 586,-97 94 15,114-114-897,61-58-290,25-20-282,6-5 163,14-10 49,21-14 17,87-52-274,186-106-256,77-13-576,-287 158 1328,-99 37 3,0 0 0,1 1-1,-1-1 1,1 1 0,-1-1 0,1 1 0,0 0-1,-1 0 1,1-1 0,2 1 0,-6 6 265,-9 6-18,-176 168 1350,85-82-901,-160 119 0,258-215-706,-1 1 8,0 1 0,0-1-1,1 1 1,-1 0 0,1 0 0,0 0 0,-7 10 0,11-14-20,0 0-1,0 0 1,0 0 0,0 0 0,-1 0 0,1 1 0,0-1 0,0 0 0,0 0 0,0 0 0,0 0 0,0 0 0,0 0 0,0 1 0,-1-1 0,1 0-1,0 0 1,0 0 0,0 0 0,0 0 0,0 1 0,0-1 0,0 0 0,0 0 0,0 0 0,0 0 0,0 0 0,0 1 0,0-1 0,0 0 0,0 0-1,0 0 1,0 0 0,0 0 0,0 1 0,0-1 0,0 0 0,0 0 0,1 0 0,-1 0 0,0 0 0,0 1 0,0-1 0,0 0 0,0 0-1,0 0 1,0 0 0,0 0 0,1 0 0,-1 0 0,0 0 0,0 1 0,0-1 0,0 0 0,0 0 0,1 0 0,10-4-84,74-35-222,102-70-191,-106 59 328,454-231-2249,-474 252 2618,-61 29-193,0 0 0,0 0 0,0 0 0,0 0 0,0 1 0,0-1 0,0 0 0,0 0 0,0 0 0,0 0 0,0 0 0,0 0 0,1 0 0,-1 0 0,0 0 0,0 0 1,0 0-1,0 0 0,0 0 0,0 1 0,0-1 0,0 0 0,0 0 0,0 0 0,0 0 0,0 0 0,0 0 0,0 0 0,0 0 0,1 0 0,-1 0 0,0 0 0,0 0 0,0 0 0,0 0 0,0 0 0,0 0 0,0 0 0,0 0 0,0 0 0,0 0 0,0 0 0,0 0 0,1 0 0,-1 0 0,0 0 0,0 0 0,0 0 0,0 0 0,0 0 0,0 0 0,0 0 0,0 0 0,0-1 0,0 1 0,0 0 1,0 0-1,0 0 0,1 0 0,-8 10 169,-17 15 84,-21 18 182,-137 124 909,74-73-718,-52 42 196,158-133-960,12-8 28,81-46-476,210-127-468,-170 108 550,3 6 1,228-76-1,-344 134 479,-13 3 68,1 1-1,-1 1 0,1-1 1,-1 1-1,1 0 1,10-1-1,-10 4 88,-7 2 4,-7 3 1,0 1 0,-1-1-1,-10 6 1,2-1 5,-191 145 1294,144-104-992,-67 73 0,79-70-344,42-41-177,10-15 70,-1 0 1,1 1-1,0-1 0,0 0 1,0 0-1,0 0 0,0 0 1,0 0-1,0 0 0,0 0 0,0 1 1,0-1-1,-1 0 0,1 0 1,0 0-1,0 0 0,0 0 1,0 1-1,0-1 0,0 0 1,0 0-1,0 0 0,0 0 1,0 0-1,0 1 0,0-1 1,0 0-1,1 0 0,-1 0 1,0 0-1,0 0 0,0 1 1,0-1-1,0 0 0,0 0 1,0 0-1,0 0 0,0 0 1,0 0-1,0 0 0,1 0 0,-1 1 1,0-1-1,0 0 0,0 0 1,0 0-1,0 0 0,0 0 1,1 0-1,-1 0 0,0 0 1,9-2-128,-9 2 128,18-6-340,28-15 0,186-105-984,-219 120 1291,444-205-2886,-426 202 2977,-30 8-31,0 1 0,-1 0 0,1 0 1,0 0-1,0 0 0,-1 0 0,1 0 0,0 0 1,-1 0-1,1 0 0,0 0 0,0 0 0,-1 0 0,1 0 1,0 1-1,-1-1 0,1 0 0,0 1 0,0-1-11,-1 1 0,0-1 0,0 0 0,0 1 0,1-1 0,-1 1 0,0-1-1,0 1 1,0-1 0,0 0 0,0 1 0,0-1 0,0 1 0,0-1 0,0 1 0,0-1-1,0 0 1,0 1 0,0-1 0,0 1 0,-1-1 0,1 0 0,0 1 0,0-1-1,0 1 1,-1-1 0,1 1 0,-6 8 120,-1 0-1,0 0 1,0-1-1,-1 0 1,-9 9-1,-184 149 1592,-28 3-560,211-156-1059,-11 6 116,-49 44 0,78-63-226,-1 1 1,0 0 0,0-1-1,1 1 1,-1 0 0,0 0 0,1 0-1,-1 0 1,1 0 0,-1 0 0,0 2-1,1-3 2,0 0-1,0 0 1,0 0-1,0 1 1,0-1-1,0 0 1,0 0-1,0 0 1,0 0-1,0 1 1,1-1-1,-1 0 1,0 0-1,0 0 1,0 0-1,0 1 1,0-1-1,0 0 0,1 0 1,-1 0-1,0 0 1,0 0-1,0 0 1,0 1-1,1-1 1,-1 0-1,0 0 1,0 0-1,0 0 1,1 0-1,-1 0 1,0 0-1,0 0 1,0 0-1,1 0 1,-1 0-1,0 0 1,5 0-37,-1-1-1,0 1 1,0-1 0,0 0 0,0 0 0,6-3 0,137-56-540,135-84-596,-171 86 850,332-152-1098,-385 184 1351,70-25 191,-97 44 70,-31 6-177,0 1 0,1 0-1,-1 0 1,0 0 0,0 0-1,0 0 1,1 0 0,-1 0 0,0 0-1,0 0 1,0 0 0,1 0 0,-1 0-1,0 0 1,0 0 0,0 0-1,1 0 1,-1 0 0,0 0 0,0 0-1,1 0 1,-1 0 0,0 0 0,0 0-1,0 0 1,0 0 0,1 1-1,-1-1 1,0 0 0,0 0 0,0 0-1,0 0 1,1 0 0,-1 1 0,0-1-1,0 0 1,0 0 0,0 0-1,0 0 1,0 1 0,0-1 0,0 0-1,1 0 1,-1 0 0,0 1 0,0-1-1,0 0 1,0 0 0,0 1-1,0-1 1,0 0 0,0 0 0,0 0-1,0 1 1,-1-1 0,-6 11 245,-22 19 361,-36 29 0,32-31-269,-313 272 1605,335-289-2037,11-10 83,0-1 0,0 0 0,0 0 0,0 0 0,0 0 0,0 0 0,0 0-1,0 0 1,0 0 0,0 0 0,0 1 0,0-1 0,0 0 0,0 0 0,0 0 0,0 0 0,0 0 0,0 0-1,0 0 1,0 0 0,0 0 0,0 0 0,0 1 0,0-1 0,0 0 0,0 0 0,1 0 0,-1 0 0,0 0-1,0 0 1,0 0 0,0 0 0,0 0 0,0 0 0,0 0 0,0 0 0,0 0 0,0 0 0,0 0 0,1 0-1,-1 0 1,0 0 0,0 0 0,0 0 0,0 0 0,0 0 0,0 0 0,0 0 0,0 0 0,0 0 0,1 0-1,-1 0 1,0 0 0,0 0 0,0 0 0,0 0 0,0 0 0,0 0 0,0 0 0,0 0 0,0 0 0,1 0-1,29-11-233,-21 7 214,283-139-1493,-167 75 299,240-92 0,-359 158 1228,25-8-50,-25 10 166,-13 8 250,-163 120 1669,-177 124 333,330-241-2252,-1 0 125,-26 21 1,43-31-254,-1 0 0,1 0 0,0 1 0,0-1 0,0 0 0,0 0 0,0 1 0,0-1 1,0 0-1,0 1 0,0-1 0,1 1 0,-2 1 0,2-2-4,0-1 0,0 0 0,1 1 0,-1-1 0,0 0 0,0 1 1,0-1-1,0 1 0,0-1 0,0 0 0,1 1 0,-1-1 0,0 0 0,0 1 0,0-1 0,1 0 0,-1 1 0,0-1 0,1 0 0,-1 0 0,0 1 0,0-1 0,1 0 0,-1 0 0,0 0 0,1 1 0,-1-1 0,1 0 1,-1 0-1,0 0 0,1 0 0,-1 0 0,1 0 0,4 1-27,-1-1 1,1 0-1,-1 0 1,1 0 0,-1-1-1,1 0 1,-1 1-1,1-2 1,4-1-1,130-57-625,244-133-213,89-23 592,-337 162 517,-162 76-38,-204 171 1124,53-42-502,143-123-648,12-10 27,-34 32-1,56-48-224,0-1 1,-1 0-1,1 0 0,0 1 1,0-1-1,0 0 0,0 1 1,0-1-1,0 1 0,1-1 1,-1 1-1,0 2 0,1-4 17,0 0-1,0 1 1,0-1-1,0 0 0,0 0 1,0 1-1,0-1 1,0 0-1,0 0 0,1 0 1,-1 1-1,0-1 0,0 0 1,0 0-1,0 0 1,1 0-1,-1 1 0,0-1 1,0 0-1,0 0 1,0 0-1,1 0 0,-1 0 1,0 1-1,0-1 1,1 0-1,-1 0 0,0 0 1,15 1-127,-9-2 82,0 0 0,0-1 0,0 0 0,0 1 0,0-2 0,0 1 0,9-6 0,3-1-83,202-107-935,-106 54 637,11 0-473,229-79 0,-342 136 909,0 1 1,1 1-1,-1 0 0,23-2 1,-34 5 21,0-1 0,0 1 0,-1 0 0,1 1 0,0-1-1,0 0 1,-1 0 0,1 0 0,0 0 0,0 0 0,0 1 0,-1-1 0,1 0 0,0 1 0,-1-1 0,2 1 0,-2 0-17,0-1 0,1 0-1,-1 1 1,0-1 0,0 0-1,0 1 1,0-1 0,0 0 0,0 1-1,0-1 1,0 0 0,1 1 0,-1-1-1,-1 1 1,1-1 0,0 0-1,0 1 1,0-1 0,0 0 0,0 1-1,0-1 1,0 0 0,0 1-1,-1-1 1,-1 4 23,0-1 1,0 0-1,0 0 0,-1-1 0,-2 4 0,2-3 32,-27 27 322,-1-1 0,-67 47-1,61-48-207,-41 35 234,-12 8 224,-7 5-237,89-69-456,8-7 54,0 0 1,0 1 0,0-1 0,0 0 0,0 0 0,0 0 0,0 0-1,0 0 1,0 0 0,0 0 0,0 0 0,0 0 0,0 0-1,0 0 1,0 0 0,0 0 0,0 0 0,0 0 0,0 0 0,0 1-1,0-1 1,0 0 0,0 0 0,0 0 0,0 0 0,0 0 0,0 0-1,0 0 1,0 0 0,0 0 0,0 0 0,0 0 0,0 0-1,0 0 1,0 0 0,0 0 0,1 0 0,-1 0 0,0 0 0,0 0-1,0 1 1,0-1 0,0 0 0,0 0 0,0 0 0,0 0-1,0 0 1,0 0 0,0 0 0,0 0 0,0 0 0,0 0 0,0 0-1,0 0 1,1 0 0,-1 0 0,0 0 0,0 0 0,0 0 0,0 0-1,0 0 1,0 0 0,0 0 0,0-1 0,23-7-150,86-48-495,-13 2 126,108-57-512,-89 55 551,3 5-1,173-49 0,-276 95 560,-4 1 44,0 1 0,1 0 0,-1 1 0,17-2 0,-15 7 159,-12-3-273,-1 0-1,0 1 1,0-1-1,0 0 0,0 1 1,0-1-1,0 0 1,0 1-1,0-1 1,0 0-1,0 1 0,0-1 1,0 0-1,0 1 1,0-1-1,0 0 0,0 1 1,0-1-1,0 0 1,0 1-1,0-1 1,0 0-1,-1 1 0,1-1 1,0 0-1,0 1 1,0-1-1,-1 0 0,1 0 1,0 1-1,0-1 1,-1 0-1,1 0 1,0 0-1,-1 1 0,1-1 1,0 0-1,-1 0 1,-76 56 938,23-18-362,-214 185 899,254-206-3771,26-22 1125</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1:49.992"/>
    </inkml:context>
    <inkml:brush xml:id="br0">
      <inkml:brushProperty name="width" value="0.1" units="cm"/>
      <inkml:brushProperty name="height" value="0.1" units="cm"/>
      <inkml:brushProperty name="color" value="#66CC00"/>
    </inkml:brush>
  </inkml:definitions>
  <inkml:trace contextRef="#ctx0" brushRef="#br0">317 147 5888,'-20'-14'1898,"20"13"-1859,-1 1-1,1 0 0,-1 0 0,1 0 0,0-1 0,-1 1 0,1 0 0,0-1 1,0 1-1,-1 0 0,1-1 0,0 1 0,0 0 0,-1-1 0,1 1 1,0-1-1,0 1 0,0 0 0,-1-1 0,-1-6-96,0 1 427,0 0 0,0-1-1,-1 1 1,-4-7 0,7 12-276,-1 0 0,0 0-1,1 0 1,-1 0 0,0 0 0,0 0-1,0 0 1,0 0 0,0 0-1,0 0 1,0 0 0,0 1-1,0-1 1,-1 0 0,1 1 0,0-1-1,0 1 1,-1-1 0,1 1-1,0 0 1,-1-1 0,1 1-1,0 0 1,-1 0 0,1 0 0,0 0-1,-1 0 1,-2 1 0,0 0-16,0 1 0,0-1 0,0 1 0,0 0 1,1 1-1,-1-1 0,1 1 0,-5 3 1,-26 29 155,18-19-132,-29 33 299,-59 54 1962,129-117-1034,26-18-1299,1 3-1,60-25 1,-47 26-452,1 3 0,100-25-1,-165 50 432,0 0 0,0-1-1,1 1 1,-1 0-1,0-1 1,1 1-1,-1 0 1,0 0-1,0 0 1,1 0 0,-1 1-1,0-1 1,3 1-1,-4-1-2,0 0 1,0 0-1,0 1 0,0-1 0,1 0 0,-1 1 0,0-1 1,0 0-1,0 0 0,0 1 0,0-1 0,0 0 0,0 1 1,0-1-1,0 0 0,0 1 0,0-1 0,0 0 0,0 0 1,0 1-1,0-1 0,0 0 0,-1 1 0,1-1 1,0 0-1,0 0 0,0 1 0,0-1 0,-1 0 0,1 0 1,0 1-1,0-1 0,-1 0 0,-4 7 131,-1-1 0,-12 9 0,12-9-31,-16 13 134,-2 0-1,0-2 1,-27 16 0,-82 36 457,53-28-176,56-27-355,15-7-86,9-5-50,6-3-9,62-24-89,47-22-506,241-86-1080,-336 127 1590,163-44-888,-127 37 193,72-7 0,-114 19 691,0 0-1,0 1 1,0 1 0,24 3-1,-37-4 89,1 1-1,-1-1 1,0 0 0,0 0-1,0 1 1,0-1 0,0 0-1,0 1 1,1-1 0,-1 1-1,0 0 1,0-1 0,0 1-1,-1 0 1,1-1-1,0 1 1,0 0 0,0 0-1,0 0 1,-1 0 0,1 0-1,0 0 1,-1 0 0,2 2-1,-2-1 21,0 0 0,0-1 0,-1 1 0,1 0 0,0-1 0,0 1 0,-1 0 0,1-1-1,-1 1 1,1-1 0,-1 1 0,0-1 0,0 1 0,0-1 0,0 1 0,0-1 0,0 0 0,-2 3 0,-4 3 142,-1 1 1,0-2 0,0 1 0,-1-1 0,-9 5-1,-49 25 597,43-24-487,-58 29 262,-210 101 612,269-130-1251,18-8-168,7-2 105,14-4-130,94-33-1033,104-40-499,-101 33 1131,452-135-2162,-550 173 2825,-2 0 54,0 0 1,1 1-1,24-2 1,-38 4-18,1 1 1,-1 0-1,1 0 0,-1 0 0,0 0 1,1 0-1,-1 0 0,0 0 1,1 0-1,-1 0 0,0 0 0,1 0 1,-1 0-1,0 0 0,1 0 1,-1 1-1,0-1 0,1 0 0,-1 0 1,0 0-1,1 0 0,-1 1 1,0-1-1,1 0 0,-1 0 0,0 1 1,0-1-1,1 0 0,-1 0 1,0 1-1,0-1 0,0 0 0,0 1 1,1-1-1,-1 0 0,0 1 0,0 0 8,0 0-1,0-1 0,-1 1 0,1 0 0,0-1 0,-1 1 0,1 0 0,0-1 0,-1 1 0,1-1 0,-1 1 1,1-1-1,-1 1 0,1-1 0,-1 2 0,-23 15 619,-1-1 0,-51 25 0,57-32-381,-252 150 2609,263-154-2795,-1 1 0,1 0 0,0 1 0,-10 10 0,18-17-80,0 1 1,-1-1 0,1 0 0,-1 1-1,1-1 1,0 1 0,0-1-1,-1 1 1,1-1 0,0 1-1,0 0 1,-1-1 0,1 1 0,0-1-1,0 1 1,0-1 0,0 1-1,0 0 1,0-1 0,0 1 0,0 0-1,0-1-1,1 1 0,-1-1-1,0 0 1,1 1 0,-1-1-1,0 0 1,1 0 0,-1 1-1,1-1 1,-1 0 0,0 0-1,1 0 1,-1 1 0,1-1-1,-1 0 1,1 0 0,-1 0-1,1 0 1,-1 0 0,1 0-1,-1 0 1,0 0 0,1 0-1,-1 0 1,1 0 0,0-1-1,16-2-106,0-1-1,24-10 0,-29 10 39,264-105-2035,59-18 143,-287 110 1675,1 3 0,89-16 0,-133 29 343,1 0-1,-1 1 0,1 0 1,8 1-1,-14-1-38,1 0 0,-1 0-1,0 0 1,1 0 0,-1 0-1,0 0 1,1 0 0,-1 0-1,1 1 1,-1-1 0,0 0-1,1 0 1,-1 0 0,0 0-1,1 1 1,-1-1 0,0 0-1,0 0 1,1 0 0,-1 1-1,0-1 1,0 0 0,1 1-1,-1-1 1,0 0 0,0 1-1,0-1 1,1 0 0,-1 1-1,0-1 1,0 0 0,0 1-1,0-1 1,0 0 0,0 1-1,0 0 1,0 0 15,0 0-1,-1 0 1,1 0-1,-1 0 1,1 0 0,-1-1-1,0 1 1,1 0-1,-1 0 1,0 0-1,0 0 1,1-1 0,-2 2-1,-44 32 1457,-85 46-1,79-50-950,-113 62 1176,145-81-1477,13-7-200,12-5-29,15-6-10,244-94-1926,273-54-891,-515 150 3074,32-3 0,-53 7-212,1 1-1,-1 0 1,0 0 0,0 0-1,0 0 1,0 0 0,1 0-1,-1 0 1,0 1-1,0-1 1,0 0 0,1 1-1,-2 4 501,-8 5-111,-10 4 166,-31 21 1,21-16-222,-97 59 581,51-33-451,69-41-461,1-2 23,-1 1 0,1 0 0,0 1 0,-6 4 0,10-8-66,0 0 0,0 0 0,0 0 0,0 0 0,0 0 0,0 0 0,0 0 0,0 0 0,0 0 0,0 0 0,1 0 0,-1 0 0,0 0 0,0 1 0,0-1 0,0 0 0,0 0 0,0 0 0,0 0 0,0 0 0,0 0 0,0 0 0,0 0 1,0 0-1,0 0 0,0 0 0,0 0 0,0 0 0,0 0 0,0 0 0,0 0 0,0 0 0,0 0 0,0 1 0,0-1 0,0 0 0,0 0 0,0 0 0,0 0 0,0 0 0,0 0 0,0 0 0,0 0 0,0 0 0,0 0 0,0 0 0,0 0 0,0 0 0,0 0 0,0 1 0,0-1 1,0 0-1,0 0 0,0 0 0,0 0 0,0 0 0,0 0 0,0 0 0,0 0 0,0 0 0,0 0 0,0 0 0,0 0 0,0 0 0,0 0 0,-1 0 0,3 1 1,0-1 1,0 0-1,0 0 0,0 0 0,-1 0 1,1 0-1,0 0 0,0 0 0,0 0 1,0-1-1,-1 1 0,1-1 1,0 1-1,0-1 0,1-1 0,9-2-1,172-57-904,110-32-68,5 25-744,-297 68 1698,5-2 10,0 1 0,0 0 0,0 1 0,-1 0 0,1 0 0,0 0 0,0 1 0,8 1 0,-14-1 18,0-1 0,0 0 0,0 0 0,0 0 0,-1 1 0,1-1 0,0 0 0,0 1 0,-1-1 0,1 1 0,0-1 0,0 1 0,-1-1 1,1 1-1,0-1 0,-1 1 0,1 0 0,-1-1 0,1 1 0,-1 0 0,1 0 0,0 1 0,-1-1 7,0 0 1,0 0 0,0 0-1,0 0 1,0 0 0,-1-1-1,1 1 1,0 0 0,0 0-1,-1 0 1,1 0 0,0 0-1,-1 0 1,1-1-1,-1 1 1,1 0 0,-2 1-1,-3 3 117,0 0 0,0 0 0,0-1 0,-9 7 0,-40 22 502,-77 35-1,-32 19 443,153-79-1005,10-8-74,0 0-1,0 0 1,0 0 0,0 0 0,-1 0-1,1 0 1,0 0 0,0 0 0,0 0-1,0 1 1,0-1 0,0 0 0,0 0-1,0 0 1,0 0 0,0 0 0,0 0-1,0 0 1,0 0 0,0 0 0,0 1-1,0-1 1,0 0 0,0 0-1,0 0 1,0 0 0,0 0 0,0 0-1,0 0 1,0 0 0,0 1 0,0-1-1,0 0 1,0 0 0,0 0 0,0 0-1,0 0 1,1 0 0,-1 0 0,0 0-1,0 0 1,0 0 0,0 0 0,0 0-1,0 1 1,0-1 0,0 0 0,0 0-1,1 0 1,1 0-18,1 0-1,0 0 1,0 0 0,0 0 0,0 0-1,-1-1 1,5 0 0,79-19-808,127-48 0,-66 19 312,-32 14 144,179-30-1,-260 62 446,-21 6 95,-13-3-166,1 1-1,-1-1 1,0 0-1,0 0 1,0 0-1,0 1 1,0-1-1,0 0 1,0 0-1,0 1 1,0-1-1,0 0 1,0 0 0,0 0-1,1 1 1,-1-1-1,-1 0 1,1 0-1,0 1 1,0-1-1,0 0 1,0 0-1,0 0 1,0 1-1,0-1 1,0 0-1,0 0 1,0 0-1,0 1 1,-1-1-1,1 0 1,0 0-1,0 0 1,0 1 0,0-1-1,0 0 1,-1 0-1,1 0 1,0 0-1,0 0 1,0 0-1,-1 0 1,1 1-1,0-1 1,0 0-1,-1 0 1,1 0-1,0 0 1,0 0-1,-37 20 291,0-2-1,-44 16 0,-8 3 193,-106 62 815,195-99-1292,-1 0-1,1 0 1,-1 0 0,1 0-1,-1 0 1,1 1 0,0-1-1,-1 0 1,1 0 0,-1 1-1,1-1 1,0 0 0,-1 1-1,1-1 1,0 0 0,-1 1-1,1-1 1,0 0 0,0 1-1,-1-1 1,1 0 0,0 1-1,0-1 1,0 1 0,0-1 0,-1 1-1,2 0-5,-1-1-1,1 0 0,0 1 1,-1-1-1,1 0 0,0 0 1,-1 1-1,1-1 0,-1 0 1,1 0-1,0 0 0,-1 0 1,1 0-1,0 0 1,0 0-1,39-3-103,557-120-1873,-539 109 1759,0 2 0,74-4 0,-102 16 279,-30 0-60,0 0 0,1 0 0,-1 0 0,0 0 0,1 0 0,-1 0 0,0 0 0,1 0 0,-1 1 0,0-1 0,1 0 0,-1 0 0,0 0 0,0 0 0,1 0 0,-1 1 0,0-1 0,1 0 0,-1 0 0,0 0 0,0 1 0,0-1 0,1 0 0,-1 0 0,0 1 0,0-1 0,0 0 0,1 1 0,-1-1 0,0 0 0,0 1 0,0-1 0,0 0 0,0 1 0,0-1 0,0 0 0,0 0 0,0 1 0,0-1 0,0 1 1,0 0 5,-1 0 1,1 0 0,-1 0-1,1 0 1,-1 0 0,0 0 0,1 0-1,-1 0 1,0 0 0,-1 1 0,-68 51 650,41-32-394,-72 46 614,17-12-2,79-52-817,-12 10 49,16-13-102,0 1-1,1 0 1,-1-1 0,0 1-1,0 0 1,1 0 0,-1-1-1,1 1 1,-1 0-1,1 0 1,-1 0 0,1 0-1,-1 0 1,1 0-1,0-1 1,-1 3 0,2-3-5,-1 1 0,1-1 0,-1 0 0,0 1 1,1-1-1,-1 1 0,1-1 0,-1 0 1,1 1-1,-1-1 0,1 0 0,0 0 0,-1 1 1,1-1-1,-1 0 0,1 0 0,-1 0 0,1 0 1,0 0-1,-1 0 0,1 0 0,-1 0 0,1 0 1,0 0-1,-1 0 0,1 0 0,-1 0 0,2-1 1,26-2 10,-27 3-19,95-21-646,110-39 0,-121 34 345,58-20-113,144-38-364,-266 82 897,-21 2-107,0 0 0,1 0 1,-1 0-1,0 0 0,0 0 0,1 0 1,-1 0-1,0 0 0,0 0 0,1 0 1,-1 0-1,0 1 0,0-1 0,1 0 1,-1 0-1,0 0 0,0 0 0,0 1 1,0-1-1,1 0 0,-1 0 0,0 0 1,0 1-1,0-1 0,0 0 0,0 0 1,1 1-1,-1-1 6,0 1 0,-1 0 0,1-1 1,0 1-1,0 0 0,0-1 0,-1 1 0,1-1 0,0 1 0,-1 0 1,1-1-1,0 1 0,-1-1 0,1 1 0,-1-1 0,0 1 0,-11 10 129,-1-1-1,0 0 0,-22 11 0,9-5 68,-27 15 339,-105 43 0,77-37-308,32-16-81,42-16-120,12-4-74,19-5-100,26-13-413,62-29 0,-33 12 41,223-75-1089,-269 99 1498,47-15-166,139-25-1,-213 49 328,0 0 0,0 1 0,0 0 0,1-1 0,-1 2 0,0-1 0,0 1 0,0 0 0,10 3 0,-16-4-50,0 0 0,1 0 0,-1 0 0,1 1 0,-1-1 0,1 0 0,-1 0 0,1 0 0,-1 1 0,0-1 1,1 0-1,-1 0 0,0 1 0,1-1 0,-1 0 0,0 1 0,1-1 0,-1 1 0,0-1 0,0 0 0,1 1 0,-1-1 0,0 1 0,0-1 0,0 1 0,1-1 0,-1 1 0,0-1 0,0 1 0,0-1 0,0 0 0,0 1 0,0-1 0,0 1 0,0-1 1,0 1-1,0-1 0,-1 1 0,1-1 0,0 1 0,0-1 0,0 1 0,0-1 0,-1 0 0,1 1 0,0-1 0,-1 1 0,-2 3 77,0 0 1,-1-1-1,1 1 0,-8 5 1,-21 14 430,-71 36 1,16-18-22,55-27-259,1 1 0,-41 26 0,68-35-188,10-5-11,18-3 9,69-26-704,135-57 0,-58 18-92,-122 49 616,216-65-773,-197 65 1157,-59 18-23,-15 5 6,-25 11 126,-165 96 790,92-48-529,93-58-519,8-4-83,0 0 0,0 0 0,0 1 0,0-1 0,0 1 0,1 0 0,-1 0 0,1 0 0,-4 4 0,7-6-24,0-1 0,0 0 0,0 0 1,0 0-1,0 0 0,0 0 0,-1 1 0,1-1 0,0 0 0,0 0 0,0 0 1,0 0-1,0 1 0,0-1 0,0 0 0,0 0 0,0 0 0,0 1 1,0-1-1,0 0 0,0 0 0,0 0 0,0 0 0,0 1 0,0-1 1,0 0-1,0 0 0,1 0 0,-1 0 0,0 1 0,0-1 0,0 0 0,0 0 1,0 0-1,0 0 0,0 0 0,1 0 0,-1 1 0,0-1 0,0 0 1,0 0-1,0 0 0,0 0 0,1 0 0,9 0 10,62-20-10,250-71-1557,-257 74 1226,320-70-890,-384 87 1226,4-1 34,0 0-1,-1 1 1,1-1 0,-1 1 0,1 0 0,0 0 0,-1 0-1,1 1 1,-1-1 0,6 2 0,-10-1-31,0-1 0,1 0 1,-1 0-1,0 0 0,0 1 0,1-1 1,-1 0-1,0 1 0,0-1 1,1 0-1,-1 1 0,0-1 0,0 0 1,0 1-1,0-1 0,0 0 1,1 1-1,-1-1 0,0 0 0,0 1 1,0-1-1,0 0 0,0 1 1,0-1-1,0 1 0,0-1 0,0 0 1,0 1-1,0-1 0,-1 0 0,1 1 1,0-1-1,0 0 0,0 1 1,0-1-1,-1 1 0,-7 11 118,-7 0 72,0-1 0,-31 18 0,19-13-8,-229 141 1234,256-156-1423,-1-1 1,0 0 0,0 1-1,1-1 1,-1 1 0,0-1 0,1 1-1,-1-1 1,1 1 0,-1 0-1,0-1 1,1 1 0,0 0-1,-2 0 1,3 0-2,-1-1 0,0 0 0,0 0 1,1 0-1,-1 1 0,0-1 0,0 0 0,1 0 0,-1 0 0,0 0 0,0 0 0,1 0 1,-1 0-1,0 0 0,1 1 0,-1-1 0,0 0 0,1 0 0,-1 0 0,0 0 0,0 0 0,1-1 1,-1 1-1,0 0 0,1 0 0,32-7 9,64-19-20,175-59-1093,-205 67 932,281-79-824,-338 95 982,-3 0 7,-1 0 0,1 0 0,-1 1 0,1 0 0,0 0 1,0 1-1,10 0 0,-16 0 21,0 0-1,-1 0 1,1 0 0,-1 0 0,1 0-1,0 1 1,-1-1 0,1 0-1,-1 0 1,1 0 0,-1 1 0,1-1-1,0 0 1,-1 0 0,1 1-1,-1-1 1,1 1 0,-1-1-1,0 0 1,1 1 0,-1-1 0,1 1-1,-1-1 1,0 1 0,1-1-1,-1 1 1,0-1 0,0 1 0,1-1-1,-1 1 1,0 0 0,0-1-1,0 1 1,0-1 0,0 1 0,0 0-1,0-1 1,0 1 0,0-1-1,0 1 1,0 0 0,-1 2 31,0 0-1,0-1 1,0 1 0,-1-1-1,1 0 1,-4 5 0,3-4-6,-11 14 185,-2 0 1,1 0-1,-29 22 0,-57 39 446,45-37-56,50-37-562,4-4-34,0 1 0,0 0 0,-1 0-1,1 0 1,0 0 0,0 0 0,0 0-1,0 0 1,0 0 0,1 0 0,-1 0-1,0 0 1,1 1 0,-1-1 0,0 2-1,1-3-12,0 0 0,0 0-1,0 1 1,0-1 0,0 0-1,0 0 1,0 0 0,0 0-1,0 1 1,0-1 0,0 0 0,0 0-1,0 0 1,0 0 0,0 1-1,0-1 1,0 0 0,0 0-1,1 0 1,-1 0 0,0 0-1,0 0 1,0 1 0,0-1-1,0 0 1,0 0 0,1 0 0,-1 0-1,0 0 1,0 0 0,0 0-1,0 0 1,0 0 0,1 0-1,-1 0 1,0 0 0,11 1 104,14-4-77,29-10-487,96-37 1,-101 32 254,619-203-2031,-646 214 2168,-13 4 117,12-3 185,-21 6-236,0 0-1,1 0 1,-1 0 0,0 0-1,0 0 1,0 0 0,0 0-1,0 0 1,0 0 0,0 0-1,0 0 1,0 0 0,0 0-1,0 0 1,0 0 0,0 0-1,0 0 1,0 0 0,0 0-1,0 0 1,0 0 0,1 0-1,-1 0 1,0 0 0,0 0-1,0 0 1,0 0 0,0 0-1,0 0 1,0 0 0,0 0-1,0 0 1,0 0 0,0 0-1,0 0 1,0 1 0,0-1-1,0 0 1,0 0 0,0 0-1,0 0 1,0 0 0,0 0-1,0 0 1,0 0 0,0 0-1,0 0 1,0 0-1,0 0 1,0 0 0,0 0-1,0 0 1,0 0 0,0 0-1,0 0 1,0 1 0,0-1-1,0 0 1,0 0 0,0 0-1,0 0 1,0 0 0,0 0-1,0 0 1,0 0 0,0 0-1,0 0 1,0 0 0,-8 7 246,-226 152 849,144-96-612,74-51-369,12-9-69,-11 10 157,14-12-202,1-1-1,0 0 1,0 0 0,0 1-1,0-1 1,-1 0 0,1 0 0,0 1-1,0-1 1,0 0 0,0 0-1,0 1 1,0-1 0,0 0 0,0 0-1,0 1 1,0-1 0,0 0 0,0 0-1,0 1 1,0-1 0,0 0-1,0 1 1,0-1 0,0 0 0,0 0-1,0 1 1,0-1 0,1 0-1,-1 0 1,0 1 0,0-1 0,0 0-1,0 0 1,1 0 0,-1 1-1,0-1 1,0 0 0,0 0 0,1 0-1,-1 0 1,0 1 0,0-1-1,1 0 1,-1 0 0,0 0 0,0 0-1,1 0 1,-1 0 0,0 0-1,0 0 1,1 0 0,-1 0 0,0 0-1,1 0 1,-1 0 0,0 0-1,0 0 1,1 0 0,5 0 15,0 0 1,0 0 0,0 0-1,0-1 1,-1 0-1,1 0 1,0 0-1,0-1 1,10-5-1,7 0-27,127-49-616,-21 8-14,329-88-1206,-435 131 1863,41-3 1,-62 8-2,14 0 90,-16 1-101,0-1 1,1 0-1,-1 0 0,0 0 1,0 1-1,0-1 0,1 0 1,-1 0-1,0 1 1,0-1-1,0 0 0,1 1 1,-1-1-1,0 0 0,0 1 1,0-1-1,0 0 1,0 1-1,0-1 0,0 0 1,0 1-1,0-1 0,0 0 1,0 1-1,0-1 0,0 0 1,0 1-1,0-1 1,0 0-1,0 1 0,0-1 1,-1 0-1,1 0 0,0 1 1,0-1-1,0 0 1,0 1-1,-1-1 0,1 0 1,-1 2 9,0 0 1,0-1-1,0 1 0,0-1 1,0 1-1,0-1 1,0 0-1,0 0 0,-1 1 1,1-1-1,0 0 1,-3 1-1,-185 104 800,189-106-815,-251 135 659,241-128-538,0 0-1,0 1 0,-16 16 1,25-23-113,1 0 1,-1 0 0,0 0 0,0 0 0,1 0 0,-1 0 0,1 0 0,-1 0-1,1 0 1,-1 0 0,1 0 0,-1 0 0,1 0 0,0 0 0,0 0 0,0 1-1,0 1 1,0-2-7,0-1-1,0 1 1,1 0 0,-1-1-1,1 1 1,-1 0 0,1-1-1,-1 1 1,1-1-1,-1 1 1,1-1 0,-1 1-1,1-1 1,0 1-1,-1-1 1,1 0 0,0 1-1,-1-1 1,1 0-1,0 1 1,0-1 0,-1 0-1,1 0 1,0 0 0,0 0-1,0 0 1,-1 0-1,1 0 1,1 0 0,25-1-59,-1-1 1,1-1 0,43-12 0,-59 13-12,404-129-1254,-291 87 930,-83 30 344,1 2 1,46-8 0,-72 19 216,-16 1-167,1 0 1,-1 0-1,0 0 0,0 0 0,0 0 0,0 0 0,0 0 1,0 0-1,0 0 0,0 0 0,0 0 0,1 0 0,-1 0 1,0 0-1,0 0 0,0 0 0,0 0 0,0 0 0,0 0 1,0 0-1,0 1 0,0-1 0,0 0 0,0 0 0,1 0 1,-1 0-1,0 0 0,0 0 0,0 0 0,0 0 0,0 0 1,0 0-1,0 1 0,0-1 0,0 0 0,0 0 0,0 0 1,0 0-1,0 0 0,0 0 0,0 0 0,0 0 0,0 0 1,0 1-1,0-1 0,0 0 0,0 0 0,0 0 0,0 0 1,0 0-1,0 0 0,0 0 0,-1 0 0,1 1 0,-16 11 241,14-10-229,-44 27 276,27-18-112,0 1 1,1 1 0,0 1-1,-32 31 1,40-34-44,-17 21 185,26-30-317,-1 1-1,1-1 0,-1 0 0,1 1 0,0 0 1,0-1-1,0 1 0,0 0 0,0-1 1,1 1-1,-1 4 0,1-6-35,0-1 0,0 1 0,0 0 0,0-1 0,0 1 1,0 0-1,1-1 0,-1 1 0,0-1 0,0 1 0,1 0 0,-1-1 0,0 1 0,1-1 1,-1 1-1,0-1 0,1 1 0,-1-1 0,1 1 0,-1-1 0,1 1 0,-1-1 0,1 0 1,-1 1-1,1-1 0,-1 0 0,1 1 0,0-1 0,-1 0 0,1 0 0,-1 0 0,1 0 1,0 1-1,-1-1 0,1 0 0,0 0 0,-1 0 0,1 0 0,0 0 0,26-5-2291,-25 4 2050,31-8-1610</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1:52.587"/>
    </inkml:context>
    <inkml:brush xml:id="br0">
      <inkml:brushProperty name="width" value="0.1" units="cm"/>
      <inkml:brushProperty name="height" value="0.1" units="cm"/>
      <inkml:brushProperty name="color" value="#66CC00"/>
    </inkml:brush>
  </inkml:definitions>
  <inkml:trace contextRef="#ctx0" brushRef="#br0">281 161 5312,'13'-11'3215,"-20"17"-1129,-71 64 1906,6-6-2827,-28 19 184,96-79-1264,-19 17 289,22-20-351,0 0 0,0 1 1,0-1-1,1 0 0,-1 0 0,0 1 0,0-1 0,1 0 0,-1 1 0,1-1 0,-1 0 0,1 1 1,0-1-1,-1 1 0,1-1 0,0 1 0,0 1 0,0-2-15,1-1-1,-1 1 1,0-1 0,1 1-1,-1-1 1,0 0-1,1 1 1,-1-1 0,1 1-1,-1-1 1,1 0 0,-1 1-1,1-1 1,-1 0-1,1 1 1,-1-1 0,1 0-1,-1 0 1,1 0 0,-1 0-1,1 1 1,0-1-1,-1 0 1,1 0 0,-1 0-1,1 0 1,-1 0 0,1 0-1,0-1 1,0 1 0,26-4 117,-22 3-119,46-11 27,96-38-1,-104 33-44,80-30-78,203-68 95,-319 113-72,-1 0-14,1 0 0,-1 0 0,0 1 0,1 0 0,-1 0 0,9 1-1,-15 0 82,1-1-1,-1 1 0,0 0 0,1 0 0,-1 0 1,0 0-1,1 0 0,-1 1 0,0-1 0,1 0 0,-1 0 1,0 0-1,0 0 0,1 0 0,-1 0 0,0 0 0,0 1 1,1-1-1,-1 0 0,0 0 0,0 0 0,1 0 0,-1 1 1,0-1-1,0 0 0,0 0 0,1 1 0,-1-1 1,0 0-1,0 1 0,0-1 0,0 0 0,0 0 0,1 1 1,-1-1-1,0 0 0,0 1 0,0-1 0,0 0 0,0 1 1,0-1-1,0 0 0,0 0 0,0 1 0,0-1 0,0 0 1,-1 1-1,1-1 0,0 0 0,0 1 0,0-1 1,0 0-1,0 0 0,-1 1 0,1-1 0,0 0 0,0 0 1,0 1-1,-1-1 0,-13 16 67,12-15-61,-20 18 209,-1 0 1,-1-2-1,-40 22 1,46-28-81,-35 17 283,-60 24 1,21-11-219,77-30-273,20-10-258,7-3 237,227-82-1553,96-25 603,-322 105 1015,315-76-132,-315 78 173,-10 1 6,0 0-1,1 0 1,-1 0 0,1 1-1,-1 0 1,1 0 0,-1 0-1,1 0 1,-1 0 0,0 1-1,1-1 1,-1 1 0,1 0-1,3 2 1,-7-3-9,1 0-1,-1 0 0,1 1 1,-1-1-1,1 0 1,-1 0-1,0 1 1,1-1-1,-1 0 0,0 1 1,1-1-1,-1 0 1,0 1-1,1-1 1,-1 0-1,0 1 0,0-1 1,1 1-1,-1-1 1,0 1-1,0-1 0,0 1 1,0-1-1,0 0 1,0 1-1,0-1 1,0 2-1,0-1 9,0 0-1,0 0 1,-1 0-1,1 0 1,-1 0-1,1-1 1,-1 1-1,0 0 1,1 0-1,-1 0 1,0 0-1,-1 1 1,-5 4 82,-1-1 0,-14 9 0,-118 54 620,35-19-204,-100 47 729,256-110-1334,202-72-613,-165 55 392,222-73-736,125-21-296,-382 112 1100,-41 11 166,-26 8 123,-90 34 268,-130 46 952,-122 23 493,345-106-1718,-236 73 955,171-52-769,63-20-217,5-1-23,0-1-1,0 1 0,0-1 1,-13 1-1,21-3 8,-1 0-1,1 0 1,0 0-1,0 0 1,-1 0 0,1 0-1,0 0 1,-1 0-1,1 0 1,0 0-1,-1 0 1,1 0 0,0 0-1,0 0 1,-1 0-1,1 0 1,0-1 0,-1 1-1,1 0 1,0 0-1,0 0 1,-1 0-1,1-1 1,0 1 0,0 0-1,-1 0 1,1 0-1,0-1 1,0 1 0,0 0-1,-1-1 1,2 1-11,-1-1 0,1 0 0,-1 1 0,1-1 1,-1 0-1,1 1 0,-1-1 0,1 1 0,0-1 0,-1 1 1,1-1-1,0 1 0,-1-1 0,1 1 0,1-1 0,164-85-1561,-78 42 1129,133-88-1,-215 128 411,0 0-1,0-1 0,10-10 0,-16 14 33,1 1 1,-1-1-1,0 1 1,1-1-1,-1 1 1,0-1-1,1 1 1,-1-1-1,0 0 1,0 1-1,0-1 1,1 1-1,-1-1 1,0 0-1,0 1 1,0-1-1,0 1 1,0-1-1,0 0 1,0 0-1,-1 0-4,1 0-1,-1 1 0,1-1 1,-1 0-1,1 1 0,-1-1 1,0 1-1,1-1 0,-1 1 1,0 0-1,1-1 1,-1 1-1,0 0 0,0-1 1,1 1-1,-1 0 0,0 0 1,0 0-1,0-1 0,-1 1 1,-4-1 18,0 1 1,-1-1-1,1 1 0,-1 0 1,1 1-1,0 0 1,-1 0-1,-7 2 0,-6 1 91,-337 83 2180,279-65-1951,21-6-26,5 0 352,-93 14 1,114-28-354,17-4-174,14 2-124,0 0 0,0-1 0,0 1 1,-1 0-1,1 0 0,0 0 1,0 0-1,0 0 0,0 0 0,-1 0 1,1-1-1,0 1 0,0 0 0,0 0 1,0 0-1,0 0 0,-1-1 1,1 1-1,0 0 0,0 0 0,0 0 1,0-1-1,0 1 0,0 0 0,0 0 1,0 0-1,0-1 0,0 1 1,0 0-1,0 0 0,0-1 0,1 0-5,0 0 1,-1-1-1,1 1 0,0 0 0,0-1 0,1 1 1,-1 0-1,0 0 0,0 0 0,0 0 0,1 0 1,-1 0-1,2-1 0,45-25-291,63-29 1,56-12-397,37-1-589,-166 54 525,-37 15 745,-1 0 1,0 0-1,0 0 0,1 0 0,-1 0 1,0-1-1,0 1 0,1 0 0,-1 0 1,0 0-1,0 0 0,1 0 0,-1-1 1,0 1-1,0 0 0,0 0 0,1 0 1,-1-1-1,0 1 0,0 0 0,0 0 1,0 0-1,0-1 0,0 1 0,1 0 1,-1 0-1,0-1 0,0 1 0,-16 0-72,-235 60 1172,240-57-1049,-427 118 1463,429-119-1498,8-1-21,-1 0 0,1-1 0,0 1 0,-1-1 0,1 1 0,-1-1 0,1 1 0,-1-1 1,1 0-1,-1 0 0,1 0 0,-1 0 0,1 0 0,-1 0 0,1 0 0,-1-1 0,1 1 0,-3-1 0,9-2-390,101-40-4597,-54 25 3146</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4:21.361"/>
    </inkml:context>
    <inkml:brush xml:id="br0">
      <inkml:brushProperty name="width" value="0.1" units="cm"/>
      <inkml:brushProperty name="height" value="0.1" units="cm"/>
      <inkml:brushProperty name="color" value="#66CC00"/>
    </inkml:brush>
  </inkml:definitions>
  <inkml:trace contextRef="#ctx0" brushRef="#br0">7297 170 8480,'-23'-18'2730,"23"18"-2679,-1-1 0,1 1 0,-1 0 1,1-1-1,-1 1 0,1 0 0,-1 0 0,1-1 0,-1 1 0,1 0 0,-1 0 0,1 0 0,-1 0 0,1 0 0,-1 0 0,1-1 0,-1 1 0,1 0 0,-1 0 0,0 1 0,-125 7 893,-76 6 773,155-12-1562,-186 4 414,171-7-466,-276-3 345,-65-6-1216,343 10-122,257-4-310,-76 1 810,260-5 92,138-11 714,-500 18-230,1-1 1,30-8 0,-34 2 226,-15 8-397,-1 0 0,0 0 0,1 0 1,-1 0-1,0-1 0,1 1 0,-1 0 0,0 0 0,1-1 0,-1 1 0,0 0 0,1 0 0,-1-1 0,0 1 0,0 0 1,1-1-1,-1 1 0,0-1 0,0 1 0,0 0 0,0-1 0,0 1 0,1 0 0,-1-1 0,0 1 0,0-1 0,0 0 1,-3-1 22,0 1 0,0-1-1,0 0 1,0 1 0,0 0 0,-1-1 0,1 1 0,0 1 0,-1-1 0,1 0 0,-1 1 0,-4-1 0,-161-6 527,118 7-445,-144-2 158,-154 7-210,321-2-229,19-5-91,20 0 38,249-11-368,491-24 1773,-725 36-976,-20 1-72,0 0 0,0-1 0,12-2 0,-18 3-140,0 0 1,0 0-1,0 0 1,0 0-1,0 0 1,0 0-1,0 0 1,0 0-1,0 0 1,0 0-1,0 0 1,0 0-1,1 0 1,-1 0-1,0 0 1,0 0-1,0 0 0,0 0 1,0 0-1,0 0 1,0 0-1,0 0 1,0 0-1,0-1 1,0 1-1,0 0 1,0 0-1,0 0 1,0 0-1,0 0 1,0 0-1,0 0 1,0 0-1,0 0 1,0 0-1,0 0 1,0 0-1,0 0 0,0-1 1,0 1-1,0 0 1,0 0-1,0 0 1,0 0-1,0 0 1,0 0-1,0 0 1,0 0-1,0 0 1,0 0-1,0 0 1,0 0-1,0 0 1,0 0-1,0-1 1,-7-2 209,-8 0-55,-30-3 0,-114 1 335,78 5-332,-218-3-71,235 2-83,-92 1-416,86 1-173,65 0 331,7 0 156,12 4-53,18-1-199,2-1 0,54-1 1,-62-2 220,468 16-1303,-287-7 589,328-1 2919,-504-8-1669,-10 1 53,0 1-1,0 1 1,33 8 0,-52-11-432,0 1-1,-1-1 0,1 1 0,-1-1 0,1 1 0,-1-1 0,1 1 0,-1 0 1,1 0-1,1 1 0,-3-2-28,0 0 0,0 1 1,0-1-1,0 0 0,0 0 1,0 0-1,0 1 0,0-1 1,0 0-1,0 0 0,0 0 0,0 1 1,0-1-1,-1 0 0,1 0 1,0 0-1,0 1 0,0-1 1,0 0-1,0 0 0,-1 0 1,1 0-1,0 0 0,0 1 0,0-1 1,0 0-1,-1 0 0,1 0 1,0 0-1,0 0 0,0 0 1,-1 0-1,1 0 0,0 0 1,0 0-1,-1 0 0,1 0 0,0 0 1,0 0-1,-1 0 0,-5 2 2,-1-1-1,1 0 1,-10 0-1,-284-1-436,419 8-53,-50-3 320,514 44-113,-474-37 239,226 33 894,-335-44-824,-4 1-27,-18 0-7,-153-10 3,-265-20 118,-93 3 244,452 24-804,-128 15-1,169-6 130,38-8 284,0 1 0,0-1 0,1 1 0,-1 0 0,0-1-1,1 1 1,-1 0 0,0 0 0,1 0 0,-1 0 0,1 1 0,0-1-1,-1 0 1,1 0 0,0 1 0,0-1 0,-2 3 0,3-3 9,0-1-1,0 1 1,0 0 0,0-1 0,0 1-1,0 0 1,0-1 0,0 1-1,0 0 1,0-1 0,0 1 0,0 0-1,1-1 1,-1 1 0,0 0 0,0-1-1,1 1 1,-1-1 0,0 1 0,1 0-1,-1-1 1,1 1 0,-1-1 0,1 1-1,-1-1 1,1 0 0,-1 1-1,1-1 1,-1 1 0,1-1 0,0 0-1,-1 1 1,2-1 0,24 10-225,-21-8 155,144 37-525,2 1 41,-143-37 536,1 0 1,-1 1 0,0-1-1,0 2 1,9 6 0,-16-11 42,-1 0 0,1 0 0,-1 1 0,1-1 0,-1 0 1,1 1-1,-1-1 0,1 1 0,-1-1 0,0 0 0,1 1 1,-1-1-1,1 1 0,-1-1 0,0 1 0,0-1 0,1 1 1,-1-1-1,0 1 0,0 0 0,1-1 0,-1 1 0,0-1 0,0 1 1,0-1-1,0 1 0,0 0 0,0-1 0,0 1 0,0-1 1,0 1-1,0 0 0,-1-1 0,1 1 0,0-1 0,0 1 1,0-1-1,-1 1 0,1-1 0,-1 2 0,-1 0 28,0 0 1,-1 0-1,0 0 0,1 0 0,-1-1 1,0 1-1,0-1 0,1 0 0,-5 2 1,-30 8 221,0-1 0,-1-2 1,-61 6-1,47-7-156,-239 35 98,26 3-1157,236-37 715,29-8 221,-1 0 1,0 1-1,1-1 1,-1 0-1,0 0 1,1 1-1,-1-1 1,1 1-1,-1-1 1,0 0-1,1 1 1,-1-1-1,1 1 1,-1 0-1,1 0 17,0-1-1,0 0 0,0 0 0,0 1 0,0-1 0,0 0 0,0 0 1,0 1-1,0-1 0,1 0 0,-1 0 0,0 1 0,0-1 1,0 0-1,0 0 0,1 0 0,-1 1 0,0-1 0,0 0 0,1 0 1,-1 0-1,0 0 0,0 0 0,0 0 0,1 1 0,-1-1 1,0 0-1,1 0 0,-1 0 0,0 0 0,0 0 0,1 0 0,-1 0 1,0 0-1,1 0 0,12 2-317,23 1-1,-9-2 172,214 12-428,107-4 1052,-326-9-289,1-2 0,22-4 1,-33 2 27,-17 2 26,-32-3 121,28 5-330,-2-1-6,-327-24 470,228 22-326,-122 11 0,67 2-1092,168-10 851,1-1 0,-1 1 0,0 0 1,1-1-1,3-1 0,9-2-118,379-35-909,-379 39 1175,-1-1 1,1 2-1,-1 0 1,1 1 0,-1 0-1,17 6 1,-32-8-65,0 0 0,1 0-1,-1 0 1,0 0 0,0 0 0,0 0 0,0 0 0,1 0 0,-1 0-1,0 0 1,0 0 0,0 0 0,0 0 0,0 0 0,1 0 0,-1 0-1,0 0 1,0 0 0,0 0 0,0 1 0,0-1 0,0 0 0,1 0-1,-1 0 1,0 0 0,0 0 0,0 0 0,0 0 0,0 1-1,0-1 1,0 0 0,0 0 0,0 0 0,0 0 0,0 1 0,0-1-1,0 0 1,0 0 0,0 0 0,0 0 0,0 0 0,0 1 0,0-1-1,0 0 1,0 0 0,0 0 0,0 0 0,0 1 0,0-1 0,0 0-1,0 0 1,0 0 0,0 0 0,0 0 0,0 0 0,-1 1 0,1-1-1,0 0 1,0 0 0,0 0 0,0 0 0,0 0 0,0 0-1,0 0 1,-1 0 0,1 0 0,0 1 0,0-1 0,0 0 0,-15 4 126,-66-2 262,41-2-267,-154 6 388,61 0-216,-263 2 527,287-3-608,-213 0-881,295-6 267,27 1 375,0 0-1,0-1 1,0 1-1,0 0 0,1 0 1,-1 0-1,0 0 1,0 0-1,0 0 1,0 0-1,0 0 0,0 0 1,0 0-1,0 0 1,0 0-1,0-1 1,0 1-1,0 0 0,0 0 1,0 0-1,0 0 1,0 0-1,0 0 1,0 0-1,0 0 1,0 0-1,0 0 0,0-1 1,0 1-1,0 0 1,0 0-1,0 0 1,0 0-1,0 0 0,-1 0 1,1 0-1,0 0 1,17-2-249,934 15-4227,-913-12 4481,-36-1 136,-6-1 43,-27 0 280,-169-6 1236,-370-13-272,-102 1-586,462 12-465,-69-4-174,13-15-761,259 25 515,-1 0 0,0 0 0,1-1 1,-13-4-1,20 6 53,-1 0 1,1-1-1,-1 1 1,1 0-1,0 0 1,-1-1-1,1 1 1,-1 0-1,1-1 1,0 1-1,-1 0 1,1-1-1,0 1 1,-1 0-1,1-1 1,0 1-1,0-1 1,-1 1-1,1-1 1,0 1-1,0 0 1,0-1-1,-1 1 1,1-1-1,0 1 1,0-1-1,0 1 1,0-1-1,0 1 1,0-1-1,0 1 1,0-1-1,0 1 1,0-1-1,1 1 1,-1-1-1,0 1 1,0-1-1,0 1 1,1-1-1,-1 1 1,0 0-1,0-1 1,1 1-1,-1-1 1,0 1-1,1 0 1,0-1-1,2-2-24,0 1-1,0-1 1,0 1-1,0 0 1,1 0-1,-1 1 1,5-3-1,24-7-124,1 0 0,51-9-1,77-5-122,-122 20 200,590-58-425,-449 46 651,-137 11 181,-35 3 56,-11 1-117,-19-1 73,-147-2 495,-296 28 234,-49 13-314,438-31-587,-330 7 22,391-13-251,-23-5 0,37 5 54,-1 1-1,1 0 0,-1 0 1,1-1-1,0 1 1,-1-1-1,1 1 0,0-1 1,-1 1-1,1-1 1,0 0-1,0 0 1,-1 0-1,1 0 0,-1-1 1,2 2-1,0-1 1,0 1-1,0-1 1,0 1-1,0-1 1,0 1-1,0-1 1,0 1 0,0-1-1,0 1 1,0-1-1,0 1 1,0 0-1,1-1 1,-1 1-1,0-1 1,0 1-1,1 0 1,-1-1-1,0 1 1,0-1-1,1 1 1,-1 0 0,0-1-1,1 1 1,-1 0-1,1 0 1,-1-1-1,0 1 1,2 0-1,7-6-93,0 2 1,0 0-1,1 0 0,12-3 0,162-37-534,8 11 209,290-28 72,-126 31 800,-613 41 1186,134-7-1349,-356 25 417,428-25-653,-465 38 404,468-38-417,-125 6-503,133-10 166,-1-1-1,-42-8 1,82 9 285,0 0 0,-1 0-1,1 0 1,0 0 0,-1-1 0,1 1-1,0 0 1,-1-1 0,1 1 0,0-1 0,0 1-1,0-1 1,-1 0 0,1 0 0,-1-1-1,5-4-261,9-2-54,4 1 209,-1 1 0,1 0 1,0 1-1,0 1 0,19-3 0,-4 1 5,397-58-651,213 19 796,-613 44 74,-7 1-11,-19 0 258,-8 1 359,-140 12 61,-262 28 101,-43 12-560,423-50-300,-494 50-1469,517-53 1450,-8 1-168,0 0 0,-1-1 0,-23-2 0,36 2 165,1 0 1,-1 0-1,1 0 1,-1 0-1,1 0 1,-1 0-1,1 0 1,-1 0-1,1-1 0,-1 1 1,1 0-1,0 0 1,-1 0-1,1 0 1,-1-1-1,1 1 1,-1 0-1,1 0 1,0-1-1,-1 1 1,1 0-1,0-1 0,-1 1 1,1-1-1,0 1 1,-1 0-1,1-1 1,0 0-1,0 0-20,1 1 0,-1-1 0,1 0-1,-1 1 1,1-1 0,0 0 0,-1 1 0,1-1-1,0 1 1,0-1 0,0 1 0,-1-1 0,1 1-1,0 0 1,1-1 0,16-6-264,0 1 1,1 1-1,30-6 0,63-2-324,-71 9 411,496-34 306,-537 38-72,0 0 0,0 0 0,0 0 0,0 0 0,0 0 0,0 0 1,0 0-1,0 0 0,0 0 0,0 0 0,0 1 0,0-1 0,0 0 1,0 0-1,0 0 0,0 0 0,0 0 0,0 0 0,0 0 0,0 0 0,0 0 1,0 0-1,0 0 0,0 0 0,0 1 0,0-1 0,0 0 0,0 0 0,0 0 1,0 0-1,0 0 0,0 0 0,0 0 0,0 0 0,0 0 0,0 0 1,0 0-1,0 0 0,1 0 0,-1 0 0,0 1 0,0-1 0,0 0 0,0 0 1,0 0-1,-11 4 151,-21 3 252,-34 3-1,-219 16 363,-86 2-421,-17-1-187,51-18-902,304-11 428,32 2 278,1 0 1,-1 0 0,1 0 0,0 0-1,-1 0 1,1 0 0,-1 0 0,1-1-1,0 1 1,-1 0 0,1 0 0,-1 0-1,1 0 1,0-1 0,-1 1 0,1 0-1,0 0 1,-1-1 0,1 1 0,0 0-1,-1-1 1,1 1 0,0 0 0,0-1-1,-1 1 1,1-1 0,0 1 0,0-1-1,0 0-2,0 1-1,1-1 1,-1 0-1,1 1 1,-1-1 0,1 0-1,-1 1 1,1-1-1,0 1 1,-1-1-1,1 1 1,0-1-1,-1 1 1,1-1-1,0 1 1,0 0-1,-1-1 1,1 1-1,1-1 1,19-5-188,0 0 1,0 1 0,30-2-1,563-55-600,-250 50 1668,-338 14-619,-20-1 52,-16 0 742,-131 2-350,-256 15 474,-84 15-602,148-1-345,-23 1-1050,322-32 387,24-1 214,10 0 234,0 0 1,0 0 0,0 0 0,0 0-1,0 0 1,0 0 0,0 0 0,0 0-1,0 0 1,0 0 0,0 0-1,0 0 1,0 0 0,0-1 0,0 1-1,0 0 1,0 0 0,0 0 0,0 0-1,0 0 1,0 0 0,0 0 0,0 0-1,0 0 1,0 0 0,0 0 0,0 0-1,0 0 1,0 0 0,0 0-1,0 0 1,0 0 0,0 0 0,0 0-1,0 0 1,0 0 0,0 0 0,0 0-1,0 0 1,0 0 0,0 0 0,0 0-1,0 0 1,0 0 0,0-1-1,0 1 1,0 0 0,0 0 0,0 0-1,0 0 1,0 0 0,0 0 0,0 0-1,0 0 1,17-5-437,-15 5 412,262-51-1318,-224 44 1275,511-68-34,-531 73 197,-17 1 32,-5 1 26,-38 1 330,-235 33 300,-141 26-523,-11 10-2064,268-40 554,-122 19-1380,101-23 1311,173-26 1198,2 1 1,0 0-1,0-1 1,0 1 0,0-2-1,0 1 1,0 0 0,-8-2-1,12 1 95,1 1 0,0 0 0,-1 0-1,1 0 1,-1 0 0,1 0 0,-1-1-1,1 1 1,-1 0 0,1 0 0,0 0-1,-1-1 1,1 1 0,0 0 0,-1-1-1,1 1 1,0 0 0,-1-1 0,1 1-1,-1-1 1,1 0 26,0 1-1,1 0 1,-1-1-1,0 1 0,0 0 1,0-1-1,0 1 1,0 0-1,0-1 0,0 1 1,1 0-1,-1 0 1,0-1-1,0 1 1,0 0-1,1-1 0,-1 1 1,0 0-1,0 0 1,1 0-1,-1-1 1,0 1-1,25-13 545,-16 9-345,35-15 444,0 2 0,1 2 0,1 2 1,0 2-1,48-5 0,-51 11-143,55-1 0,-83 7-389,-15-1-104,0 0-1,0 0 1,0 0-1,0 0 0,0 0 1,0 0-1,0 0 1,0 0-1,0 0 0,0 0 1,0 0-1,0 0 1,0 0-1,0 0 0,0 0 1,0 0-1,0 0 1,0 0-1,-1 0 0,1 0 1,0 0-1,0 0 1,0 1-1,0-1 0,1 0 1,-1 0-1,0 0 1,0 0-1,0 0 0,0 0 1,0 0-1,0 0 1,0 0-1,0 0 0,0 0 1,0 0-1,0 0 1,0 0-1,0 0 0,0 0 1,0 0-1,0 0 1,0 0-1,0 0 0,0 0 1,0 0-1,0 0 1,0 0-1,0 0 0,0 0 1,0 0-1,0 0 1,0 0-1,0 0 0,0 0 1,0 0-1,1 0 1,-1 0-1,0 0 0,0 0 1,0 0-1,0 0 1,0 0-1,0 0 0,-11 4 247,-71 13 103,-173 30 378,-76 2-335,45-7-190,208-30-319,70-11 58,-4 2-122,-1-2 0,1 1 0,-17-2 0,29 0 163,0 0 0,0 0 0,0 0 0,1 0 0,-1 0 0,0 0 0,0 0 1,0 0-1,0 0 0,0-1 0,0 1 0,0 0 0,0 0 0,0 0 0,0 0 0,1 0 1,-1 0-1,0 0 0,0 0 0,0-1 0,0 1 0,0 0 0,0 0 0,0 0 0,0 0 1,0 0-1,0 0 0,0-1 0,0 1 0,0 0 0,0 0 0,0 0 0,0 0 1,0 0-1,0 0 0,0-1 0,0 1 0,0 0 0,-1 0 0,1 0 0,0 0 0,0 0 1,0 0-1,0 0 0,0 0 0,0-1 0,0 1 0,0 0 0,0 0 0,0 0 0,-1 0 1,1 0-1,0 0 0,0 0 0,0 0 0,0 0 0,0 0 0,16-8-321,158-43-416,-128 39 613,283-61-288,-281 66 330,121-27 136,-167 34 3,0 0 0,-1-1 0,1 1 0,0 0 0,-1-1 0,1 0 0,0 1 0,-1-1 0,1 0 0,-1 0 0,0 0 0,3-2 0,-7 3 89,0-1 0,0 1 1,0 0-1,0 0 0,0 0 1,0 1-1,0-1 0,-6 2 1,-124 19 1009,-225 38 107,-27 2-629,321-52-551,-138 16-120,157-23-135,30-5-92,13-1 78,10-2-140,17-5-206,41-11 1,-52 18 433,84-26-724,13 4 288</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4:21.770"/>
    </inkml:context>
    <inkml:brush xml:id="br0">
      <inkml:brushProperty name="width" value="0.1" units="cm"/>
      <inkml:brushProperty name="height" value="0.1" units="cm"/>
      <inkml:brushProperty name="color" value="#66CC00"/>
    </inkml:brush>
  </inkml:definitions>
  <inkml:trace contextRef="#ctx0" brushRef="#br0">714 1 5312,'-29'0'2644,"10"1"-2409,-31 5 0,-38 8 992,-41 7 288,-111 20-390,155-27-682,65-10-350,4-1-454,-22 1-1,119-12-1487,-56 5 1458,168-22-1561,-66 12 1142</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4:22.415"/>
    </inkml:context>
    <inkml:brush xml:id="br0">
      <inkml:brushProperty name="width" value="0.1" units="cm"/>
      <inkml:brushProperty name="height" value="0.1" units="cm"/>
      <inkml:brushProperty name="color" value="#66CC00"/>
    </inkml:brush>
  </inkml:definitions>
  <inkml:trace contextRef="#ctx0" brushRef="#br0">71 35 8064,'14'-4'1970,"25"-1"1,-36 5-2382,-17-13 3179,11 12-2583,1-1-1,0 1 1,-1 0-1,0 0 1,1 0 0,-1 0-1,0 0 1,-5 0-1,0-1 171,9 2-336,0 0 0,0 1 0,-1-1 0,1 0-1,0 0 1,0 0 0,0 0 0,0 0 0,0 0 0,0 0-1,0 0 1,1 0 0,6-1 13,82 6-530,92 15 0,-32-2-31,-12-2 444,-128-14 340,-16 0 71,-75-2 314,19 0-431,-137 2 105,-89 21-106,261-18-224,24-3-56,5 0-16,21 2-24,495 30-25,-45-6 1052,-433-23 5,-75-5-534,-3 0-316,-261 6 10,194-4-29,-144 20 0,242-21-46,-1 1 0,1-1 1,-9 4-1,16-5-5,-1 1 1,0-1-1,1 0 0,-1 0 0,1 1 0,-1-1 1,1 0-1,-1 1 0,1-1 0,-1 0 0,1 1 1,-1-1-1,1 1 0,-1-1 0,1 1 0,0-1 1,-1 1-1,1-1 0,0 1 0,-1-1 0,1 1 1,0 0-1,0-1 0,0 1 0,-1-1 1,1 1-1,0 0 0,0 0 0,0 0-1,1 0 0,-1 0 1,1 0-1,-1 0 0,0-1 0,1 1 0,-1 0 0,1 0 1,0-1-1,-1 1 0,1 0 0,0-1 0,-1 1 0,1 0 1,0-1-1,0 1 0,-1-1 0,1 0 0,2 1 0,14 5-20,0-1 0,1 0-1,-1-2 1,34 3 0,349 13-625,33-16-2489,-326-2 1449,-24 3 588</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196"/>
    </inkml:context>
    <inkml:brush xml:id="br0">
      <inkml:brushProperty name="width" value="0.1" units="cm"/>
      <inkml:brushProperty name="height" value="0.1" units="cm"/>
      <inkml:brushProperty name="color" value="#66CC00"/>
    </inkml:brush>
  </inkml:definitions>
  <inkml:trace contextRef="#ctx0" brushRef="#br0">5 3630 6400,'1'6'3297,"-1"-6"-3160,1 0-50,-1 0-1,0 0 0,1-1 172,-1 1-172,0 0 0,0 0 0,0-1 0,0 1 0,0 0 0,1 0 0,-1 0 0,0 0 0,0 0 0,0 0 0,0 0 0,0-1 0,0 1 0,0 0 0,0-1 0,0 1 0,0 0 0,0 0 0,0-1 0,0 1 0,0 0 1,0 0-1,0-1 0,0-5 389,0 1 0,1-2 0,-1 1 0,1 1 0,1-1 0,-1 0 0,1 0 0,-1 1 0,2 0 0,-1-1 0,0 1 0,1 0 0,4-7 0,19-44 1338,-24 54-1783,-2-1 0,1 1-1,0 0 1,0-1 0,-1 1-1,0-1 1,0 0 0,1 0-1,-1 1 1,0-1 0,-1-4-1,-3-27 527,1 21-346,2 10-180,0-1-1,1 1 1,-1 0 0,1 0-1,0-1 1,0 1 0,0 0 0,0-1-1,0-4 1,2-1 68,-1-1-1,-1 0 1,-1-18-1,0 4-178,0 17 152,1 0 1,-1 0-1,-1 0 0,1 1 0,-6-13 0,7 13-177,0 5 105,0 1 1,0 0 0,0-1 0,0 0-1,0 1 1,0-1 0,0 0-1,0 1 1,0-1 0,0 1 0,0 0-1,-1-1 1,1 1 0,0-1 0,-1 0-1,1 1 1,0-1 0,-1 1 0,1-1-1,-1 1 1,0-2 8,0 1 0,0 0 0,1 0 0,-1-1 0,1 1 0,-1 0 1,0-1-1,1 1 0,0-1 0,0 1 0,0 0 0,-1-1 0,1 1 0,0-1 0,0 0 0,0 2 0,0-2 0,0 0 1,1 1-1,-1-3 0,0 1 13,1 0 1,-1-1-1,0 1 1,0 0-1,0 0 1,-1-6-1,-20-82 342,19 84-341,2 6-25,0 0-1,0 1 1,-1-1 0,1 1-1,0-1 1,0 0 0,0 1-1,0 0 1,0-1 0,0 1-1,0-1 1,0 0 0,0 1-1,1-1 1,-1 1-1,0-1 1,0 1 0,0 0-1,1-1 1,-1 0 0,1-4 19,-1 17-82,6 25 1,-1 6-39,-2-10 126,0 40-103,-3-72 70,0 1-1,1 0 1,-1-1-1,1 1 0,-1 0 1,1-1-1,0 0 1,-1 1-1,1-1 0,0 1 1,0-1-1,1 2 1,3 7-223,-4-8 106,-1-4 1,0 1 123,0 0-1,0 0 1,0 0 0,0-1-1,1 1 1,-1 1 0,0-2-1,1-1 1,1-9-48,-2-405 1209,0 411-1130,-1 0 1,0 0-1,-4-11 1,2 4-5,-1 0-215,4 12 188,-1 0 0,1 0 1,0 0-1,0 1 0,0-1 0,-1 0 1,1-1-1,0 1 0,0 1 0,0-1 1,0 0-1,0 0 0,0 0 1,0 0-1,0 0 0,1-2 0,-1 2 52,0-2-1,0 1 0,0-1 0,0 1 1,0-1-1,0 1 0,0 0 0,-2-4 1,-1-11 193,-1-10-262,-4-3 549,5 12-467,2 15-57,1 0-1,-1 0 1,1 0 0,0 0 0,-1 0 0,1 0 0,0 0 0,1-4 0,0 5 5,-1 1 1,0-1 0,0 0-1,0 1 1,0-1 0,0 0-1,0 1 1,0-1 0,0 1-1,0 0 1,0-1 0,-1 0-1,1 1 1,-1-1 0,0 0-1,1 2 1,-1-2 0,-1-1 0,1 1 2,1 0 1,-1 2-1,0-2 1,0 0-1,1 1 1,0 0-1,-1-1 1,1 0-1,0 1 1,-1 0-1,1-1 1,0 1-1,0-1 1,0 0-1,0-1 1,2-5-69,-2 0 1,1 0-1,-1 0 1,-1-13-1,0 0 232,1-517-346,3 476 399,-3-153-570,4 187 581,-4 11-169,-1 4-57,1 0 0,1 0 0,2-15 1,8-34-133,-9 45 120,0 0 0,-1 0 0,-2-29 0,1 14 33,0-116-120,3 123-18,-2 21 114,0-1 0,0 0 0,0-9 0,-1 3-57,0 8 49,0 0 0,0 1 0,0-2 0,0 1 1,0 1-1,0-2 0,1 2 0,0-1 0,0 0 0,-1 0 0,1 0 0,2-3 1,-1 2 7,-1 1 0,0 0 0,1 0 0,-1-1 0,-1 1 0,1 0 0,-1-1 0,1 0 0,-1 1 0,0 0 0,-1-8 0,1 1-15,2 1-19,1 0 0,-1 1 0,1-1 0,4-9 0,-5 15-28,1-7 48,-1 0-1,0 0 1,-1 1-1,1-1 1,-1 0-1,-1 0 1,-1-11-1,1 7 134,-6-14-184,6 22-18,0 4 78,0 0 1,0 1-1,0-1 0,0 1 0,0-1 1,0 0-1,0 1 0,-2-3 0,1-6-145,1 8 147,0 0 1,0 1-1,0-2 1,0 2-1,0-1 1,-1 0-1,1 1 1,-1-1-1,0-1 1,0 2-1,0-2 1,0 0-31,0 1 0,0-1 0,1 1 1,-1 0-1,0 0 0,1-1 0,0 1 0,-1-1 0,1 1 0,0-1 1,1 2-1,-1-5 0,1-11 274,-1 16-261,0-1-1,-1 0 1,1 1 0,-1 0 0,1-1 0,0 1-1,-1-1 1,-1-1 0,2 2 8,-1-1 0,0 1 0,0 0 0,1-1 0,-1 0 0,1 1 0,0-3 0,0-9 79,0 10-55,0-1 1,0 1 0,0-1-1,0 1 1,0 0 0,0-1-1,-3-6 1,3 9-30,0-2 1,0 1-1,0-1 1,0 1-1,0-1 0,0 1 1,0-5-1,1 5-20,-1-1 1,1 1-1,-1 0 0,0-1 0,0 1 1,0-1-1,0 1 0,-1-1 0,1 1 1,-1-1-1,1 1 0,-1-1 0,-2-3 1,3 6 31,0 0 0,0 0 0,0-1 0,0 1 0,0 0 0,0 0 0,0-1 0,0 1 0,0 0 0,-1 0 0,1-1 0,0 1 0,0 0 0,0-1 0,0 1 0,0 0 0,0 0 0,0 0 0,0 0 0,0 0 0,0-1-1,0 1 1,0 0 0,0 0 0,1-1 0,0-16-359,-1-36 689,2 50-336,-2 3 0,1-1 0,-1 1 0,0 0 0,0-1 0,0 1 0,0-1 0,0 1 0,1-1 0,-1 1 0,0 0 0,0 0 0,0-1 0,1 1 0,-1-1 0,0 1 0,0-1 0,0 0 0,0 1 0,0-1 0,0 1 0,0 0 0,0 0 0,-1-1 0,1-6 0,0-11 11,3-45-198,-3 62 181,0 0-1,0 0 1,0 0-1,1 1 0,-1-1 1,0 0-1,1 0 1,-1 0-1,1 0 0,-1 1 1,1-2-1,-1 1 15,1 0-1,0 0 1,-1 1-1,0-2 1,0 1-1,1 0 1,-1 1-1,1-1 1,-1-1-1,0 1 0,0-1 1,2-5 3,1-4-97,-3 8 92,0-1 0,1 1 0,0-1 0,0 0 0,2-5 0,1-6 1,3-1-28,-1 3 53,2 1-129,-7 11 86,1-1-1,-1 1 1,0 0 0,0-1 0,0 0 0,0 1 0,0-1-1,1-4 1,5-18-63,17-35-1,-24 57 67,2-1 0,-1 1 1,1 0-1,0-1 0,-1 2 1,1-1-1,2-2 0,-2 2 4,-1 1 0,1-1-1,0 0 1,0 0 0,-1 0 0,1-1-1,0-1 1,21-39 68,-18 28 69,-5 14-134,1 1 1,-1-2 0,0 1-1,1 0 1,-1 0-1,1 0 1,-1 0 0,0 0-1,1 0 1,0 0-1,0-1 1,0 1-3,0 1 0,0-1 1,0 1-1,-1 0 0,1 0 0,0 0 1,0 0-1,-1-1 0,1 1 0,0 0 1,0 0-1,2 0 0,-2 0-16,1 0 0,0-1 1,0 1-1,0 0 0,0-1 0,-1 0 0,1 1 1,0 0-1,2-3 0,-1 1 38,1-2 0,-1 2 0,0-1 0,0-1 0,0 1-1,-1 0 1,1-1 0,-1 0 0,3-6 0,7-9-37,-12 18 26,1 0 1,0 0 0,0 0-1,0 0 1,-1 1 0,1 0 0,0-1-1,0 0 1,-1 0 0,1 1-1,0-1 1,1 1 0,-2 0-1,1 0 1,0-1 0,2 1 0,16 0-77,-5 1 9,-11-3 117,1 1-1,-1-1 1,0 1 0,1-1-1,-1 0 1,0 1 0,0-2-1,-1 1 1,1-1 0,4-4 0,-13 26-3690,2-10 2618</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197"/>
    </inkml:context>
    <inkml:brush xml:id="br0">
      <inkml:brushProperty name="width" value="0.1" units="cm"/>
      <inkml:brushProperty name="height" value="0.1" units="cm"/>
      <inkml:brushProperty name="color" value="#66CC00"/>
    </inkml:brush>
  </inkml:definitions>
  <inkml:trace contextRef="#ctx0" brushRef="#br0">57 1 4896,'2'15'10045,"-2"-15"-10006,0 1 0,-1-1 0,1 0 0,-1 0-1,1 0 1,0 0 0,0 0 0,-1 0 0,1 0 0,-1 1 0,1-1-1,-1 0 1,1 0 0,0 0 0,0 0 0,-1 0 0,1 0 0,-2 0 0,4 2 281,-1 0 1,0 2-1,1-2 1,-2 1-1,1-1 1,0 1-1,1 5 1,-2-7-160,3 34 905,9 19-164,-9-37-727,0 1 1,-1 0-1,-1 0 0,-2 34 1,0-14 35,1-19 133,-5 31 0,4-30-317,1-14 0,-1-1 1,0 1 0,0-1-1,-2 8 1,-3 10 161,5-15-134,-2-1 1,1 1-1,-3 6 1,3-12-63,1 0 1,0 0 0,1 1 0,-1-2 0,0 2-1,0-1 1,1 1 0,0-1 0,-1 1-1,1-1 1,0 5 0,1-3 38,-1 0 1,1 0-1,-1 0 1,0 0-1,0 0 0,-1 8 1,1 3-20,0 216 515,0-269-215,0 6 37,-4-42 0,1 48-295,0 12-34,0-27-1,-1-10-206,3 24 217,0 17-8,1 1 1,0-16-1,1-45 54,-1 43-111,-1 6 57,-6-34 1,1 5-7,4 40-2,2 6-2,-1 0 1,1 0-1,0 1 1,0-1-1,1-6 1,0-10-189,-1 15 180,0 0 0,0 1 0,1-1 0,0-5 0,-1 0-42,0 10 26,0 0 0,0 0 0,0 0 1,-1 0-1,1 0 0,0 0 0,-1 0 0,1 0 0,-1 0 1,1-1-1,-1 1 0,1 0 0,0 0 0,0 0 0,-1 0 1,1 0-1,0 0 0,-1 1 0,1-1 0,-1 0 0,1 0 0,0 0 1,0 0-1,-1 0 0,1 0 0,0 0 0,-1 0 0,1 0 1,-1 1-1,1-1 0,-6 7-117,7-6 143,1 8-153,-2 85-166,2-65 368,-1 6-104,1-20 80,-2-1 0,0 1 0,-2 0 0,-2 17 0,4-25-51,-1 0-1,1 0 0,0 0 0,1 10 1,0 8-37,-1-14 45,-1-2 23,2-1-1,-1 1 0,2 9 0,0-3-90,-2-12 68,0-1-1,0 1 1,1-1-1,-1 1 0,1-1 1,0 3-1,1 4-16,1 1 0,-1-1 0,0 1 0,-1 0 0,0 0 0,-1-1 0,0 11 0,0-13 47,4 33-75,3 27 117,-7 285 22,4-316-91,0 5-219,-1 35 379,1-45-80,-4-23-100,-1-4 7,1 1 0,1-1 0,-1 1 0,0-1-1,0 1 1,3 5 0,-3-8 13,1 0 0,-1 1-1,1 0 1,-1 0 0,0 4-1,1 5 14,3 18 23,0-10-62,0 40 0,-3-30-171,1-1-1,5 32 1,-5-46 307,-1-1 0,-1 28 0,-2-11-557,5 62 543,1-62-347,0 3 411,-4-20-165,0-4-14,0 0 0,1 0 1,2 16-1,-2-18 47,-1 0 1,1 0-1,-1 0 1,-1 12-1,1 1-271,0 257 221,-1-276 32,1 1-1,-1 0 1,0-1-1,0 1 1,1 0-1,-3 4 1,2-6-16,0 1 1,0 0 0,0 0 0,1 0 0,-1 0 0,0 0 0,1 0 0,0 0 0,-1 0 0,1 0-1,0 0 1,0 4 0,2 0-29,-2 1-1,1-2 1,-1 2-1,0-1 0,-1 8 1,0 5-68,1 225 118,-2-226 180,1-14-198,1-2-1,-1 1 1,1-1-1,0 1 1,0 0-1,0-1 1,0 5-1,1-4-11,0 0 0,-1 1-1,0-1 1,0 0 0,0 1 0,-1 0 0,1-1 0,-1 0 0,0 1-1,-1 4 1,1-5 35,0 0 0,0 0 0,0 0 0,1 1 0,0-2 0,0 1 0,0 1 0,0-1-1,0 3 1,1 5-41,0 0-1,-1 0 1,-1 15-1,0-1 93,1 141-179,1-163 108,-1 0 0,1 0 0,0 0 0,0 0 0,0 0 0,0 0 0,1 0 0,0-1 0,-1 1 0,2 2 0,-2-4-92,8 23-21,-2-5 209,-2-4-98,7 11-15,0-3-26,-10-19 23,1 0 0,-1 1-1,0-1 1,2 6-1,-3-7 43,0 0 0,0-1 0,-1 1 0,1-1 0,1 0-1,1 4 1,2 4 40,1 1 0,-1 0 0,0-1 0,2 14 0,-5-21-49,-1-1-1,0 1 1,0-1-1,1 0 1,2 4 0,-1 0-43,-2-5-13,4 4 92,1 1-36,10 11-63,-13-15 151,8 14-259,-9-14 170,-1 0 1,-1 0 0,2-1 0,0 1-1,-2 0 1,2-1 0,-1 1 0,1 0-1,0-2 1,-1 2 0,1-1 0,2 2-1,-1-2-6,-1 0 0,0 0 0,1 0-1,-1 1 1,0 0 0,0-2-1,0 2 1,0 1 0,0-2 0,0 1-1,-1-1 1,1 2 0,-1-1 0,1 0-1,-1 1 1,1-1 0,-1 0 0,2 5-1,-3-6-4,1 1-1,-1-1 0,1 0 0,-1 1 0,1-2 1,0 2-1,-1-1 0,2 0 0,-1 0 0,0 0 1,-1 0-1,2 0 0,-1 0 0,-1 0 0,2-1 1,-1 1-1,0 0 0,1 0 0,-1 0 1,0-1-1,2 0 0,-2 0 191,-1 0-233,1 0 42,-1 0 1,0 0-1,1-1 1,-1 1 0,0 0-1,0-1 1,0 1-1,1 0 1,-1-1-1,1 1 1,-1 0-1,1 0 1,-1-1 0,0 1-1,0 0 1,1 0-1,-1 0 1,1 0-1,-1 0 1,1 0-1,0 0 1,-1 0-1,0 0 1,1 0 0,22 0-66,-19 0 73,1 0 0,0 0 0,-1 0 0,7-2 0,-9 1 14,0 0-1,0 1 1,-1-1 0,1 1 0,0 0 0,0 0 0,0-1 0,-1 1 0,1 0-1,3 1 1,5-1 3,-9 0-11,-1 0-1,1 0 1,0 0-1,0 0 1,-1 0-1,1 0 1,0 0-1,0 0 1,-1 0 0,1 0-1,-1 1 1,1-1-1,0 0 1,0 1-1,-1-1 1,1 1 0,-1-1-1,1 1 1,0 0-1,-1-1 1,0 0-1,1 2 1,5 3-137,-6-4-48,0 0-617,0-1 756,1 0 0,-1 1 0,0-1 1,0 0-1,0 0 0,0 0 0,0 0 1,0 0-1,0 0 0,0 0 0,0 0 1,0 0-1,0 1 0,0-1 0,0 0 1,0 0-1,0 0 0,0 0 0,0 0 1,0 0-1,0 0 0,0 0 0,0 1 1,0-1-1,0 0 0,0 0 0,0 0 0,0 0 1,0 0-1,0 0 0,0 0 0,0 0 1,0 1-1,0-1 0,0 0 0,0 0 1,0 0-1,-1 0 0,1 0 0,0 0 1,0 0-1,0 0 0,0 0 0,0 0 1,0 0-1,0 0 0,0 0 0,0 0 0,0 0 1,0 0-1,0 1 0,0-1 0,0 0 1</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198"/>
    </inkml:context>
    <inkml:brush xml:id="br0">
      <inkml:brushProperty name="width" value="0.1" units="cm"/>
      <inkml:brushProperty name="height" value="0.1" units="cm"/>
      <inkml:brushProperty name="color" value="#66CC00"/>
    </inkml:brush>
  </inkml:definitions>
  <inkml:trace contextRef="#ctx0" brushRef="#br0">44 116 4224,'0'0'36,"0"0"0,0 0 0,0-1 0,-1 1-1,1 0 1,0 0 0,0 0 0,0 0 0,0 0 0,0 0 0,0 0 0,0 0 0,0 0 0,0 0 0,0 0 0,0 0-1,0-1 1,0 1 0,0 0 0,0 0 0,0 0 0,0 0 0,0 0 0,0 0 0,0 0 0,0 0 0,0 0-1,0 0 1,0 0 0,0 0 0,0 0 0,0 0 0,0 0 0,0 0 0,0-1 0,0 1 0,0 0 0,0 0 0,0 0-1,0 0 1,0 0 0,0 0 0,0 0 0,0-1 0,0 1 0,6-2 1141,13-2 324,-13 3-871,-3 0-287,0 0 1,0-1-1,1 1 1,-1-1 0,0 0-1,3-3 1,8-4 883,-3 4-235,-7 3-670,0-1 1,1 2-1,-2-1 0,1 1 1,1-1-1,-1 1 0,1 0 1,5 0-1,1-1 168,-9 1-428,-1 1 0,0-1 0,1 1 0,-1 0 0,1-1 0,-1 1-1,0 0 1,1 0 0,1 1 0,9 0 415,-10-1-409,-1 0-1,0 0 1,1 0 0,-1 0 0,1 0 0,-1 0 0,0 1-1,1-1 1,-2 1 0,2-1 0,0 1 0,1-1-36,-2 1 0,1 0 0,1-1 0,-2 0 0,2 0 0,-1 0 0,0 0 0,4-1 0,0 1 26,138 3 2086,-123 1-1317,-25 0-1128,3-3 219,1 0 1,-1-1 0,0 1 0,1-1-1,0 1 1,-1 0 0,0 0 0,0-1-1,1 1 1,-1-1 0,1 0 0,-1 0 0,0 1-1,0 0 1,-4 0-369,4 0 254,0-1 0,1 0 0,-2 0 0,1 0 0,0 0 0,1 0 0,-1 0 0,0 0 0,0 0 0,0 0 0,0 0 1,0 0-1,0 0 0,1 0 0,-2 0 0,1-1 0,-4-1-38,0 1 0,1 0 0,0 0 0,-1 1 0,0-1 1,1 1-1,-1 0 0,0 0 0,1 0 0,-6 2 0,-6 2 526,-25 9 0,-63 14 1341,82-22-931,18-3-508,0-1 0,-1-1-1,0 1 1,1-1 0,-1 0-1,1 0 1,-1 0 0,0-1-1,1 1 1,-1-1 0,0-1-1,1 1 1,0 0 0,-1-1-1,-7-5 1,4 5 161,2 1-161,6 1-185,0-1 0,0 1 1,0 0-1,0 0 0,0 0 0,0 0 1,0 0-1,0 0 0,0 0 1,0 0-1,0 0 0,0-1 0,0 1 1,0 0-1,0 0 0,0 0 1,0 0-1,0 0 0,0 0 0,0 0 1,0 0-1,0 0 0,0 0 1,0 0-1,0 0 0,0 0 0,0 0 1,0 0-1,0 0 0,0-1 1,0 1-1,0 0 0,0 0 0,0 0 1,0 0-1,0 0 0,0 0 1,0 0-1,0 0 0,0-1 0,0 1 1,2-12 294,-2 12-291,0-1 1,0 0-1,0 1 0,0-1 1,1 1-1,-1-1 1,0 1-1,1 0 0,-1 0 1,0-1-1,0 1 1,0-1-1,0 1 1,1-1-1,-1 1 0,1 0 1,-1-1-1,1 1 1,-1 0-1,0-1 1,0 1-1,1 0 0,-1 0 1,1 0-1,-1 0 1,1 0-1,0 0 1,-1 0-1,0 0 0,0 0 1,1 0-1,0 0 1,-1 0-1,1 0 1,-1 0-1,10 0 640,-26 0-552,5 4-56,11-3-38,-2-1 1,0 1-1,1-1 0,0 1 0,0-1 0,-1 1 0,0-1 0,1 0 0,-1 1 0,1-1 0,-1 0 0,1 0 0,-1 0 0,1-1 0,0 1 0,-3-1 0,0 0-13,3 0-2,-1 1-1,0 0 1,2 0 0,-2-1-1,1 0 1,0 0 0,-1 0-1,1 0 1,0 1-1,-1-1 1,0-1 0,2 2 6,0 0 1,0 0-1,0 0 1,0 0-1,0 0 1,0 0-1,1 0 1,-1 0-1,0 0 1,0 0-1,0 0 0,0 0 1,0 0-1,0 0 1,0 0-1,0 0 1,0 0-1,0 0 1,0 0-1,0 0 1,0-1-1,0 1 1,0 0-1,0 0 1,0 0-1,0 0 1,0 0-1,0 0 1,0 0-1,0 0 1,0 0-1,0 0 1,1 0-1,-1 0 1,0 0-1,0 0 1,0 0-1,0 0 1,0 0-1,0 0 1,0 0-1,0 0 1,0 0-1,0 0 1,0 0-1,0 0 1,0 0-1,0-1 1,0 1-1,0 0 1,0 0-1,0 0 1,0 0-1,0 0 0,0 0 1,0 0-1,0 0 1,-1 0-1,1 0 1,0 0-1,0 0 1,0 0-1,7 1 38,8 0-35,-9-2 35,1 0 0,0 1 1,-1-2-1,0 0 0,10-5 0,-2 3-120,-13 2 74,1 2-1,1-1 1,-1 1-1,0-1 1,1 1-1,-2 0 1,2-1 0,-1 1-1,3 1 1,14-1 2,-19 0 152,1 0-140,-1-1 0,1 0-1,-1 1 1,0-1-1,1 1 1,0-1 0,-1 1-1,1 0 1,-1 0 0,0 0-1,1 0 1,0-1-1,0 1 1,-1 0 0,1 0-1,-1 0 1,1-1 0,0 1-1,0 0 1,3-1 3,-1 0-4,1 0-1,-1 0 0,2 0 0,-1 0 1,0 0-1,0 1 0,0 0 1,7 1-1,-5-1 42,1 0 0,-1 0 0,10-1 1,54-23 259,-59 23-188,-4 2-35,246-1 410,-276 13-641,7-10 186,1 0-1,-2 0 1,2-1 0,-25-2-1,18 0-60,-33 6 0,26 0 50,-2-2 0,-30 0 0,42-4 4,5 1-91,0-1 1,-18-3 0,5-2 120,18 4-64,-5-2-193,4-1 273,8 0-56,2 3-8,0 1-1,0 0 0,0 0 1,0 0-1,0-1 0,0 1 1,0-1-1,0 1 0,0 0 1,-1-1-1,1 1 0,0-1 1,0 1-1,-1 0 0,1-1 1,0 1-1,0 0 0,0 0 1,0 0-1,0 0 0,-1 0 1,1-1-1,0 1 0,-1 0 1,0-1-1,-1-3-81,2 4 62,0 0 1,0 0 0,0 0 0,0 0 0,0 0 0,0 0 0,0-1 0,0 1 0,0 0 0,0 0 0,0 0 0,0 0 0,0 0 0,0 0 0,0 0 0,0 0 0,0 0 0,1 0-1,-1 0 1,0 0 0,0 0 0,0 0 0,0 0 0,0 0 0,0 0 0,0 0 0,0 0 0,0 0 0,0 0 0,0 0 0,1 0 0,-1 0 0,0 0 0,0 0 0,0 0 0,0 0-1,0 0 1,0 0 0,0 0 0,0 0 0,0 0 0,0 0 0,0 0 0,0 0 0,0 0 0,0 0 0,0 0 0,0 0 0,0 1 0,0-1 0,0 0 0,0 0 0,0 0 0,0 0 0,0 0-1,0 0 1,0 0 0,0 0 0,0 0 0,2 1 21,-1 0 0,0 0 0,0 0 0,1 0-1,-1 0 1,1-1 0,-2 0 0,2 1 0,0-1 0,-1 1 0,1-1-1,-1 0 1,1 1 0,-1-1 0,0 0 0,1 0 0,-1 0-1,1-1 1,-1 1 0,1 0 0,-1-1 0,1 1 0,-1-1-1,0 1 1,2-2 0,5-1 59,-1-1 1,1-1-1,7-5 0,-11 6-60,-4 4-9,1 0-2,-1 0 0,1 0 0,-1 0 0,0 0 0,1-1 0,-1 1 0,0 0 0,0 0 0,1 0 0,-1-1 0,0 1 0,1 0 0,-1 0 0,1 0 0,-1 0 0,0 0 0,0 0 0,1 0 0,-1 0 0,1 0 0,0 0-1,8 0 227,-8 0-19,-21 3-544,-36 22 48,56-25 287,-1 1 1,1-1 0,-1 0 0,1 0 0,0 0 0,0 0-1,0 0 1,-1 0 0,1 0 0,-1 1 0,1-1-1,0-1 1,-1 1 0,1 0 0,-1 0 0,1 0 0,0 0-1,0 0 1,0 0 0,-1 0 0,1 0 0,0-1 0,-1 1-1,1 0 1,-1-1 0,1 1 6,0 0 0,0 0 1,0-1-1,0 1 0,0 0 0,0-1 1,0 1-1,0 0 0,0 0 0,0 0 0,0 0 1,0 0-1,0-1 0,0 1 0,0 0 1,0-1-1,0 1 0,0 0 0,0 0 1,0-1-1,0 1 0,0 0 0,0-1 0,0 1 1,0 0-1,1 0 0,-1 0 0,0 0 1,4-7 52,-3 6-87,0-1 0,-1 2 0,1-1 1,0-1-1,0 1 0,-1 1 0,1-1 0,1 0 1,0-2-1,35-6-41,-28 0 320,-7 6-276,-3 5-121,-1-1 169,0 1 1,-1 0 0,1-1 0,0 1 0,-1-1 0,-4 2-1,-5 2 8,-17 8-394,25-13 363,18 0-3,0-1-1,21-4 1,-15 1 16,36-2 0,0 2-29,-47 3 41,-1 0 0,1 1 0,9 1-1,4 0 21,34 2-2,-20-3-96,-25 3-17,-11-2 72,1 0-1,0-1 1,0 1-1,0-1 1,0 0-1,1 0 0,-2 0 1,1 1-1,1-1 1,0 0-1,115 0-97,-62 3 75,-52-3 23,0 0-1,0 0 0,0 0 1,0 1-1,0-1 0,0 0 0,6 3 1,5-2-130,-13-1 117,1 0 0,-1 0 1,1 0-1,0 0 0,-1 0 1,1 0-1,-1 0 0,1 1 1,-1-1-1,3 2 0,-1 0 30,1 0 1,0 0-1,0-1 0,0 0 0,0 1 0,0-1 1,7 0-1,32 1 30,-43-2-49,219 0 304,-212 0-260,0 1 0,0 0-1,0 0 1,10 4 0,-11-2-21,1-2 1,-1 1-1,1 0 1,9-1-1,33-1 30,-22 3-5,-14-3-29,0 0 0,0-2-1,23-4 1,-31 5 2,1 1-1,-1 0 1,0 0 0,8 0 0,6 1 24,-9 0-92,0-2 0,0 0 0,-1 1 1,14-4-1,-17 3 42,-1 0 0,2 1 1,-1 0-1,9 1 1,6 0 64,187-1 15,-204 0-69,1 0 0,-1 1 0,1 0 0,0 1 0,5 1 0,11 3-128,3-2 261,-16-3-141,-1 1 0,0-1 0,0 0 1,1 0-1,-1-1 0,13-2 0,4 1-92,11 1 114,135-6 264,-87-3-214,7 8-7,-43 2-212,-46-1 139,6 0 50,-1 0 0,1 1 0,12 2 0,-14-2-27,-1 0 1,0-1-1,0 0 1,1 0-1,5-1 1,2 1 1,6-3-73,-15 3 71,0-1 1,-1 0 0,1 1-1,-1 0 1,1 0-1,3 0 1,21 1 558,-22-1-563,0 0 1,0 0-1,0 1 0,8 1 1,-7-1-9,0 0 1,0 0 0,1-1 0,0 0 0,6-1 0,8 0 29,111-4-175,-112 4 147,25 1 1,-12 1-5,8 4 102,121-5 187,-150-1-301,-1 0 0,22-6 0,10-1 127,-14 4-21,-19 2-77,1 1 1,-1 0 0,18 1 0,-9 1-11,28-1 0,-36-2 15,1 2 0,-1-1 0,0 2 1,0 0-1,1 0 0,-1 1 0,18 5 0,-19-3-29,1-2 1,1 1-1,0-2 1,-2 0-1,2 0 1,13-2-1,-8 0 2,1079 1-111,-1088 1 198,-1 0 0,15 3 0,-15-1-56,1-3-1,-1 2 1,8-1-1,1-1-33,-1-1 0,1-1-1,14-3 1,-22 5 15,-1-1 1,1 1-1,12 1 1,5 0-33,21-5 9,-33 2 9,-1 1 0,1 0 1,12 1-1,42 2 44,-38-3-45,-3-2 20,-21 3 1,1-1-1,-1 1 1,1 0-1,8 1 1,1 0-64,0 0-1,26-2 1,-9 0 113,166 4-72,-174-6 11,-18 3 18,-1-1 0,1 1 1,0 0-1,9 1 0,-9-1-10,-1 0 0,1 0 0,-1 0 0,1 0 0,6-2 0,-6 0 7,1 1-1,-1 1 1,9 0 0,98 1-53,-61-2-84,-35 1 123,-11 0 6,0-1 1,1 1-1,-1 1 1,1-1-1,-1 1 0,9 3 1,-12-4 4,0 0 0,1 1 0,-1-1 0,0 1 1,0-1-1,1 0 0,4-2 0,5 2 109,-2 0-112,-1-1 0,13-3 0,37-3-89,74-10 80,-98 17-61,-16 0 0,0 1 71,20 3 0,-20 0 30,20-2 1,207-2-105,-221-4 38,-22 3 48,0 0 1,0 1-1,0-1 1,0 1 0,0-1-1,-1 1 1,6 1 0,3 0-17,0 0 1,0-1 0,13-1 0,2 1-61,-16 0 31,-1 0 38,2 0 0,0-1 0,16-3 0,-22 3-307</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8:13.116"/>
    </inkml:context>
    <inkml:brush xml:id="br0">
      <inkml:brushProperty name="width" value="0.1" units="cm"/>
      <inkml:brushProperty name="height" value="0.1" units="cm"/>
      <inkml:brushProperty name="color" value="#66CC00"/>
    </inkml:brush>
  </inkml:definitions>
  <inkml:trace contextRef="#ctx0" brushRef="#br0">322 1 12160,'3'16'-7,"-1"-7"29,-1 1 0,1 15-1,-2-16-4,1-4-23,-1 1 0,0-1 0,0 0 0,-1 0 1,0 1-1,0-1 0,0 0 0,0 0 0,-1 0 0,-2 5 0,-25 48 1,32-61 16,0-1-7,1-1 0,-1 0 0,0 1 0,0-1 0,0 0 1,-1-1-1,1 1 0,1-6 0,-5 11-4,1 0-1,0-1 1,0 1 0,0 0-1,0 0 1,0 0 0,0 0 0,0 0-1,0 0 1,0 0 0,0 0-1,0 0 1,0 0 0,-1-1 0,1 1-1,0 0 1,0 0 0,0 0-1,0 0 1,0 0 0,0 0-1,0 0 1,-1 0 0,1 0 0,0 0-1,0 0 1,0 0 0,0 0-1,0 0 1,0 0 0,0 0 0,-1 0-1,1 0 1,0 0 0,0 0-1,0 0 1,0 0 0,0 0-1,0 0 1,0 1 0,0-1 0,-1 0-1,1 0 1,0 0 0,0 0-1,0 0 1,0 0 0,0 0 0,0 0-1,-6 4-26,5-4 32,-8 6 44,7-5-47,0-1-1,1 1 1,-1 0 0,0 0 0,1 0 0,-1 0-1,1 1 1,0-1 0,-1 0 0,1 1 0,0-1 0,0 1-1,0-1 1,0 1 0,0-1 0,0 1 0,0 0-1,0-1 1,0 4 0,1-5 59,-1 1 1,1 0-1,0 0 1,0 0-1,-1 0 1,1-1-1,-1 1 0,1 0 1,-1-1-1,1 1 1,-1 0-1,1-1 1,-1 1-1,0 0 1,1-1-1,-1 1 0,0-1 1,1 1-1,-1-1 1,0 0-1,0 1 1,0-1-1,-21 2 3705,17-2-2593,21 4 1038,-5-2-1880,0 1 1,18 1-1,46-3 450,47-1 47,-95-1-561,1-2 0,36-8 1,-35 5-155,1 1 0,-1 2 1,45 0-1,24-3 95,-36 1-229,-16 2 66,-15 0 156,44 3 1,28 1 120,-61-2 204,-40 1-484,-3 0-4,-23 6 111,-6 2-106,-481 55-182,456-61 213,-84-6 1,-30 0-224,32 9 213,-3 11 352,120-11-320,8-2 86,15-5-87,57-1-49,89-15-1,-94 10 67,120-21 106,-89 14-111,-38 6-60,0 2-1,1 1 1,62 3 0,91 4 168,-108-2-116,9 8-48,4 0-64,54 0 141,2-5-46,-86-4 92,-19 3 172,94-13 1,-77 7-352,-67 4 41,0 0 1,0 1-1,0 0 1,0 1-1,8 1 0,23 1 18,-5-3-115,37 1 251,132-17 1,-192 15-140,1 0 1,20 2-1,-7-1-35,19-3 5,-31 2-56,0 0-1,19 0 1,-20 2 52,1-1 0,0-1-1,18-3 1,19-1 81,-15 1 66,-30 3-158,1 0-1,-1 0 1,1 1-1,0-1 1,-1 1 0,8 1-1,-3 1 49,1-1-1,-1-1 1,14-1 0,2 0 195,15-3-85,-32 2-179,1 1 1,0 0-1,0 1 0,10 0 1,123 4-115,-93-5 66,4-2 62,-36 1 49,-1 1 0,30 3 1,33 2-156,-48-3 154,34-1 1,-21-1-36,-15-1 89,-23 0-124,0 2 0,0-1 1,13 2-1,6 1 21,49-2-1,-29-1 14,365 1 15,-390 1-110,26 4-1,-35-3 91,0 0 1,0-1-1,0 0 1,0-1-1,0 0 1,0-1 0,15-3-1,-25 3-10,4-1 38,1 1-1,-1-1 1,1 1 0,-1 0 0,1 0 0,0 1 0,12 1 0,1 1-11,0-1 0,29-2 0,-10 0-108,88 4-107,21 6 341,-121-10-166,-12 1 36,-1 0 0,1 0-1,0 1 1,-1 1 0,18 4 0,-21-3-20,-1-1-1,1 0 1,0 0-1,-1-1 1,12-1-1,54-5 3,-61 3 34,18 1-97,0 1 0,38 5 0,23 1 104,252-3 176,-340-2-268,0-1 0,0 1-1,0 1 1,7 1 0,-7-1 80,1 0 0,-1-1 0,1 0 0,7 0 0,164-1-227,-89 6 512,-2 1-465,-54-8 48,79 4 209,-79-1-135,37-2 0,-20-1 175,-25-3-129,-22 3-31,1 0 0,0 0 1,0 0-1,0 1 0,0-1 1,0 1-1,0 0 1,6 1-1,3 1-31,0 0-1,13 0 1,16 1 44,-33-2 13,1-1 0,-1 0 1,10-2-1,24 1 24,-29 2 18,1-1-1,24-3 1,-26 2-105,-1 0-1,1 0 1,18 3 0,-13-1 51,25 0-1,9 0-54,-11 2 128,48-4 0,-27 0-25,2 6-33,-53-6-74,0 0-1,0-1 1,11-3 0,19-3 51,-13 3 74,-21 4-58,0-1 0,0 1 1,0 1-1,1-1 0,7 1 1,-9 1-6,1 0 0,-1 0 0,0-1 0,0 0 0,0-1 1,0 1-1,1-1 0,5-2 0,-6 0-10,-5 3-4,1-1-1,-1 1 1,0-1 0,1 1 0,-1 0 0,0-1 0,1 1 0,-1 0-1,1 0 1,-1 0 0,2 0 0,2 0-9,-1 1 15,0-1 1,0 0 0,0 0 0,0 0 0,0-1 0,0 1-1,0-1 1,5-2 0,-3-1 105,-17 5-188,7-1-37,-36-2-1826,38 2 1593,0 0 0,0-1 0,-1 1 0,1-1-1,0 1 1,0-1 0,0 0 0,0 0 0,0 0 0,0 0 0,0-1 0,0 1 0,0 0 0,-2-3 0,-3-8-1703</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199"/>
    </inkml:context>
    <inkml:brush xml:id="br0">
      <inkml:brushProperty name="width" value="0.1" units="cm"/>
      <inkml:brushProperty name="height" value="0.1" units="cm"/>
      <inkml:brushProperty name="color" value="#66CC00"/>
    </inkml:brush>
  </inkml:definitions>
  <inkml:trace contextRef="#ctx0" brushRef="#br0">12 91 7456,'-7'2'6562,"7"-2"-6357,-5 4 471,5-4-652,0 0 0,0 0-1,0 0 1,0 0 0,0 0 0,0 0-1,0 0 1,0 0 0,0 0 0,0 0-1,0 0 1,0 1 0,0-1-1,0 0 1,0 0 0,0 0 0,0 0-1,0 0 1,0 0 0,0 0 0,0 0-1,1 1 286,-1-1-286,0 0 1,0 0 0,0 0 0,0 0-1,0 0 1,0 0 0,0 0 0,0 0-1,0 0 1,0 0 0,0 0 0,1 0-1,-1 0 1,0 0 0,0 0-1,0 0 1,0 0 0,0 0 0,0 0-1,0 0 1,0 0 0,0 0 0,0 0-1,0 0 1,0 0 0,0 0-1,0 0 1,17 4 771,244-4 442,-255 1-1188,1 0-1,-1-1 0,8 4 1,-10-3 47,1 0-1,-1 0 1,1 0 0,-1 0 0,0-1 0,1 0-1,-1 0 1,8-1 0,-1-2 212,-9 2-241,1 0 0,-1 0 1,0 0-1,1 1 0,-1-1 1,0 1-1,1 0 1,0 0-1,2 0 0,-3 0-36,-1 1 0,2-1-1,-2 0 1,1 0 0,-1 0-1,1-1 1,0 1-1,0 0 1,1-1 0,-1 1-19,0-1 0,-1 1 0,1-1 0,-1 1 1,0 0-1,1 0 0,-1 0 0,4 0 0,4 2 85,0-1 1,1-1-1,17-1 0,-5 0 5,-5 1-19,1-2 0,-1 1 1,0-3-1,18-4 0,-32 7-102,1 0 0,0 1 0,0 0 0,0 0 0,6 1 0,-6 0 38,0-1-1,0 0 0,0 0 0,-1 0 0,1 0 1,-1-1-1,8-1 0,-4 0 69,-1 1 0,1-1-1,13 0 1,6-1-7,39-4 192,-37 5-292,-16 3 98,-10-1 31,-2 1 65,-4 0-188,0 0 0,0 1 0,-1-2 0,1 0 0,-7 1-1,-9 0-28,-139 21 81,72-9 95,58-9-221,-32-1 0,6-7 217,4 0-162,32 2-2,12 1 25,0 1 0,-11 0 1,10 1-47,0-1 0,1-1 0,-9 0 1,9-1 56,0 2-1,-1-1 1,1 1 0,-9 1 0,-23 0 40,28-1 9,11 0-51,0 0 1,0 0-1,0 0 0,0 0 1,0 0-1,0 0 1,-1 0-1,1 0 1,0 0-1,0 0 0,0 0 1,0 0-1,0 0 1,-1 0-1,1 0 1,0 0-1,0 0 1,0 0-1,0 0 0,0 0 1,-1 0-1,1 0 1,0 0-1,0 0 1,0 0-1,0-1 0,0 1 1,0 0-1,0 0 1,0 0-1,-1 0 1,1 0-1,0 0 1,0-1-1,0 1 0,0 0 1,0 0-1,0 0 1,0 0-1,0 0 1,0 0-1,0-1 0,0 1 1,0 0-1,0 0 1,0 0 5,0 0 0,0 0 1,0 0-1,0-1 0,0 1 1,0 0-1,0-1 0,0 1 1,0 0-1,0 0 0,0-1 0,0 1 1,0 0-1,0 0 0,0-1 1,-1 1-1,1 0 0,0 0 1,0 0-1,0 0 0,-1 0 0,1 0 1,0 0-1,-1 0 0,-3-5-39,4 5 35,-1-1 0,1 1 0,-1-1 0,1 0 0,-1 1 0,1-1 0,0 1-1,-1-1 1,0 1 0,0 0 0,1 0 0,0-1 0,-1 1 0,0 0 0,0 0 0,0-1 0,1 1 0,0 0-1,-3 0 1,12-4 51,0 1-1,0-1 0,0 2 0,10-2 0,-2 2 16,30 3 1,-11 0 91,136-1-223,-132 5 117,31-11 49,-38 2-225,-28 3 130,1 0 1,0 1-1,1 0 1,9 1-1,1 1 15,0-2-1,26 0 1,-10-2 116,139 2 112,-124 3-100,224-3-1,-199 3 107,-21 2-331,-43-5 81,1 0 0,1 1 0,-1 0 0,-1 2 0,1-2 0,-1 3 0,19 5 0,-24-7 21,1 0 0,-1-1 0,1-1 0,0 1 0,-1 0 0,1-1-1,0 0 1,9-2 0,4 2 9,67 0-74,-38 3-111,272-3 416,-313-1-238,1 0 1,-1 0 0,0 0 0,11-5 0,0 1-51,17 0 367,-24 2-297,6-1 84,-11 6-91,-2-2-38,-1 1-1,1 0 1,-1-1 0,2 0-1,-2 0 1,1 0-1,-1 0 1,5-1-1,3 0 56,-6 1-62,1-1 0,0 1 0,-1-1 0,0 0 0,5-2 0,9-2-16,-16 5 30,-2 0-8,1 0 0,-1-1 0,0 1 0,1 0 0,-1 0 0,1 0 0,0 0 0,-1 0 0,0 0 0,1 0 0,0 0 0,-1 0 0,1 0 0,0 0 0,-1 1 0,0-1 0,1 0 0,-1 0 0,1 0 0,0 0 0,-39 8-381,-23-1 406,1-3 0,-64-4 0,51 0-368,-122 0-818,187 0 1153,1 0 0,-12 4 0,-10 1 15,27-5 3,-115 8-10,92-7-27,14-1 35,-1 0 1,0 0-1,-16-4 0,19 2-11,9 2 0,0 0 0,0 0 0,0 0 0,0 0 0,0 0 0,0 0 0,0 0 0,0 0 0,0 0 0,0 0 0,0 0 0,-1 0 0,1-1 0,0 1 0,0 0 0,0 0 0,0 0 0,0 0 0,0 0 0,0 0 0,0 0 0,0 0 0,0 0 0,0 0 0,0 0 0,0 0 0,0 0 0,0-1 0,0 1 0,0 0 0,0 0 0,0 0 0,0 0 0,0 0 0,0 0 0,0 0 0,0 0 0,0 0 0,0 0 0,0 0 0,0 0 0,0-1 0,0 1 0,0 0 0,0 0 0,0 0 0,0 0 0,0 0 0,0 0 0,1 0 0,-1 0 0,0 0 0,0 0 0,0 0 0,0 0 0,0 0 0,0 0 0,0 0 0,0 0 0,0 0 0,0 0 0,0 0 0,0 0 0,1 0 0,36-4-58,7-3-136,-28 5 141,22-5 1,2-3 137,-36 9-89,1 0-1,-1 1 0,0 0 1,1 0-1,0 0 1,6 2-1,-3-1 3,1 0 0,0-1 1,-1 0-1,12 0 0,3-2 113,-7 1-99,1-1 0,-1 0 1,19-6-1,-23 4-8,1 1 0,-1 2 1,1-2-1,-1 2 0,25 1 0,-20 2-4,18-2 0,-19-1 0,27 4 0,-9 1 24,1-2-1,35-3 0,-19 0-13,-27-2-95,-19 2 90,0 1 1,-1 0-1,0-1 0,9 2 1,-6-1 30,-1 0 0,-1 0 1,14-3-1,-14 2-31,0 1 0,0-1 0,1 1 1,-1 0-1,5 1 0,14 1-151,-19-2 193,1 0 0,0 1 0,5 0 0,2 2-2,0-2 0,-1 0-1,26-2 1,-26 1-52,1 0 0,-1 0 0,0 0 0,23 6 0,-20-2 16,1 0-1,0-2 1,-1 1-1,24-2 1,-26-1 170,22-3-1,-25 1-167,-1 2 0,0-1 0,12 3 0,6-1-12,165-8 321,-123 2-128,12 5 26,-41 0-276,56 0 79,-44 5-31,-34-5 137,-10 1-118,-1-1 0,1 0 1,-1 0-1,0-1 0,0 0 0,11-3 1,-6 1-17,-1 0 1,0 1-1,0 1 1,1 0-1,0 0 1,14 2-1,-9 0 94,33-5 0,-40 3-103,-1 1 0,20 0 1,-4 2 83,273-2 620,-225-8-795,-53 6-150,-16 1 289,0 1 0,1 0 1,0 0-1,5 0 0,2 1 51,26-1 0,-15-1-233,8-1-7,-20 1 113,-1 0 1,15 1-1,81 1 19,-58-2 93,-12 5-121,-11-1 80,-20-2-18,0-1-1,1 0 0,-1 0 0,1 0 0,-1 0 0,0 0 1,0-1-1,7-2 0,-8 3-33,0-1 0,0 1 0,0 0 0,0 0 0,8 1-1,2-1-63,350 0 452,-358 1-410,-1 0 1,1 0 0,0 0 0,-1 0-1,11 4 1,-12-4 41,1 0 1,0-1-1,-1 1 0,2-1 0,7-2 0,-2 2 45,133 0 125,-117-2-280,-19 0 166,-1 1 1,1 1-1,7 0 1,16 2-31,35-2-1,-19-2 131,103 2 68,-120 8-609,43-8 486,-58-6-138,21 2-139,5 0 159,-34 3 76,1 0-1,12-3 1,-14 2-39,-1 1 0,0 0 0,1 0 0,-1 1 0,1 0 0,6 0 1,5 1-26,1 0 0,19-2 0,-5 1 184,81 0-468,-101 3 49,-10-3 246,-1 1 0,1 0 1,-1-1-1,1 0 0,-1 0 1,1 1-1,2-1 1,3 1 86,1-1 1,12 4 0,-2-1-31,0-2-1,0 0 1,21-3-1,-3 2-15,-26-1-76,0 0-1,15-3 1,-15 2 41,49-1-39,-52 2 39,-2 1 0,1-1-1,6 2 1,-7-1-5,0 1 0,0-1-1,0-1 1,0 1 0,6-2 0,30-5 67,-38 6-81,0 0 1,0 1-1,0 0 1,0 0-1,0 0 1,5 1-1,9 1-14,-9-2 48,0 0-1,-1-1 0,1 0 1,0 0-1,0 0 0,8-3 1,-11 3-35,1 0 1,-1 1 0,1 0 0,8 2 0,5-2-34,-11 0 12,0 0-1,-1 1 1,1 0 0,0 1-1,-1-1 1,9 4 0,-9-2-35,-2-2 73,-1 0 0,0 1-1,-1-1 1,2 0 0,-1-1-1,5 1 1,16 7 130,-19-6-278,-5-2 53,1 1 107,1 1 34,1-2 0,-1 1 0,1 0 0,-1 0-1,6 0 1,14 4-61,-20-5 8,1 1 0,-1 0 0,1 0 0,4 0 0,-6-1 9,1 0 0,-1 0 0,0 1-1,0-1 1,0 0 0,1 1 0,-1 0-1,3 2 1,0-1-55,-1 0 0,0-1 0,0 1 0,0 0 0,6 0 0,-4 0 71,0 0 332,3 1-404,-8-3 48,1 0 0,0 1 0,0 0 0,-1 0 0,1 0 0,-1 0 0,1 0 0,-1 0 0,1 1 0,-1-1 0,1 0-1,1 3 1,12 8-3,-9-8-59,-1-1-1,2 1 1,-2 1-1,0 0 0,0 0 1,0 0-1,0 0 1,-1 1-1,8 12 1,5 4-80,-17-21 137,5 5-41,-1 0-1,1 1 1,-1 0-1,4 8 1,-7-13 54,-1-1 0,1 0 0,0 0 0,-1 1 0,0-1 0,0 0 0,1 1-1,-1 0 1,0-2 0,0 2 0,0 0 0,0-2 0,0 2 0,0 0 0,0-1 0,-1 0 0,1 1 0,0-1 0,0 0 0,-1 1 0,1-1 0,-1 0 0,0 0 0,0 1 0,1-1 0,-1 0 0,0 0-1,0 0 1,1 0 0,-2 1 0,1-1 0,-6 7-193,7-8 161,0 0 0,0 0 0,0 1 0,0-1 0,0 0 0,0 1 1,0-1-1,0 0 0,0 0 0,0 1 0,0-1 0,0 0 0,0 0 1,0 1-1,0-1 0,0 0 0,0 0 0,1 1 0,-1-1 1,0 0-1,0 0 0,0 0 0,0 0 0,1 0 0,-1 0 0,0 0 1,2 2-450,1-1-1,0 0 1,-1 0 0,0 0 0,5 1 0,5 1-1597,-1 1 408</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00"/>
    </inkml:context>
    <inkml:brush xml:id="br0">
      <inkml:brushProperty name="width" value="0.1" units="cm"/>
      <inkml:brushProperty name="height" value="0.1" units="cm"/>
      <inkml:brushProperty name="color" value="#66CC00"/>
    </inkml:brush>
  </inkml:definitions>
  <inkml:trace contextRef="#ctx0" brushRef="#br0">391 464 3648,'-6'0'877,"10"0"149,0 0 564,-11 0 981,19 6 2223,1 2-4008,0-2 1,15 7-1,7 2 215,-30-12-895,0-1 1,2 0-1,-1 0 0,-1 0 1,1-1-1,1 0 0,-1 0 1,-1-1-1,2 0 0,-1 0 1,0 0-1,0 0 0,0-2 1,0 1-1,7-2 0,-8 1-34,0 1 1,1 1-1,-2 0 0,2-1 0,-1 2 0,7-1 0,7 1 186,50 7 867,-49-17-506,-3 5-483,-13 3-83,0 0 0,1 0 0,-1 0 0,0 0 0,0 0 0,1 1 0,6 0 0,-4 1-41,0 0-1,0-1 1,0 0 0,0-1 0,-1 0 0,1 1-1,0-2 1,8-2 0,-7 1-1,1 1 0,-1 0-1,15 1 1,5 3 320,0-2-250,-7-1 121,37 5 0,-44-3-138,0 0-1,21-2 0,-6 0-231,-6 1 146,-1 0 1,35-8 0,-30 4 57,16-5 50,-40 9-78,1-1 1,-1 1-1,1 0 0,-1 0 0,1 0 0,3 1 0,-3 0-1,0 0 0,0-1 1,0 0-1,0 0 0,0 0 0,6-2 0,-6 1-8,1 0 0,-1 1 0,0-1 0,9 1 0,0-3 14,-11 2-11,-2 1-1,2 0 1,-1 0-1,0 0 1,0 0-1,1 0 1,-2 0-1,2 0 1,-1 0 0,0 0-1,2 0 1,1 1-5,-1-1-1,1 1 1,0 0 0,0-1 0,0 0 0,0 0 0,4-2 0,6 1 17,128 5-286,-97 0 352,-35-4-92,-1-1 0,0 0 1,1 0-1,10-4 0,-16 5 21,-1-1-1,0 1 0,1 0 1,-1 0-1,0 0 0,5 1 1,-5-1 1,1 1 1,0-1 0,-1 0 0,1 0-1,5-1 1,24-4-75,-25 5 76,0 0 0,-1-1 0,11-3 0,7 0 143,-12 0-225,-10 3 55,-1 1 1,1-1 0,-1 0-1,1 1 1,0-1 0,-1 1-1,1 0 1,0 0 0,4 1-1,-4-1 37,1 1 0,-1-1 0,1 0 0,-1 0 0,1 0 0,-1-1 0,0 1 0,1-1 0,4-1 0,-5 1-33,-1 0-1,1 0 1,-1 0 0,1 1 0,0 0-1,0 0 1,0 0 0,-1 0-1,5 0 1,-2 1 45,0 0 0,-1 0 0,1-1 0,0 0 0,5-1 0,4 0-153,4-1 64,-15 1 49,0 0-1,0 1 1,0-1-1,-1 1 1,1 0 0,0 0-1,3 0 1,5 2 43,0-1 0,0-1 0,12-1 0,2 0 12,163 1-236,-97-8 299,-59 5-110,-27 1-21,1 1 0,-1 0-1,0 1 1,1 0 0,-1 0-1,7 1 1,-4 1 32,0-1-1,1-1 1,15-1 0,-2 0-21,114 1 136,-115-3-175,-16 3 29,-1-1-1,0 0 1,1 1-1,7 0 1,12 2 4,39-2 1,-21-1 88,-28 1-34,-7-1-141,0 1 0,1 0 0,-1 1 0,12 2 0,-13-1 45,1-1 1,-1-1-1,0 0 0,0 0 0,8-1 0,7 0-69,34 1 412,-33 6-379,-15-6 90,1 1 0,-1-1 0,0 2 0,9 1 0,31 12-122,-40-12 117,0-2 0,1 2 0,-1-2-1,1 0 1,13 1 0,42 4 134,-52-5-171,22 4 1,-22-3 42,21 1 0,-15-3-51,-25 0 70,-120-6 231,91 2-311,23 4-21,-16-4 1,19 2 98,0 2-1,-1-1 1,-16 2-1,-1 0-23,19-1-2,-4 0-13,0 0 0,-16-3 0,21 2 76,-1 1-1,0 0 0,-15 2 0,-8 0 6,-71 2-304,37 3 543,39-4-260,-65-1-120,51-3 73,22-2-71,19 2 77,-2 1-1,1-1 1,1 1 0,-2 0-1,1-1 1,0 1-1,0 0 1,0 1 0,0-1-1,-4 1 1,0 1 22,1-2-1,-1 0 1,0 0 0,1 0-1,-9 0 1,-2-1-115,-190 4 331,50 0-187,154-3-55,-5 0 13,0 0-1,0 0 1,0-1-1,0 0 1,-13-4-1,16 4-16,-1 1-1,1-1 0,0 1 1,0 0-1,-7 2 0,-6-1-126,-10-1 197,-33 6 0,34-6 75,-7 3-274,17-1 127,-2 0 0,-27-2-1,18 0 65,-35 7-94,-112-7-37,141-5 159,28 5-57,-1-1-1,1 0 1,-1 0-1,1 1 1,-8 0-1,-28 2-89,30-2 130,-1 0 0,-12 2 0,10 0-173,0-1 1,-26-2-1,9 0 128,-228 1-92,246-1 125,1 0 0,-20-4-1,19 2-27,0 1-1,-20-2 1,20 3 80,10 1-88,1-1 0,0 1-1,-1-1 1,1 1 0,0 0 0,-1 0 0,-4 1 0,0 1-39,0-2-1,0 0 1,0 0-1,-11 0 1,1-1 120,-75 1-4,81-1-109,-21-2 1,10-1 14,-60 0 121,62 3-94,-23-3 0,26 2-6,12 2-31,0 0 0,1-1 0,-1 0 0,1 0 0,0 0 0,-1-1 0,-6-2 0,6 2-17,1 0-1,-1 0 0,0 1 1,-7-1-1,-3-1 78,-15-7-90,27 9 51,0 0 0,0 0 1,0 0-1,0 0 0,-4-3 0,-10-5 12,9 9-10,0-3 0,1 2 1,-1-2-1,1 0 0,0 0 0,0-1 0,0 1 0,-7-6 0,6 3 49,5 4-64,1 2 1,0-2-1,-1 0 1,1 1-1,-3-3 1,-36-32-60,27 24 133,7 5-18,-1 1 1,0 0-1,0 0 0,-18-7 0,23 11-51,1 1 0,-2-2 0,2 1 0,0 0 0,-1 0 0,0-1 0,-2-4 0,3 5 0,2 1 1,0 0 0,-1 1 0,1-1 0,-1 0 0,1 0 0,-1 0 0,1 0 0,0 1 0,-1-1 0,1 0 0,0 0 0,0-1 0,0 2 0,0-1 0,0 0 0,0 0 0,0 0 0,0-13 72,-3 9-53,0 0 1,1 1-1,-1-1 0,0 0 1,-1 1-1,1-1 0,-1 2 1,-7-7-1,1 0-43,9 10 28,1-1 1,-1 0-1,1 1 0,0-1 1,0 0-1,0 1 0,-1-1 1,1 1-1,-1-1 1,1 1-1,0-1 0,0 0 1,0 0-1,-1 0 0,1 1 1,0 0-1,0-1 0,0-1 1,-1-8-87,0-2 139,1 9-53,-1 1 0,1 0 0,0-1 0,-1 1 0,1-1 0,0 1 0,-1-1 0,0 2 0,0-2 0,1 1 0,-2 0 0,-1-4 0,1 4-5,1-1 1,0 0-1,-1 0 1,1 0-1,0 1 1,0-2-1,1 2 1,-1-1-1,1-1 1,-1-4-1,1 7 11,-1 0-1,1 1 1,0 0-1,0-1 1,0 0-1,-1 1 0,1-1 1,0 0-1,0 1 1,0 0-1,-1-1 1,1 1-1,-1-1 1,1 0-1,-1 1 1,1-1-1,0 1 0,0-1 1,-1 1-1,0 0 1,1 0-1,-1 0 1,0-1-1,-12-11-47,13 12 34,0 0 1,0 0 0,-1 0 0,1 0 0,0 0 0,0 0 0,0 0-1,0 0 1,0 0 0,0 0 0,0 0 0,0 0 0,0 0 0,0 0-1,0 0 1,0 0 0,0 0 0,0 0 0,0-1 0,0 1 0,0 0-1,0 0 1,0 0 0,0 0 0,0 0 0,0 0 0,0 0 0,0 0-1,0 0 1,0 0 0,0 0 0,0 0 0,0 0 0,0 0 0,0 0-1,0 0 1,0 0 0,0-1 0,0 1 0,0 0 0,0 0 0,0 0-1,0 0 1,0 0 0,0 0 0,0 0 0,0 0 0,0-1-1,0 1 1,0-3-54,-2-4 6,0 4 78,-6-11 347,7 13-365,1 1 0,0-1 0,-1 0 0,1 1 0,-1-1 0,0 1 0,1 0 0,-1 0 0,1 0 0,0-1 0,-1 1 0,0 0 0,0 0 0,1-1-1,0 1 1,-1 0 0,0 0 0,-1 0 0,2 0-4,0 0 0,0 0 0,0 0 0,-1 1 0,1-1 0,0 0 0,-1 0 0,1 1-1,0-1 1,-1 0 0,1 0 0,0 0 0,0 0 0,0 0 0,0 1 0,0-1 0,0 0 0,-1 1 0,1-1 0,0 0-1,0 1 1,0-1 0,0 1 0,-1-1 0,1 0 0,0 1 0,0-1 0,0 0 0,0 0 0,0 0 0,0 1 0,1 11 39,0-6 18,0-2-1,1 2 1,0-1 0,0 1-1,0-1 1,0 0 0,5 6-1,-4-7-94,0 1-1,0-2 1,1 1 0,5 4-1,-7-6 38,1 0 0,-1 0-1,0 0 1,1 1 0,-1-1 0,-1 1-1,2-1 1,-2 2 0,1-2-1,-1 1 1,1 0 0,0 0 0,0 5-1,-1-6-8,-1 1 0,1 0-1,1-1 1,-2 2 0,2-2 0,0 1-1,-1-1 1,1 0 0,-1 1-1,1-1 1,4 4 0,-1-1 9,2 0 0,12 8 0,-3-3-27,-14-9 37,-1 1 1,1-1 0,0 1-1,-1 0 1,1-1 0,-2 1-1,2-1 1,-1 2 0,0-1-1,0-1 1,0 2 0,0 1 0,9 30 53,-4-11-44,-4-14-106,5 11 132,-6-19-89,-1 0 0,1 1 0,0-2-1,-1 1 1,0 0 0,1 0 0,0 0 0,0 0 0,-1-1-1,1 1 1,0 0 0,0 0 0,0 0 0,2-1 0,-3 0 6,0 1 1,0-1 0,0 0 0,0 0 0,0 0-1,0 0 1,0 0 0,0 0 0,0 0 0,0 0-1,1 0 1,-1 0 0,0 0 0,0 0 0,0 0-1,0 0 1,0 0 0,1 0 0,-1 0 0,0 0-1,0 0 1,0 0 0,0 0 0,1 0 0,-1 0-1,0 0 1,0 0 0,0 0 0,0 0 0,0 0-1,0-1 1,1 1 0,-1 0 0,0 0 0,0 0-1,0 0 1,0 0 0,0 0 0,0 0 0,0 0 0,0 0-1,0 0 1,0 0 0,0 0 0,0 0 0,0 0-1,0-1 1,0 1 0,0 0 0,0 0 0,0 0-1,0 0 1,0 0 0,0-1 0,0 1 0,0 0-1,0 0 1,0 0 0,0 0 0,0 0 0,0-1-1,0 1 1,0 0 0,0 0 0,0 0 0,0 0-1,0-1 11,0-2-1057</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01"/>
    </inkml:context>
    <inkml:brush xml:id="br0">
      <inkml:brushProperty name="width" value="0.1" units="cm"/>
      <inkml:brushProperty name="height" value="0.1" units="cm"/>
      <inkml:brushProperty name="color" value="#66CC00"/>
    </inkml:brush>
  </inkml:definitions>
  <inkml:trace contextRef="#ctx0" brushRef="#br0">94 309 5216,'0'4'889,"0"2"-664,0-1 0,0 1 0,1-1-1,-1 1 1,1-1 0,1 1 0,1 6 0,-1-3 54,0 0 0,-1 0 0,-1 0 1,1 1-1,-1-1 0,-1 11 0,0 6 1041,1 236 3347,1-240-4252,7 41 0,-2-27-211,-6-22-40,0 24 0,0-16-38,-3 9-76,2-24-70,1-1 1,-1 0-1,1 1 0,0 7 1,1-3 55,-1-1 1,0 0-1,0 1 1,-3 15-1,-1-5 22,0 1 88,2-18-139,1-1 1,1 0-1,-1 2 1,0-2-1,1 1 1,0-1-1,0 1 1,0 6-1,2 3 224,-2 1 0,1-1 0,-2 15 0,0 1-206,-1 14 267,0-29-295,1 0 0,1 16 0,2 61 388,-3-47-231,0-32-107,0 0 0,1 0 0,-3 1-1,-1 11 1,1-15-58,2 0-1,-1 10 1,2-12 13,-1 0 1,0 1 0,0-2-1,-4 12 1,-1 2 111,-1 2 0,-4 30-1,8-14 69,2-5-166,0-17 82,0-1 0,3 20 0,-1 0-254,5 135 343,-4-133-269,-2-21 88,6 27 1,-2-8 62,0-1 0,-2 61 1,-2-88-97,0 5-10,2-1 1,2 16-1,-2-14 6,0-1 0,0 16 0,-2 9 213,0 12-100,6 66 1,-3-93-74,-3 0 0,-1 23-1,0-6-157,1-25 52,-1-10 113,1 1-1,0 0 0,1 0 1,-1 0-1,1 0 1,1 8-1,-1-11-14,0 0-1,-1 1 1,0-1-1,0 1 1,0-1 0,0 2-1,0-2 1,0 5-1,-1 5 0,4 149 134,-3-159-153,0 1 0,1-2 0,-1 1 0,1 0 0,-1 0 1,0 0-1,1 0 0,0 0 0,1 2 0,4 13-112,5 14 291,0 7-203,-10-36 65,-1 0 0,1-1 0,-1 1 0,0 0-1,1-1 1,0 1 0,0 0 0,0-1 0,0 1 0,0-1 0,0 0 0,3 3 0,18 15 179,-17-15-109,-1-1 0,0 0 0,6 7-1,-7-6-71,0 0-1,0-1 1,0 1-1,1-2 0,-1 2 1,1-2-1,0 1 0,0 0 1,-1-1-1,8 3 1,-9-5 418,-4-5-218,2 5-197,-1-1 0,1 0 0,-1 1 0,0-1 0,0 0 0,1 0 0,-1 1 0,0 0 0,0-1 1,-1 0-1,1 0-30,0 1 0,1 0 0,0 0 0,-1 0 0,0 0 0,0 0 0,1 0 0,-1 0 0,0 0 1,0 0-1,1 0 0,-1 1 0,0-1 0,0 0 0,1 1 0,-1-1 0,1 1 0,-1-1 0,0 0 0,0 1 0,-10 13 84,2-2-110,8-12 36,1 1-1,0-1 0,-1 0 0,0 0 0,0 1 0,0-1 1,1 1-1,0-1 0,-1 0 0,0 0 0,0 1 1,1-1-1,-1 0 0,0 0 0,0 0 0,0 0 1,1 0-1,-1 0 0,0-1 0,0 1 0,1 0 1,0 0-1,-1-1 0,0 1 0,0 0 0,0-1 1,-2 0 45,0-1 1,0 1 0,1-2 0,-6-3 0,-18-18-587,23 21 567,1 0 0,1 0 0,-1 0 1,0-1-1,1 1 0,-1-1 0,1 1 0,-2-7 1,2 4 17,-1 1 1,1 1 0,-2-2-1,-3-7 1,-8-13-127,10 19 32,0 0 1,-9-14-1,12 19 39,0 0 0,-1-2 0,1 2 0,0-1 0,0 0 0,0-4 0,-2-1-58,1 2 113,1 1 0,-1-2 0,0 1 0,2 1 0,-2-12 0,0 9-177,2 7 133,0 0 1,-1 1 0,1-1-1,0 1 1,-1 0-1,1-1 1,0 0 0,0 1-1,0-1 1,0 0-1,0 1 1,0-1 0,0 1-1,0 0 1,0-1-1,0 0 1,0 1-1,0-1 1,1-1 0,0 1-20,-1-2-1,1 1 1,-1-1 0,0 1 0,0-1 0,0 1 0,0 0 0,0 0 0,-1-1 0,1 1-1,-1-1 1,-1-1 0,2 1 17,-1 1 0,1-2 0,-1 2 0,1-1-1,-1 1 1,1-1 0,1-5 0,-1 6-17,0-1 0,1 0-1,-1 0 1,-1 1 0,1-1 0,0 0 0,-1-3-1,0 3 12,0 1 0,1-2 0,0 1 0,-1 1 0,1-2 0,1-5 0,0 0-9,0-1 1,-1 1-1,0-14 1,-1 0 13,0 14 30,0 1-1,-2-13 0,2 13-53,-1 0 0,1-13 0,-3-11 73,3 26-76,0 1 0,0-1 1,1-1-1,0 1 0,0-12 0,1 3 65,0-1-1,-2 0 0,0 1 0,0-1 0,-6-23 1,1-5-38,5 32 4,0 0 0,2-12 0,0-5 54,3-35-74,-4 46-31,-1 4 32,1 0 0,1 0 0,1 0-1,2-14 1,-3 21 12,0-1 1,0 1-1,-1-1 1,-1-12-1,-1-1 133,2 19-124,8-188-49,-5 128 2,1-1-185,2-25 290,-1 37 198,-1 7-198,-3 39-67,-1 0 0,1 0 1,-1-9-1,2-17-141,1 6 245,-2-1 1,-1-45-1,0 28-320,4-21 134,-4-94 256,3 119-225,-2 23 96,-1 8 1,0 2 1,0-2-1,0 1 1,-1 0 0,1 0-1,-4-10 1,3 12-46,0 0-1,1-1 1,0 1-1,0 0 1,2-6-1,-1-10 61,-1-3 52,-1 0 0,-6-35 0,6 49-112,0 0 0,1 0-1,2-10 1,-1-11 235,-1 12-216,0-9-52,-5-48 0,4 64-9,0 1 0,2-21-1,1 1 77,-2-49 272,-3 62-279,2 16-29,1 1 0,-1-1 0,1 1 0,-1 0 0,1-1 1,0 0-1,0 1 0,0-1 0,0 0 0,0 1 0,1-3 0,0-18 7,-1 19-19,0 1 1,0-2-1,0 2 0,1-2 1,-1 2-1,0-1 0,2-4 1,-1 5 50,-1 0 1,0 0-1,0 0 1,0-1-1,0 2 0,0-2 1,0 2-1,0-4 1,0-5 45,-1-5-122,-4-26 0,2 20 64,2 6-51,1 0 1,0-17 0,1-1 2,-1-145 116,5 133-176,-5-9 325,0 54-182,0 7-79,-1 6-115,-3 19-1,3-23 105,0 0 1,0 1-1,0-1 0,2 12 0,1 6-2,-2 41 0,-1-23-95,1 455-53,1-485 115,0-1 1,1 0-1,4 16 0,-2-8 57,-2 8-48,-1-8-44,2 14 187,-2-15-157,7 33 0,-1 8 88,-6-55-2,0 1 0,-1 0-1,0 0 1,-1 9-1,1 21-161,13 65 132,-10-85 49,-2 0-1,-1 19 1,0-22-131,0 33 360,2-70-350,-1 5 144,0 2 0,-2-21 0,-14-156 50,9 60-351,6 26 251,0 47-7,3-45 49,-3 98-49,1-1 0,0 1-1,0-1 1,1 0-1,2-7 1,-2 8-93,1-1 1,-2 1-1,1-2 0,-2 2 0,2-12 1,-3 4 17,-2-18 0,1 22 66,1-1 0,0 0-1,0 0 1,2-12 0,2-26 277,-3 37-248,0 0-1,1 0 1,3-13-1,18-108 74,-14 80 40,-4 20-49,-2 16-50,1 1 0,0 0-1,7-22 1,-8 34-136,-2-1-1,2 0 1,-1 1 0,-1-1 0,1-5 0,-1 9-398,5 7-2017</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02"/>
    </inkml:context>
    <inkml:brush xml:id="br0">
      <inkml:brushProperty name="width" value="0.1" units="cm"/>
      <inkml:brushProperty name="height" value="0.1" units="cm"/>
      <inkml:brushProperty name="color" value="#66CC00"/>
    </inkml:brush>
  </inkml:definitions>
  <inkml:trace contextRef="#ctx0" brushRef="#br0">233 2505 1472,'0'2'35,"1"-1"19,-1 0 0,0 0 0,0 1 1,0-1-1,-1 0 0,1 1 1,0-1-1,0 0 0,-1 13 7209,3-10-6781,-1 0 0,2-1-1,-1 0 1,0 1 0,5 3 475,3-1-104,-8-4-797,0 0-1,-1 0 1,1 0 0,-1 1-1,1-1 1,-1 1 0,0-1-1,1 5 1,-1-5 16,1 1 0,-2-1 0,1 1 0,1-1 0,-1 0 0,1 1 0,-1-1 0,1 0 0,2 2 0,2 3 79,0-1 0,8 10 0,-11-13-81,-3-2-41,1 1-9,1-1 0,-1 1 1,1 0-1,-1-1 1,0 1-1,1 0 1,0-2-1,0 2 0,-1-1 1,1 0-1,0 0 1,0 0-1,2 1 1,4 0 226,-6-3 236,-9-7 418,0 1-938,1 0-3,0 1 1,-1 0-1,0 0 0,0 1 1,-1 0-1,0 0 0,1 1 1,-12-4-1,17 8-31,-9-4-24,11 4 96,0 0-1,0-1 1,-1 1-1,1 0 1,0 0-1,-1 0 1,1 0-1,0 0 1,0-1-1,0 1 1,0 0-1,0 0 0,-1 0 1,1 0-1,0 0 1,-1 0-1,1 0 1,-1 0-1,1 0 1,0 0-1,-1 0 1,1 0-1,0 0 0,0 1 1,0-1-1,0 0 1,0 0-1,-1 0 1,1 0-1,-1 1 1,0-1 32,-1-5 79,-5-2 238,6 6-318,0 0 1,0 0-1,0 0 1,0 0 0,1 1-1,-1-2 1,0 1-1,0 0 1,0 0-1,1 0 1,0-1 0,-1 1-1,0-2 1,-29-128 1401,29 126-1346,0 1 0,-1 0-1,0 0 1,0 0 0,0 0-1,-1-1 1,1 2 0,0-1-1,-1 1 1,0-1 0,0 1-1,0 0 1,0 0 0,-1 0-1,-4-3 1,7 3-14,1 3-71,0 0 0,0 0 0,0 0 0,0 0 0,0 0 0,0 0 0,0 0 0,0 0 1,0 0-1,0 0 0,0 0 0,0 0 0,0 0 0,0 1 0,0-1 0,0 0 0,0 0 0,0 0 0,0 0 0,-1 0 1,1 0-1,0 0 0,0 0 0,0 0 0,0 0 0,0 0 0,0 0 0,0 0 0,0 0 0,0 0 0,0 0 1,0 0-1,-1 0 0,1 0 0,0 0 0,0 0 0,0 0 0,0 0 0,0 0 0,0 0 0,0 0 0,0 0 1,0 0-1,0 0 0,0 0 0,0 0 0,0 0 0,0 0 0,0-1 0,0 1 0,0 0 0,0 0 0,0 0 1,0 0-1,0 0 0,0 0 0,0 0 0,0 0 0,-4-2 229,1 2-205,0-1 0,0 0 0,1-1 1,-1 1-1,-5-3 0,7 3-21,0 1 0,1-1 0,0 0 0,0 0 1,-1 0-1,1 1 0,-1 0 0,1-1 0,0 0 1,-1 0-1,1 0 0,0 0 0,0 1 0,0-1 1,0 0-1,0 0 0,0-1 0,0-21 311,1 8-137,-1-172 310,5 132-255,-5-274-54,1 288-100,1 28-86,-2 0 1,1 1 0,-2 0-1,-3-25 1,3 30 17,0 1 1,1 0-1,1-11 0,1-7 62,1-4 47,-2 24-116,0 0 0,-1 0-1,1-1 1,-1 1 0,1 0 0,-1 0 0,-1 0 0,1-1 0,-1 0 0,-1-6 0,-1 2 193,1 6-211,1 1 1,0-1-1,0 0 0,0 1 0,1-1 0,-1 0 0,1 0 1,-1 0-1,1 1 0,0-7 0,1 6 21,-1 1 0,1-2 0,-1 1 1,0 1-1,0-2 0,0 2 0,0-1 0,-1 0 1,1 0-1,-3-5 0,3 2-46,-16-78 122,14 69-78,0 0-1,1 0 0,0 1 1,1-2-1,3-22 0,-1-19 175,3 13-229,-5 16-111,0 20-56,0 21 77,-2 12-76,1-17 147,0 0-1,1 15 1,8 270 117,-8-223-127,5 2 48,1-2-166,-4-45-77,-1-21 251,-1 1 0,1 0-1,-1 0 1,0 0 0,-1 5-1,-1 5 6,2 28-1,-1 0 82,1 19-369,-2-50 130,2-12 171,0 0 0,0 0 0,0 0 0,0 0 0,0 0 0,0 0 0,-1 0 0,1 0 0,0 0 0,0 0 0,0 0 0,0 0 0,0 0 0,0 0 0,0 0 0,0 0 0,0 0 0,0 0 0,0 0 0,0 0 0,0 0 0,0 0 0,0 0 0,0 0 0,0 0 0,-1 0 0,1 0 0,0 0 0,0 0 0,0 0 0,0-1 0,0 1 0,0 0 0,0 0 0,0 0 0,0 0 0,0 0 0,0 0 0,0 0 0,0-1 0,0 1 0,0 0 0,0 0 0,0 0 0,0 0 0,0 0 0,0 0 0,0-1 0,-6-21-44,3 0 125,-1-21-1,-3-19-109,7 61 27,-10-65 2,8 52 125,1 1 0,0 0 0,2-16 0,12-32 262,-13 55-392,0 0-1,0-1 1,-2-9-1,1 10 1,1 0 0,0 1 0,0-1 0,0-12-1,1 6 67,0 1-1,-1-24 0,-1 5-207,3-141 491,2 103-464,1 4 246,-5 49-117,1 11-6,-1-1-1,0 1 1,0-1 0,-2-8 0,2-7-22,0 16 2,1 1 0,-1-1 0,0 0 0,-1-5 0,0 2 19,1 1 0,-1-2 0,1 2 0,0-1 0,2-11 0,-1 9 13,-1-1 1,0 1-1,0 0 0,-3-19 0,-1-16 151,6 3-200,-2 80 40,-9 73-1,4-50 128,1-18-190,3-24-32,2 33 0,0-15 201,-2 12-23,5 87-225,-1-75 203,-1-43-323,-1 0 1,-2 25 0,-1-8 41,7-10-23,-5-25 253,0 0 1,1 1-1,-1-1 0,1 0 1,-1 0-1,0 1 1,1-1-1,-1 0 0,3 2 1,-3-2-4,0 0 43,1 3 70,0-1-125,0 0 1,-1 1-1,1-1 1,-1 0-1,1 0 1,-1 6-1,0-9 9,-1 1 0,1-1 1,0 1-1,0 0 0,-1 0 0,1-1 1,0 1-1,0-1 0,0 0 0,-1 1 1,1 0-1,-1-1 0,1 1 0,-1-1 1,1 1-1,0 0 0,0-1 0,-1 0 1,0 0-1,1 0 0,-1 1 0,0-1 1,1 0-1,0 1 0,-1-1 0,0 0 1,1 0-1,-1 0 0,1 0 0,-1 1 1,0-1-1,1 0 0,-2-1 0,-3 3 56,5-2-62,0 0-1,-1 0 0,1 0 0,0 0 0,-1 0 0,1 0 1,0 0-1,0 0 0,0 1 0,0-1 0,-1 0 1,1 0-1,0 0 0,-1 0 0,1 0 0,0 0 1,-1 0-1,1 0 0,0 0 0,0 0 0,0-1 1,0 1-1,-1 0 0,1 0 0,0 0 0,0 0 1,-1 0-1,1 0 0,0 0 0,-1 0 0,1 0 0,0 0 1,0-1-1,0 1 0,0 0 0,0 0 0,0-1 1,-1 1-1,-5-15 190,1 0-94,-11-12-64,16 26-38,-1-1-1,0-1 1,0 2 0,1-1 0,-1 0 0,1 1 0,0-2 0,0 2-1,0-1 1,0 0 0,0 0 0,0 0 0,0 1 0,0-1-1,1-3 1,0-10 174,-1 12-171,1-1-1,-1 1 1,0-2 0,1 2-1,-1 0 1,1-1 0,2-5-1,-3 7 8,1 0 0,-1 1 0,0-1 0,0 0 1,0 0-1,0 0 0,-1 0 0,1 0 0,0 1 0,-1-1 0,1 0 0,0 0 0,-3-3 0,-1-13 142,6-28-125,-1 41-25,-1 1-1,1-1 1,-1 0 0,0 1-1,4-9 1,-1 3 39,-2 0 0,1 0 0,-2 0 1,0-1-1,0-12 0,0 8-56,0 1 1,3-16-1,0 11 64,1-34-1,-3 28 12,4-38-1,-4 56-28,-1 2 0,0-2-1,-1 1 1,0 0 0,-2-12 0,2 13-38,0 0 1,0 0-1,1 0 0,-1-1 1,1 1-1,0-1 1,2-8-1,2-33-296,-2 24 414,0-1 0,-1 1 0,-2-24 0,0 5-24,1 18 20,4-27 1,-4 23-198,0 20 100,0 1 0,0-1 0,3-14 0,-1 16-109,2-6 104,-2-1-1,1 1 1,-1-2-1,-1-12 1,-1 16 20,0 1 0,0 0 1,1-1-1,1 1 0,-1 0 1,2 0-1,3-12 0,-4 13-33,1 0-1,-2 0 0,1 0 0,-2 0 0,2-9 1,2-19-26,1 17 209,-4 14-94,0 1 1,0-1 0,0 0 0,0 0 0,-1-5 0,4-10 152,-3 15-243,0 1-1,0 0 0,0-1 0,-1-7 1,4-48 164,-4 45-24,1 1 1,0 0-1,4-17 0,-2-11-18,-2 24 58,-9 48-79,6-9 12,1-13-90,0 1 0,-1 0 0,0-1 0,-4 9 0,6-14-23,-1 1 0,0-2 0,0 1 0,1 1-1,-1 4 1,-2 14 37,0-14 28,0-2-63,1 0 0,0 1 0,0-2 0,1 2 0,0 0 0,0-1 0,0 0 0,0 0 0,2 12 0,0-10-6,0-1 1,-1 1-1,0-1 0,0 1 1,-3 13-1,-11 34 83,11-39-114,0 0 0,-1 31 0,4-34 24,-1 105 56,2-58-12,-1 153-93,5-135-84,0 2 185,-8-14 152,0-46-203,2-1-1,1 32 0,1 30 95,-2-45 6,-1 9-40,1-31-6,0-1 0,2 20 1,-1-1-30,-1-26-34,1 0 1,0-1-1,1 2 1,-1-1-1,0 0 1,3 8-1,0-8 23,-2 1-1,0-2 0,0 1 1,0 1-1,-1-1 1,0 12-1,-7 36 23,7-51-37,-1 5 63,1 1-1,0 14 1,0-14-84,0 1-1,-2 15 1,2-18-12,-1-4 63,1 0 0,-1 0 0,1-1 0,-1 1 0,0-1 0,1 2 0,-1-2 0,-1 1 0,2-1 0,-2 1 0,1-1-1,0 0 1,-1 0 0,-2 3 0,4-5-9,0 0 0,0 0 0,0 0 0,0 0 0,0 0 0,0 0 0,0 0 0,-1 0 0,1 0 0,0 0 0,0 0 0,0 0 0,-1 0 0,1 0 0,0 0 0,0 0 0,0 0 0,-1 0 0,1 0 0,0 0 0,0 0 0,0 0 0,0 0 0,-1 0 0,1 0 0,0 0 0,0-1 0,0 1-1,0 0 1,0 0 0,0 0 0,0 0 0,0 0 0,0 0 0,0-1 0,0 1 0,0 0 0,0 0 0,0 0 0,0 0 0,0 0 0,-1 0 0,1 0 0,0 0 0,0 0 0,0-1 0,0 1 0,0 0 0,-4-14-132,0 1 51,-1 0 26,1 1 1,0-1-1,1 0 1,0-1-1,-2-25 1,1 3 144,-8-41 0,11 67-115,0-1 0,1 2 0,2-14 0,-1-5-31,-9-126 328,7 139-333,1-22 0,1 13 16,-1 21 54,0 2 0,1-2 0,-1 2 1,0-2-1,1 1 0,0 0 0,0 0 0,-1 0 0,2 0 0,-1 1 0,0-1 0,0 0 0,1 1 0,0-3 0,0 3 1,-1-1 0,0 0 0,0 1 0,0-1 0,0 0 1,0 0-1,1-2 0,0-6-5,-2 0 1,2 0 0,-2 0 0,-1-15 0,0 14 22,1 1 0,0-1 0,3-18 0,-2 21-38,0 1 0,0 0-1,-2-16 1,1-11 44,4-31-17,1-1-62,-3 47 16,1-32-1,-3 46 38,0-24-19,0 0 1,2 0 0,7-36-1,-5 50-19,-2-1-1,3-28 1,-5 42 45,1 0 0,-1 1 0,0 0-1,0 0 1,0-1 0,1 1 0,-1 0 0,1 0 0,0-1 0,-1 0 0,1 0-5,1 1 0,-2 0 0,0-1 1,1 0-1,0 0 0,-1 0 0,1 1 0,-1-1 0,1 0 0,-1-2 0,4-17 60,0 3-2,-2-4-18,2-28 203,-6 40-271,1 10 27,1-1 1,0 1 0,0 0-1,-1 0 1,1-1 0,0 1 0,0-1-1,0 1 1,0-1 0,0 1-1,0-1 1,0 1 0,0-1 0,0 1-1,0 0 1,0 0 0,0-1-1,0 1 1,0-1 0,0 1 0,0-1-1,1-5 41,-1-1 0,1 0 0,-1 1 0,0 0 0,-1-1 0,-2-11 0,-5-2-72,-2 5-53,6 4 139,3 10-45,1-1-1,-1 0 1,0 1-1,1 0 1,0-1-1,-1 1 1,1-1-1,0 0 1,-1 1-1,1-1 1,0 0-1,1-2 1,-1-5-259,4 2 511,-2 7-462,-1 7-1570,0 1-1050,6 1 810</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03"/>
    </inkml:context>
    <inkml:brush xml:id="br0">
      <inkml:brushProperty name="width" value="0.1" units="cm"/>
      <inkml:brushProperty name="height" value="0.1" units="cm"/>
      <inkml:brushProperty name="color" value="#66CC00"/>
    </inkml:brush>
  </inkml:definitions>
  <inkml:trace contextRef="#ctx0" brushRef="#br0">4 73 7296,'0'0'95,"0"0"-1,-1 0 1,1 0 0,0 0 0,-1 0-1,1 0 1,0 1 0,0-1 0,0 0 0,0 0-1,0 1 1,0-1 0,0 0 0,-1 0 0,1 1-1,0-1 1,0 0 0,0 1 0,0-1 0,0 0-1,-1 1 1,1-1 0,0 0 0,0 0-1,0 0 1,0 0 0,0 1 0,0-1 0,0 0-1,0 1 1,0-1 0,1 0 0,-1 1 0,0-1-1,0 0 1,0 1 0,0-1 0,0 0-1,0 1 1,1-1 0,-1 0 0,0 0 0,0 0-1,0 0 1,0 0 0,0 0 0,0 1 0,1-1-1,-1 0 1,0 0 0,1 1 0,17 4 1793,-3-1-599,-12-2-1083,0-1 0,-1 0 0,1 0 0,0 0 0,0 0 0,0-1 0,0 1 0,0-1 0,3 1 0,30-2 1195,-17 0-974,60-5 434,-59 3-658,3 1 1,31 2 0,74 1 690,-68-2-316,212 1 201,-259 0-741,0-1 0,0 0 1,0 0-1,19-7 1,34-7-141,-14 4 38,-23 10 247,-15 2-69,-12-1-84,-5 0-31,-6 1-54,0 0 0,-12 3 0,-3 1 81,-42 0 308,-81-3-1,75-3-467,15 0 205,-60 2 109,94 2-141,-24 8 0,21-5-53,7-2-57,10-2 191,-1 0-1,-14 5 1,82-5 259,46-1-454,217-5 112,-253-4-37,-11-1 0,-36 8-6,-8-1 35,0 1 0,24 1-1,-14 3-67,39-4-1,-21 0 39,153-4 97,-133 4-176,-37 1 91,43-5 0,-63 5-31,3-2 56,-1 1 0,1 0 0,0 1 0,12 0 0,-9 2-65,0-1 1,0-1-1,13-1 1,2 0-77,6 0 93,73 5-435,0-4 800,-57 0-439,-6-2 70,60-10 0,-91 11-2,1 1 0,18 1 0,-1-1 120,10-2-127,-27 0-61,0 2 0,17 0 0,-9 1 124,31-3-1,-30 0 8,26 2 1,39 1 9,-44-1-52,-26-1-3,0 0 0,1 0 0,-1-2 0,16-4 0,20-4 160,-46 10-178,0 0 0,0 1 0,1 0-1,-1-1 1,8 2 0,18-2-118,-31 1 133,4-1 13,0 0-1,0 1 1,0-1-1,0 1 1,0 1-1,4 0 1,4 0 20,2 0 0,24-1 0,-10-2-56,201 2-86,-216 0 147,1-2 1,15-4 0,10 1-36,-19 1-2,-16 2 14,1 1 1,-1 0-1,0 0 0,0 1 1,1 0-1,6 0 1,8 1 23,-16-2-42,0 1-1,0 1 0,0-1 0,1 0 1,-1 1-1,4 2 0,14-1-57,-10-2 96,2 2-96,-9-1 73,1-1 0,0 1 0,-2 0 1,2 0-1,-1 0 0,5 4 0,-2-4-9,0 2 0,0-2 0,0 0-1,0 0 1,0 0 0,0 0 0,1-1-1,10-2 1,6 1-40,8 1 80,51-6 0,4-3 189,-44 6-69,2 1 197,-32 0-380,0 2-1,19 1 1,-1 0 99,38-1-551,-104-4-4240,16 1 2635</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04"/>
    </inkml:context>
    <inkml:brush xml:id="br0">
      <inkml:brushProperty name="width" value="0.1" units="cm"/>
      <inkml:brushProperty name="height" value="0.1" units="cm"/>
      <inkml:brushProperty name="color" value="#66CC00"/>
    </inkml:brush>
  </inkml:definitions>
  <inkml:trace contextRef="#ctx0" brushRef="#br0">2874 46 6400,'-1'2'1209,"0"-2"-1157,1 0 1,0 0-1,0 1 1,0-1 0,0 0-1,0 0 1,0 0-1,0 0 1,0 0-1,0 0 1,0 0-1,0 0 1,0 0 0,0 0-1,1 2 684,-1-2-683,8 3 1452,11-4 753,-1-4-1594,-1 1-1,1 0 1,0 1-1,0 1 1,0 2 0,26 0-1,181 5 2182,-139-5-2661,127 0 1598,-121 6-1617,81-13 171,-138 6-330,-25 1-6,0 0-1,12-3 1,9 0-91,-20 2 114,1 0 1,21-8-1,-21 7 35,-1-1 0,17 0 0,3-2 19,-22 4-47,0 0 1,15 1 0,-14 0 40,18-2 0,-19 1-99,0 0 0,18 3 1,-17-1 31,0-1 1,13-1 0,9-1 111,34 0 0,-42 3-12,-2 0-88,-1 0 0,31 8 0,-5-2-13,-29-5-84,21 6-1,-29-6 62,1 0 0,0-1 0,19 0 1,-18-1 36,1 0 1,14 4-1,27 0 85,13 2-121,-17-2-16,114 1 35,-104-6 0,-25-3-18,-28 2 15,-1 1 0,0 0 0,0 1-1,1 0 1,6 0 0,0 0 33,-12 0-25,-1 0-1,0 0 0,0 0 0,1 0 0,0 0 0,-1 0 0,1 0 1,-1 0-1,0 0 0,1 0 0,-1 0 0,1 0 0,-1-1 0,1 1 0,-1 0 1,1 0-1,-1-1 0,0 1 0,0-1 0,1 1 0,-50 0 103,24 2-29,-41 6 1,14-1-33,-149 7 103,156-13-66,-81 15-1,66-9-39,-117-2 0,121-6 111,-109 1-42,152 0-165,-18-4 1,22 3 67,1-1 1,-2 1 0,2 1 0,-14 1 0,4 1-18,-38-2 0,19-2 0,-133-7 237,85 4 7,14 2-84,-24 2-4,43 2-68,-113 6 671,15-1-735,60-2 404,49-5-514,14 0 129,-46 5 1,52 1 27,14-3-90,0 0 0,0-1-1,-11 0 1,-33 3 208,-213 0-177,31-4-346,212-3 336,18 2 1,1 0 1,-2 1-1,1 0 1,0 0 0,0 0-1,-5 1 1,-9 0 21,1 1 1,-21-4 0,2 1-79,5 2 130,-1-1-89,-2-1-1,-37-5 1,27-5-18,-25 7 11,48 4 46,-179-7-290,126 5 345,52 0-129,-38-4 103,-115-21 85,149 26-136,1-1 1,-27 4-1,5-2 104,-20 5-123,15 0 16,-201-1 151,225-4-46,15 1-142,0 1 1,0 0 0,-1 0-1,2 0 1,-15 7-1,17-7 82,0 0 0,0-1 0,0 1-1,-13-1 1,12-1 35,-1 1 0,-16 3 0,7 0-108,0-2-1,-26 2 1,7-2-52,0 2 128,0-3 0,0-1 0,-41-6 0,64 5-63,-32 2 0,10-1 242,0 0-384,19-1 176,-1 1 0,1 1 1,-34 5-1,40-3 2,10-3-26,0 1-1,-1 0 1,1 0 0,0 0 0,-1 0-1,1 0 1,0 1 0,-3 1 0,17-5-3798,0-2 2224</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05"/>
    </inkml:context>
    <inkml:brush xml:id="br0">
      <inkml:brushProperty name="width" value="0.1" units="cm"/>
      <inkml:brushProperty name="height" value="0.1" units="cm"/>
      <inkml:brushProperty name="color" value="#66CC00"/>
    </inkml:brush>
  </inkml:definitions>
  <inkml:trace contextRef="#ctx0" brushRef="#br0">0 457 7648,'1'-1'279,"0"1"0,-1-1 0,1 1 0,0 0 0,0 0-1,-1-1 1,2 1 0,-1-1 0,0 1 0,-1 0 0,1 0 0,0 0 0,1 0 0,9-3-734,-6 2 828,0-1 0,0 1 1,10-1-1,-9 2 1,-2-1 1,2 0-1,-1 0 1,8-4 0,-3 2 8,-2 0 1,2 0-1,-2 2 1,1-1 0,17 0-1,0 0 190,-16 0-354,-1 0-1,0-1 1,1 1 0,-1-1-1,9-6 1,-13 8-146,0-1 0,0 0 0,0 2-1,0-1 1,-1 1 0,2-1 0,-2 1 0,2 0 0,7 2-1,11-1 395,-23-1-460,12 0 141,0 0 0,0-1 0,1 0 1,-1-1-1,14-4 0,-16 3-108,-1 1 1,1 2-1,-1-1 1,1 0-1,18 3 0,0-2 86,-20 0-51,74-3 116,-62 2-148,32 1 0,-14 2 314,60 0-101,-37 6-336,-11-1 245,-22-6-138,-18 1 15,-9-2 56,-5 0 77,-29 1-103,-50 6 0,55-2-35,-23 6-26,-1-3-1,-63 2 1,-23-10 165,131 0-147,-1 1 0,0 0 0,-6 2 0,8-2-6,-1 1 1,-12 0 0,22-2-38,1 0 0,-1 1 1,1 1-1,3 0 1,15 3 91,12-3-97,1-1 0,50-8 0,24 0 162,-18 3-149,-67 1-50,30-1 86,37 5-29,-19 1-31,89-10 0,-142 6 2,31-6 13,-38 7 15,0 0-1,0 0 1,23 2-1,-2 0 25,-5-1 114,-47 8-170,-160 16 70,64-18-182,-94-4 135,109-3 12,80 2 45,-25 4 0,6-1-277,23-2 224,-30-1 0,-1-1-12,6 0-16,-52-5 0,-8-2 115,-55 9-39,133-4-90,20 1 50,-2 0 0,1 1 1,1 0-1,-1 0 0,0 0 0,0 0 0,-4 0 1,-16 1 195,15-1-105,8 0-93,0 0 0,0 0 0,0 0-1,0 0 1,0 0 0,-1 0 0,1 0 0,0 0 0,0-1 0,0 1 0,0 0-1,0 0 1,0 0 0,0 0 0,0 0 0,0 0 0,0 0 0,0 0 0,0 0-1,0 0 1,0 0 0,0 0 0,0 0 0,0 0 0,0 0 0,0 0 0,0 0-1,0 0 1,0 0 0,0 0 0,0-1 0,0 1 0,1 0 0,-1 0 0,0 0-1,0 0 1,0 0 0,0 0 0,0 0 0,0 0 0,0 0 0,0 0 0,0 0-1,0 0 1,0 0 0,0 0 0,0 0 0,0-1 0,0 1 0,0 0-1,0 0 1,0 0 0,0 0 0,0 0 0,0 0 0,0 0 0,1 0 0,5-3-127,24-2 224,-12 5-84,150-4-59,-99 5 112,232-9-302,-137 10 259,-51 1 32,95-3-35,-115-6-245,-1 0 395,235 6 341,-308 0-465,30-7 1,-19 2 22,-25 4-51,-2 1-35,-1-1 1,2 1-1,-2 0 0,1 0 1,0 0-1,3 1 1,-4-1 14,0 0 0,0 0 1,0 0-1,0 0 0,1 0 1,-1 0-1,0-1 0,0 1 1,3-1-1,13-3 2,-5 3 28,-9 1-13,-1-1 1,0 1-1,1 0 1,-1 0-1,0 0 1,4 1-1,-2 0 3,1-1-1,0 1 0,-1-1 0,1 0 1,7-1-1,5 1-16,-4 0-2,1 1 0,15 4 0,-16-3-45,0-1-1,27-2 0,-11-1 173,12 3-31,81-12 0,-72 6 48,-12 3-91,-22 0-64,32 3 0,-15 0-63,274-1 463,-282 0-359,1-1 1,45-10-1,-56 9-29,-1 0 0,1 1 1,20 1-1,-15 0-1,13 0-108,236 9 211,-155-7-123,-65-3 61,307 1-57,-291-5 11,-29 0-54,-4 1 167,-22 2-115,0 1-1,0-1 0,0 2 0,17 1 1,-19 0 29,-1 0 0,14-2 1,-5 1 6,4-2-2,-17 1-27,0 0 0,0 0 0,-1 1-1,8 0 1,-5 0-18,-1 0-1,1 0 1,9-2-1,-10 2 30,-1-1-1,1 1 1,0 0-1,6 0 1,-5 1-19,0-1-1,-1 0 1,2 0 0,-2 0 0,1 0-1,0 0 1,0-2 0,-1 1 0,1-1-1,6-2 1,-8 2-15,1 1-1,-1-1 1,0 2 0,4-2-1,-4 2 21,-1-1 0,1 0 0,-1 0 0,0 1 0,1-2 0,5-2 0,32-13-19,-12-1-196,-19 12 229,0 0 0,1 0 1,0 1-1,12-4 0,-7 3-9,-15 6-11,1-1-1,0 0 0,-1 0 0,1 0 1,-2 0-1,2 1 0,0-1 0,-1-1 1,0 1-1,0 0 0,0 0 0,1-1 1,-2 1-1,2 0 0,-1-1 0,0 0 1,-1 1-1,1-1 0,0 1 0,0-1 1,-1 0-1,1-2 0,0-1 22,0 0-1,0 1 1,1-1-1,-1 1 1,1 0 0,0-1-1,1 1 1,-1 0-1,0 0 1,1 0-1,3-3 1,7-5-12,14-11 139,-23 20-218,21-15 35,-25 17 54,0 0 0,1 0-1,-1 1 1,0-2 0,0 1 0,0 0 0,0 1 0,0-2-1,0 1 1,0 0 0,0 0 0,0 1 0,0-3 0,-1 1 97,0 10 18,0-1 0,0 1 0,-1 0 0,1-1 0,-2 1 0,-4 8 0,0 8-206,4-16 43,0 0-1,0 0 0,0-1 0,-1 1 0,0-1 1,-7 10-1,9-16-2,0 1 0,0 0 0,1-1 0,-2 1 0,1 0 0,0-2 0,-1 1 0,1 1 0,0-1 0,-3 0 0,-28 6-35,22-5 80,-3 0-59,1 0 1,-1-1-1,0-1 0,0 0 0,0-2 0,-20-3 0,27 2 55,7 3 1,0 0-1,0 0 1,0 0 0,-1 0 0,1 0 0,0 0 0,0 0 0,-1 0 0,1 0-1,0 0 1,-1 0 0,1 0 0,0 0 0,-1 0 0,1 0 0,0 0 0,0 0-1,0 0 1,0 0 0,0 0 0,-1 0 0,1 1 0,0-1 0,-1 0 0,-3 1 99,4-1-96,-1 0 1,1 0-1,0 0 1,0 0-1,-1 0 1,1 0 0,0 0-1,-1 0 1,1 0-1,0 0 1,-1 0-1,1 0 1,0 0-1,0 0 1,0 0 0,0 0-1,0 0 1,-1 0-1,1 0 1,0 1-1,-1-1 1,1 0-1,0 0 1,0 0 0,-1 0-1,1 1 1,0-1-1,0 0 1,0 0-1,0 1 1,0-1-1,0 0 1,0 0 0,0 0-1,0 0 1,-1 0-1,1 0 1,0 1-1,0-1 1,0 0-1,0 1 1,0-1 0,0 0-1,0 1 1,0-1-1,0 0 1,0 0-1,0 1 1,0-1-1,0 0 1,0 1 0,0-1-1,0 0 1,1 0-1,-1 0 1,0 0-1,0 0 1,0 1-1,0-1 1,0 0 0,0 0-1,0 1 1,0-1-1,0 0 1,1 0-1,-1 1 1,2 0-39,-2 1 1,2 1-1,0-2 0,-2 1 1,2 0-1,-1-1 0,2 0 1,-2 1-1,1-1 0,-1 0 1,2 1-1,-2-1 1,2-1-1,-2 1 0,5 2 1,-2-2-31,0-1 0,0 1 0,0-1 0,1 0 0,-2 0 0,1 0 1,8-1-1,-1-1-8,-1-1 1,1-1 0,-1 1-1,0-1 1,16-10 0,-21 11 44,26-15-2,-2-1 1,51-41 0,-77 58 22,-2-1 0,2 1 1,-2-1-1,1 0 0,0 0 0,-1 0 1,3-5-1,7-25-353,-8 23 401,0 0-3,5-16 93,-7 24-112,1 0 0,-2 0 0,1 0 0,1-1 0,-1 2 0,-1-2 0,0 1 0,1-1 0,-1 1 0,1-3 0,-1 3-17,0 1-1,-1-1 1,1 0 0,-1 1 0,1 0-1,0-1 1,-1 0 0,0 2 0,0-2-1,0 0 1,1 2 0,-1-2-1,0 1 1,0-1 0,0 2 0,-2-3-1,3 2 2,0 0 0,-1 1 0,1 0 1,-1-1-1,0 0 0,1 0 0,0 1 0,0-1 0,-1 1 0,1-1 0,0 0 0,-1 0 0,1 0 0,0 0 0,0 1 0,0-1 0,-1 0 0,1 0 0,1-1 0,-3-9 278,2 10-409,0 1-1,0-1 1,-1 1 0,1 0 0,-1-1-1,1 1 1,-1 0 0,1 0-1,0 0 1,0 0 0,-1-1 0,1 1-1,-1 0 1,1 0 0,-1 0 0,0 0-1,1-1 1,0 1 0,0 0-1,-1 0 1,1 0 0,-1 0 0,0 0-1,1 0 1,0 1 0,0-1-1,-2 0 1,2 0 6,-7 2-1581</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06"/>
    </inkml:context>
    <inkml:brush xml:id="br0">
      <inkml:brushProperty name="width" value="0.1" units="cm"/>
      <inkml:brushProperty name="height" value="0.1" units="cm"/>
      <inkml:brushProperty name="color" value="#66CC00"/>
    </inkml:brush>
  </inkml:definitions>
  <inkml:trace contextRef="#ctx0" brushRef="#br0">0 9370 3904,'2'0'112,"-2"0"1,1 1 0,0-1-1,0 1 1,-1 0-1,1 0 1,0 0 0,0-1-1,0 1 1,-1 0-1,9 11 6518,-8-12-6463,7-4 2735,14-14-1268,-17 12-851,-2 4-537,1-1-1,-1 0 0,1 1 1,0-1-1,0 2 0,0-2 1,1 1-1,-2 1 1,2 0-1,-1-1 0,6 1 1,3 0 291,-1 0 1,21 3-1,0-1-17,-21-1-435,0 2-1,0 0 1,-1 1 0,1 0-1,0 1 1,12 5-1,-22-8-64,1 0 0,-1 0-1,1-1 1,0 1-1,-1-1 1,0 1 0,2-1-1,-2 0 1,1 0-1,-1-1 1,1 1 0,0-1-1,-1 0 1,0 1 0,1-1-1,0 0 1,-1 0-1,0 0 1,1-1 0,-1 1-1,0-1 1,1 1 0,-2-1-1,2 0 1,-2 0-1,2 1 1,1-6 0,1 2 58,0 0 1,8-7 0,-9 10-61,-1 0 1,0-1-1,0 1 0,0-1 1,-1 0-1,1 0 0,-1 0 1,0-1-1,1 1 0,-2 0 1,1-1-1,3-6 0,-3 1-28,0 0-1,0-1 0,-1 1 1,0 0-1,-1-1 0,0 1 1,-1-1-1,0 1 0,1-1 1,-2 1-1,0 0 0,-5-13 1,5 12 30,0-1 0,0 0 0,0 0 0,0-21 1,6-48 75,-1 9 27,-3 114-574,-2 125 363,0-158-1,-1 1 0,1 0 0,-1-1-1,-1 0 1,0 1 0,-6 10 0,-8 8 196,8-9 126,10-19-231,-1 0 0,1-1-1,0 2 1,-1-1-1,0 0 1,0 0 0,1-1-1,0 1 1,-1 0-1,0 0 1,0 0-1,0-1 1,-2 1 0,3-1 5,0 0 0,0 0 1,0 0-1,0 0 0,0 0 1,0 0-1,0 0 1,0 0-1,-1 0 0,1 0 1,0 0-1,0 0 0,0-1 1,0 1-1,0 0 0,-1 0 1,1 0-1,0-1 1,0 1-1,0 0 0,0 0 1,0-1-1,0 1 0,0 0 1,0 0-1,0 0 1,0-1-1,0 1 0,0 0 1,0 0-1,0-1 0,0 1 1,0 0-1,0 0 0,0 0 1,0 0-1,0 0 1,1 0-1,-1 0 0,0 0 1,0-1-1,4-12 227,0 4-169,-4 8-59,0 0 0,0-1 0,1 1 0,0 0 0,-1 0 0,1 0 0,-1-1 0,1 2 0,0-1 0,0 0 0,0 0 0,-1 0 0,2 0 0,0-1 0,9-9 21,-5 2-77,0 0 0,-1-1 0,0 0 0,6-17 1,-3 5-80,6-31 0,-3-19 188,-6 42 3,-1 1 0,-2-2-1,-2-42 1,0 40 54,4-12 246,-4-8-314,-3 36 21,3 17-50,-1-2-1,1 1 1,-1-1 0,1 1-1,0 0 1,0-1 0,0 1 0,0-1-1,0 1 1,0 0 0,0-3 0,2-7 43,-2-2 0,0 1 0,0-16 0,-1-2 31,5-26-269,-5 47 201,0-1 0,0 2 0,-1-1 0,-3-10 0,3 10-26,0 0-1,0 0 0,1 0 1,-1-11-1,0 4-12,1 13-6,0 1-1,1-1 1,0 1 0,-1-1-1,1 1 1,0-1 0,0 1-1,1-4 1,0 2 31,-1-1 0,0 0 0,0 1 0,-1-1 0,0 0 0,1 1 0,-3-7 0,0-3 29,2-1-7,1-31 0,0 31-31,-3-26-1,3 17-8,0 19-17,0 0 1,0 0-1,-1 0 0,1 0 1,-3-8-1,0-1 15,-4-25 0,4 17 107,-1 4-59,3 13-17,-1 0 0,2 1 0,-1-1 0,0-8 0,-2-10-103,-2-6-40,2 9 114,2 18 8,1 0 0,-1-1 0,0 2 0,1-2 1,-1 1-1,1-1 0,0 1 0,0 0 0,0 0 0,1-3 0,0-2 36,0 1 1,-1-1-1,0 1 1,0-13-1,-1-3-101,1-180-38,-6 127-154,6 55 368,-4-24 0,3 42-113,0-2 0,0 1-1,1 0 0,0 0 1,0-1-1,0 1 0,0-1 1,0 1-1,1-4 0,1-8 24,-2 0 0,0-28-1,-1 10-11,-3 19-69,1 5-85,1-41 331,2 44-217,0-2 1,-1 2-1,-1-1 1,-1-7-1,1 8 18,1 1-1,0-1 1,-1-12 0,3-27-58,0 20 19,-5-51 1,4 45 182,0 22-158,0 1-1,-3-12 1,-2-45-75,1 3 288,2-3-209,0 46 3,2 14 29,0-1 0,-1 0 1,-1-7-1,-4-46-101,4 49 103,2 0 1,-1 1-1,3-14 0,-1-8-24,-4 3 60,2 24-45,0-1-1,1 0 0,-1 1 0,1-1 1,0 0-1,1-9 0,1 9-18,-2-1 0,0-1 0,0 1 0,0-10 0,-1-6 27,1-494-59,1 510 60,-1-2 1,1 2 0,1-1-1,2-12 1,-1 11 33,-1 0 1,2-16 0,1-70-330,-1 18 182,-4 76 98,0-1 0,0 1 0,0-1-1,0 1 1,0 0 0,0 0 0,0 0 0,0-1 0,0 1 0,0-1 0,0 1 0,0-1 0,0 1 0,0-1 0,0 1 0,1 0 0,-1 0 0,0 0 0,0-1 0,1 0 0,-1 2-1,1-1-1,-1 1 1,0-1 0,0 0-1,0 0 1,0 1-1,0-1 1,0 0 0,1 1-1,-1-1 1,0 1-1,0 0 1,0-1 0,0 0-1,0 0 1,0 1 0,0-1-1,0 1 1,0-1-1,0 1 1,0 0 0,6 111-141,-1 2 87,-6-66 20,4 99 28,-2-100 96,-1-27 28,3 24 1,-1-26-75,-1 1 1,-3 24-1,1-22-7,2 28-1,3 73-152,-4-99 112,-3-3 2,2-17 13,0-1 0,1 1-1,0-1 1,0 1-1,0 0 1,0-1-1,0 1 1,0 3 0,0-2 40,1 0 1,-1 0-1,1-1 1,-1 1-1,-1 5 1,1 14-8,4 2 27,0 35-1,-2-5 68,3-7-134,1 25 0,-6-35 40,4 90-326,-3-80 432,2 1-57,-2-31-56,0 30 0,-2-29-13,4 30 1,-2-37-38,2 8 39,0 26-1,4 141 17,-7-165-92,0-1 0,-1 1 0,-8 38 0,4-22 115,2-18 14,1-14-85,1 1 0,0-1 0,0 0 0,1 1 0,0-1 0,1 8 0,0 0-11,0 1 1,-2 29-1,1-12 62,-3 4-160,2-27 173,0 0 0,1 18 0,0 36-710,-9-190-22,4 89 600,2 0 0,2-40 0,3-73 40,0-16 22,2 10-5,4-160 108,-8 282-110,0 1-16,2-109-34,0-52 191,-4 105-119,2-207 1,-9 152-114,4 101 191,3 26-70,1 5-6,-1-1 0,3-26 1,1-92-238,-3 68 253,1-172-108,0 235 105,0-1 1,0 1-1,1 0 0,-1 0 0,0-1 0,0 1 1,1 0-1,0 0 0,0 0 0,0-2 0,0 2-17,-1 0 0,1-1 0,0 2 0,-1-1 0,0-1 0,1 1 0,-1 0 0,1 0 0,-1-1 0,1 0 0,-4-28-89,2 23 101,0 0-1,0 0 0,2-13 0,1-1-75,-3-27 0,0 18 25,0 12 79,0 0-1,-5-21 0,3 25-26,1 1-1,0 0 0,2-1 0,0-25 0,0 32-14,0 1-1,0-1 1,0 1 0,-1 0 0,-1-9-1,0 10 18,1-1 1,0 1-1,1 0 0,0 0 0,0-1 0,0-8 0,1 4 10,0-1-1,-1-12 0,0 13-17,0 0-1,2-13 1,0 5 2,-1 1 0,-1-19 0,0 17-23,4-33 0,-2 33-8,-1 1-1,-2-26 1,-1 8 21,2 6-39,-11-52 1,11 75 56,-1 1 1,1-2-1,1-10 1,0 10-30,-1-1 1,0 1-1,-1-11 1,-14-102-13,14 108 69,1 2 0,1-19 0,0-3 19,-8-144-232,1 134 305,3 27-146,2 0 0,0 0-1,1-28 1,0 25-6,0 0-1,-1 1 0,-1-1 1,-5-26-1,-1-5 0,3-48 147,5-135-90,1 223 12,0-1 0,0 0 0,3-10 0,-1 11-124,-1-1 0,0 1 0,-1-13 0,-1 4 73,1 7 1,-1 1 1,-1 0-1,-2-20 0,0 6-148,2 20 169,1-1 0,-1 1 0,1 0 0,-2 0 0,1 0 0,-3-8 1,0 4-36,1 0 0,0-1 1,-1-15-1,1 14 7,1 0 1,-5-13-1,3 16 73,5 11-57,2 3-32,-1-1 0,1 1 0,-2 0 0,1-1 0,0 1 0,0 7 0,3 37 42,-3-31 16,1 80-88,1-43 275,5 54-167,-7-94-37,8 59 250,3 103 1,-10 11 264,-3 177-181,4-298-384,0 0 75,-4-44-21,0 16 9,7 69 1,-4-83-84,-1 30 0,0-3 135,0 62-256,0 6 239,5 11-98,-6-76 42,-8 79-1,3-81-55,2-24 81,0-19-20,1 1 1,1 0-1,0 17 0,2-1-96,-2 45 0,-2-26 35,2-27-139,0-17-396,0-11 206,-3-483-1758,-4 291 1429,6-8 331,1 181 340,-6-198-404,4 0-118,-7 41-14,2 48 221,7 124 307,-2-121-323,4-10 6,1-34 33,-3 136 428,-1 32-69,0 1 1,1 0-1,1 0 1,0-1-1,0 1 1,0 0-1,4-13 1,-4 14 60,1 1 0,-1 0-1,0 0 1,-1-1 0,1 1 0,-1-1 0,-2-10 0,2-5 164,0 16-138,-1 1 0,0-1-1,-2-9 1,2 12-57,0-1 1,1 0-1,-1 0 1,0 0-1,1-1 0,0-7 1,2-1-22,-2-1 1,0 1-1,0 0 1,0-1 0,-4-16-1,2 20-34,2-1 1,-1 1-1,3-13 0,-1-5 2,-1 18 36,1-12 48,-1 0 0,-2 0 0,-6-39 0,6 54-10,1 0 0,0 0 0,1 0 0,0-12 0,1 11-76,-1 0-1,-1 0 0,0-8 0,0 11-8,0-1 0,1 0 0,0 0 0,1-5 0,-1-4 0,-6-33-85,5 36 121,-4-24 0,3 23-11,-1-23 1,5 1 96,-2-149-26,4 130-90,-4 21 20,-7-56 1,4 67 79,-2-13-20,1-3-81,0 0 86,3 26-43,1-1 0,1 1 0,0 0 0,0 0 0,5-14 0,-5 15-9,0 1 0,-1-1-1,-1-17 1,0 1 142,3-15-255,-1 23 10,-1-2-1,-2-19 1,1 31 35,1 5 54,-1 0 1,1 0-1,-1 0 1,1 1 0,1-2-1,0-5 1,0-4 47,0-1 0,-2-25 1,0 4-17,1-52 258,-3 64-359,3 22 32,-1-1 0,1 1 1,-1-1-1,1 1 1,0-1-1,0 0 0,0 1 1,0-1-1,1-3 1,0 1 22,-1 0 0,0 1 1,0-9-1,0 8 7,0 0 0,1 0 0,1-9 0,-2 9-42,1-2 0,0 0 0,-1 1-1,-1-12 1,0-5 22,-2-14-42,3 28 72,-1-1 1,0 1-1,2-19 1,0 9-32,-1-36 0,0 22-2,-4 5 115,4 22-113,-1 1 1,1-1-1,-1 0 0,2-9 0,0 2-21,-1 0-1,0 1 1,0-1-1,-1-1 1,-1 2 0,-3-15-1,0 15-107,5 10 148,-1 1 0,0-1 0,0 1 0,0 0 0,1-1 0,0 1 0,-1 0 0,1-1-1,-1 1 1,1-1 0,0 0 0,0 1 0,0-1 0,0 1 0,0-3 0,0 1-28,1-1 0,-1 2 1,0-1-1,0-1 0,0 1 0,-1 0 1,1 0-1,-1 0 0,1 0 0,-4-6 0,2 0 35,0 1 125,2 7-145,-1 0 0,1 0 0,-1-1-1,1 1 1,-1 0 0,1-1 0,0 1-1,0 0 1,0 0 0,0-1 0,0 1-1,0 0 1,1-3 0,0-2 17,0-1 1,0 1-1,-1-1 1,0 0-1,-1-8 1,0-4-96,1-134 86,-1 147-78,0-1 1,1 1 0,-4-12 0,2 13 107,1 1-1,0-1 1,0 0 0,0 1-1,1-1 1,0 1 0,0-1-1,0-6 1,1 7-58,-1 0-1,1-1 1,-1 1-1,-1-1 1,1 1 0,-1 0-1,1-1 1,-2-4 0,-2-20-51,5 19 104,0 10-40,-1 0-1,0-1 0,0 0 0,0 0 1,0 0-1,0 1 0,0-1 0,0 0 1,0 0-1,0 1 0,0-1 0,0 0 1,0 1-1,0-1 0,-1 0 0,1 0 1,0 1-1,-1-1 0,0 0 0,-9-21-203,6 18 254,1 0 0,-1-1 0,1 1 0,0-1 0,1 0 0,-1 0-1,0 0 1,2 0 0,-3-7 0,0-15 23,0 10-141,3 13 35,1 0 0,-1 0 0,-1 0 1,2 0-1,-2 0 0,-3-6 0,-4-11 72,8 20-43,1 0 0,0-1 0,-1 1 1,1-1-1,0 1 0,-1-1 0,1 1 0,0 0 0,0-1 0,0 0 1,0 2-1,1-2 0,-1-1 0,0 1 17,0 1 0,0 0 0,0-1 0,0 1 0,0-1 0,0 1-1,-1 0 1,1-1 0,-1 1 0,1 0 0,-1-1 0,1 1 0,-1 0 0,0 0 0,0 0 0,1-1 0,-1 2 0,-1-3 0,1 1-19,-1 0 0,1 0 0,0-1 1,-1 1-1,1-1 0,-1-3 0,1 2-37,-1 0 0,0 1-1,1-1 1,-1 0 0,-1 0 0,1 1-1,0 0 1,-1-1 0,0 1-1,1 1 1,-5-4 0,2 1 58,1-1 1,-10-10-1,-12-23-53,19 30 121,0-1 0,1 1 0,0-1 0,0-1 0,-7-20 0,13 31-83,-1-1 1,1 0-1,0 1 1,-1-1-1,1 0 0,0 0 1,0 0-1,0 1 1,0-1-1,0 0 0,0 0 1,0 0-1,0 0 1,0 1-1,0-1 0,1 0 1,-1-1-1,1 2 7,-1 0 0,0-1-1,1 1 1,-1 0 0,1 0 0,-1 0 0,0 0-1,0-1 1,0 1 0,1 0 0,-1 0 0,1 0-1,-1-1 1,1 1 0,-1 0 0,0 0 0,0 0-1,1 0 1,-1 0 0,1 0 0,-1 0 0,1 0-1,0 0 1,2 1 31,1 0 0,1 0 0,-1 1 0,7 3 0,-7-3-51,7 3-67,-1 0 1,0 1-1,0 1 1,0-1 0,-1 1-1,0 1 1,0-1 0,-1 2-1,0 0 1,12 15-1,-16-17 54,0 0 0,0-1 0,-1 1 0,0-1 0,0 2 0,0-2 0,-1 2 0,0-1 0,0 1 0,-1-1 0,0 0 0,0 1 0,-1 0 0,1-1 0,-2 10 0,0-12 0,0 0 0,1-1 0,-1 1-1,-1-1 1,1 0 0,-1 1 0,1-1 0,-5 6-1,3-3 50,0 2 0,1-2 1,-1 1-1,1 1 0,0-1 0,1 1 0,0-1 0,0 0 0,1 1 0,0 0 0,0-1 0,1 1 0,2 7 0,-2-2 50,0 0 0,-2 18 0,0-4-116,1-146 68,-1 99-86,0 0 0,-2 1 0,0-1 0,-7-21 0,-2-10 161,10 43-119,-8-54 153,10 54-119,0 1 1,0 0-1,0-1 0,0 1 0,1 0 1,0-1-1,3-10 0,-4 16 3,1 0 0,-1 0-1,0 0 1,1 0 0,-1 0-1,1 1 1,0-1 0,-1-1 0,1 1-1,-1 0 1,1 1 0,0 0-1,0-1 1,0 0 0,0 0-1,1-1 1,-1 2-11,0 0 0,0 0 0,-1 0 0,0 0 0,1 0 0,0 0-1,0 0 1,-1 0 0,0 0 0,1 0 0,0 0 0,0 0 0,0 0 0,-1 0 0,0 0 0,1 0 0,0 1 0,-1-1 0,1 0 0,-1 1 0,0-1-1,1 1 1,0-1 0,-1 1 0,1-1 0,0 1 0,-1 0 0,3 3 15,0-2-23,-1 0 0,0 2 0,1-1 0,-1 0 0,0 1 0,0-1 0,-1 0 0,1 1 0,1 6 0,2 8 48,-3-9-17,0 0 1,1-1 0,0 1-1,0-1 1,1 0 0,0 1-1,7 10 1,3 4 208,-13-22-299,-1 0-4,-1 0 65,1 1-1,0-2 1,0 1-1,0 1 1,0-1 0,0 0-1,-1 0 1,0 2-1,0-3 1,1 2 36,-1 1 0,1-1-1,0 1 1,0-1 0,0 0 0,0 0-1,0 1 1,0-1 0,0 1-1,0-1 1,1 0 0,2 4-1,11 28 236,-8-23-310,4 7-49,-9-17 326,-6-7-139,-7-14-144,2 0 0,1-2 0,0 1 0,-9-39 0,16 52 9,5 9-20,4 15-19,0-5 185,-3-3-94,0-1 0,0 1 0,5 15 0,-6-14 119,0 0 0,9 14 0,-11-23-58,-2-15 54,-2 5-185,2 8 71,0 1-1,1-2 1,0 2 0,-1-1-1,1 0 1,-1 1 0,1-2-1,0 1 1,0 1 0,0-1-1,0-3 1,2-1-70,-2 6-9,3 7 159,-1-2-113,0 1 0,0 0-1,0-1 1,0 0 0,-1 1-1,1 6 1,-1-9 5,-1 0 1,0 0-1,0-1 0,0 1 1,-1-1-1,1 1 0,-1 0 0,1-1 1,-1 1-1,1-1 0,-1 1 1,-1-1-1,2 1 0,-1-1 1,-1 0-1,-1 3 0,2-3 27,0 1-1,-1 0 1,1 0-1,1 0 0,-1 0 1,0 0-1,0 0 1,1 0-1,0 0 1,0 1-1,0-2 0,0 1 1,0 1-1,1 4 1,0 11-77,-7-1-48,3-6 151,2-9-34,0 0 0,1 0 0,-1 0 0,1-1 0,0 2 1,-1-2-1,2 6 0,0 1 34,0 0 1,-1 0 0,0 11-1,-1-1-42,1-16 13,-1-1 0,1 1 0,-1-1 0,1 1 0,-1-2 0,0 2 0,0-1 0,-1 3 0,1-3-8,0 0 0,0 1 0,0-1-1,0 1 1,1-1 0,0 1 0,-1 0 0,0 3-1,4 62-161,-1-7 272,-1-47-143,1-1-1,2 13 0,-2-12 67,0 0 1,0 14-1,-2-21-12,1 0 1,0 0-1,0 0 0,1 1 1,2 8-1,0-2-115,-2-1 112,1 0 0,-2 0-1,-1 0 1,1 1 0,-2 14 0,0 6-107,1-10 66,1 0-1,0 0 1,8 32 0,-7-41-13,0-1 1,0 1 0,-1 26-1,-2-42 182,0 0-147,0 1-1,1-1 1,-1 1-1,1-1 0,0 0 1,-1 1-1,0 0 1,1-1-1,-1 1 1,1-1-1,0 0 1,0 0-1,0 1 1,-1-1-1,-10-72 53,-15-103-15,26 173-49,0-10 100,0-22 1,1 6-178,0 3 110,5-30 1,-2 30-62,0-31 1,-4 34-9,0 0-1,-2 0 1,0 0 0,-1 0 0,-10-33 0,11 50 100,-27-100 70,29 105-119,0 0 0,-1 0 1,1 1-1,0-1 0,0 0 0,-1 0 0,1 1 1,0-1-1,0 1 0,0-1 0,0 0 1,1 0-1,-1 0 0,0 0 0,0 1 0,0-1 1,1 1-1,-1-1 0,0-2 0,1 3-2,-1 0 0,1 0 0,-1 0 0,1 0 0,-1 0 0,1 0 0,-1 0 0,0 0 0,1 0 0,-1 0 0,1 0 0,-1 0 0,1 0 0,-1 0 0,0 0 0,1 0 0,-1 0 0,1 1 0,-1-1 0,1 0 0,0 1 0,0 0-19,1 1 0,0-1 0,0 0 0,0 1 0,-1-1 0,1 2 0,-1-2 0,1 1 0,0 0 0,-1 0 0,0 0 0,0 0 0,2 5 0,1 4 19,6 20 1,-3-9 65,-3-9-58,1 0 0,-2 0 0,1 0 0,-2 0 1,1 1-1,-2-1 0,0 1 0,0 0 0,-1 0 0,-3 22 1,-1 12 117,3-38-173,0 2 0,1-1 0,1 11 0,1 7 86,-2 60 39,0-79-26,1-1 1,3 16-1,1 1-121,1 21 84,-2-22-23,1 43 0,-4-55 37,1 0 0,1 13 0,3 11-12,4 146-259,-10-157 351,1-2-1,6 29 0,-7-43-109,1-1-1,-2 19 1,1-7-152,-3 0 130,3-17 44,-1-1 0,1 2 0,-1-1 0,1-1 0,0 8 0,2 8-71,-1 1 0,-2 26 0,0-7 123,0-8-134,-10 62 0,10-84 125,1 1 0,0-1 0,1 13-1,0 5-13,-1 57-137,0-79 84,-1-1 0,0 1 0,-1 7 0,1-9-18,1-1-1,-1 2 1,0-2 0,1 1-1,-1 0 1,1 0-1,0 0 1,0 0 0,1 3-1,0 1 21,0 0 0,-1 1 0,0-1 0,0 13 1,-2 1-40,2-16 20,0 35 41,6 56-1,-4-79 7,-2 0 0,0 23 0,-1-5 81,2-20-4,-1 1-1,3-1 0,3 21 1,-4-28-127,-2-1 0,0 1 1,1 0-1,-2 12 0,0 2 125,1-13-60,1 0 0,2 14 1,-2 8 138,0-8-14,1-12-131,-2 1 1,0 18-1,-1-22 30,1 1 0,0 0-1,1 1 1,1 13-1,-1-16-78,0 0-1,-1 2 0,1-2 1,-3 14-1,2 2 236,0 196-251,-3-201 136,3-15-125,-1 0 1,1 0-1,-1 0 1,1 0-1,0 0 1,0 4-1,2 4 29,-2 0-1,0 15 1,0-17 39,0-1 0,0 2-1,2 11 1,-1-16-79,-1 0-1,0 0 1,0-1 0,0 7-1,0 2-11,-3-2-23,3-10 72,0 0 1,0 0-1,-1 0 0,1-1 0,0 1 0,-1 0 0,1 0 0,0 1 0,0-2 0,0 1 0,0 0 0,0 1 1,4 54 106,-1-36-139,-1 1 1,-2 32-1,0-33 82,-5-16-1557,-12 13-7491</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07"/>
    </inkml:context>
    <inkml:brush xml:id="br0">
      <inkml:brushProperty name="width" value="0.1" units="cm"/>
      <inkml:brushProperty name="height" value="0.1" units="cm"/>
      <inkml:brushProperty name="color" value="#66CC00"/>
    </inkml:brush>
  </inkml:definitions>
  <inkml:trace contextRef="#ctx0" brushRef="#br0">149 1149 6240,'-2'-1'2561,"2"6"-2011,0-4-519,0-1 0,0 1 0,0-1 0,0 1 0,0-1 0,0 1 0,0 0 0,0 0 0,0-1 1,0 1-1,-1-1 0,1 1 0,0-1 0,-1 1 0,1 0 0,0-1 0,-1 1 0,1 0 0,0-1 0,0 0 0,-1 0 0,1 1 0,-1-1 0,0 1 0,1-1 0,-1 1 0,1-1 0,0 0 0,-2 1 0,1-1 111,1 0-1,-1 0 1,0 0-1,0 0 1,0 0-1,1 0 0,-1-1 1,0 1-1,0 0 1,1-1-1,-1 1 1,1 0-1,-1-1 0,0 1 1,0-1-1,1 1 1,0 0-1,-1-1 1,0 0-1,1 1 0,-1-1 1,1 0-1,0 0 1,-1 1-1,1 0 1,0-1-1,-1 0 0,1 0 1,-1 0-1,1 0 1,0 1-1,0 0 1,0-1-1,0 0 1,0-1-1,0-4 172,0 0 1,0 0-1,0 0 1,2-6-1,-1-8 511,0-16 97,0 18-634,0 1-1,-2-1 1,0-1-1,-1 2 0,-8-35 1,8 44-250,1-1 0,0 0 1,0 0-1,0 0 0,3-18 0,-1-2 33,-1-91 26,-15 166-437,2 3 179,1 1 0,-7 71 0,17-95 142,1-16-71,1-1 0,-4 15 0,3-17 68,1 0-1,-1 0 1,3 13-1,-2 1 161,0-12-122,0-1 0,0-1 1,-1 1-1,-1 1 0,1-2 1,-1 1-1,-3 9 0,0-6-19,1 0 0,-3 13 0,6-19 25,0-1 0,0 0 0,0 1 0,1-1 0,0 1 0,0 0 0,0-1-1,1 8 1,-1-10-14,1 0 0,-1-1 0,0 1-1,0 1 1,0-2 0,0 1 0,0 0 0,0 0-1,-1 2 1,0-3 9,1 0 0,0-1 0,0 1 0,0-1 0,0 0 0,0 1 1,0-1-1,0 1 0,0-1 0,-1 1 0,1 0 0,-1-1 0,1 1 0,0-1 0,-1 0 0,1 0 0,0 0 0,0 1 0,-1-1 0,1 0 0,-1 1 0,1-1 0,-1 0 0,0 1 1,1-1-1,0 0 0,-1 0 0,0 0-10,1 0 0,0 0 0,0 0 0,0 0 1,-1 0-1,1 0 0,0 0 0,0 0 0,0 0 1,0-1-1,0 1 0,0 0 0,0 0 0,0 0 0,0 0 1,-1 0-1,1-1 0,0 1 0,0 0 0,0 0 1,0 0-1,0-1 0,0 1 0,0 0 0,0 0 0,0 0 1,-1 0-1,1 0 0,0 0 0,0 0 0,0 0 1,0-1-1,0 1 0,0 0 0,0 0 0,1-1 0,-1 1 1,0 0-1,0 0 0,0 0 0,0-1 0,0 1 1,0 0-1,0 0 0,0 0 0,0 0 0,1-1 1,-1 1-1,0 0 0,0 0 0,0 0 0,1-4 110,-1-125 417,4 85-533,-2-106 603,-2 88-555,4 44-45,-3 15 3,1 1-1,-2-2 1,0 1 0,1 1 0,0-7-1,-1 3-22,1 0-1,0 0 0,0 0 0,1 1 0,1-7 1,-1 6 28,0 0 1,0-1-1,-1 1 1,0 0-1,1-10 1,-3 13 20,1-1 0,0 1 0,1-2 0,-1 1 0,0 1 0,1-1 0,0 1 0,0-2 0,0 2 0,2-5 0,-2 5-28,0 1 1,-1 0-1,1 0 1,0 0-1,-1 0 1,0-1-1,0 1 1,0 0-1,0-4 1,0-8 30,3-8 129,0 0-1,-2-39 1,-1 49-191,0 8 62,0 0 1,0 0-1,0 0 0,0 0 1,0 0-1,1 0 0,1-8 1,-1 10-43,0 1 1,-1-2-1,1 2 1,-1-2 0,0 2-1,0-2 1,0 1-1,0-3 1,-1 3 2,1 0 0,0 0 0,0 0-1,0 1 1,0-2 0,1 1 0,0-3 0,0-1 31,-1 5-26,0 1 0,0 0 1,0 0-1,0-1 0,0 1 1,0 0-1,0 0 0,0-1 0,0 1 1,0 0-1,0 0 0,0 0 1,0 0-1,0 0 0,1 0 0,-1 0 1,0 0-1,0-1 0,0 1 0,0 0 1,1 0-1,-1 0 0,0 0 1,0-1-1,0 1 0,0 0 0,0 0 1,0 0-1,1-1-5,-1 0 0,0 0 0,1 0 0,-1 0 0,0-1 0,0 2 1,0-1-1,0-1 0,0 1 0,0-1 0,0-5-86,3 4 201,-3 2-117,0 1 1,1 0 0,-1 0 0,0-1-1,1 1 1,-1 0 0,0-1-1,0 1 1,0 0 0,0 0-1,0 0 1,0-1 0,0 1 0,1 0-1,-1-1 1,0 1 0,0-1-1,0 1 1,0-1 0,0 1-1,0 0 1,0 0 0,0 0 0,0-2-1,0 1 9,0 0 0,0 0 0,1 0 0,-1-1-1,1 1 1,-1 0 0,0 0 0,0 0 0,1 0-1,0 0 1,-1 0 0,1 0 0,0-1 0,0 1 7,0 1 1,-1-2 0,1 1 0,-1 0 0,0 0 0,1 1 0,0-1 0,-1-1 0,0 1 0,1 1 0,-1-2 0,1-1 0,1-7-118,-1 8 103,-1 0-1,1 0 1,-1-1 0,1 2-1,0-2 1,-1 1 0,0 0-1,1 0 1,-1-1-1,-1-2 1,1 3 11,1 0 1,-1 0-1,0 0 0,0 0 0,1 1 1,-1-1-1,1 1 0,0-1 1,-1 0-1,1 1 0,0-1 1,2-2-1,-1 1-7,-2 2 0,2-1 0,-1 0 0,0 0 1,-1-1-1,2-1 0,-1-1-97,-1 4 107,0-1-1,1 1 1,-1 0-1,0 0 1,1 0-1,-1-1 1,1 2-1,0-1 1,-1-1-1,0 1 1,1 0-1,1-1 1,2-19-176,14-27 150,-12 26 38,-4 17-29,1 1-1,0 0 1,0 1 0,0 0 0,7-6 0,-8 7-2,-1 0 1,1 0-1,-1 0 1,0 0-1,1-1 1,-1 1-1,-1 0 1,3-5-1,6-11 75,4 3 50,-10 12-131,-1 1 0,0-2 0,1 1 1,-1 1-1,3-6 0,23-37 132,-25 39-90,1 1 1,-1 0-1,1 0 0,-1 1 0,1-1 0,0 1 0,1 0 0,-1 0 0,1 1 0,0-1 1,10-5-1,1 0 139,-12 6 258,-10 11-364,-10 10 26,-36 27-1,9-16-330,41-28 239,0 1 0,-1 0 1,0-1-1,1 0 0,0 0 1,-2 1-1,2-2 0,-1 1 1,0-1-1,1 1 0,-2 0 1,2-1-1,-1 0 0,0 0 1,-5-1-1,2 1-42,4 1 52,1-1 0,-1 1 1,2-1-1,-2 1 0,0 0 0,1 0 1,-1 0-1,2 0 0,-2-1 0,1 2 1,0-1-1,0 0 0,-1 0 0,2 1 1,-1-1-1,-2 3 0,0 0-43,1 0-1,0 0 0,0 0 1,0 1-1,-3 8 1,3 0 63,1-7-30,0 0 0,-1 1 0,-4 9 0,3-7-17,1-1-1,0 0 1,0 0 0,-1 14 0,0-2-11,2-12 26,1 1 1,0-2-1,1 12 0,0 6 2,3 5 43,-4-8 311,0-19-111,0-15-134,0-16-46,-1 11-118,2-32 1,0 45 31,1-1-1,-1 1 1,0-1-1,1 2 1,-1-1-1,1 0 1,3-4-1,-2 4 33,-1-1 0,-1 1 0,2 0 0,-2-1 0,2-5 0,1-12 11,9-31-111,-12 47 60,2 0-1,-1 0 0,0 1 0,1-1 1,0 1-1,8-10 0,-11 14 41,0 0 0,1 1 0,-1 0 1,1-1-1,0 1 0,-1-1 0,0 1 0,1-1 0,0 1 1,0-1-1,-1 1 0,0 0 0,1-1 0,0 1 0,0 0 1,0 0-1,-1 0 0,1 0 0,0 0 0,0 0 0,-1 0 0,1 0 1,0 0-1,0 0 0,-1 0 0,2 0 0,-1 0 9,0 1 0,-1-1 0,1 0-1,0 0 1,1 0 0,-2 0 0,1 0 0,0-1-1,0 1 1,-1 0 0,1 0 0,0 0 0,0 0-1,0-1 1,1 0 0,11-7 18,-3-5-112,-8 12 77,-2-1 1,2 0-1,0 0 0,-1 1 1,1-1-1,-1 1 1,1-1-1,-1 1 1,3-1-1,7-4-88,-4 3 28,0 0 0,12-4 0,-3 1 290,-14 5-215,-1 1 1,1-1-1,-1 0 1,1 1 0,-1-1-1,1 1 1,0-1 0,0 1-1,-1 0 1,1 0 0,0 0-1,0 0 1,-1 0-1,1 1 1,-1-1 0,2 1-1,-2-1 1,1 1 0,2 0-1,0 1 49,-3-1-25,1 0-1,0-1 1,0 1 0,0 0 0,0-1 0,0 1-1,0-1 1,3 0 0,-4 0 41,-5 13 421,2-10-472,0-1 1,0 1 0,0-2 0,0 2-1,-1-2 1,1 1 0,0 0 0,-2-1 0,-3 3-1,2-1 33,-1-1 1,0 1-1,1-2 0,-7 3 0,7-4-65,0 1 0,1-1 1,-1 0-1,0 0 0,1-1 0,0 0 1,-1 0-1,0 0 0,1 0 0,-8-4 1,9 4-8,1 0 0,-1 1 0,-1-1 0,1 0 0,1 1 0,-1 0 0,0 0 0,0 0 0,-5 2 0,-6-1 10,12-1 0,-1 0 1,2 1-1,-2-1 0,1 0 1,0 1-1,0 0 0,0 0 0,0 0 1,0 0-1,1 0 0,-2 0 1,2 1-1,-1-1 0,0 0 1,0 1-1,1-1 0,-1 1 1,1 0-1,0-1 0,-1 1 1,1 1-1,0-2 0,0 2 1,-1 2-1,-1 2-94,0 1-1,0 0 1,1 0 0,-3 17 0,2 17-78,3-33 188,0-1 1,0 1-1,-1-1 0,0 0 1,-1 1-1,0-1 1,-3 12-1,3-16-33,0-1-1,1 1 1,0 0-1,0 0 1,1 1-1,-1-1 1,1 0-1,0 0 1,0 0-1,1 7 1,-1 7-109,7 35 392,-12-48-997,5-6 648,0 1 0,-1 0 1,1 0-1,0 0 0,0-1 0,-1 1 1,1-1-1,0 1 0,0-1 0,0 1 1,0-1-1,0 1 0,0 0 0,0 0 1,0-1-1,0 1 0,0-1 0,0 1 0,0-1 1,0 0-1,0 0 0,0-11-1779,0 11 1766,3-14-1563</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08"/>
    </inkml:context>
    <inkml:brush xml:id="br0">
      <inkml:brushProperty name="width" value="0.1" units="cm"/>
      <inkml:brushProperty name="height" value="0.1" units="cm"/>
      <inkml:brushProperty name="color" value="#66CC00"/>
    </inkml:brush>
  </inkml:definitions>
  <inkml:trace contextRef="#ctx0" brushRef="#br0">102 0 4384,'5'7'6264,"5"7"-4512,-7-5-1333,-1 1 0,0 0 1,0 0-1,-1 0 0,-1 0 1,0 19-1,0-24-330,4 64 1292,-4-63-1167,0 0 1,-1 1 0,-2 8-1,1-10-87,1 0 0,1 1-1,-2 7 1,5 18 609,-3-28-695,0 0 0,0 1 1,0-1-1,0 0 0,0 0 0,-1 1 0,1-1 0,-1 0 0,0 1 1,0-1-1,0 0 0,-1 1 0,-1 2 0,2-4 5,1-1 0,-1 0 0,0 1 0,0 0 0,1-1 0,-1 1 0,1-1 0,0 1 0,0 0 0,0-1 0,-1 1-1,1 2 1,1-3-27,-1-1-1,0 1 0,0 0 0,0-1 0,0 0 0,0 1 0,0 0 1,0 0-1,0-1 0,0 1 0,0 0 0,0-1 0,0 0 0,0 1 1,0 0-1,0 0 0,0-1 0,0 1 0,0 0 0,0-1 0,0 0 1,-1 1-1,0 0 0,-4 10 186,4-10-197,1-1 1,0 0-1,0 1 0,-1-1 0,1 1 0,0-1 0,0 1 0,0 0 0,0-1 0,-1 0 0,1 1 0,0-1 0,0 1 0,0 0 0,1-1 0,-1 1 0,0 0 1,0-1-1,0 0 0,1 2 0,4 15-17,-3-10 26,-1-1 48,-1-1 0,1 0 0,-1 1-1,-1 9 1,1 1-10,0-11-44,-1 1 0,0 0 0,-2 7-1,2-8 35,0 1-1,0-1 1,0 8 0,0-6 41,1-1 1,-1 1-1,-3 10 1,-2 13 68,-1 3-276,5-26 168,1 1 0,-1 0 0,1 1 0,0-1 0,1 14 0,2 95 34,-3-60-10,1-45-47,0 11-22,-4 32 1,1-4 105,0-22-74,2-23-33,1 1-1,0-1 1,-1 0 0,-1 1 0,-2 9 0,-1-1 113,-4 27 0,6-26-110,0-2-54,1 21 0,0-4-119,1-17 120,0-2 0,3 22-1,1 6 304,-3-24-330,-2-1 1,-4 30-1,5-40 84,1 1 0,-1-1 0,2 10 0,-1-2-195,1-10 190,-1-1-1,0 1 1,1-1-1,-1 0 1,0 0-1,3 3 1,-2-2 30,-1-1 0,1 1 0,-1-1 0,1 1 0,-1-1 0,1 4 0,-1 62-213,2-37 458,-2 146-224,5-139-133,-6-15 66,1-6 27,0 1 1,4 24 0,0-4 7,-3-31-6,0 2-1,0-1 0,-1 0 0,-2 13 0,1 3-53,1-15-114,1-6 163,-1 0 0,0 1 1,0 0-1,0-1 0,-1 1 0,1-1 0,0 1 0,-1-1 0,0 0 1,0 1-1,0 0 0,-3 4 0,3-5-18,1 0-1,0 2 1,0-2-1,1 7 1,0 5 109,-1 56 139,-1-68-253,1-1 0,0 1 1,-1-1-1,0 1 0,1-1 0,-1 0 1,0 0-1,-1 3 0,1-4 15,0 1-1,0-1 0,1 1 0,0-1 0,-1 1 0,1 0 0,-1-1 1,1 1-1,-1 0 0,1-1 0,0 1 0,0 0 0,0-1 0,0 1 1,1 2-1,0 1-9,-1 1 0,1-1 0,-1 0 0,0 0 1,0 0-1,-1 0 0,0 0 0,-1 7 0,-1 8 127,2-11-113,-1 1 0,2-1 0,-3-1 1,2 1-1,-6 11 0,7-20-41,0 0 1,0 0-1,-1 0 0,1 0 1,-1 0-1,1 0 0,0 0 1,-1 0-1,1 0 0,0 0 1,0 0-1,0 0 0,-1 0 1,1 0-1,-1 0 0,1 0 1,0 0-1,-1 0 0,1 0 1,-1 0-1,1 0 0,0 0 1,0 0-1,0 0 0,0 0 1,-1-1-1,1 1 0,0 0 1,-1 0-1,1-1 0,0 1 1,0 0-1,-1-1 0,1 1 1,0 0-1,0-1 0,0 1 1,0 0-1,0 0 0,0 0 1,0-1-1,0 1 0,0 0 1,0-1-1,0 0 0,-2-8-1650,4 2 490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8:22.291"/>
    </inkml:context>
    <inkml:brush xml:id="br0">
      <inkml:brushProperty name="width" value="0.1" units="cm"/>
      <inkml:brushProperty name="height" value="0.1" units="cm"/>
      <inkml:brushProperty name="color" value="#66CC00"/>
    </inkml:brush>
  </inkml:definitions>
  <inkml:trace contextRef="#ctx0" brushRef="#br0">4 463 12160,'1'0'-2,"-1"-1"0,0 0 0,1 0 0,-1 1 0,0-1 1,1 0-1,-1 0 0,0 1 0,0-1 0,0 0 0,0 0 0,0 0 1,0 0-1,0 1 0,0-1 0,0 0 0,0 0 0,0 0 1,-1 1-1,1-1 0,0 0 0,0 0 0,-1 1 0,1-1 0,-1-1 1,-2-9-42,6-55 96,-2 54-45,0 0-1,1 0 0,5-18 1,-4 20-7,0-1 0,-1 1 0,0-1 0,-1 0 0,0 0 1,-2-13-1,-3 0-1,2 18 1,1 0 0,0 0 1,0 0-1,1 0 0,-1 0 1,1 0-1,1-8 0,1 2 49,-2 10-67,0 1 1,0-1-1,0 0 0,0 1 0,1-1 0,-1 1 1,1-1-1,1-2 0,27 37 300,-28-32-184,0 0 1,0 0-1,0 0 1,0 0 0,1 0-1,-1 0 1,0-1 0,0 1-1,1-1 1,-1 1-1,1-1 1,-1 1 0,0-1-1,1 0 1,-1 0-1,1 0 1,-1 0 0,0 0-1,1 0 1,-1 0-1,1 0 1,-1 0 0,0-1-1,1 1 1,-1 0 0,1-1-1,-1 1 1,0-1-1,0 0 1,1 1 0,-1-1-1,2-1 1,-1 0 131,0 0-1,-1 0 1,1 0 0,0 0-1,-1 0 1,1 0 0,-1-1-1,0 1 1,0 0 0,1-1 0,-2 1-1,1-1 1,0 1 0,0-1-1,-1 1 1,0-1 0,1-5-1,-1 7-35,0-1 0,0 0 0,1 0 0,-1 1 0,1-1 0,-1 0 0,1 1 0,0-1 0,0 1 0,-1-1 0,1 1 0,0-1 0,0 1 0,1-1 0,1-1 0,1-1 466,-4 4-656,0-1-1,1 0 0,-1 1 0,0-1 1,0 0-1,1 1 0,-1-1 1,0 0-1,0 1 0,0-1 0,0 0 1,0 1-1,0-1 0,0 0 1,0 1-1,0-1 0,0 0 0,0 0 1,-1 0-1,0-4 21,0 4 3,0-1-1,0 0 1,1 0-1,-1 1 1,1-1-1,0 0 1,-1 0-1,1 0 1,0 0 0,0 1-1,0-1 1,0 0-1,1-3 1,-1 4-29,0 1-1,1-1 1,-1 0 0,0 1 0,0-1 0,0 0 0,0 1 0,0-1 0,0 0 0,0 0 0,0 1 0,0-1 0,-1 0-1,1 1 1,0-2 0,-1 2 115,4 6 120,28 45 385,-30-50-432,-7-1 21,4 0 46,4 0-7,-1 0-66,-4 11 342,0-1-418,0 0-1,1 0 1,0 1 0,1-1-1,0 1 1,0-1-1,2 13 1,1 29 104,-2-38-74,0-1 0,3 17-1,-1-14-88,-1 1-1,-2 31 0,0-11-31,2 50 727,16 111 0,-16-184-781,0-1-1,-1 1 0,-1-1 0,0 1 0,-4 14 0,0 6 329,4-9-258,1 39 1,2-17-12,-2-41-20,0 6-4,0 0 0,-1 0 0,-3 13 0,4-23 18,0 1 0,-1-1 0,1 0 1,0 1-1,1-1 0,-1 5 0,0 14-79,-1-13 36,-1-1-1,1 0 1,0 1 0,0-1-1,1 1 1,1 11-1,1 9 146,-2 51 1,-1-31-208,1-44 102,-6 144 65,4-126-117,3 39 0,1-19 41,-4 4 151,-9 55 0,9-89-173,1 6 44,0-1 0,2 20 1,1 2-107,7 107 293,-4-53-96,-5 58-128,5-80 85,-5-43-85,-1-13-28,1-1 0,0 0 0,5 29 0,-3-36 45,-1 0-1,-1 0 1,1 0 0,-2 8-1,2 18 136,1-5-249,-2 50 0,-1-28 243,6 119-162,-1-44 64,-1-82-198,0 7 332,3-9-148,1 74 1,-7 720 189,5-767-58,0-2-279,1 132 439,2-133-273,-8 351-149,2-382 81,6 38 1,-3-37 55,-1 38 0,-4 301 349,6-281-348,-6 300 60,0-384-38,1 0 0,0 0 0,4 12 1,-3-13-104,0 1 0,-1-1 0,1 13 0,1 108 210,4-24-192,0 1-12,-5-41 188,0-37-114,-1 0 0,-5 38 0,3-56-40,-1 1-12,0 1 0,1 0 0,1 0 0,1 15 0,1-5 74,-1 1 0,-2 32 0,0-8-97,8 69 163,-3-78-193,-1 1-1,-4 49 1,-2-65 86,1-8 39,1-1 1,1 0-1,1 21 0,0-9-45,-1 36-1,-1-24-62,-2-5-90,2-26 171,0 1 0,1-1 1,0 14-1,0-8 36,1 0 1,-2 0-1,-2 16 1,2-18-65,0 0 1,0 0-1,1 0 1,2 12-1,0-3 42,-1 1 0,-2 28-1,0-8 114,1 316-390,1-335 290,5 29-1,-3-29-11,1 30 0,-4 709-113,5-659 202,-2 139-202,-3-234 104,1 63-7,-11 77 1,4-117-61,4-23 33,0-1-1,1 1 0,0 0 1,0 0-1,1-1 0,0 9 1,3 10 156,2 45-356,1 11 359,-1 9-186,-4-51-70,6 41 0,-5-52 275,-2 51-1,-1-29-326,1 84 202,5-75-59,-5-56 16,0 4-4,0 1 1,0-1-1,-1 1 1,0-1-1,-3 13 1,-1 17-8,-8 39 16,-2 32 65,14-101-62,0-1 0,1 1 0,0-1 1,1 7-1,0 8-33,0-6-7,5 31 0,-3-31 37,-1 0 1,0 17-1,-2-26-9,1 10 3,-1-1-1,-1 1 1,-1-1-1,-5 25 1,6-35 11,-1-1 0,2 1 1,-1-1-1,0 1 0,1-1 0,0 7 0,0-1 10,0 6 17,-1-12-45,1 0 1,-1 0 0,1 0 0,0 1-1,0-1 1,1 0 0,-1 0 0,1 0-1,0 0 1,3 7 0,-3-10 50,-1 4-65,3-2 1,-3-2 64,0 0-32,0-1-12,0 1-1,0-1 1,0 0-1,0 0 1,0 1 0,0-1-1,0 0 1,0 0-1,0 0 1,0 1-1,0-1 1,0 0 0,0 0-1,0 1 1,0-1-1,0 0 1,0 0-1,0 1 1,1-1 0,-1 0-1,0 0 1,0 0-1,0 1 1,0-1 0,1 0-1,-1 0 1,0 0-1,0 0 1,0 0-1,1 1 1,-1-1 0,0 0-1,0 0 1,0 0-1,1 0 1,-1 0-1,1 0 1,-1 1 81,-8-11-3449,2 2 1588,-7-11 1,7 10 764,-13-20-1118</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09"/>
    </inkml:context>
    <inkml:brush xml:id="br0">
      <inkml:brushProperty name="width" value="0.1" units="cm"/>
      <inkml:brushProperty name="height" value="0.1" units="cm"/>
      <inkml:brushProperty name="color" value="#66CC00"/>
    </inkml:brush>
  </inkml:definitions>
  <inkml:trace contextRef="#ctx0" brushRef="#br0">15 3837 2496,'1'17'1204,"-1"-12"-648,0-1 0,0 1 0,0-1 0,0 1-1,0-1 1,0 1 0,-1 0 0,0-1 0,-2 6-1,-8-9 5413,12 13-4320,0 13-428,-1-27-1128,1 2 1,-1 0-1,0-2 0,0 2 0,1 0 0,-1-1 0,1 0 1,-1 0-1,0 1 0,1-1 0,0 0 0,0 0 0,0 1 1,2 1 436,-3-279 2559,-3 231-2823,2 32-97,-1 1 1,2 0-1,1-15 1,0 14-36,-1 0 1,-3-25-1,2 24-96,0 1 0,1-20 1,1-31 279,-1 45-32,0 0 1,3-25-1,-1 27-105,-2-1 1,0-25 0,-1 8-200,9-130 237,-5 93 0,0 0 7,1 1-433,0-134 518,-5 130-241,-3 6 66,-1 6-15,8 12 104,-3-292 438,6 196-625,-6-31 102,4 106-136,0-6-17,-4 56 13,6-155 23,-3 142 109,-4-41 0,0 26-99,1-367 773,-1 404-788,-2-17 0,2 21 1,-1 0 0,1 1-1,1-1 1,1-15 0,1 2 8,-2-39 0,-2 25 60,-4-13-59,2-54 74,3 88-83,1 6-13,-1 0 0,1 0 0,1-11 0,1-17 79,-2-41 0,-2 27-98,2-95 414,0 131-357</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10"/>
    </inkml:context>
    <inkml:brush xml:id="br0">
      <inkml:brushProperty name="width" value="0.1" units="cm"/>
      <inkml:brushProperty name="height" value="0.1" units="cm"/>
      <inkml:brushProperty name="color" value="#66CC00"/>
    </inkml:brush>
  </inkml:definitions>
  <inkml:trace contextRef="#ctx0" brushRef="#br0">171 5003 12672,'1'1'-4,"-1"1"0,0-1 1,0-1-1,0 2 1,0-1-1,1 0 1,-1 0-1,1 0 0,-1 0 1,1 0-1,0 0 1,-1 0-1,0 0 0,1 0 1,0 0-1,0 0 1,1 0-5,-1 1 1,0 0-1,0-1 1,0 1-1,0-1 1,0 0 0,0 1-1,1 3 1,0 7-3,0 1 1,-1 0 0,0-1-1,0 1 1,-3 16 0,1 2-42,2-13 166,-1-12-127,1 1 0,-2 0 0,1 0 0,-1-1 0,-2 14 0,-2-11 15,5-8-7,-1 0 0,1 0 0,-1 0 0,1-1 0,-1 1 0,1 0 0,0 0 0,0 0 0,0 0 0,-1-1 0,1 1 1,0 2-1,-1 2 21,-2 16 40,0-11-33,0-1 0,0 1 0,0 16 0,1-10 1405,0-1-1,0 0 0,-1-1 0,-9 23 3237,12-51-2465,4-14 555,-1 19-2297,-1 2-271,-1 0 1,1 2 0,0-2 0,-2 0-1,1-11 1,0-21 242,-5-147 260,3 58-553,3 57 211,-1 18-266,-1-38 138,-2 72-233,0 0 0,-1 1 1,-4-18-1,5 26 46,0 0 0,0 1-1,1-1 1,1 0 0,-1 0 0,2-15-1,1-68 73,0-1 164,1-10-387,1 35 486,-2 42-339,-2-46-1,-2 25 75,0 160-249,0 65 68,-3 112-157,-1-137 1,-4 38 133,10-179 81,-1 146 13,2-93-41,0-23-90,8 69-1,-4-77 46,-3 1 1,0 38-1,-4-75 117,-1-11-106,-1-20 173,3 16-148,-5-23 1,-7-60 234,13 98-158,-2-143 48,3 77-24,-1-82 110,4 22-10,-4-14-48,21-221 155,-14 294-168,-6-80 0,2-17 178,1 43-245,-2-39 74,-3 89 38,1-319-5,5 329-235,-1 27 111,-1 27 41,-2 1-1,1-14 0,-2-340 4,-5 280-79,0 3 51,2 32 69,1 33-106,1 1-1,0 0 1,2-16-1,0 10 20,-1 0 1,-1-1-1,-4-21 0,0-12 4,-7-86-17,10 114 78,0 5-35,2-1 1,0-21-1,0 22-79,0 0 0,-5-40 0,-1-18 37,0 4-5,3 24 61,-9-139-3,7 100-44,4 48 0,-2-13 7,-11-208-1,7 178 0,4 56 0,2 1 0,1-30 0,1 21 18,-2 2 1,-6-44-1,-1-7 23,-1 6-254,2 10 261,4 35-18,0 19 0,3 1 0,-1-1-1,2-20 1,1 8-70,-2-46-1,-1 27 101,1-18-82,-1 61 14,1 0 0,0 1 0,-1-1 0,-2-5 0,0-10 11,-5-27-120,8 46 119,0 0 0,0 0 0,0-1 0,0 1 1,0 0-1,0-1 0,0 1 0,0 0 0,0 0 0,0-1 1,0 1-1,0 0 0,0-1 0,0 1 0,-1 0 0,1-1 1,0 1-1,0 0 0,0 0 0,-1 0 0,1 0 1,0 0-1,0 0 0,-1-1 0,1 1 0,0 0 0,0 0 1,0 0-1,0 0 0,0-1 0,-1 1 0,1 0 0,0 0 1,-1 0-1,1 0 0,0 0-4,-1 0 0,1 0 0,0 0 0,0 1 0,0-1-1,0 0 1,0 0 0,0 0 0,0 0 0,-1 1 0,1-1 0,0 0 0,0 0 0,0 0 0,0 0-1,-1 0 1,1 0 0,0 0 0,0 1 0,0-1 0,0 0 0,0 0 0,0 1 0,0-1 0,0 0 0,0 1-1,0-1 1,0 0 0,0 0 0,0 1 0,0-1 0,0 0 0,0 0 0,0 1 0,0-1 0,0 0-1,0 0 1,1 0 0,-1 0 0,0 0 0,0 0 0,0 1 0,0-1 0,1 0 0,-1 4-13,0-1 0,1-1-1,-1 2 1,1-1 0,-1-1 0,0 2 0,-2 4 0,2 3 13,11 277-190,-4-117 196,-4-81-67,-1 135-83,0-8 4,-2 472 228,0-630-196,7 69 0,2 21-17,-9-39 172,21 172 1,-10-165-212,-3-11 259,-1-7-63,-1 4-22,-2-16-32,-2-20 23,-3-37-83,-1 12 200,0-26-164,1 27 1,4 71 187,0 6-237,-2-100 55,3 37 8,-5-51-250,1 0-1,0 0 0,-1 1 0,0-2 0,-1 1 0,-2 11 0,1-14-917,1-7-690,0-9-814,2 13 2693,-5-51-3885,1 23 2772</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11"/>
    </inkml:context>
    <inkml:brush xml:id="br0">
      <inkml:brushProperty name="width" value="0.1" units="cm"/>
      <inkml:brushProperty name="height" value="0.1" units="cm"/>
      <inkml:brushProperty name="color" value="#66CC00"/>
    </inkml:brush>
  </inkml:definitions>
  <inkml:trace contextRef="#ctx0" brushRef="#br0">236 1 12288,'-1'7'-2,"3"-5"-3,6-7-26,-8 5 29,0 0-1,0 0 1,0 0-1,0 0 0,0 0 1,0 0-1,0 0 1,0 0-1,-1-1 1,1 1-1,0 0 0,0 0 1,0 0-1,0 0 1,0 0-1,0 0 0,0 0 1,0 0-1,0 0 1,0 0-1,0 0 1,0 0-1,0 0 0,0 0 1,-1 0-1,1 0 1,0-1-1,0 1 1,0 0-1,0 0 0,0 0 1,0 0-1,0 0 1,0 0-1,0 0 1,0 0-1,0 0 0,0 0 1,0 0-1,0 0 1,0 0-1,0 0 1,0 0-1,0 0 0,0 0 1,0 0-1,1 0 1,-8 1-29,-1 3 51,0-1 0,1 0 0,-1 0 0,0-1 0,0 0 0,0-1 0,-15 1 0,18 0-192,-18 5 212,22-7 134,-1 1-1,1-1 1,-1 0-1,1 0 1,-1 0 0,1 0-1,-1 0 1,0 0-1,1-1 1,-1 1-1,1-1 1,-1 0-1,1 1 1,-1 0-1,-2-3 1,4 3 85,0-1 0,0 1 1,0 0-1,-1-1 0,1 0 0,0 0 1,1 1-1,-1-1 0,0 0 0,0 1 0,0 0 1,0-1-1,1 0 0,-1 1 0,0-1 1,0 1-1,1-1 0,-1 0 0,4-3 2054,-4 4-2284,0 0 1,0 0 0,0 0-1,0 0 1,0 0 0,1 0 0,-1 0-1,0 0 1,0 1 0,0-1 0,0 0-1,0 0 1,0 0 0,1 0-1,-1 1 1,0-1 0,0 0 0,0 0-1,0 0 1,0 1 0,0-1-1,0 0 1,0 0 0,0 0 0,0 1-1,0-1 1,0 0 0,0 0-1,0 0 1,0 0 0,0 0 0,0 0-1,-1 2 80,1 0-1,-1-1 0,1 0 0,0 1 1,-1-1-1,0 0 0,0 1 0,1-1 1,-1 0-1,0 0 0,-1 2 0,-5 7 303,7-10-393,0 0 0,0 0 0,0 0 0,0 0 0,-1 0 0,1 1-1,0-1 1,0 0 0,0 0 0,0 1 0,0-1 0,0 0 0,0 1 0,0-1 0,0 0 0,0 1 0,0-1-1,0 0 1,0 1 0,0-1 0,0 0 0,0 0 0,0 0 0,1 0 0,-1 0 0,0 1 0,0-1 0,0 2 544,-5 4-98,-3-6-37,7 0-394,9 0 248,69-4 664,-43 1-564,42 3-1,-7 4-206,76 9 234,-106-6-136,64 0 0,202-7 480,-284 1-729,-1 2 1,22 4 0,-26-4-138,-13-2 90,-1-1 30,0 0-1,0 0 1,0 1-1,-1-1 1,2 1-1,-2 0 1,1-1-1,0 0 1,0 1-1,-1 0 1,1 1-1,-1-1 1,1-1-1,-1 2 1,3 1-1,-4-3-1,0 1-1,0-1 1,0 0-1,-1 1 1,1-1-1,0 0 1,-1 0-1,1 1 1,0-1 0,-1 0-1,1 0 1,-1 0-1,1 1 1,0-1-1,0 0 1,0 0-1,-1 0 1,1 0-1,-1 0 1,1 0-1,0 0 1,-1 0 0,1 0-1,0 0 1,-1 0-1,-19 1 34,13 0-27,-71 4-90,-42 4-192,-27-5-27,-16 0-48,59-4 154,-167 2 93,246 0 15,1-2-1,-33-4 1,49 3 32,7 1 62,0-1-1,-1 1 0,2 0 0,-1 0 0,-1 0 0,1 0 0,0 0 1,0 0-1,0 0 0,0 0 0,0 1 0,-1 0 0,-16 1-56,14-4 90,13-2-153,5-2 100,0 2 1,2-1-1,-1 2 0,-1 0 1,2 1-1,-1 1 0,1 0 1,17 2-1,-19-1 6,1 1 0,25-4 0,9 0 121,116 4 66,-120 3-237,-31-2 162,0-1 0,16-1 0,99-1 277,-59 3-437,325-2 922,-371-3-770,-18 2-74,-1 1 0,1 0 0,-1-1 0,11 2 0,-2 0-52,1 1-1,28-3 1,-11-1 157,3 2-14,87 3 78,8-2-77,-70-1 54,22 2-225,-35 3 241,-13-6-241,75 4 327,-42 1-369,-15-2-25,-10-1 66,-20 1 101,-1-2 0,33-4 0,-29-2-41,-20 4-20,-1 1 0,0 0-1,1 0 1,0 0 0,-1 1 0,1-1-1,7 2 1,-3-1 14,0 0 0,0 0-1,0-1 1,0 0 0,11-3-1,3-1-11,-11 5 41,20 0 0,9-1 129,36-4-333,32 11 299,-8-4-197,-53-3 148,15 5-69,-45-4 11,2 1 69,36-5 1,-49 3-73,0 1 1,0 0-1,13 2 1,8 0 1,211-2-20,-203 3-8,-25-2 18,0 0-1,0-1 1,17-1-1,-13-1-36,23 0 0,-23 2 3,16-4 0,-21 3 25,-1-1-1,1 1 1,0 1-1,13 1 1,-2 1 3,40-2-1,-23-1 16,182 1 119,-191 1-140,-17-1 3,0 0 0,-1 0 0,1-1 0,16-3 0,-20 2 29,0 1 1,12 0-1,13-3-79,-31 4 35,1 0 0,0-1 0,-1 1 0,1 0 0,4 1 0,-4 0 20,0-1-1,0 0 0,-1 0 0,1 0 0,3-1 1,4 0 98,1 0 1,17 0-1,-15 1-189,9 0-14,30 3 0,-36-1 142,26-1 0,3 0 3,1 0-94,-28-1 33,0 1 1,18 4-1,-26-4 39,0 0 0,-1-1-1,10 0 1,-8 0 2,21 0 0,-15 2-20,1-1 0,18-2 0,-4 0-9,144-5 67,-20 2-178,-105 4 158,6-4-66,-54 3 21,0 1 1,0 0-1,0 0 0,-1-1 0,1 0 1,4-2-1,-4 2 15,0 0 0,-1-1-1,1 2 1,0 0 0,0-1 0,4 0-1,93 7 115,-13-3-224,-13 3 107,-38-2-7,-31-4 1,119 7-64,-104-7 138,-9 1-71,0-1 0,0 0 0,0-1 0,0 0 1,0-1-1,11-4 0,-18 5-4,1 1-1,0-1 1,-1 1-1,1-1 1,0 1-1,-2 0 1,2 1 0,7 0-1,13 2-102,117-3 354,-77 5-431,-24-2 47,-34-1 78,1-1 1,-1-1 0,0 0 0,0 0 0,0 0-1,0 0 1,10-3 0,-15 2-37,0 1 0,1-1 0,-1 1-1,0 0 1,1 0 0,3 0 0,3 1-948,-18 1-4041,8-2 4947,0 0 0,0 0 0,1 0 1,0 0-1,-1 0 0,0 0 0,1-1 0,-1 1 0,1 0 0,-1 0 0,1-1 0,-1 1 0,0 0 1,1-1-1,-1 1 0,1 0 0,0 0 0,-1-1 0,1 1 0,-2-2 0,0 0-496,-6-5-794</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12"/>
    </inkml:context>
    <inkml:brush xml:id="br0">
      <inkml:brushProperty name="width" value="0.1" units="cm"/>
      <inkml:brushProperty name="height" value="0.1" units="cm"/>
      <inkml:brushProperty name="color" value="#66CC00"/>
    </inkml:brush>
  </inkml:definitions>
  <inkml:trace contextRef="#ctx0" brushRef="#br0">199 4 12544,'0'0'-1,"-1"-1"1,0 0 0,0 1 0,0 0 0,0 0 0,0 0-1,0-1 1,0 1 0,0 0 0,0 0 0,1-1-1,-2 1 1,1 0 0,0 1 0,0-1 0,0 0 0,0 0-1,1 0 1,-2 1 0,1-1 0,0 0 0,1 0 0,-1 1-1,0-1 1,0 1 0,0-1 0,0 1 0,0 0-1,0 0 1,-2 3-2,0 0 0,0 0 0,1-1 0,0 1 1,0 0-1,0 1 0,-2 7 0,-11 24 17,14-35-21,0 1 1,1-2-1,0 1 0,-1 1 0,0-1 0,0 0 0,1-1 0,-1 2 1,-2 0-1,0 3-5,4 6 139,-2 6-145,1-15 15,-1-1 1,1 1-1,0-2 0,-1 2 1,1-1-1,0 1 0,0-2 0,0 2 1,0-1-1,1 0 0,-1 0 0,0 1 1,1-1-1,-1 2 0,1-2 8,0 0-1,-1 0 0,1-1 1,-1 0-1,1 1 0,0-1 1,0 1-1,0 0 0,0-1 1,0 1-1,0-1 1,-1 0-1,1 0 0,2 0 1,6 5 4,-7-4 9,3 2-43,0 0 0,-2 0 0,2 1 0,3 5 0,-7-9 24,-1 0 1,0 0-1,0 0 1,1 0 0,-1 0-1,1 0 1,-1 0 0,1 0-1,-1 0 1,0 0-1,0 0 1,1 0 0,-1 0-1,1 0 1,-1 0-1,1 0 1,-1 0 0,1 0-1,-1 0 1,0 0 0,0 0-1,0-1 1,1 1-1,-1 0 4,1 0-1,-1 0 0,0 0 1,0 0-1,0 0 0,0 0 1,1 0-1,-1-1 0,0 1 1,0 0-1,0 0 0,0 0 1,0 0-1,0 0 0,0 0 1,0 0-1,0 0 0,0-1 1,0 1-1,0 0 0,0 0 1,1 0-1,-1 0 0,0-1 1,0 1-1,0 0 0,0 0 1,0 0-1,0 0 0,0 0 1,0 0-1,0 0 0,0 0 1,0 0-1,0 0 0,0-1 1,0 1-1,0 0 0,0 0 1,0 0-1,0 0 0,0-1 1,0 1-1,0 0 0,0 0 1,-1 0-1,1 0 0,0-1 1,0 1-1,0 0 0,0 0 1,0 0-1,0 0 0,0 0 1,0 0-1,0-1 0,0 1 1,-22-13-100,15 11 1,6 2 91,0 0 0,1 0 0,0 0 0,-1 0 0,0 0 0,0-1 0,1 1 0,0 0 0,-1-1 0,0 1 0,0 0 0,1-1 0,-1 1 0,1-1 0,0 1 0,-1-1 0,0 1 0,1 0 0,-1-1 0,1 1 0,0-1 0,0 0 0,-1 1 0,1-1 0,0 1 0,-1 0 0,1-1 0,0 0 0,0 0 0,-1 0 0,1 1 0,0-1 0,0 1 0,0-2 0,0 1 4,0 1 0,0-1-1,0 1 1,0-1 0,0 1 0,1 0 0,-1 0 0,0-1-1,0 1 1,0-1 0,1 1 0,-1-1 0,0 1-1,1-1 1,-1 1 0,0 0 0,0 0 0,0 0 0,1-1-1,0 1 4,-1-1 0,1 1 0,-1 0 0,0-1 0,0 1-1,0 0 1,0-1 0,0 1 0,1-1 0,-1 1 0,0 0 0,0 0-1,1 0 1,-1-1 0,0 1 0,0-1 0,0 1 0,0-1-1,0 0 1,0 0-1,0 1 1,0 0-1,0-1 0,-1 0 0,1 1 1,0-1-1,-1 0 0,1 1 0,0 0 0,0 0 1,-1-1-1,1 0 0,-1 1 0,1-1 0,-1 1 1,1-1-1,-2 0 3,-2-4 9,0 1 0,0 0 0,0 0 0,0 0 0,-8-4 0,-8-8-34,18 14 19,2 2-1,-2-2 1,1 1 0,-2 0-1,2 1 1,-1-1 0,1 0-1,-1 0 1,0 0 0,0 1-1,1-1 1,-2 1 0,2 0-1,-1 0 1,0 0 0,0 0-1,0 0 1,0 0 0,1 0-1,-1 0 1,0 1 0,0-1-1,0 1 1,1 0 0,-1 0-1,0 0 1,-1 0 0,0 1 9,-3-1-25,5-1 26,0 0 0,0 0 0,0-1 0,0 1 0,1-1 0,-1 0 0,0 1 0,0-1 0,0 1 0,-1-2 0,1 0 307,1 1-1,0 0 0,-1-1 0,0 0 1,1 1-1,0-1 0,-1-3 0,-2-10 2102,-3 11-564,-1-1 136,7 2-1339,5 2-406,-2 2-159,0 0 1,-1 0 0,1 0-1,-1-1 1,0 2-1,1-1 1,-1 0 0,0 1-1,0 0 1,0-1 0,2 3-1,4 2 82,-3-2-82,1-1 0,-1-1-1,1 2 1,0-2 0,0 0-1,0 0 1,0 0 0,0-1 0,1 0-1,5 0 1,11 0 332,32-3 1,-39 1-329,4-2 246,35-8 0,2-1-61,-45 11-256,33-7 193,0 3 0,55 2 0,57 13-24,-92-6 314,-37-8-248,-25 3-219,1 0 0,-1 0-1,0 0 1,1 1 0,-1 0-1,1 0 1,4 1-1,13-1 67,-19 0-94,0 0 0,0-1 1,0 1-1,-1 0 0,2 1 1,-2-1-1,2 0 0,-2 1 1,1-1-1,0 1 0,0 0 0,2 0 1,-1 2 30,-3-2 54,0-1-92,0 0 1,0 0-1,0 0 1,0 0-1,0-1 1,0 1-1,0 0 1,0 0-1,0 0 1,0 0 0,0 0-1,0-1 1,0 1-1,0 0 1,0 0-1,0 0 1,0 0-1,0-1 1,0 1-1,0 0 1,0 0-1,0 0 1,0 0-1,0-1 1,0 1-1,0 0 1,0 0-1,0 0 1,0 0-1,0 0 1,0 0-1,0 0 1,0 0-1,0 0 1,0 0-1,1-2-305,-2 3-197,1 0 371,-1-1 0,1 0 0,0 0 0,-1 0 0,1 0 0,0 0 0,-1 0 0,1 0 0,-1 0 0,1 0 0,0 0-1,0 0 1,0 0 0,0 0 0,-1-1 0,1 1 0,-1 0 0,1 0 0,0 0 0,-1 0 0,1-1 0,0 1 0,-2-3-1717,2 3 1717,0-1 0,0 1 0,0-1 0,-1 1 0,4-7-1618</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13"/>
    </inkml:context>
    <inkml:brush xml:id="br0">
      <inkml:brushProperty name="width" value="0.1" units="cm"/>
      <inkml:brushProperty name="height" value="0.1" units="cm"/>
      <inkml:brushProperty name="color" value="#66CC00"/>
    </inkml:brush>
  </inkml:definitions>
  <inkml:trace contextRef="#ctx0" brushRef="#br0">250 1 12160,'2'13'-7,"0"-5"29,-1 0 0,0 12-1,-1-12-4,1-4-23,-1 1 0,0-1 0,0 0 0,-1 0 1,1 1-1,-1-1 0,0 0 0,0 1 0,0-1 0,-2 4 0,-20 40 1,25-51 16,1 0-7,0-1 0,-1 0 0,0 0 0,1 0 0,-1 0 1,0-1-1,0 1 0,1-5 0,-4 9-4,1 0-1,0-1 1,0 1 0,0 0-1,0 0 1,0 0 0,0 0 0,0 0-1,0 0 1,0 0 0,0 0-1,0 0 1,0 0 0,0-1 0,0 1-1,0 0 1,0 0 0,0 0-1,0 0 1,0 0 0,0 0-1,0 0 1,-1 0 0,1 0 0,0 0-1,0 0 1,0 0 0,0 0-1,0 0 1,0 0 0,0 0 0,-1 0-1,1 0 1,0 0 0,0 0-1,0 0 1,0 0 0,0 0-1,0 0 1,0 1 0,0-1 0,-1 0-1,1 0 1,0 0 0,0 0-1,0 0 1,0 0 0,0 0 0,0 0-1,-4 3-26,3-3 32,-6 5 44,5-4-47,1-1-1,0 1 1,-1 0 0,1 0 0,0 0 0,-1-1-1,2 2 1,-1-1 0,-1 0 0,2 0 0,-1 0 0,0 1-1,0-1 1,1 0 0,-1 0 0,0 1 0,0-1-1,0 0 1,1 3 0,0-4 59,-1 1 1,1 0-1,0 0 1,0 0-1,-1-1 1,1 0-1,-1 1 0,1 0 1,0-1-1,0 1 1,-1 0-1,1-1 1,-1 1-1,0-1 1,1 0-1,-1 1 0,1-1 1,0 1-1,-1-1 1,0 0-1,0 1 1,1-1-1,-18 1 3705,15-1-2593,15 4 1038,-3-3-1880,-1 2 1,15 0-1,35-2 450,36-1 47,-73-1-561,1-1 0,28-7 1,-28 4-155,2 1 0,-2 1 1,36 1-1,18-3 95,-28 1-229,-13 1 66,-11 1 156,35 2 1,21 0 120,-48 0 204,-30 0-484,-3 0-4,-18 5 111,-4 1-106,-374 46-182,355-50 213,-66-6 1,-23 1-224,24 7 213,-1 9 352,92-8-320,7-3 86,11-4-87,45 0-49,69-13-1,-74 8 67,94-16 106,-69 10-111,-30 6-60,0 1-1,1 1 1,48 3 0,71 2 168,-84 0-116,7 5-48,3 1-64,42 0 141,1-4-46,-66-4 92,-15 3 172,73-11 1,-60 6-352,-51 3 41,-1 0 1,0 1-1,0 0 1,0 1-1,7 1 0,17 0 18,-3-2-115,28 1 251,102-14 1,-148 12-140,0 0 1,16 2-1,-6-1-35,15-3 5,-24 3-56,1-1-1,13 0 1,-14 2 52,0-1 0,0-1-1,14-2 1,15-1 81,-12 0 66,-23 3-158,0 1-1,0-1 1,1 1-1,0-1 1,-2 1 0,8 1-1,-4 0 49,2 0-1,-1-1 1,10-1 0,2 1 195,12-4-85,-25 3-179,1 0 1,0 0-1,0 1 0,7 0 1,96 3-115,-72-4 66,3-1 62,-28 0 49,-1 2 0,23 1 1,26 2-156,-37-2 154,26-1 1,-16-1-36,-11 0 89,-19-1-124,1 2 0,-1-1 1,10 2-1,6 1 21,37-2-1,-22-1 14,282 1 15,-301 1-110,19 3-1,-26-2 91,-1-1 1,0 0-1,1 0 1,-1-1-1,0 0 1,0-1 0,12-2-1,-19 2-10,3-1 38,0 1-1,0 0 1,0 0 0,0 0 0,0 0 0,1 1 0,8 1 0,2 1-11,-1-1 0,23-2 0,-7 0-108,67 3-107,17 6 341,-94-9-166,-9 1 36,-1 0 0,0 0-1,1 1 1,-1 1 0,14 2 0,-17-1-20,0-1-1,0-1 1,1 1-1,-1-1 1,9-1-1,42-4 3,-48 2 34,15 1-97,0 1 0,29 4 0,18 1 104,195-2 176,-263-3-268,-1 0 0,1 1-1,0 1 1,5 0 0,-5 0 80,0 0 0,0-1 0,0-1 0,6 1 0,127-1-227,-69 5 512,-1 1-465,-43-7 48,62 4 209,-61-2-135,28-1 0,-15-1 175,-20-2-129,-16 2-31,0 0 0,0 1 1,0-1-1,0 1 0,0-1 1,0 1-1,0 0 1,5 1-1,2 0-31,0 1-1,10 0 1,13 0 44,-26-1 13,1-1 0,-1 0 1,7-2-1,20 2 24,-23 0 18,0 0-1,20-2 1,-21 1-105,-1 0-1,1 0 1,14 3 0,-10-1 51,20 0-1,6 0-54,-8 1 128,37-3 0,-21 0-25,2 5-33,-42-4-74,1-1-1,-1-1 1,9-2 0,15-3 51,-10 3 74,-17 4-58,1-2 0,-1 1 1,0 1-1,2-1 0,4 1 1,-6 1-6,0 0 0,0 0 0,0-1 0,-1 0 0,1-1 1,0 1-1,0-1 0,4-1 0,-4-1-10,-4 3-4,0-1-1,0 1 1,0-1 0,1 1 0,-2 0 0,1 0 0,1 0 0,-2 0-1,2 0 1,-1 0 0,1 0 0,2 0-9,-1 0 15,0 0 1,0 0 0,0 0 0,0 0 0,1 0 0,-1 0-1,0-1 1,4-2 0,-3 0 105,-12 4-188,5-1-37,-28-2-1826,29 2 1593,1 0 0,-1-1 0,0 1 0,0 0-1,1 0 1,-1-1 0,1 0 0,-1 0 0,0 0 0,1 0 0,-1 0 0,1 0 0,-1 0 0,-1-2 0,-2-7-1703</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14"/>
    </inkml:context>
    <inkml:brush xml:id="br0">
      <inkml:brushProperty name="width" value="0.1" units="cm"/>
      <inkml:brushProperty name="height" value="0.1" units="cm"/>
      <inkml:brushProperty name="color" value="#66CC00"/>
    </inkml:brush>
  </inkml:definitions>
  <inkml:trace contextRef="#ctx0" brushRef="#br0">3 381 12160,'1'0'-2,"-1"0"0,0-1 0,1 0 0,-1 1 0,0-1 1,1 0-1,-1 1 0,0 0 0,0-1 0,0 0 0,0 0 0,0 0 1,0 0-1,0 1 0,0 0 0,0-1 0,0 0 0,0 0 1,-1 1-1,1-1 0,0 0 0,0 1 0,-1 0 0,1-1 0,-1-1 1,-1-7-42,4-45 96,-1 44-45,0 0-1,0 0 0,5-15 1,-4 17-7,1-1 0,-2 1 0,1-1 0,-2 0 0,1 0 1,-2-11-1,-2 0-1,2 15 1,0 0 0,0 0 1,0 0-1,1 0 0,0 1 1,0-1-1,0-7 0,2 2 49,-2 9-67,0 0 1,0-1-1,0 0 0,0 2 0,1-2 0,-1 1 1,1-1-1,0-1 0,22 30 300,-23-26-184,1 0 1,0 0-1,0 0 1,-1-1 0,2 1-1,-1 0 1,0-1 0,-1 1-1,2-1 1,-1 1-1,0-1 1,0 1 0,0-1-1,0 0 1,0 0-1,1 0 1,-2 0 0,1 0-1,1 0 1,-1 0-1,0 0 1,0 0 0,0-1-1,0 1 1,0 0 0,1-1-1,-2 1 1,1-1-1,0 0 1,0 1 0,0-1-1,1 0 1,0-1 131,0 1-1,-2-1 1,2 0 0,-1 1-1,0-1 1,1 0 0,-1 0-1,-1 0 1,1 1 0,1-2 0,-2 1-1,0 0 1,1 0 0,0 0-1,-1 0 1,0 0 0,1-5-1,-1 6-35,0 0 0,0-1 0,1 0 0,-1 2 0,0-2 0,0 0 0,1 1 0,0 0 0,0 0 0,-1-1 0,0 1 0,1 0 0,0 0 0,1-1 0,0 0 0,1-1 466,-3 3-656,0-1-1,1 0 0,-1 1 0,0-1 1,0 0-1,1 1 0,-1-1 1,0 1-1,0 0 0,0-1 0,0 0 1,0 1-1,0-1 0,0 0 1,0 1-1,0 0 0,0-1 0,0 0 1,-1 0-1,0-3 21,0 3 3,0-1-1,1 1 1,0-1-1,-1 1 1,1 0-1,0-1 1,-1 0-1,1 1 1,0-1 0,0 1-1,0 0 1,0-1-1,1-2 1,-1 3-29,0 1-1,1-1 1,-1 0 0,0 1 0,0 0 0,0-1 0,0 1 0,0-1 0,0 0 0,0 0 0,0 1 0,0-1 0,-1 1-1,1 0 1,0-2 0,-1 2 115,3 5 120,22 37 385,-23-41-432,-5-1 21,2 0 46,4 0-7,-2 0-66,-2 9 342,0-1-418,-1 0-1,2 1 1,-1 0 0,2-1-1,-1 1 1,0-1-1,2 11 1,0 24 104,-1-32-74,0 0 0,3 14-1,-2-12-88,0 1-1,-2 26 0,0-10-31,2 42 727,12 91 0,-12-152-781,0 0-1,-1 0 0,-1 0 0,0 1 0,-3 11 0,1 5 329,2-8-258,1 33 1,1-14-12,-1-34-20,0 5-4,0 0 0,0-1 0,-3 12 0,3-19 18,0 0 0,-1 0 0,1-1 1,0 2-1,1-1 0,-1 3 0,0 13-79,-1-12 36,-1 0-1,1 0 1,1 0 0,-1 0-1,1 1 1,1 8-1,0 8 146,-1 42 1,-1-25-208,1-37 102,-4 119 65,2-104-117,3 32 0,1-15 41,-4 3 151,-7 45 0,8-73-173,0 5 44,0-1 0,2 16 1,1 2-107,5 89 293,-3-45-96,-4 49-128,3-67 85,-3-35-85,0-11-28,0 0 0,0 0 0,4 23 0,-3-29 45,0-1-1,-1 1 1,1 0 0,-2 6-1,2 16 136,0-5-249,-1 41 0,-1-23 243,5 98-162,-1-36 64,0-67-198,-1 5 332,3-7-148,0 60 1,-5 594 189,4-632-58,0-2-279,1 109 439,1-109-273,-6 288-149,1-314 81,6 32 1,-4-31 55,0 31 0,-3 248 349,5-232-348,-5 248 60,0-317-38,1 1 0,0-1 0,3 10 1,-3-10-104,1 0 0,-2 0 0,2 10 0,0 90 210,4-21-192,-1 1-12,-3-33 188,-1-31-114,0 0 0,-4 31 0,2-45-40,0 0-12,-1 1 0,1-1 0,1 1 0,1 13 0,1-5 74,-2 1 0,0 26 0,-1-6-97,6 56 163,-2-64-193,0 2-1,-4 39 1,-1-53 86,0-7 39,1 0 1,1-1-1,1 18 0,0-7-45,-1 29-1,-1-20-62,-1-4-90,1-21 171,0 1 0,1-2 1,0 13-1,0-8 36,1 1 1,-2 0-1,-1 13 1,1-15-65,0 0 1,1 0-1,0 0 1,1 10-1,1-3 42,-2 2 0,0 22-1,-1-6 114,1 260-390,1-276 290,3 24-1,-1-24-11,0 25 0,-3 583-113,4-542 202,-2 115-202,-2-193 104,1 51-7,-9 64 1,3-96-61,4-19 33,-1-1-1,1 1 0,1-1 1,-1 1-1,1-1 0,0 7 1,2 9 156,2 37-356,1 8 359,-1 8-186,-4-41-70,6 32 0,-5-41 275,-1 41-1,0-24-326,0 69 202,3-61-59,-3-47 16,0 4-4,0 1 1,0-2-1,0 2 1,-1-1-1,-2 10 1,-1 15-8,-6 31 16,-2 27 65,11-83-62,1-1 0,0 1 0,0-1 1,0 5-1,1 8-33,0-6-7,4 26 0,-3-26 37,0 1 1,-1 13-1,-1-21-9,1 8 3,-1-1-1,-1 2 1,0-2-1,-5 21 1,5-29 11,0-1 0,1 1 1,-1 0-1,0 0 0,1-1 0,0 6 0,0-1 10,0 6 17,-1-11-45,1 0 1,0 0 0,0 1 0,0 0-1,0-1 1,0 0 0,0 1 0,1-1-1,0 0 1,2 6 0,-2-8 50,-1 3-65,2-1 1,-2-2 64,0-1-32,0 0-12,0 1-1,0-1 1,0 0-1,0 0 1,0 1 0,0-1-1,0 0 1,0 0-1,0 0 1,0 1-1,0-1 1,0 0 0,0 0-1,0 1 1,0-1-1,0 0 1,0 0-1,0 1 1,1-1 0,-1 0-1,0 0 1,0 0-1,0 0 1,0 0 0,1 0-1,-1 0 1,0 0-1,0 0 1,0 0-1,1 1 1,-1-1 0,0 0-1,0 0 1,0 0-1,0 0 1,0 0-1,1 0 1,-1 1 81,-6-9-3449,1 1 1588,-5-8 1,5 7 764,-9-16-1118</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15"/>
    </inkml:context>
    <inkml:brush xml:id="br0">
      <inkml:brushProperty name="width" value="0.1" units="cm"/>
      <inkml:brushProperty name="height" value="0.1" units="cm"/>
      <inkml:brushProperty name="color" value="#66CC00"/>
    </inkml:brush>
  </inkml:definitions>
  <inkml:trace contextRef="#ctx0" brushRef="#br0">11185 20 12160,'4'-3'-9,"0"1"0,0 0 0,0 0 1,1 0-1,-1 1 0,0 0 1,1-1-1,0 1 0,-1 0 1,0 1-1,1 0 0,9 0 0,8 0-96,-11-2 93,1 2 0,-1 0 0,21 2 0,-15 5 113,-15-6-107,-1 1-1,2-2 1,-2 1 0,2 0-1,-2 0 1,2-1-1,-1 1 1,0-1 0,4 0-1,0 0 58,46 2 48,-47-1-123,1 1-1,1-2 1,-2 2-1,1 0 1,0 0-1,8 5 1,-9-4 40,1 1 0,-1 0 0,8 9 0,6 4-91,-16-15 63,0 0-1,0 0 0,1-1 1,-1 1-1,0 0 0,1-2 1,6 3-1,28 2 119,-22-3 81,160 5 4907,-162-7-4236,-13 0-768,-1-1 0,1 1 1,-1 0-1,1 0 0,0 0 0,0 1 0,-1-1 0,1 0 0,0 0 1,0 0-1,-1 1 0,0-1 0,1 0 0,0 1 0,0-1 1,0 1-1,-1-1-45,0 0 0,0 1 1,0-1-1,0 0 0,0 1 1,0-1-1,0 0 1,1 1-1,-1-1 0,-1 0 1,1 1-1,0-1 0,0 0 1,0 0-1,0 0 1,0 0-1,0 1 0,0-1 1,0 0-1,0 0 0,0 1 1,0-1-1,0 0 0,0 1 1,0-1-1,-1 0 1,1 0-1,-1 1 0,-1 1 257,-1 1-1,0-1 0,1 0 0,-1 0 1,-5 2-1,4-1-139,1-2 1,-1 0-1,1 1 0,-1-1 1,0 0-1,0 0 1,1-1-1,-1 1 0,0-1 1,0 0-1,0 0 0,1 0 1,-1-1-1,0 1 0,0-1 1,0 1-1,-6-5 1,6 4-31,-1-2 0,0 2 1,0 0-1,0-1 0,1 1 1,-2 1-1,2-1 0,-2 1 1,-6 0-1,-8 1 210,-22 6-1,11-1-209,-91 9 599,-148-6-17,231-9-644,10 3 6,-41 8 0,70-11-74,-104 18 441,48-13-180,-74-4-1,73-1-142,-10-4 21,44 2-117,0 1 0,-27 2 1,30 0-22,-1-2 1,-20-3-1,8 2 35,-136-5 148,90-2-52,-7 9-102,36 1 128,24 0-123,-24 5 0,29-3-44,-1-1 0,-36-1 0,-147-11 167,61 9-209,64 2-99,-27 3 249,-239-4 166,302-3-146,28 2-94,-25 1 1,-98 1 6,-2 1-42,60 0 83,-98-11 0,151 9-52,0 1 0,-51 9 0,45-5-7,-42 2 0,-144-17-48,175 7 53,6 3 41,-58 7 0,45-2-47,-17-4 20,45-1-11,-194-5 8,124 5 15,39 0 34,-22 5-129,-399-5 272,395 1-141,-52 0-177,122-2 97,-202-14 53,202 14-47,0-1 1,-1 1-1,1 1 1,-16 2 0,9-1-38,-34-4 0,-15 2 100,-17-1-77,0 0-108,-144 4 6,118-3 1,97 2 138,0 0 1,-1 1-1,-13 4 1,9-2-50,-23 3 0,-28-3 38,-86-7 1,140 2 4,6 0-10,0 1 0,-18 1 0,-5 1-72,-38-3-1,22 1 74,-42 3 55,-38-2-165,95-2 125,-135-11 43,113 12-127,22 1-3,-126 2 66,-157-11-299,292 7 252,6-1-7,-32 2-1,-85 2 19,76-3 23,-166 1 29,175-3 10,32 2-21,-30 1 0,-29 0-305,-12 3 333,-38 5-23,47-14-21,55 3-33,1 1-1,-27 2 0,-1 0 68,31 0-5,-32 3-1,-63 13-60,81-12 15,-1-2 0,-69-4 0,94 1 9,-91-9-61,86 8 92,9 1-40,-1 1 1,0 0 0,-10 1-1,-4 2 68,-1 0-20,-24 5-1,-146 23-257,169-28 219,-12 0 26,-43-4 0,27 0-32,5-3 24,36 2 32,-1 1-1,-1 0 0,-12 2 1,-45 5-213,6 1 192,1-3 1,-2-3-1,-74-9 0,94 0-18,13 1 48,-7-1-6,27 6-59,1-1 1,-1 2 0,1 0 0,-24 0-1,0 3-4,-32-2-1,21-1 30,-268 1 106,299-1-181,-21-4 0,25 2 64,-1 2 0,1 0 0,-22 1 0,0 2 8,22-2 45,2 0-1,-1 0 1,-16 5 0,15-1-71,-2-1-1,1-1 1,0 0 0,-17 1 0,10-3-73,-20 3 1,16-1 12,-41-2 1,23-1 274,-18 1-191,22 3-257,36-4 284,1 1-10,-3 4 44,-1-2-61,2-3-7,0 1-8,-10 0 68,8 0-41,4 0-49,0 0 30,1 0 0,-1 0-1,0 0 1,0 0 0,0 0-1,0 0 1,0-1 0,1 1-1,-1 0 1,0 0 0,0 0-1,0 0 1,0 0 0,0 0-1,0 0 1,0 0 0,0 0-1,1-1 1,-1 1 0,0 0-1,0 0 1,0 0 0,0 0-1,0 0 1,0 0 0,0 0-1,0 0 1,0 0 0,0 0-1,0 0 1,0 0 0,0 0-1,0 0 1,0-1 0,0 1-1,0 0 1,0 0 0,0 0 0,0 0-1,0 0 1,0-1 0,0 1-1,0 0 1,0 0 0,0 0-1,0 0 1,-1 0 0,1 0-1,0 0 1,0-1 0,0 1-1,0 0 1,0 0 0,0 0-1,0 0 1,0 0 0,-1 0-1,1 0 1,0 0 0,0 0-1,0 0 1,0 0 0,-1 0-1,-3-6 23,4 6-76,-1 0-1,1 0 1,0 0-1,-1-1-388,1 1 388,0 0 1,0 0-1,0 0 0,0-1 1,0 1-1,0 0 1,0 0-1,0 0 1,0 0-1,0 0 1,0-1-1,0 1 0,0 0 1,0 0-1,0 0 1,0 0-1,0-1 1,0 1-1,0 0 0,0 0 1,0 0-1,0 0 1,0-1-1,0 1 1,0 0-1,1 0 1,-1 0-1,1 0-388,-1 0 388,0 0 0,8-6-2570,-6 4 1956,13-6-1581</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16"/>
    </inkml:context>
    <inkml:brush xml:id="br0">
      <inkml:brushProperty name="width" value="0.1" units="cm"/>
      <inkml:brushProperty name="height" value="0.1" units="cm"/>
      <inkml:brushProperty name="color" value="#66CC00"/>
    </inkml:brush>
  </inkml:definitions>
  <inkml:trace contextRef="#ctx0" brushRef="#br0">44 34 12032,'0'-5'12,"0"6"16,0 5 28,1 3-326,-1-9 280,0 1-1,0 0 0,0 0 1,0 0-1,0 0 0,0-1 1,0 1-1,1 0 0,-1 0 1,0 0-1,1 0 0,-1-1 1,1 1-1,-1 0 0,0 0 1,0 0-1,2 0 0,-2-12 407,0-11-586,0 3 73,1 12-13,2 17 183,-2-4-44,-1 0-1,0 1 1,0 8-1,0 8-19,3 36-73,-3-93-23,0 31 147,0 4-2,0 18-14,0-15-84,0-3 40,1-1-1,-1 0 1,0 0-1,0 1 1,0-1-1,0 1 1,0 0-1,0-1 1,0 1-1,0-1 1,0 1 0,0-1-1,0 0 1,0 1-1,0-1 1,0 1-1,-1-1 1,1 1-1,0-1 1,0 1-1,0-1 1,0 1 0,0-1-1,-1 0 1,1 0-1,-1 1 1,1-1-1,0 1 1,-1-1-1,1 0-4,-1-1-1,1 1 1,-1-1-1,1 1 1,-1 0-1,1-1 1,-1 1-1,1-1 1,0 0-1,-17-17 9532,18 23-9377,1-1 1,-2 0 0,3 10-1,-3 83 193,-1-87-292,-1 0 0,2 0 0,-6 13 0,0 7 86,4-11-75,1 0-1,1 20 1,0-18 13,-9 209 283,6-205-233,1-14-107,0 1 0,2 0-1,-1 0 1,2 18 0,1-10 209,-1 1-1,-2 24 1,0-6 36,1-23-38,0 6-45,-1-1 1,-3 27-1,3-38-184,1-1-1,0 1 1,1 10 0,0 7 101,1 11 540,-2-35-622,0-2 1,0 1-1,1 0 1,-1-1-1,0 1 0,0 0 1,1-1-1,0 2 1,-1-2-1,1 1 1,0-1-1,-1 1 1,2-1-1,-1 1 1,-1-1-1,2 0 0,0 3 1,0-4-67,-1-1 1,0 1-1,0-1 1,0 1-1,0-1 1,0 0-1,0 1 0,0-1 1,0 1-1,0-1 1,0 0-1,-1 0 1,1 0-1,0 1 1,0-1-1,0-1 0,0 0 1,5-10-303,-1 0 1,0-1 0,-1 1-1,5-22 1,-7 27 125,0 0 121,1-3-642,-1 0-1,0-1 0,0 0 0,0-13 0,-2 24 714,0 0-1,0 0 0,0 0 1,0 0-1,0 0 1,0 0-1,0-1 0,0 1 1,0 0-1,0 0 0,0 0 1,0-1-1,0 1 0,0 0 1,0 0-1,0 0 1,0-1-1,0 1 0,0 0 1,0 0-1,0 0 0,0-1 1,0 1-1,0 0 0,0 0 1,0 0-1,0 0 1,-1-1-1,1 1 0,0 0 1,0 0-1,0 0 0,0 0 1,0 0-1,-1 0 0,1 0 1,0 0-1,0 0 1,0 0-1,-1 0 0,1 0 1,0 0-1,0 0 0,0 0 1,-1 0-1,1 0 0,0 0 1,0 0-1,0 0 1,0 0-1,0 0 0,0 0 1,0 0-1,0 0 0,-1 0 1,1 0-1,0 0 0,0 0 1,0 0-1,0 0 1,-1 0-1,1 0 0,-7 9-1164,0 18 12,6-10 832</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17"/>
    </inkml:context>
    <inkml:brush xml:id="br0">
      <inkml:brushProperty name="width" value="0.1" units="cm"/>
      <inkml:brushProperty name="height" value="0.1" units="cm"/>
      <inkml:brushProperty name="color" value="#66CC00"/>
    </inkml:brush>
  </inkml:definitions>
  <inkml:trace contextRef="#ctx0" brushRef="#br0">138 362 13952,'-1'-1'-7,"0"0"0,0 0 1,1 0-1,-1 1 0,1-1 1,0 0-1,-1 0 0,1 0 1,-1 0-1,1 1 1,0-2-1,-1 1 0,1 0 1,0 1-1,0-1 0,0-2 1,1-20-248,0 6 45,4-29-645,-5 15 864,0 7 18,0-2 0,-1 1 1,-7-32-1,7 51 71,0 1 1,-1-1-1,0 1 0,0 0 1,-1 0-1,1 0 0,-6-8 1,7 12 65,0-1 1,0 0-1,0 0 1,0 0 0,0 1-1,1-2 1,-1 1 0,0 0-1,1 0 1,0 0-1,0 0 1,-1 0 0,1-1-1,0 2 1,0-2 0,1 2-1,-1-4 1,0-2 1785,2 12 55,0 1-1751,1 0 0,-1 1-1,-1-1 1,2 1 0,-2 0 0,0-1 0,0 1-1,-1 0 1,0 7 0,-1 8 259,-6 33-1,4-37-155,1-1 1,-1 1-1,3 28 0,1 59 1075,-2-59-1031,-3 66-183,0-55-44,2-39 8,0 1 0,-7 21 0,2-8-92,-10 78 298,16-106-372,-2 10 34,2 0 0,-1-1 0,2 1 0,0 21 0,1-14 50,-1-2 0,-1 2 0,-7 38-1,3-23-108,2-2 72,1 40 0,1-38-142,0-18 155,1 0 1,2 23 0,9 9 39,-4-14-32,-3-20-29,-1 1 0,0 0 0,-1 18 0,2 34 110,1 20-55,1 1 18,-2 18 36,-3-89-16,1 1-1,4 20 1,-3-21-127,-1 0 0,1 22 0,4 150 26,9 58 181,-7-144 22,-4-39-310,-4-56 71,0 0-1,1 0 0,-1 1 0,7 16 0,-4-14 20,-1 0 1,3 15-1,-5-3-91,-2 33 0,1-21 153,-4 41 20,0-3-18,3-56-106,-1-1 1,-5 22-1,-6 12-170,4-2 276,-7 50-54,14-78-38,1 1-1,1 33 1,1 83 257,-2-77-312,-3 7 28,1-47 37,3-1 1,-1 23-1,3 66 156,0-6-130,-1 7 60,-2-62-81,1-24 34,-8 36 0,1-6 63,6-38-111,1 0 0,1 1 0,0 0 1,6 28-1,-2-15-45,1 48-1,-5-61 72,13 138-45,-1-7-77,-2-59 226,-2-10-337,9 57 180,0 11 280,-12-21-187,5-39-140,-8-73 81,32 238 5,-31-218-11,-2-2 0,-1 3 1,-5 48-1,3-54-5,-5 12-38,5-33 38,-1 0 0,1 1 1,1-1-1,0 19 0,2-6-24,-3 36-1,0-38 74,1 1-1,3 21 0,4 48-123,-4 133-1,-4-124-114,1-28 331,-2 179-320,-3-187 249,2-40-147,1 0 1,2 32-1,0-25 13,0-23 41,0 0 1,0 0-1,3 12 1,-1-7 63,0 0-1,0 22 1,-3-15-137,0-1 1,-5 22-1,2-16 26,-5 29 117,-6 50 130,13-87-226,0-1 0,-1 1 0,-1 0 0,-7 18 0,10-31 37,0 2 1,0-2 0,1 0 0,0 1 0,0 5-1,0-5 12,0-2-1,0 1 0,-1-1 0,1 0 1,0 1-1,-1-1 0,0 2 1,1-2-1,-3 5 0,3-7 1,0 0 1,0 0-1,-1 0 0,1 0 1,0 0-1,0 0 0,0 0 1,0 0-1,0 0 0,0 0 1,0 0-1,0 0 0,0 0 0,0 0 1,0 0-1,0 0 0,0 0 1,0 0-1,0 0 0,0 0 1,0 0-1,-1 0 0,1 0 1,0 0-1,0 0 0,0 0 1,0 0-1,0 0 0,0 0 1,0-1-1,0 1 0,-1 0 0,1 0 1,0 0-1,0 0 0,0 0 1,0 0-1,0 0 0,0 0 1,0 0-1,0-1 0,0 1 1,0 0-1,0 0 0,0 0 1,0 0-1,0 0 0,0 0 1,0 0-1,0-1 0,0 1 0,0 0 1,0 0-1,0 0 0,0 0 1,0 0-1,0 0 0,0 0 1,0-1-1,-3-12 49,-1-14 91,3 7-119,-2 1 64,2 0 1,2-30-1,1-67-445,-1 4 411,0 10 71,-1 65-217,0-14 41,-1-63 273,-8-50-437,4 116 260,-16-67 1,-14-78-154,9 45 227,11 65-186,-16-68 39,27 133 18,0 0 0,1 0 0,0 0 0,0-31 1,2 18 176,0 16-212,1-24 1,2-27 158,0-2-174,5 20-46,15-59 0,-22 107 108,3-15 55,1-21-1,-3 24-89,1 0 1,3-14-1,-3 14 97,1-1 0,-2 1-1,1-18 1,0-12-112,0 18 167,-2-28 0,-1 22-209,-1-27-39,-1-19 227,4 43-15,-1 16-238,4-33 1,2 15 226,-2-1 1,1-36-1,-1-29-381,-1 56 464,8-235-109,-4 202-168,-4 34 154,9-94 200,2-395-272,-14 446 33,-8-296-102,10 279 181,5-14-24,7-253 6,-14-6-115,8 216-525,-1-42 645,-10 149-75,-5-109-133,3 123 164,3 0 1,2-43-1,1-93-369,-2 94 42,1 24 384,0-61-52,2 106-69,0-1 1,1 0 0,8-25-1,-6 23-120,6-31 0,-9 20 149,0-34-1,0-16 87,3 13-181,-5-64 0,-1 57-46,2 51 230,-1-1 0,9-34 0,-8 45-144,0-1 0,-2-17 0,1 9-974,4 23-270,0-1 1047,-2 0 1,0 0-1,0 1 0,0-1 1,0 0-1,-1 1 0,2 3 1,2 2-286,1 7-347,0 0 0,0 1 1,4 22-1,1 13-464</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18"/>
    </inkml:context>
    <inkml:brush xml:id="br0">
      <inkml:brushProperty name="width" value="0.1" units="cm"/>
      <inkml:brushProperty name="height" value="0.1" units="cm"/>
      <inkml:brushProperty name="color" value="#66CC00"/>
    </inkml:brush>
  </inkml:definitions>
  <inkml:trace contextRef="#ctx0" brushRef="#br0">107 1389 11904,'0'0'0,"0"1"0,1-1 0,-1 0 0,1 0 0,-1 0 0,0 0 0,0 0 0,0 0 0,0 0 0,0 1 0,1-1 0,-1 0 0,0 0 0,1 1 0,-1-1 0,0 0 0,0 1 0,0-1 0,1 0 0,-1 1 0,0-1 0,0 0 0,0 0 0,0 0 0,0 1 0,0-1 0,0 1 0,0-1 0,0 0 0,0 2 0,5 10 0,-2-9 8,-2-1 0,1 1 1,-1-1-1,1 0 1,-1 1-1,2 3 0,-2-5 43,-2-2-51,1 1 0,0-1-1,-1 0 1,1 0 0,-1 1 0,0-1 0,0 1-1,1 0 1,0-1 0,-1 1 0,0-1 0,0 0-1,-9-3-45,10 4 43,0 0 1,0-1-1,0 1 0,0 0 1,0 0-1,0 0 0,0 0 0,-1 0 1,1-1-1,0 1 0,0 0 1,-1 0-1,1 0 0,0 0 1,0 0-1,-1 0 0,1 0 0,0 0 1,0 0-1,-1 0 0,1 0 1,0 0-1,0 0 0,0 0 1,0 0-1,0 0 0,0 1 0,-1-1 1,1 0-1,0 0 0,0 0 1,0 0-1,-1 0 0,1 1 1,0-1-1,0 0 0,0 0 0,0 0 1,-1 0-1,1 1 0,0-1 1,0 0-1,0 0 0,0 1 1,0-1-1,0 0 0,0 0 0,0 0 1,0 0-1,0 0 0,0 1 1,0-1 4,0 0 0,0 1 0,0-1 0,0 0 0,0 0 0,0 1 0,0-1 0,-1 0 1,1 1-1,0-1 0,0 0 0,0 0 0,0 1 0,-1-1 0,1 0 0,0 0 0,0 0 1,-1 0-1,1 0 0,0 0 0,0 0 0,-1 0 0,1 0 0,0 1 0,0-1 0,0 0 1,0 0-1,0 0 0,-1 0 0,1 0 0,0 0 0,-1 0 0,1 0 0,0 0 0,-1 0 0,1 0 1,0 0-1,0 0 0,0 0 0,-5-10 101,-1-3-88,1-1-10,4 13 12,0-2-1,1 1 1,0 1-1,-1-2 0,0 2 1,0-1-1,0 0 0,0 1 1,-1-1-1,2 0 1,-2 2-1,1-2 0,0 0 1,-2 0-1,-16-9 1935,16 9-1752,0 2 0,0-2 1,0 0-1,0 0 0,0 0 1,1 0-1,-1 0 0,1 0 1,-1-1-1,1 1 0,0-2 0,-1 2 1,-1-5-1,0-2 498,-1-1 1708,7 15-1678,26 59 492,10 24-624,-29-58-474,-1 1 1,-1-1 0,-2 2 0,0-1 0,-1 41-1,2 68 315,0 83-434,-7-220 28,0-13-62,-2-1 7,-4-45-66,-1-61 1,6-63 188,2 132-111,6-67 138,-4 93-175,3-80 154,-4 52 0,-3-175 205,0 207-154,-5-28-1,8 96 225,3 265-32,-4-242-184,-3 1 1,-23 136-1,12-158 101,10-37-165,1-6-49,3-7-45,0-1 1,0 0-1,0 1 1,0-1-1,-1 0 1,1 0 0,-1 1-1,0-1 1,1 0-1,-1 0 1,1 0-1,-1 1 1,0-1-1,0-1 1,1 1-1,-2 0 1,0 1-1,2-2-4,0 0 0,-1 0-1,1 1 1,0-1 0,0 0 0,-1 0-1,1 0 1,0 0 0,0 0-1,-1 0 1,1 0 0,0 0 0,0 0-1,0 0 1,0 0 0,0 0 0,-1 0-1,1 0 1,0 0 0,-1 0-1,1 0 1,0-1 0,0 1 0,-1 0-1,1 0 1,0 0 0,0 0-1,0 0 1,-1 0 0,1 0 0,0 0-1,0 0 1,0 0 0,0-1 0,0 1-1,0 0 1,0 0 0,0-1-1,0 1 1,0 0 0,-1 0 0,1-1-1,0 1 1,0-1 0,-3-10-3,3 10 3,-6-45 140,-1-89 0,13-48-41,-4 147-92,16-300 216,-17 323-207,0-15 169,0 1 0,-5-41 0,4 68-183,0 0 0,0 0 0,-1 0-1,1 0 1,0 0 0,0 0-1,0 0 1,0 0 0,0 0-1,0 0 1,0 0 0,0 0-1,0 0 1,0 0 0,0 0-1,0 0 1,0 0 0,0 0-1,0 0 1,0 0 0,0 0-1,0 0 1,0 0 0,0 0-1,0-1 1,0 1 0,0 0-1,0 0 1,0 0 0,0 0-1,0 0 1,0 0 0,0 0 0,0 0-1,0 0 1,0 0 0,0 0-1,0 0 1,0 0 0,0 0-1,0 0 1,0 0 0,0 0-1,0 0 1,0-1 0,0 1-1,0 0 1,0 0 0,0 0-1,0 0 1,0 0 0,0 0-1,0 0 1,0 0 0,0 0-1,0 0 1,0 0 0,-3 8-4,1 16-47,10 158 238,-2-77-167,1 160-7,-14-81-21,0-142-43,5-38 50,2-6-35,-1-10-71,0 3 63,0-88-277,3 43 258,1-100 76,8-4 239,-6 94-122,4-122-148,-9-73 735,2 225-744,1 0 0,7-34 1,4-38 142,-8-210 1137,-7 219-1078,-2-2 9,2 55-107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6:02.878"/>
    </inkml:context>
    <inkml:brush xml:id="br0">
      <inkml:brushProperty name="width" value="0.1" units="cm"/>
      <inkml:brushProperty name="height" value="0.1" units="cm"/>
      <inkml:brushProperty name="color" value="#66CC00"/>
    </inkml:brush>
  </inkml:definitions>
  <inkml:trace contextRef="#ctx0" brushRef="#br0">74 1 4896,'2'18'10045,"-2"-18"-10006,0 1 0,-1-1 0,1 0 0,-1 1-1,1-1 1,-1 0 0,1 0 0,-1 0 0,1 0 0,-1 1 0,1-1-1,-1 0 1,1 0 0,-1 0 0,1 0 0,-1 0 0,1 0 0,-2 0 0,4 2 281,0 1 1,-1 1-1,1-1 1,-1 0-1,0 0 1,0 0-1,1 7 1,-2-9-160,5 42 905,10 22-164,-11-44-727,0 1 1,-2 0-1,-1 0 0,-2 41 1,0-17 35,1-23 133,-6 38 0,4-37-317,2-17 0,-1 0 1,0 0 0,0-1-1,-3 10 1,-4 12 161,6-19-134,-1 0 1,0 0-1,-4 8 1,5-14-63,1-1 1,0 1 0,0 0 0,0-1 0,0 1-1,0 0 1,0 0 0,1 0 0,-1 0-1,1 0 1,0 5 0,1-3 38,0 0 1,0 0-1,-1 0 1,0 0-1,0 0 0,-1 9 1,0 4-20,1 263 515,0-327-215,1 7 37,-6-51 0,0 58-295,2 15-34,-1-32-1,-1-14-206,3 31 217,1 20-8,1 1 1,0-20-1,2-54 54,-3 52-111,0 8 57,-8-42 1,1 6-7,6 49-2,2 8-2,-1-1 1,1 0-1,0 1 1,0-1-1,1-7 1,0-12-189,-1 18 180,0 0 0,0 1 0,1-1 0,1-6 0,-2 0-42,0 12 26,0 0 0,-1 0 0,1-1 1,-1 1-1,1 0 0,0 0 0,-1 0 0,1 0 0,-1 0 1,1-1-1,-1 1 0,1 0 0,-1 0 0,1 0 0,-1 0 1,1 0-1,0 0 0,-1 1 0,1-1 0,-1 0 0,1 0 0,-1 0 1,1 0-1,-1 0 0,1 1 0,0-1 0,-1 0 0,1 0 1,-1 1-1,1-1 0,-8 8-117,9-7 143,2 11-153,-3 101-166,3-77 368,-2 6-104,1-24 80,-2 0 0,0 0 0,-2 0 0,-3 21 0,4-31-51,0 1-1,1-1 0,0 1 0,1 11 1,1 11-37,-2-18 45,-1-2 23,2-1-1,-1 1 0,3 11 0,-1-4-90,-2-15 68,0 0-1,0 0 1,1 0-1,-1 0 0,1 0 1,1 3-1,1 5-16,0 1 0,0-1 0,-1 1 0,0 0 0,-1 0 0,-1 0 0,0 12 0,0-16 47,5 41-75,4 32 117,-9 346 22,5-383-91,0 6-219,-1 42 379,1-54-80,-5-28-100,-1-5 7,1 1 0,1-1 0,-1 0 0,1 0-1,-1 1 1,3 6 0,-2-9 13,0 0 0,-1 0-1,1 1 1,-1-1 0,0 6-1,1 5 14,5 23 23,-2-13-62,2 49 0,-5-37-171,2 0-1,6 38 1,-7-56 307,0-1 0,-3 34 0,-1-14-557,6 77 543,1-77-347,0 5 411,-5-26-165,0-4-14,0 1 0,1-1 1,3 20-1,-3-23 47,0 1 1,0-1-1,-1 1 1,-1 14-1,0 2-271,1 311 221,-1-334 32,1 1-1,-1-1 1,0 0-1,0 0 1,0 1-1,-3 4 1,3-6-16,0 0 1,0 1 0,0-1 0,0 0 0,0 1 0,0-1 0,1 1 0,0-1 0,-1 1 0,1-1-1,0 1 1,0 4 0,2 0-29,-2 1-1,1-1 1,-1 1-1,0-1 0,-1 10 1,0 7-68,1 272 118,-3-274 180,2-18-198,1-1-1,-1 0 1,1 0-1,0 1 1,0-1-1,0 0 1,0 5-1,1-4-11,0 0 0,-1 0-1,0 0 1,0 0 0,0 1 0,-1-1 0,1 0 0,-1 0 0,0 0-1,-2 6 1,1-6 35,1-1 0,0 1 0,0 0 0,1 0 0,-1-1 0,1 1 0,0 0 0,0 0-1,0 4 1,2 5-41,-1 0-1,-1 0 1,-1 19-1,0-1 93,1 170-179,1-197 108,-1-1 0,1 1 0,1 0 0,-1-1 0,0 1 0,1-1 0,0 1 0,0-1 0,0 0 0,2 3 0,-3-5-92,10 29-21,-2-7 209,-2-5-98,9 13-15,-1-3-26,-12-23 23,0 0 0,0 1-1,0-1 1,2 7-1,-4-8 43,0-1 0,0 0 0,0 0 0,0 0 0,1 0-1,2 4 1,3 5 40,0 1 0,0 0 0,-1 0 0,4 16 0,-8-26-49,-1 0-1,1 0 1,-1 0-1,1 0 1,3 4 0,0 0-43,-4-6-13,5 5 92,2 1-36,13 14-63,-17-18 151,10 16-259,-12-17 170,-1 1 1,0-1 0,1 0 0,0 0-1,-1 0 1,1 0 0,0 0 0,0 0-1,0-1 1,0 1 0,0-1 0,4 3-1,-3-3-6,0 0 0,0 1 0,0-1-1,0 1 1,0 0 0,-1-1-1,1 1 1,0 1 0,-1-1 0,0 0-1,0 0 1,0 1 0,0-1 0,0 1-1,0 0 1,0 0 0,-1-1 0,3 7-1,-4-8-4,1 1-1,0 0 0,0-1 0,-1 1 0,1-1 1,0 1-1,0-1 0,1 0 0,-1 1 0,0-1 1,0 0-1,1 0 0,-1 0 0,0 0 0,1 0 1,-1 0-1,1 0 0,0 0 0,-1 0 1,1-1-1,2 1 0,-3-1 191,-1 0-233,1-1 42,-1 1 1,0 0-1,1-1 1,-1 1 0,1 0-1,-1-1 1,0 1-1,1 0 1,-1-1-1,1 1 1,-1 0-1,1 0 1,-1-1 0,1 1-1,-1 0 1,1 0-1,-1 0 1,1 0-1,-1 0 1,1 0-1,0 0 1,-1 0-1,1 0 1,0 0 0,28-1-66,-23 2 73,0-1 0,0 0 0,0-1 0,8-1 0,-12 1 14,1 0-1,-1 1 1,0-1 0,0 0 0,1 1 0,-1 0 0,1-1 0,-1 1 0,0 0-1,5 1 1,5-1 3,-11 0-11,0 0-1,0 0 1,0 0-1,0 0 1,0 0-1,0 0 1,0 0-1,0 1 1,0-1 0,0 0-1,-1 1 1,1-1-1,0 0 1,0 1-1,0-1 1,0 1 0,-1-1-1,1 1 1,0 0-1,-1-1 1,1 1-1,0 1 1,7 4-137,-8-5-48,0 1-617,0-2 756,1 0 0,-1 1 0,0-1 1,0 0-1,0 0 0,0 0 0,0 0 1,0 0-1,0 0 0,0 0 0,0 0 1,0 0-1,0 1 0,0-1 0,0 0 1,0 0-1,0 0 0,0 0 0,0 0 1,0 0-1,0 0 0,0 0 0,0 1 1,0-1-1,0 0 0,0 0 0,0 0 0,0 0 1,0 0-1,0 0 0,0 0 0,0 0 1,0 1-1,0-1 0,0 0 0,0 0 1,0 0-1,-1 0 0,1 0 0,0 0 1,0 0-1,0 0 0,0 0 0,0 0 1,0 0-1,0 0 0,0 0 0,0 0 0,-1 0 1,1 0-1,0 1 0,0-1 0,0 0 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8:31.079"/>
    </inkml:context>
    <inkml:brush xml:id="br0">
      <inkml:brushProperty name="width" value="0.1" units="cm"/>
      <inkml:brushProperty name="height" value="0.1" units="cm"/>
      <inkml:brushProperty name="color" value="#66CC00"/>
    </inkml:brush>
  </inkml:definitions>
  <inkml:trace contextRef="#ctx0" brushRef="#br0">14413 24 12160,'5'-3'-9,"0"0"0,1 1 0,-1-1 1,1 1-1,-1 0 0,1 1 1,0-1-1,0 1 0,-1 0 1,1 1-1,0-1 0,12 2 0,10-2-96,-13-1 93,0 2 0,0 0 0,26 3 0,-20 5 113,-18-7-107,-1 1-1,1-1 1,-1 0 0,1 0-1,-1 0 1,1-1-1,0 1 1,0-1 0,4 1-1,1-1 58,59 2 48,-60-1-123,1 1-1,0-1 1,-1 1-1,1 0 1,-1 1-1,11 5 1,-11-4 40,0 1 0,0 0 0,10 10 0,7 6-91,-20-19 63,0 1-1,0-1 0,1 0 1,-1 0-1,0 0 0,1-1 1,8 2-1,36 3 119,-29-4 81,207 7 4907,-209-9-4236,-17 0-768,0-1 0,0 1 1,-1 0-1,1 0 0,0 0 0,0 1 0,0-1 0,0 0 0,0 0 1,0 0-1,0 1 0,-1-1 0,1 0 0,0 1 0,0-1 1,1 2-1,-2-2-45,0 0 0,0 1 1,0-1-1,0 0 0,0 1 1,0-1-1,0 0 1,1 1-1,-1-1 0,-1 0 1,1 1-1,0-1 0,0 0 1,0 1-1,0-1 1,0 0-1,0 1 0,0-1 1,0 0-1,-1 0 0,1 1 1,0-1-1,0 0 0,0 1 1,0-1-1,-1 0 1,1 0-1,-1 1 0,-2 2 257,0 0-1,-1 0 0,1-1 0,-1 1 1,-6 2-1,5-2-139,1-1 1,-1-1-1,1 1 0,-1-1 1,0 1-1,0-1 1,0-1-1,0 1 0,0-1 1,0 0-1,0 0 0,1 0 1,-1-1-1,0 1 0,0-1 1,0 0-1,-8-4 1,7 3-31,0-1 0,0 1 1,-1 1-1,1-1 0,0 1 1,-1 0-1,1 0 0,-1 1 1,-9 0-1,-9 2 210,-29 6-1,14-1-209,-118 11 599,-190-6-17,298-12-644,13 3 6,-54 10 0,91-13-74,-133 22 441,61-16-180,-96-4-1,95-2-142,-14-5 21,58 2-117,-1 2 0,-34 2 1,37 0-22,1-2 1,-27-3-1,10 1 35,-174-6 148,114-1-52,-7 10-102,45 1 128,32 0-123,-32 6 0,38-3-44,-1-1 0,-47-2 0,-189-14 167,78 12-209,83 2-99,-35 4 249,-307-5 166,388-3-146,37 1-94,-34 2 1,-124 2 6,-4 0-42,77 1 83,-125-14 0,194 11-52,0 1 0,-66 11 0,58-6-7,-54 2 0,-185-19-48,225 7 53,7 4 41,-74 8 0,58-2-47,-22-5 20,58-1-11,-250-6 8,160 6 15,51 1 34,-30 4-129,-513-5 272,509 2-141,-68-1-177,158-2 97,-260-17 53,259 16-47,1 0 1,-1 1-1,0 1 1,-20 2 0,12-1-38,-43-4 0,-21 1 100,-21 0-77,0 0-108,-186 4 6,152-3 1,125 2 138,0 0 1,0 2-1,-18 4 1,11-2-50,-28 3 0,-37-3 38,-111-9 1,181 3 4,7 0-10,0 1 0,-22 1 0,-7 2-72,-50-4-1,29 0 74,-54 5 55,-49-2-165,123-4 125,-174-12 43,145 14-127,28 1-3,-162 3 66,-202-14-299,376 8 252,8 0-7,-42 2-1,-109 3 19,98-5 23,-214 2 29,226-3 10,41 1-21,-39 2 0,-37 1-305,-16 2 333,-49 7-23,61-18-21,71 5-33,1 0-1,-35 3 0,0 1 68,38-2-5,-40 5-1,-81 15-60,103-14 15,0-2 0,-89-6 0,121 2 9,-118-11-61,112 10 92,10 1-40,0 1 1,0 0 0,-13 1-1,-6 2 68,0 1-20,-32 6-1,-187 27-257,217-33 219,-16-1 26,-55-4 0,35 0-32,7-4 24,45 3 32,0 1-1,-1 0 0,-17 2 1,-57 6-213,8 1 192,0-3 1,-1-3-1,-96-12 0,120 0-18,18 2 48,-9-2-6,35 7-59,0 0 1,0 1 0,0 1 0,-30 0-1,1 3-4,-43-2-1,28-1 30,-346 1 106,386-1-181,-28-5 0,33 3 64,-1 1 0,1 1 0,-29 1 0,0 2 8,30-2 45,1 0-1,-1 1 1,-20 5 0,18-2-71,-1 0-1,0-1 1,0-1 0,-21 1 0,13-3-73,-27 4 1,22-1 12,-54-4 1,30 0 274,-23 1-191,29 4-257,45-5 284,2 1-10,-3 5 44,-3-3-61,4-3-7,-1 1-8,-12 0 68,10 0-41,5 0-49,0 0 30,1 0 0,-1 0-1,0 0 1,0 0 0,0 0-1,0 0 1,0-1 0,1 1-1,-1 0 1,0 0 0,0 0-1,0 0 1,0 0 0,0 0-1,0 0 1,0 0 0,0 0-1,1-1 1,-1 1 0,0 0-1,0 0 1,0 0 0,0 0-1,0 0 1,0 0 0,0 0-1,0-1 1,0 1 0,0 0-1,0 0 1,0 0 0,0 0-1,0 0 1,0-1 0,0 1-1,0 0 1,0 0 0,0 0 0,0 0-1,0 0 1,0-1 0,0 1-1,0 0 1,0 0 0,0 0-1,0 0 1,-1 0 0,1 0-1,0 0 1,0-1 0,0 1-1,0 0 1,0 0 0,0 0-1,0 0 1,0 0 0,-1 0-1,1 0 1,0 0 0,0 0-1,0 0 1,0 0 0,-1 0-1,-5-7 23,6 7-76,-1 0-1,1-1 1,0 1-1,-1-1-388,1 1 388,0 0 1,0 0-1,0 0 0,0-1 1,0 1-1,0 0 1,0 0-1,0 0 1,0 0-1,0 0 1,0-1-1,0 1 0,0 0 1,0 0-1,0 0 1,0 0-1,0-1 1,0 1-1,0 0 0,0 0 1,0 0-1,0 0 1,0-1-1,0 1 1,0 0-1,1 0 1,-1 0-1,1-1-388,-1 1 388,0 0 0,11-7-2570,-8 5 1956,16-8-1581</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19"/>
    </inkml:context>
    <inkml:brush xml:id="br0">
      <inkml:brushProperty name="width" value="0.1" units="cm"/>
      <inkml:brushProperty name="height" value="0.1" units="cm"/>
      <inkml:brushProperty name="color" value="#66CC00"/>
    </inkml:brush>
  </inkml:definitions>
  <inkml:trace contextRef="#ctx0" brushRef="#br0">578 129 5568,'0'-1'259,"0"-1"1,-1 1-1,0 0 1,1-1-1,0 0 0,-1 1 1,1-1-1,0 0 1,0 1-1,0-1 1,0 0-1,0 1 1,1-1-1,-1 0 0,0 1 1,2-3-1,-2 1 94,0 2 1,1-2-1,-1 1 0,0 0 0,0-1 0,0 2 0,0-2 0,0 2 0,-1-2 0,1 2 0,0-2 0,-1 1 0,1 0 0,-3-2 1,3 3-186,0-1 1,0 2 0,-1-1 0,0-1 0,0 1 0,1 0 0,-1 1 0,0-1 0,0 0 0,0 0 0,1 0 0,-1 1 0,0-1 0,0 0 0,0 0 0,0 1 0,0-1-1,0 0 1,0 1 0,-1 0 0,2 0 0,-2 0 0,1-1 0,-2 1 0,1-1-21,0 0 0,0 0 0,0 0 0,-1 1 0,1-2 0,0 1 0,0 0 0,0-1 0,-2-1 0,-7-6 143,-41-15 754,51 24-1037,0 0 0,0 0 0,-1-1 0,1 1 0,0 0-1,0 0 1,0-1 0,-1 1 0,1 0 0,0 0 0,-1 1 0,2-1 0,-4 1 0,2-1-7,-2 0 19,0 1 0,0 1-1,0-1 1,-6 4 0,-8 2-183,-97 31 446,100-34-305,1 0 1,0 1 0,1 1-1,-16 9 1,22-12 81,2 0-1,-13 3 1,13-4 3,-1 0 0,-12 6 0,-28 15 588,42-20-530,2-2-83,0 0 0,1 0 0,-2 0 0,2 1-1,-1-1 1,1 0 0,-1 1 0,0 0 0,1-1-1,0 1 1,0-1 0,-2 4 0,2 0-77,-9 20 228,-1 0 0,-16 27 0,24-46-186,0 1 1,0 0 0,1 0-1,0 0 1,0 1-1,0-1 1,2 0-1,-1 1 1,0-1-1,1 1 1,1 9 0,-1 15 85,0-24-43,0 0-1,1 11 1,-1-17-23,1 1 0,-1-1 0,1 1 0,0-1 0,0 1-1,0-1 1,0 0 0,0 1 0,0-1 0,1 0 0,2 3 0,6 7-8,0-1 0,1 0 0,-1-1 0,2 0 0,19 12 1,-7-8 12,-16-11 10,-1 0 0,0 2-1,0-1 1,0 1 0,-1 0 0,0 0-1,7 9 1,-2-3-110,-1-1-1,23 16 0,-32-25 78,2 1 37,0 0 0,1 0 0,-1-1 0,0 0-1,1 0 1,-1 0 0,1 0 0,5 0 0,18 5 370,-20-3-421,0-1-1,0 0 1,0-1-1,15 2 0,32-3-8,-26-1 15,-21 1 75,-1-1 0,0 0 1,0 0-1,0-1 0,8-3 1,14-2-240,-18 5 91,-10 2 99,1 1 0,1-1 1,-2-1-1,1 1 0,0 0 0,0 0 1,0 0-1,0-1 0,0 1 1,0 0-1,-1-1 0,1 1 0,0 0 1,0-1-1,0 1 0,0-2 1,29-21-35,-21 13 47,-8 9-9,2-1 0,-2 0 0,2 0 1,-2 0-1,1 0 0,-1-1 0,1 2 1,-1-2-1,0 1 0,0-1 0,1-3 1,1-6 6,-2 0 0,0 1 0,0-20 0,-1 31-43,0-9-2,1 2-1,0 0 1,5-15-1,0-6 272,-3-1-242,-2 1 0,-1-47-1,-1 25 117,1-30-17,0 79-119,0-2 1,0 2-1,-1-2 0,1 1 1,-1 1-1,1-2 1,-1 2-1,1-1 0,-1 0 1,0 0-1,0 0 1,1 1-1,-2-1 0,1 0 1,0 1-1,0 0 0,-1-1 1,1 1-1,-2-3 1,-1 2 7,1 0 0,-1 0 0,1-1 0,-1 2 0,0-1 0,0 0 0,-5 0 0,9 2-12,-1-1 0,0 1 0,1 0 0,0 0 0,-1-1 0,1 1-1,-1-1 1,0 1 0,1-1 0,-1 1 0,1 0 0,0 0 0,-1-2 0,0 1 10,1 1 0,-1-1-1,1 1 1,-1-1 0,0 1 0,0-1 0,0 0-1,1 1 1,-1-1 0,0 1 0,0-1-1,1 1 1,-2 0 0,-59-13-89,49 11 79,-1-1 6,0 0 0,1-1 0,-14-7 0,-7-3 0,25 12 7,0-1 1,-1 1-1,1 0 0,-1 0 1,0 2-1,0-1 0,1 1 0,-1 0 1,0 0-1,-10 3 0,5 0-71,-70 15-138,69-15 105,0 2-1,1 1 1,-23 12-1,33-16 58,0 2-1,0-1 0,0 0 1,1 1-1,0 0 0,-1 1 1,1-1-1,-1 0 1,2 0-1,-1 1 0,1 0 1,-3 5-1,0 4 61,1 0-1,1-1 1,0 1-1,2 0 1,-1-1 0,1 1-1,1 0 1,0 0-1,0 0 1,2 0-1,5 26 1,-3-24 63,0 0-1,1-1 1,15 31 0,-18-41-81,-1 1 0,1 0 0,-1 0 0,1 0 0,-1 1 0,0-1 0,-1 0 0,0 8 1,0-4 54,1-1 1,2 17 0,-2-23-42,0 0 0,0 0 0,0 0 0,1-1 0,-2 2 0,2-2 0,0 1 0,-1 0 0,1-1 0,0 1 0,0-1 0,3 3-1,3 1-24,0 0-1,0 0 0,1-1 0,0-1 1,-1 0-1,20 6 0,-16-6 28,0 1 1,0 1-1,14 8 1,-18-10 17,1 1 0,0 0-1,0-1 1,1-1 0,-1 0 0,10 2 0,61 7 165,-25-6 51,-47-5-229,0 0 1,13-1-1,-6-1 35,-9 0-63,-1 0 0,1 1 0,-1-2 0,0 0 0,0 1 0,10-6 0,7-2-19,-16 7 33,21-8 213,-25 9-209,-1 0 1,1 0 0,-1 0 0,0 1 0,1-2-1,-1 1 1,0-1 0,0 2 0,0-2 0,1 0-1,-1 2 1,-1-2 0,1 0 0,1-2-1,2-6 3,-1 0 0,2-18 0,-3 21 14,-1 0 1,1-1 0,-1 1-1,2-1 1,0 2-1,3-8 1,-5 10-19,0 2 1,0-1-1,0 1 1,0-1 0,-1 0-1,0 0 1,0 0-1,1 0 1,-1 1-1,-1-7 1,-3-28 106,4 33-83,-3-24-26,0 0 0,3-38 0,1 29-8,-2 27 13,1 1 1,0 0-1,-2-1 0,0 1 1,1 0-1,-1 0 0,-2 0 0,1 1 1,0-1-1,-1 1 0,0-1 1,0 1-1,-2 1 0,-9-15 0,12 18-31,1 2-3,1-1 1,-2 1-1,2-1 1,-2 2-1,2-1 1,-1 0 0,-1 0-1,1 0 1,0 1-1,-1-1 1,1 1-1,0 0 1,-1 0-1,0 0 1,1-1-1,-6 1 1,2 0-141,0 1 1,-1 0-1,0 1 0,1-1 1,-10 3-1,12-2-472,-1 0 1,2 0-1,-1 1 0,0 0 1,-6 3-1,6 2-804</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20"/>
    </inkml:context>
    <inkml:brush xml:id="br0">
      <inkml:brushProperty name="width" value="0.1" units="cm"/>
      <inkml:brushProperty name="height" value="0.1" units="cm"/>
      <inkml:brushProperty name="color" value="#66CC00"/>
    </inkml:brush>
  </inkml:definitions>
  <inkml:trace contextRef="#ctx0" brushRef="#br0">28 73 5056,'0'-3'739,"-1"0"0,1-1 0,0 1 0,-1 0 0,0 0 0,-2-6 0,3 9-523,-1-1 0,0 1-1,1 0 1,0-1 0,-1 1 0,1-1 0,-1 1-1,0 0 1,1-1 0,0 1 0,-1 0 0,0-1-1,1 1 1,-1 0 0,0 0 0,1 0 0,-1 0-1,0 0 1,1 0 0,-1 0 0,1 0-1,-1 0 1,0 0 0,1 0 0,-1 0 0,0 0-1,1 0 1,-2 1 0,-1 0 528,3-1-666,0-1-1,0 1 0,0 0 0,0 0 0,0-1 0,0 1 0,0 0 1,0 0-1,0 0 0,0 0 0,0 0 0,1-1 0,-1 1 0,0 0 1,0 0-1,0-1 0,0 1 0,0 0 0,1 0 0,-1-1 0,0 1 1,0 0-1,0 0 0,0 0 0,0-1 0,0 1 0,1 0 0,34 4 1273,-13 3-989,-14-5-227,-1 1-1,1-1 1,14 1 0,20 0 127,77 4 726,-78-7-753,68-9 1,-100 7-151,1 2 0,18 0-1,-8 1 18,14-4-90,-23 2-23,0 0-1,10 1 0,52 4 104,-55-3-44,-1-1 0,1 0 0,-1-2 0,0 0 0,18-5 1,-29 6-53,0 1-1,-1 0 1,1 0 0,0 0 0,-1 1 0,1 0 0,7 2 0,-5 0-8,0-2 0,15 2 0,91-3 493,-78-4-109,-27 2-299,1 1 1,-1 0-1,11 1 1,111 8 2,-68-6 208,-20-1-51,53 9-1,-74-8-66,31 1-1,3-1-429,-31-1 454,0-1-1,42-6 1,-13 1-200,121 6 101,-75 0 247,-75-1-213,336-9 727,-343 7-846,13 0-87,51 2-1,60 2 230,-79-3-96,17 0 96,138 5 95,-182-1-205,56 3-165,46-11 310,-136 5-183,10-1 83,-2 1 0,16 0 0,-3 2-169,37-3-1,-21 0 87,294 7-127,-293-7 77,16-1-15,-28 3 106,50-7 0,-51 3-26,-2 1 0,33 2 0,64 4-19,-1 6-80,-112-9 147,1-1 1,0 0-1,14-3 1,-14 2-70,1 0 0,18 1 0,91 2 95,-64-3 27,-26 1-100,86 2-9,-79-1-114,-23 0 64,-1-1 0,27 6 0,-25-3 66,2-1 1,-2 0-1,31-1 0,49-9-84,15-1 216,-79 9-133,72-2-212,-52 1 179,-28 2 18,24-4 0,-20 0 75,-14 2-48,0 0 0,0-2 0,14-3 0,-7-1-88,2 1 1,0 1-1,35-2 0,65 6 78,-67 3-8,61-9 1,-83 2 31,-17 3-45,-1-1-1,-1 2 1,25 1-1,50 4-113,-62-3 130,51-5 0,-44 1-54,87-2 100,-18 14-101,0-1 31,-91-7 4,1 1 0,0-1 0,15 6 0,-13-3-13,23 3 1,182-1-98,-176-4 112,57 11 0,13 1 0,-24-12 35,38 3-1,-44 0-157,-18 0 268,-36-5-120,0 0-1,54-9 1,-67 7-67,-6 1 14,195-21 34,-164 18 22,-23 1-29,-1 2 1,27 1 0,-19 1 6,55 8-204,-60-5 129,43 0-1,-63-4 22,1 0 0,-1-1 1,1 1-1,0 0 0,0-1 0,-1 0 0,1 1 0,0-1 0,-1 1 0,1-1 0,-1 0 0,1 0 0,-1 0 0,1 0 0,-1 0 0,0 0 0,1-1 0,-1 2 0,1-4 0,-1 2-613,1 0 0,-1 0 1,0 0-1,0 0 0,0-1 1,0 1-1,1-4 0,1-1-1595</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21"/>
    </inkml:context>
    <inkml:brush xml:id="br0">
      <inkml:brushProperty name="width" value="0.1" units="cm"/>
      <inkml:brushProperty name="height" value="0.1" units="cm"/>
      <inkml:brushProperty name="color" value="#66CC00"/>
    </inkml:brush>
  </inkml:definitions>
  <inkml:trace contextRef="#ctx0" brushRef="#br0">2151 101 9888,'-9'-5'3178,"9"4"-3100,0 1 1,0-1-1,0 0 0,0 1 0,0-1 0,0 1 0,0 0 0,0-1 1,0 1-1,0-1 0,0 1 0,1-1 0,-1 1 0,0-1 0,0 1 1,1-1-1,-1 1 0,0 0 0,0 0 0,0-1 0,0 1 0,1-1 1,28-7 1249,-22 5-857,0 1 0,0 0 0,1 1 0,-1-1 0,12 1 0,7-1 622,-19 1-736,0 1 0,10 1 0,14-1 338,-9-3-369,102-16 489,-84 12-205,0 1-1,67 0 1,-42 8-325,-18-1 218,55-5 0,-91 3-361,20 2-1,-8-1-51,-17 1-60,0 0 0,-1 0 0,0 1 0,1-1 0,-2 1 0,2 0 0,-1 1 0,6 3 0,-4-2-58,1-1 0,12 5 1,39 5 275,117 12 0,-137-22-276,-3 1 306,-1-2 0,49-4-1,-10-1-352,69-14 433,-128 15-389,1 1 0,17 3 1,2 0 196,57 3-91,-66-3-6,-5-1-47,31 7-1,-31-5-23,-1 0 0,1-1 0,0-2 0,36-4-1,6-6 142,47 5-80,17-2-145,-91 5-63,-24 1 206,0 0 0,16 2 0,45 5-52,-61-4-4,-10-2 0,1 0 0,0 1 0,-1-1 1,0 1-1,1-1 0,-1 1 1,4 1-1,-2 0 15,1-1 0,0 0 0,-1 0 1,2 0-1,-2-1 0,1 0 0,0 0 0,0 0 1,0-1-1,9-2 0,15-1 24,38 8 8,218 12-10,-227-14 40,-9-1 89,-28 1-176,0-1-1,0-1 0,0-1 1,38-7-1,-53 6 10,8-2 0,1 2 0,16-3 0,-15 4-8,26 1 0,-30 0 7,-1 0 0,1 0 0,16-4-1,-19 2 7,0 1-1,1 0 0,0 1 0,14 0 0,-8 2-36,-1-1 0,23-2 0,-3 0 0,-12 1 62,-6 1 29,1-1 1,26-4-1,-39 3-67,1 0-1,0 1 0,0 0 1,6 2-1,-6-1 2,0-1-1,0 0 1,0 0 0,9-1-1,-10 0-1,15-3-53,-20 4 59,1 0 1,-1 0-1,1 0 0,0 0 0,-1 0 0,0-1 0,1 1 0,0 0 1,-1-1-1,1 1 0,0 0 0,-1-1 0,0 1 0,1 0 1,-1 0-1,1-1 0,-1 1 0,1-1 0,-1 1 0,0-1 1,1 0-1,-4 1-173,6 1 101,7-7 78,-7 4 43,-4 4-79,0-2 34,0 0-1,1 0 1,0 0-1,-1 0 1,0 1-1,0-1 1,0 0-1,1 0 1,0 0-1,-1 0 1,0 0-1,0 0 1,1 0-1,0 0 1,-1 0-1,0 0 1,0 0-1,1-1 1,-1 1-1,1 0 1,-1 0-1,1 0 1,-2-1-1,-9-3 52,-30 9-132,-28 1-153,64-6 194,-16 2-146,1-2 1,-29-3-1,28 1 72,-231-28-631,24 2 326,152 25 388,21 1 76,-148-1-78,-24 3 171,-2 17-619,134-10 554,3-7 22,-84 7-208,158-6 141,-27 5 0,-9 1-263,-49-3 101,6 5 26,-36 4 100,12-2 9,53-11-171,-5 0-19,-75 2 564,79-3-288,24 0-324,27-1 234,-29 3 0,-1 2-1,-80-6 0,114 2-69,4 0-37,-1 0-1,-15 3 1,-48-1 170,-6 0-20,57 1-49,-24-2 0,15-1 29,-8-3 63,31 2-136,0 2 1,0-1-1,-16 1 0,-27 4 159,-31 2-171,74-5 98,-1 0 1,-14-3-1,13 2-80,-17 0 0,-71 0 40,56 0 6,-22-3-144,41 1 29,-41 2 1,-110 5 109,161-5-17,-48 5-146,43-1 179,1-3 1,-31 0 0,-76-7 137,111 5-139,0 0 20,-27 2 0,-260 13-137,198-10 144,-188-2 1,254-4-31,27 1 6,0 0 0,-1 1 0,-11 1-1,6-1-42,-1 0 0,-1-1-1,-17-4 1,30 4 29,-26-3 5,12 0-4,0 1 0,0 1 0,0 1 1,-24 2-1,-33 13-256,-21 2 155,65-11 62,26-3-245,-1-1-1,1 0 1,-1 0-1,0-1 1,1 0-1,-1 0 0,-7-2 1,13 2 141,0 0 0,1-1 0,-1 1 0,0 0 0,1 0 0,-1-1 0,1 0 0,-1 1 0,0-1 0,0 0 0,1 0 0,-1 1 0,1 0 0,-1-1 0,1 0 0,-1 0 0,1 0 0,-1 0 0,1 1 0,0-1 0,0 0 0,0 0 0,0 0 0,-1 1 0,1-1 0,0 0 0,0 0 0,0-1 0,-1-2-905,1-4-727</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22"/>
    </inkml:context>
    <inkml:brush xml:id="br0">
      <inkml:brushProperty name="width" value="0.1" units="cm"/>
      <inkml:brushProperty name="height" value="0.1" units="cm"/>
      <inkml:brushProperty name="color" value="#66CC00"/>
    </inkml:brush>
  </inkml:definitions>
  <inkml:trace contextRef="#ctx0" brushRef="#br0">5750 1 1888,'-8'-1'7318,"7"2"-7013,-21 1 2808,16-1-2533,-1-1 1,1 2 0,0-1-1,-13 4 1,-11 4 302,-87 19 2050,-28-1-1519,108-21-1251,1-2 0,-44-2 0,-34 4 84,-181 17 585,288-23-825,-117 4 151,74-3-158,34-2-22,-1 1-1,2 1 0,-25 5 0,18-2-59,-41 2-1,17-2 355,31-3-248,-2-1 1,-25-3-1,26 1 0,-1 2-1,-21 0 1,22 0 2,-32-2-1,29 0-88,-27 2 0,-97 1 206,74-2-40,51 3-150,0 0 1,-21 5 0,-6 0 201,16-4-153,1-2 0,-2-2 1,-31-5-1,21 2 42,2 3-90,-49 5-1,46 0 55,17-4 48,-32 0 0,-40-7-56,54 5-32,-9-1-64,-17-4 119,-40-5 146,12-1-361,4 11 64,-263 10-203,240 0 262,-33 8-4,55-9 87,71-5 11,1-2 1,-33-5-1,28 2 27,-39-7 55,8 2-85,41 6-51,1-1 0,-1 1 0,0 2 0,1 0 0,-1 0-1,-16 4 1,14-2 58,-2 1 0,1-2-1,0-1 1,0 0 0,-1-1-1,2-2 1,-30-7 0,43 10-25,-66-15-51,43 12 165,-71-7-334,76 10 130,0 0-1,-30 4 1,-67 17-112,-1-14 323,4 0-90,38 1-308,-110-3 0,150-5 355,-35 8-162,31-4-208,-20-1 448,52-3-159,-19-1 78,20 0-145,-1 1-1,-12 1 1,14 0 114,0-1 1,0 0-1,0-1 1,-13-2-1,17 2-47,-1 1 0,1 0 0,-1 0 0,-6 1 0,-10 0-1,-9 0-1,15 0 55,-23-1 0,13-2 28,11-1-59,-1 2-1,-27 0 0,11 2 341,54-7-32,1 8-267,40 6 1,0 2-82,-14-8 116,0-1 1,93-12-1,156-8-53,-150 15 15,102-3 126,-113 3 34,31-2-368,-18-5 345,-30 8 39,-85 3-112,181 0 558,-179 1-588,-16 0 60,35-4 0,-16 0-116,49 2 1,-46 2-23,-31 0 4,0-1-1,16 6 1,-16-3-8,0-2 0,16 2 1,207 5-68,-181-6 428,0-2-1,81-10 0,-69 5-164,-26 2-130,150-11 39,-168 14-229,25 2 1,3 1 64,5 0 153,-34-2-94,0 0-1,25-2 0,-6-4 4,0 4 0,45 2 0,38 13-368,-34-4 496,-49-8-143,0-2 1,47-7 0,-38 2-34,217 5 198,-107-2-261,-10 0 104,56 6 87,-135-2-210,111-11-1,-94 0-130,1 3-1,88 7 1,-145 1 107,104 4-1212,-120-7 679,-1-1 1,20-4-1,9-1-1744,-13 6 1247</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23"/>
    </inkml:context>
    <inkml:brush xml:id="br0">
      <inkml:brushProperty name="width" value="0.1" units="cm"/>
      <inkml:brushProperty name="height" value="0.1" units="cm"/>
      <inkml:brushProperty name="color" value="#66CC00"/>
    </inkml:brush>
  </inkml:definitions>
  <inkml:trace contextRef="#ctx0" brushRef="#br0">15 250 10624,'-12'0'3429,"12"0"-3386,0 0 1,0 0 0,0 0-1,0 0 1,0-1-1,0 1 1,0 0-1,0 0 1,0 0-1,0 0 1,0 0-1,-1 0 1,1 0-1,0 0 1,0 0-1,0-1 1,0 1 0,0 0-1,0 0 1,0 0-1,-1 0 1,1 0-1,0 0 1,0-1-1,0 1 1,0 0-1,0 0 1,0 0-1,0 0 1,0-1 0,0 1-1,0 0 1,0 0-1,0 0 1,0 0-1,0 0 1,0 0-1,0 0 1,0 0-1,0 0 1,0 0-1,0 0 1,0-1 0,0 1-1,5-6 238,19-10 4513,-23 15-4648,0 0-1,1 1 1,-2-1-1,2 0 1,-1 1-1,0-1 1,0 1-1,1 0 1,-1 0-1,0 0 0,0 0 1,0 0-1,1 0 1,2 0-1,20 5 1375,-20-3-1348,0-1-1,1 0 1,-1 0 0,6 0-1,118-9 838,3-1-348,-48 7-488,150-25 0,-65 7 35,-31 20-173,-9 0-38,196-4 62,-223 9 4,2 2-36,-46-8 94,253 7 185,-140-11 34,-45 0-259,-25 6 7,111-2 38,-96-12-93,6-1 40,83-4-67,-123 1-12,-7 0-159,-33 12 133,58 0 0,-16 1 155,-7 2-121,-25 0-32,83 10-1,-90-3 31,48 0 0,92-13-21,-73 12 117,-87-3-75,-1 2 0,39 11 1,-38-8-25,-1-1 1,0-1-1,25 0 0,71-3-25,-10 0-8,-61 3 4,68 17 0,-73-12 4,0-2-1,63 3 1,-33-11 21,62 1 58,-103 2-37,-1 1-1,39 10 1,-38-7 38,0-1 0,0-2 0,44-3 0,-38-3-74,-13-1 151,7 0-72,-19 1-46,22 0 1,68-3 105,-30 1-58,45 0-38,-33-3 0,351 8 6,-329 8 106,-43-9-26,159 3-256,26 2 58,-242-4 91,14-1 29,37-7 0,-12 0 4,-19 6-44,108-9 54,-51 7-161,122 4 225,-191-1-162,20-4 0,-20 3 99,19-1 1,45 1-8,-41 0 14,46-9 0,-21 2-20,0 7-36,-40 1 14,1 1-1,0 2 1,0 0-1,28 8 1,-30-6-17,1-1 1,0-2-1,-1-1 1,27-2-1,47-3 62,0 10 194,3 0-315,-52-6-86,58 2 322,-94 0-169,-1 2 0,11 3 0,-13-4 0,0 0 0,0 0 0,-1 0 0,12-1 0,121-9-219,8 4 358,-64-1-107,77-2 144,-82 2-237,117 10-1,-56-4-63,-75-1 208,-21 1-36,-26 1-17,19-2-1,-4-3-115,141-16 103,-74 5-43,13-1-65,-81 10 120,-1 2 0,1 0 1,57 6-1,16 1 30,-1-1-102,-69-3 86,65 7-1,-52 0-150,1-4 0,48-2-1,-56-1 61,-34-1-1,1 0 1,0 1-1,1-2 0,11-5 0,-9 4 26,-8 2-6,1 1 0,0-1 0,0 1 0,0 0 0,4 1-1,10-1 67,49-3-141,11-1-203,-76 4 302,0 0 1,0-1-1,-1 1 0,1-1 0,0 1 0,0-1 1,-1 1-1,1-1 0,3-2 0,-5 2 5,0 1-1,0 0 1,1 0 0,-1 0-1,0-1 1,1 1 0,-1-1-1,0 1 1,0-1-1,1 1 1,-1-1 0,0 1-1,0-1 1,0 1 0,0 0-1,0 0 1,0-1 0,0 1-1,0-1 1,0 1-1,0-1 1,0 0 0,0 1-1,0 0 1,0 0 0,0-1-1,0 1 1,-1-1 0,1 1-1,0-1 1,0 1-1,-1-1 1,1 1 0,0 0-1,-1-1 1,1 1 0,0 0-1,0 0 1,0 0 0,-1-1-1,1 1 1,0 0-1,-2-1 1,-7-10-16,8 9 16,0-1 0,-2 2 0,2-1 0,-1 0 0,1 0 0,-2 0 0,2 1 0,-2-1 0,1 1 0,0-1 0,-1 1 0,-2-2 0,-8 0-16,0 0-1,0 0 1,0 2 0,0-1-1,0 2 1,-1 0-1,1 0 1,0 2 0,0-1-1,0 2 1,0 0 0,1 0-1,-19 9 1,31-12 18,-88 33-2,74-29-5,-1-1 0,1 1 1,0-3-1,-22 2 0,-20-4 45,14-1 55,-68 9 0,91-4-156,-36 14 1,42-13 53,-1 1 1,0-1-1,1-1 1,-2-1-1,-14 2 1,8-6 44,-30-4 0,36 3-30,-1 1-1,0 1 1,-24 1-1,26 1-80,-18 7 0,22-5 83,0 0 0,0-2 0,-18 3 0,0-6 26,-1-1-1,-35-8 1,54 9-58,-12-1 21,0 1 0,-34 2-1,35 1-2,-1-1 0,-37-6 0,24-1-26,-1 2 0,-44-1-1,-352 6 95,413-1-91,2 0 0,-32-8 0,31 4-6,0 1 0,-32 0-1,-41-4 106,44 2 53,2 1-16,23 0-88,-28 1-1,-12 4-21,-153 7-126,195-5 181,-26 4-199,10 0 184,-1-3 0,-72 0 0,62-4-60,-51 7 0,61-3 24,-38-2 0,42-2-4,-64-6-88,68 2 30,-52 2-1,-156 5 154,126-3-97,69 3 27,-54 11 0,-139 28-211,202-36 164,-1-1-1,1-2 1,0-2-1,-47-4 1,-4-1 12,69 3-5,-146-13 384,22 15-440,63 1 59,-17 3-78,-2-1 48,-7 4 116,60-4-50,-72 11-89,-13 1 282,51-9-355,38-5 211,-51 11-1,34-5-86,-62 11-144,-95 9-178,36-19 470,136-3-127,-17 0 63,-275-5-426,297-2 211,-61-11 1,62 7-16,-63-3-1,-120 9 146,129-4-113,74 3 82,-20-2 15,-21-1-26,-65 11-177,81-3 250,-2-3-1,1 0 1,-42-7 0,19-2-52,-83-1-1,116 8-3,16 0 30,-2 1 0,1 1 0,-20 3 0,1 1-94,10-3 231,10-4-162,14 2 33,0 0 1,0 0-1,1 0 0,-1 0 1,0 0-1,0 0 0,0 0 1,1-1-1,-1 1 0,0 0 1,0 0-1,0 0 1,1 0-1,-1 0 0,0 0 1,0-1-1,0 1 0,0 0 1,0 0-1,0 0 0,0 0 1,0-1-1,0 1 0,0 0 1,0 0-1,0 0 1,0-1-1,0 1 0,0 0 1,0 0-1,0 0 0,0-1 1,0 1-1,0 0 0,0 0 1,0 0-1,0 0 0,0 0 1,0 0-1,0 0 1,0 0-1,0-1 0,0 1 1,0 0-1,0 0 0,0 0 1,0-1-1,0 1 0,0 0 1,0 0-1,0 0 1,0 0-1,0-1 0,0 1 1,0 0-1,-1 0 0,1 0 1,0 0-1,0 0 0,0 0 1,-1-1-1,1 1 0,0 0 1,0 0-1,0 0 1,-1 0-1,14-5-60,1 0 0,0 1 1,0 1-1,0 1 0,20-3 1,-16 3 27,169-10-385,4 14 413,-43 1 88,11-4 101,174 2 580,-204 7-668,34 1-23,261-2 409,-364-2-381,38 0-97,473-5 313,-337-2-155,-179 0-110,76-12 1,-125 12 5,-6-3 21,-1 5-70,-1-1-1,2 0 0,-1 0 1,-1 0-1,1 1 1,0-1-1,0 1 1,0 0-1,-3-1 0,-19-4 30,0 2-1,-46-2 0,-51 10 127,12 0-371,-135-24 111,86 3-140,-101 9-130,223 7 368,-55-7 0,20-5-253,-113-4 0,140 16-510,55 4-112,12-2 406,34-2-1,-6-1 247,450 7-277,-443-6 488,39 8 144,-5 1 50,-20-2 501,-114-3-502,-305 6 81,85-9-53,140-2-61,-273 4-95,183 12 81,126-5-294,-4 0-82,-77 4 548,-83-7-376,105-5 209,4 0-44,75-3 125,8-4-310,0 0-60,-129 8 38,83 2 218,73-6-106,-81 3 0,81 0 27,15-1 9,0 0-1,-15 3 1,-59 14-383,12-8 214,44-7 362,8-1-149,-28-2 0,-23 1-208,64 1 195,-2-1-1,1-1 1,-23-3 0,26 1-108,1-1 1,-20-7 0,21 6 10,-1 0 1,1 2-1,-1-1 0,0 1 1,-10-1-1,-72 4 129,59 1-13,-39-3 1,47-3-89,-25-7-1,31 7 13,-1 0-1,1 1 0,-22-1 0,-22 6 101,-41-2-236,71-4 315,-36-9 1,43 8-370,1 1 0,-42 0 0,-51 8 336,4 11-406,7-1 302,-70 8 204,74-12-279,40-6 4,-17-3-74,44-1 74,18-1 52,1-1 1,1 0-1,-20-7 1,-10-1-72,21 6-3,17 2 70,0 1 1,0-1 0,0 2 0,0 0 0,-15 0 0,-42 3-65,11-2 92,2 3-230,-35 2 266,71-5-124,-1 1 0,1 0 0,-19 6 0,16-4-30,-25 3 0,30-6 58,0 1-14,0-1-1,1-1 1,-1 0-1,-20-4 1,20 3 30,0 0 0,0 0 1,-16 3-1,-6-1-2,34-1 0,-1 0 0,2 0 0,-2 0 0,1 0 1,0-1-1,0 1 0,0 0 0,0 0 0,0-1 1,0 1-1,-1-1 0,2 0 0,-1 1 0,0-1 1,0 1-1,1-1 0,-1 0 0,0 0 0,-1-1 1,-1 2-176,1 0 67,4 0 54,-1 0 80,11-6-229,-5 5 128,0-1 1,0 2-1,0 0 0,0 0 1,10 1-1,8 0 3,56 0-169,162-5 103,-243 4 127,10-2-6,1 1 0,-1 1 0,0 0 0,0 1 0,1 1 0,-1-1 0,15 5 0,-20-4-24,-4-2 42,0 0 1,0 0-1,0 1 1,-1-1-1,1 0 1,0 0-1,0 0 0,-1 1 1,1-1-1,0 1 1,0-1-1,0 1 0,0 0 1,0 0 24,-52-5 170,19 1-158,-106-10 46,67 5-120,-54-5-13,118 12 26,4 1 1,0 0 0,0 0 0,0 0 0,0-1 0,0 0 0,0 0 0,0 0 0,0 0 0,0 0 0,1 0 0,-5-3 0,16 1-95,194 13-12,-52 4-3226,-102-6 1840</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24"/>
    </inkml:context>
    <inkml:brush xml:id="br0">
      <inkml:brushProperty name="width" value="0.1" units="cm"/>
      <inkml:brushProperty name="height" value="0.1" units="cm"/>
      <inkml:brushProperty name="color" value="#66CC00"/>
    </inkml:brush>
  </inkml:definitions>
  <inkml:trace contextRef="#ctx0" brushRef="#br0">6 109 8384,'0'0'132,"0"0"0,-1 0 0,1 0 0,0-1 0,-1 1 0,1 0 0,-1-1 0,1 1 0,0 0 0,0-1 1,0 1-1,0 0 0,0-1 0,-1 1 0,1 0 0,0 0 0,0-1 0,-1 1 0,1 0 0,0-1 0,0 1 0,0-1 0,0 1 1,0-1-1,0 1 0,0-1 0,0 1 0,0 0 0,0 0 0,0-2 0,0 1 140,1 0-1,0 1 1,-1-1-1,0 0 1,1-1-1,0 1 1,-1 1-1,1-1 1,-1 1-1,1-1 1,2-2-1,-1 2 138,1-1-1,-1 1 1,1-1-1,0 0 1,0 1-1,0 0 1,-1 0-1,6-2 1,12 3 448,28 0 0,-13 1-454,219 17 1005,-158-12-1205,121-7 0,-183 1-156,23-4-21,51 2 284,-67 3-6,-36-1-217,-7 3 4,-3 1-13,-4-1-44,-1 0 0,1-1 0,0 0 0,-1-1 0,-14 0 0,-4 1 56,-281 14-386,285-16 293,-112 1-274,2-4 10,41 2 87,40 2 157,37-1-87,1 1 0,-21 4 0,31-4 58,5 1 133,10-1 146,13-6-150,1 2 1,37-1-1,48 8 155,-55-3 66,25 3-62,173 2 387,-86-3-89,74-1 116,46-7-101,-186 4-344,58-2 310,-74-2-355,-1 3 0,0 5 0,96 15 0,-97-9-11,112-3 1,13 4-20,1 0 44,-73-1-291,-35-1 15,281-3 1018,-296-5-723,-7-6-115,-28 2-92,-45 4 1,19-2 95,25 2-1,79 2-171,-70-3 153,-36 0-46,-1-1 0,1-1 1,25-9-1,22-3 101,77 0-150,-4 14 100,61-5 120,-3 2-106,-18 1-223,-61-12 109,-69 6 84,0 3-1,77 0 1,17 7-45,-81-2-94,89-6 39,-44 1 98,29 2-84,35 5 11,-93-2 131,-39-1-220,-25 1 101,27 1 1,86 1-110,-70-2 245,77 6-50,2 0-305,-28-10 382,-68 0-175,66 5 1,-62 2-1,-25-2 61,30 5 0,-28-2-4,25 1 1,7-1-66,-32-1 80,24-2 1,-17-1-117,49-5 136,-53 3-133,47 1 0,17 4-5,-4-1 159,-48-1 2,41-4 0,-40 1-174,59-10-62,120 9 125,-144 4-37,9 5 179,1 0-193,-53-5 63,0-1 0,47-8 0,-56 4 24,-1 3 1,31 0-1,47 6-119,35-1 323,-121-5-198,-3 1-60,1 1 1,14 1 0,-10 0 35,-1-1 0,2-1 0,17-3 0,-16 2 0,176-6-127,-157 9 128,157 6 59,-106-13 12,-43 1-89,60 1-73,-34 1 246,-43 2-173,-5-1 3,31 2 0,21 1 14,-41-1-83,16-5 84,-37 3 12,-1 1 0,1 0 0,18 2 0,-18 0-5,0-1 1,-1 0-1,18-4 1,2 1-86,184 1 110,-113 3 21,-21 0-61,131-5 21,-200 3-15,19 2-1,-19 0 3,19-2 0,1-2-2,0 3 1,41 3-1,60-2 28,-72-1-116,-45 0 124,0-1 1,1-1 0,16-4-1,-26 6-123,-1-1 0,0 1 0,14 1 0,-1 0-8,11-3-77,-24 0 157,-1 1 1,0 1 0,1 0-1,6 0 1,23 1 16,-21-1 0,-18-1-22,-1 0 0,1 1 0,0-1 0,0 1 0,-1-1 0,1 1 0,-5 1 0,3-1-234,-6 0-160,10 0 340,1 0-1,0 0 1,0 0 0,-1 1-1,1-1 1,0 0 0,0 0-1,0 0 1,0 0-1,0 0 1,0 0 0,0 0-1,-1 0 1,1 0 0,0 0-1,0 1 1,0-1 0,0 0-1,-1 0 1,1 0 0,0 1-1,0-1 1,0 0-1,0 0 1,0 1 0,0-1-1,0 0 1,0 0 0,0 1-1,0-1 1,0 0 0,0 1-1,0-1 1,0 0-1,0 0 1,0 0 0,0 0-1,0 0 1,0 0 0,0 1-1,0-1 1,0 0 0,1 1-1,2 6-1283</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25"/>
    </inkml:context>
    <inkml:brush xml:id="br0">
      <inkml:brushProperty name="width" value="0.1" units="cm"/>
      <inkml:brushProperty name="height" value="0.1" units="cm"/>
      <inkml:brushProperty name="color" value="#66CC00"/>
    </inkml:brush>
  </inkml:definitions>
  <inkml:trace contextRef="#ctx0" brushRef="#br0">90 7205 4320,'0'0'74,"-1"0"-1,1-1 1,0 1 0,-1 0-1,1 0 1,0 0 0,0 0-1,0 0 1,-1 0 0,1-1-1,0 1 1,-1 0 0,1 0-1,-1 0 1,1 0 0,0 0-1,0 1 1,0-1 0,-1 0-1,1 0 1,-1 0 0,1 0-1,-1 1 1,5 4 1262,5 7-270,-7-8-740,0 1 0,-1-1-1,1 1 1,-1-1-1,1 1 1,-1 0-1,0 7 1,0 35 2814,-1-27-138,1-26-1546,13-23-58,-11 22-1233,1 1 0,-1-2 0,1 1 1,3-15-1,-5 1 168,0 0 0,-1 0 0,-1 0 0,-4-35 0,1 9-174,3 45-157,-1-23 285,-7-45 0,-5-27 363,7-6-211,5 57-174,-5-141 397,5 101 42,-1-26-38,2 103-626,-4-147 336,-1-78 80,4 204-405,-12-87 151,8 67-161,-1-14 5,1-89 1,8 91-58,16-98 0,-11 117 79,-3 0 0,3-75-1,-8 91-131,-1-18 40,10-77 0,-5 85 63,-1 0 0,-3-38 0,0 39-28,0 41-43,-1-1 0,0 0 0,-2 9 0,1-4 38,-1 1 0,1-1-1,0 0 1,1 1 0,-1 13-1,3 56-95,0-32 237,3 31-193,0-1 60,-4 80-201,0-144 187,-2 1 0,1-1 0,-8 24 0,8-33 0,0-1 0,0-9 0,0 1 0,-1-14-23,0-1 0,1 1 0,2-28 0,0 6-13,-2-53 92,3-108-11,8 94 102,1-37 517,-11 82-632,-4-166 315,4 103 32,1 54-268,-1 47-90,6-302-228,-5 107 607,-1 115-214,-14-62-37,8 118-85,2 1 0,1-51 1,5 67-61,-1 0 0,-2 0 1,-2 1-1,-7-40 0,-3-7-57,12 65 24,-1-22 1,1 1-43,1-47 185,0 31-143,3-194 50,-3-250 43,-4 434 49,2 46-100,1-1 0,0 1 0,2-20 1,-1-39-81,0 47 118,-1-3-159,-8-43 1,0-17 236,-8-143-146,16 226 8,-2-33 92,2 14-100,-8-41-1,5 43 54,-1-40 0,2 19-55,1 20-48,3-26 1,0 7-14,3-31 186,-5 41-114,9-68 0,-5 85 49,-1 1 0,-1-25 0,3 2-153,-1 26 117,-1-20 1,-2 26-1,10-265-90,-8 224 107,-2 29 60,2-17 0,12-44-71,-12 70-62,0 7 3,-1 6-2,-1 103-708,17 129 1,-8-152 744,-2 101-1,-2 10 70,-4 117 43,-2-298-98,-4 237 94,5-202-138,-6 52 1,-1-14-70,7 115 42,1-95 193,-1-7-198,19 141 1,-15-210 21,-2 61 0,-9 33 138,7-123-75,-1 17-15,-3 30-17,3 56 1,2 29 20,-2-74 61,-5 17-117,1-25 55,3 66 43,-1 2-66,2-99 78,-1 6-181,1 40 0,2-38 3,-4 43 0,0-25 55,0 7 66,1 79 14,3-12 63,2 8-77,-2 16-47,-2-74 102,1 951-259,-7-934 389,4 6-158,1 33-88,3 71 61,-2-105-3,-6 62-93,1-89 30,5 70 0,2-5 163,-1-75-218,-5 50-141,0 1-65,2-26 214,0-45 159,3 43 1,4 32-38,0 9 112,17 198-314,-16-216 69,-5-102 112,3 11-200,0-7 186,-3-4 32,1 0 1,-1 0-1,0 0 1,0 0-1,0 0 1,0 0-1,0 0 1,0 0-1,0 0 1,0 0 0,0 0-1,0 0 1,0 0-1,0 0 1,0 0-1,0 0 1,0 0-1,0 0 1,0 0 0,0 0-1,0 0 1,0-1-1,0 1 1,0 0-1,0 0 1,0 0-1,0 0 1,0 0-1,0 0 1,0 0 0,0 0-1,0 0 1,0 0-1,1 0 1,-1 0-1,0 0 1,0 0-1,0 0 1,0 0-1,0 0 1,0 0 0,0 0-1,0 0 1,0 0-1,0 0 1,0 0-1,0 0 1,0 0-1,-1 0 1,1-1 0,0 1-1,0 0 1,0 0-1,0 0 1,0 0-1,0 0 1,3-401 242,-10 140-245,7 129 218,0 57-308,1 52 121,7-37 0,0-14 94,-3-123-243,0 79 320,-1 55-137,7-33 9,1-1-25,-7 6-113,-5 52 177,-8-333 222,-1 273-415,4 31 39,0-66 146,5 40-220,-1 63 148,1 0 0,6-54 0,7 21-65,-7 38 2,5-40 1,-8 37-60,5-97 258,-8 20-249,-1 75 120,-3-35 0,0 39-87,1-3 77,0 0 0,2-50 0,1 56-2,0-1 0,-4-29 0,-1-23 21,4 12-72,0-40-34,2 9 79,-1 55 7,7-75 0,3 22-157,-6 70 165,-2-35 0,0-7-4,5-195-14,-7 216-17,1 36-2,0-1 0,0 1 0,6-18 0,-4 14 0,3-21 0,2-98 0,2-17 0,-2-107-74,-8 194 79,-7-50-128,4 13 128,1-39 230,0 43-292,0 25-46,-3 4 196,1 23-15,2-155 36,4 105-58,-2 45 216,-11-93 0,7 114-207,2-33-1,-2 4 21,4-48-51,1 52-116,1 6 123,1-1 0,11-60-1,-10 71-38,0 0-1,-4-66 0,0 43-37,-5-89 20,5 77 272,0 33-522,5 55-3654,1 3 2325</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26"/>
    </inkml:context>
    <inkml:brush xml:id="br0">
      <inkml:brushProperty name="width" value="0.1" units="cm"/>
      <inkml:brushProperty name="height" value="0.1" units="cm"/>
      <inkml:brushProperty name="color" value="#66CC00"/>
    </inkml:brush>
  </inkml:definitions>
  <inkml:trace contextRef="#ctx0" brushRef="#br0">406 93 10560,'-9'-6'3397,"5"2"-1295,2 7-2007,1-2 145,0 1 0,-1 0-1,1-1 1,0 1 0,-1-1 0,1 1-1,-1-2 1,0 1 0,-1 2 0,-8 4 306,-21 16 82,-164 125 803,186-139-1383,-48 38 270,47-40-135,1 0 0,-1 0 0,-20 8 0,31-15-180,0 0-1,0 0 1,-1 0-1,1 1 1,0-1-1,0 0 0,0 0 1,0 0-1,0 0 1,0 0-1,-1 0 1,1 0-1,0 0 0,0 0 1,0 0-1,0 0 1,0 0-1,-1 0 1,1 0-1,0 0 1,0 0-1,0 0 0,0 0 1,0 0-1,0 0 1,0 0-1,0 0 1,0 0-1,0 0 1,0 0-1,0 0 0,-1 0 1,1 0-1,0 0 1,0 0-1,0 0 1,0 0-1,0-1 0,0 1 1,0 0-1,-1 0 1,6-7 6,48-35-174,4 3 180,100-52 1,74-14-106,-209 96 91,-1 0 4,39-12 0,-60 21-5,2-1 10,1 1-1,0-1 1,-1 1 0,0-1-1,5 1 1,-7 0-9,1 0-1,-1 0 1,1 1 0,-1-1 0,1 0 0,-1 0-1,1 0 1,-1 1 0,0-1 0,0 0 0,1 0-1,-1 1 1,0-1 0,1 0 0,-1 1 0,1-1-1,-1 0 1,0 1 0,0-1 0,0 0 0,0 0-1,0 1 1,0-1 0,1 1 0,-1-1 0,0 1-1,0-1 1,0 1 0,0-1 0,0 1 0,0-1-1,1 0 1,-1 0 0,-1 1 0,1-1 0,0 1-1,0-1 1,0 1 0,0-1 0,0 1 0,-1 4 24,-1 0 0,1 0-1,-1 0 1,0 0 0,0 0 0,0 0 0,-1 0 0,-4 7 0,-31 34 255,30-36-214,-29 27 109,0 0-1,-61 46 0,22-31-16,17-13-103,49-29-273,10-8 49,7-7 55,206-142-339,-45 36 432,-125 87-377,90-36 1,-132 59 391,19-5-110,-14 6 143,-10 7 153,-97 82 641,37-28-179,-2-3 0,-75 49 0,134-104-593,10-6-145,13-11-87,57-43-190,148-89 37,38 14-331,-198 108 609,-46 20 36,-15 4 23,0 0 1,0 0-1,0 0 0,1 0 0,-1 0 0,0 0 0,0 0 0,0 0 1,0 0-1,0 0 0,1 0 0,-1 0 0,0 0 0,0 0 0,0 0 1,0 0-1,0 0 0,1 0 0,-1 1 0,0-1 0,0 0 0,0 0 1,0 0-1,0 0 0,0 0 0,0 0 0,0 0 0,0 0 0,0 1 1,0-1-1,0 0 0,0 0 0,0 0 0,0 0 0,0 0 0,0 1 1,0-1-1,0 0 0,0 0 0,0 0 0,0 0 0,0 0 0,0 1 1,0-1-1,0 0 0,0 0 0,0 0 0,0 0 0,0 0 0,-4 7 65,-26 19 401,-44 27 0,29-22-190,-20 15 3,7-6 116,-68 60 0,111-87-494,9-9-15,16-7-34,39-20-183,59-34 0,-68 34 228,79-41-313,2 6 1,139-45 0,-252 100 329,-6 1 45,2 1-1,-2 0 0,0 0 0,1 1 0,0-1 1,0 0-1,-1 1 0,1 0 0,0 0 0,4 0 1,-8 2 46,0 0 0,-1 0-1,0 0 1,1 0 0,-1 0 0,0-1 0,0 1 0,-3 1 0,-217 187 1513,160-134-1059,53-47-356,1 0 1,-1 1 0,1-1 0,1 1 0,-7 12 0,10-13-89,4-9-17,0 0 0,0 0 1,0 1-1,0-1 1,0 0-1,0 0 0,0 0 1,0 0-1,0 0 1,0 0-1,0 0 0,0 0 1,0 0-1,0 0 0,0 0 1,0 0-1,0 1 1,0-1-1,0 0 0,0 0 1,0 0-1,0 0 1,0 0-1,0 0 0,0 1 1,1-1-1,-1 0 1,0 0-1,0 0 0,0 0 1,0 0-1,0 0 1,1 0-1,0 0-4,0 0 0,-1 0 0,1 0 0,0 0 0,0 0 0,-1-1 0,1 1 0,0 0 0,0-1 0,0 1 0,-1 0 0,1 0 0,1-2 0,58-39-330,49-32-332,275-119-2283,-380 190 2908,2-1-27,-1 0 1,1 2 0,0-2 0,10 0-1,-11 4 82,-7 2 83,-12 8 191,6-5-171,-23 19 366,-103 77 727,-32 22-265,162-121-917,-2 1 36,0 1 0,1 0-1,0 0 1,-5 6 0,10-11-65,-1 0 0,1 0-1,0 0 1,0 0 0,0 0 0,0 0-1,0 1 1,0-1 0,0 0 0,0 0-1,-1 0 1,1 0 0,0 0-1,0 0 1,0 0 0,0 0 0,0 0-1,0 0 1,0 0 0,0 0 0,0 0-1,0 0 1,0 1 0,0-1-1,0 0 1,0 0 0,0 0 0,0 0-1,0 0 1,0 0 0,0 0 0,0 0-1,0 1 1,0-1 0,0 0-1,0 0 1,0 0 0,0 0 0,0 0-1,0 0 1,0 0 0,0 0 0,0 0-1,0 1 1,0-1 0,0 0 0,0 0-1,0 0 1,0 0 0,0 0-1,0 0 1,0 0 0,0 0 0,0 0-1,0 0 1,0 0 0,0 0 0,1 0-1,-1 0 1,0 0 0,0 0-1,0 0 1,0 0 0,0 0 0,0 0-1,0 0 1,9-2-66,8-8-5,319-173-1703,-256 146 1282,3 3 0,91-22-1,-163 55 514,-11 1-15,0 0 0,0 0 0,0 0 0,0 0 0,1 0 0,-1 0 0,0 0 0,0 0 0,0 1 0,0-1 0,0 0 0,0 0 0,0 0 0,0 0 0,0 0 0,0 0 0,1 0 0,-1 0 0,0 0 0,0 0 0,0 0 0,0 0 0,0 0 0,0 1 0,0-1 0,0 0 0,0 0 0,0 0 0,0 0 0,0 0 0,-1 1 0,1-1 0,0 0 0,0 0 0,0 0 0,0 0 0,0 0 0,0 1 0,0-1 0,0 0 0,0 0 0,0 0 0,-1 0 0,-1 3 70,0 0 0,-2 1 0,2-2 0,-5 4 1,-89 75 1125,-55 47 106,18 1-20,133-129-1287,0 0 1,0 0 0,0 0 0,0 0 0,0 0-1,0 0 1,0 0 0,0 0 0,0 0 0,0 0-1,0 0 1,0 0 0,0 0 0,0 0 0,0 0 0,0 0-1,0 0 1,1 0 0,-1 0 0,0 0 0,0 0-1,0 0 1,0 0 0,0 1 0,0-1 0,0 0-1,0 0 1,0 0 0,0 0 0,0 0 0,0 0 0,0 0-1,0 0 1,0 0 0,-1 0 0,1 0 0,0 0-1,0 0 1,0 0 0,0 1 0,0-1 0,0 0-1,0 0 1,0 0 0,0 0 0,0 0 0,0 0-1,0 0 1,0 0 0,0 0 0,0 0 0,0 0 0,0 0-1,0 0 1,0 0 0,0 0 0,-1 0 0,1 0-1,0 0 1,7-2-35,14-8-116,429-217-2067,-302 170 1652,-140 55 527,-8 2 41,0 0 1,0 0 0,0 0 0,1 0 0,-1 0 0,0 0 0,0 0 0,0 0 0,0 0 0,0 1 0,0-1 0,0 0 0,0 0 0,1 0 0,-1 0 0,0 0 0,0 0 0,0 0 0,0 0 0,0 0 0,0 0 0,0 0 0,0 0 0,0 0 0,0 1 0,0-1 0,0 0 0,0 0 0,0 0 0,0 0 0,0 0 0,0 0 0,0 0 0,0 0 0,0 0 0,0 0 0,0 0 0,0 0 0,0 0 0,0 0 0,0 0 0,0 0 0,0 0 0,0 1 0,-1 1 33,0-1 0,0 0 1,0 1-1,0 0 0,-1-1 1,2 0-1,-2 1 0,-1 0 1,-222 183 1520,112-90-906,104-84-905,9-11 249,0 0 1,0 0-1,0 0 1,0 0-1,0 0 0,0 0 1,0 0-1,0 0 0,0 1 1,0-1-1,0 0 0,0 0 1,0 0-1,0 0 0,0 0 1,0 0-1,0 0 0,0 0 1,0 1-1,0-1 0,0 0 1,0 0-1,0 0 0,1 0 1,-1 0-1,0 0 0,0 0 1,0 0-1,0 0 0,0 0 1,0 0-1,0 0 0,0 0 1,0 0-1,0 0 0,0 0 1,1 0-1,-1 0 0,0 0 1,0 0-1,0 0 1,0 0-1,0 0 0,0 0 1,0 0-1,0 0 0,0 0 1,0 0-1,0 0 0,0 0 1,0 0-1,0 0 0,0 0 1,0 0-1,0 0 0,1 0 1,-1 0-1,24-6-426,-13 2 356,35-13-610,70-35 0,-12-3-795,186-63 0,-245 101 1272,43-11 224,-87 27 3,0 1 0,0 0 0,0 0 0,0 0 0,0 0 0,-1 0 0,2 0 0,-1 0 0,0 0 0,0 0-1,0 0 1,0 0 0,-1 0 0,2 1 0,0 0 0,-2-1-7,0 1 0,1-1 0,-1 0-1,0 0 1,0 0 0,0 1 0,0-1-1,0 0 1,0 0 0,1 0 0,-1 0-1,0 0 1,0 0 0,0 0 0,0 1-1,0-1 1,0 0 0,0 0 0,0 0-1,0 1 1,0-1 0,0 0 0,0 0 0,0 1-1,0-1 1,-1 0 0,1 0 0,0 1-1,0-1 1,0 0 0,0 1 0,-10 8 326,-9 5-19,-137 113 1673,112-89-1230,-58 68 0,100-106-752,1 1 0,1 0 0,-1 0 0,0 1 0,0-2 0,1 1 0,-1 1 0,1-1 0,-1-1 0,0 2 0,1-1 0,-1 1 1,1 1-1,0-3-14,0 0 0,0 1 0,0-1 0,0 0 0,0 0 0,0 0 0,0 0 0,0 0 0,0 1 0,1-1 0,-1 0 0,0 0 0,0 0 0,1 0 0,-1 0 0,0 0 0,0 0 1,0 0-1,1 0 0,-1 0 0,0 0 0,0 0 0,1 0 0,-1 0 0,0 0 0,0 0 0,0 0 0,0 0 0,0 0 0,1 0 0,14-5-185,55-31-211,138-82-1269,106-27 170,-285 133 1409,61-22 559,-81 33 89,-13 6-113,-87 61 1123,-48 51-275,14-11 75,107-89-1258,18-17-111,0 0-1,-1 0 1,1 0-1,0 0 0,0 0 1,0 0-1,0 0 0,0 0 1,0 0-1,0 0 0,0 0 1,0 1-1,0-1 1,-1 0-1,1 0 0,0 0 1,0 0-1,0 0 0,0 0 1,0 0-1,0 0 0,0 0 1,0 0-1,0 0 1,0 1-1,0-1 0,0 0 1,0 0-1,0 0 0,0 0 1,0 0-1,0 0 0,0 0 1,0 0-1,0 0 1,0 0-1,0 0 0,0 0 1,0 0-1,0 0 0,0 0 1,0 0-1,0 0 0,0 0 1,0 1-1,0-1 1,0 0-1,0 0 0,0 0 1,0 0-1,0 0 0,0 0 1,1 0-1,-1 0 1,0 0-1,0 0 0,0 0 1,0 0-1,0 0 0,0 1 1,13-6-213,46-28-490,-22 8 353,38-24-194,180-82-916,-10 31 581,-241 98 885,8-3 22,-10 3 35,1 2-1,0-2 1,-1 1 0,1 0-1,0 1 1,0 0-1,0-1 1,3 0 0,-6 1-57,0 0 1,0 0 0,0 0 0,0 0 0,0 0-1,0 0 1,0 0 0,0 1 0,-1-1-1,1 0 1,0 0 0,0 0 0,0 0-1,0 0 1,0 0 0,0 0 0,0 0 0,0 0-1,0 0 1,0 0 0,0 1 0,0-1-1,0 0 1,0 0 0,0 0 0,-1 0-1,1 0 1,0 0 0,0 0 0,0 0 0,0 0-1,0 0 1,0 0 0,0 0 0,0 0-1,0 0 1,0 0 0,1 0 0,-1 0-1,0 0 1,0 1 0,0-1 0,0 0 0,0 0-1,0 0 1,0 0 0,0 0 0,0 0-1,0 0 1,0 0 0,0 0 0,0 0-1,0 1 1,0-1 0,1 0 0,-1 0 0,0 0-1,0 0 1,0 0 0,0 0 0,0 0-1,0 0 1,0 0 0,0 0 0,1 0-1,-1 0 1,0 0 0,-8 7 61,6-5-9,-133 108 1233,106-89-1110,-205 177 1947,223-186-1995,10-12-134,1 0 0,0 0 1,0 0-1,0 1 0,0-1 0,0 0 0,0 0 0,0 0 0,-1 0 1,1 0-1,0 0 0,0 0 0,0 0 0,0 0 0,0 1 1,0-1-1,0 0 0,0 0 0,0 0 0,0 0 0,0 0 0,0 0 1,0 0-1,0 0 0,0 0 0,0 0 0,0 0 0,0 0 0,0 0 1,0 0-1,0 0 0,0 1 0,0-1 0,0 0 0,0 0 0,0 0 1,0 0-1,0 0 0,0 0 0,0 1 0,0-1 0,0 0 0,0 0 1,0 0-1,0 0 0,0 0 0,1 0 0,-1 0 0,0 0 0,0 0 1,0 1-1,0-1 0,0 0 0,0 0 0,0 0 0,0 0 0,1 0 1,-1 0-1,0 0 0,0 0 0,0 0 0,0 0 0,0 0 0,0 0 1,0 0-1,8-3-103,227-114-2045,-202 98 1970,166-88-954,31 18 66,-210 82 1083,9-3 289,-24 9-112,-14 6 19,-9 2 114,1 1 0,-31 22 0,31-19-190,-20 13 457,0 3 0,2 1 0,2 2 0,-53 59 1,78-75-464,8-13-132,-1-1 0,1 0 0,0 0 0,0 1 0,0-1 0,0 0 1,0 1-1,0-1 0,0 0 0,0 0 0,0 0 0,0 0 1,0 1-1,0-1 0,0 0 0,0 1 0,0-1 0,0 0 0,0 1 1,0-1-1,0 0 0,1 1 0,-1-1 0,0 0 0,0 0 1,0 0-1,1 0 0,-1 0 0,0 0 0,0 1 0,1-1 0,-1 0 1,0 0-1,0 0 0,0 1 0,0-1 0,0 0 0,1 0 1,-1 0-1,0 0 0,0 0 0,1 0 0,-1 0 0,0 1 0,1-1 1,-1 0-1,0 0 0,1 0 0,-1 0 0,0-1 0,0 1 1,0 0-1,0 0 0,1 0 0,0 0 0,4-2-49,1 1-1,1-1 1,-1 0-1,-1-1 0,7-3 1,106-54-965,189-93-896,-191 100 1768,-101 49 282,-15 4-134,0 0-1,0 0 1,0 0 0,0 0 0,0 0 0,0 0 0,-1 0-1,1 0 1,0 0 0,0 0 0,0 0 0,0 0 0,0 0-1,0 0 1,0 0 0,0 0 0,0 0 0,0 0 0,0 0-1,0 1 1,0-1 0,0 0 0,0 0 0,0 0 0,0 0 0,0 0-1,0 0 1,0 0 0,0 0 0,0 0 0,0 0 0,0 0-1,1 1 1,-1-1 0,0 0 0,0 0 0,0 0 0,0 0-1,0 0 1,0 0 0,0 0 0,0 0 0,0 0 0,0 0 0,0 0-1,0 0 1,0 0 0,0 0 0,0 0 0,0 0 0,0 0-1,0 0 1,0 0 0,0 0 0,0 0 0,0 0 0,0 0-1,0 0 1,0 0 0,0 0 0,0 0 0,1 0 0,-1 0 0,0 0-1,0 0 1,-18 18 510,13-15-464,-81 71 963,-87 82 950,170-153-1939,-18 21 206,20-23-224,0 1 0,0-1 0,0 0 0,0 0 0,0 1 0,1-1 0,-1 0 0,1 1 0,-1 0 0,1-1 1,-1 1-1,1-1 0,0 0 0,0 1 0,-1 0 0,1 1 0,1-2-16,-1-1 0,0 0 0,0 1 0,0-1 0,1 0 0,-1 0 0,0 1 0,1-1 0,-1 0 1,0 1-1,0-1 0,0 1 0,0-1 0,1 0 0,-1 0 0,1 1 0,-1-1 0,1 0 0,-1 0 0,1 0 0,-1 0 0,0 0 0,0 0 0,1 0 1,-1 0-1,1 0 0,-1 0 0,1 0 0,-1 0 0,14 0-100,-11-1 86,16-3-113,1-2 0,-2 0 0,1-1 0,30-17 1,-29 15-7,83-47-1269,9-3 499,-105 55 872,-4 3 36,-1-1-1,1 0 1,0 1-1,1 1 1,-1-1-1,0 0 0,0 0 1,3 0-1,-6 1 11,1 0 1,-1 0-1,0 0 0,0 0 0,0 0 0,1 0 1,-1 0-1,0 0 0,0 0 0,0 0 0,0 0 1,0 0-1,0 0 0,0 0 0,0 0 0,1 0 0,-1 1 1,0-1-1,0 0 0,0 0 0,0 0 0,1 0 1,-1 0-1,0 1 0,0-1 0,0 0 0,0 0 1,0 0-1,0 1 0,1-1 0,-1 0 0,0 0 0,0 0 1,0 1-1,0-1 0,0 0 0,0 0 0,0 0 1,0 0-1,0 0 0,0 0 0,-4 12 232,-9 9 160,12-20-390,-44 58 1188,29-40-795,0 1 0,1 2 0,-17 34-1,31-56-407,0 0 0,1 1-1,-1 0 1,1 0-1,0 0 1,0-1 0,0 1-1,-1-1 1,1 1-1,0 0 1,0 0 0,0 0-1,0 0 1,0-1-1,0 1 1,0 0-1,0 0 1,0 0 0,0-1-1,0 1 1,0 0-1,1 0 1,-1 0 0,0 0-1,0-1 1,0 0-1,1 1 1,-1 0 0,1 0-1,-1 0 1,1-1-1,-1 1 1,0-1-1,1 1 1,0-1 0,-1 1-1,1-1 1,0 1-1,-1-1 1,1 1 0,0-1-1,0 0 1,3 2-78,-1-1 0,1 0 0,-1 0 0,1-1 0,-1 0 0,1 0 0,0 0 0,3 0 0,13-4-373,0 0 0,1-2 1,29-11-1,-14 5 224,-31 9 39,-16 6-188,-17 4-1260,13-1 668</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27"/>
    </inkml:context>
    <inkml:brush xml:id="br0">
      <inkml:brushProperty name="width" value="0.1" units="cm"/>
      <inkml:brushProperty name="height" value="0.1" units="cm"/>
      <inkml:brushProperty name="color" value="#66CC00"/>
    </inkml:brush>
  </inkml:definitions>
  <inkml:trace contextRef="#ctx0" brushRef="#br0">231 297 6560,'0'6'750,"0"1"1,0-1-1,-1 0 1,0 1 0,-3 11-1,3-16-546,0 1-1,0-1 1,0 1-1,-1-1 1,1 1-1,-1-1 1,0 0-1,1 0 1,-1 0-1,0 0 1,0 0-1,0 0 1,0-1 0,-1 1-1,-3 2 1,-36 21 1342,2 2 1,-52 45-1,90-71-1508,0 1 12,-1 0 0,1 0 1,1 0-1,-2 0 0,2 1 0,-4 3 1,5-5-11,2-3-11,46-29-136,5-1-2,61-26-1,62-18-94,-124 54 131,4-2-64,145-52-110,-195 74 252,0 0 4,1 0 1,-1 0-1,1 2 0,-1-2 0,1 2 1,7-1-1,-14 1 3,1 0 0,-1 0 0,1 0-1,-1 0 1,1 0 0,-1 0 0,0 0 0,0 0 0,1 0 0,-1 0 0,1 1 0,-1-1 0,1 0 0,-1 0 0,0 0 0,0 1 0,0-1 0,1 0-1,-1 1 1,0-1 0,1 0 0,-1 0 0,1 0 0,-1 0 0,0 1 0,0-1 0,1 0 0,-1 1 0,0-1 0,0 1 0,0-1 0,0 1 0,0 0-1,0-1 11,0 1 0,0 1 0,0-1 0,0 0 0,-1-1 0,1 2 0,-1-1 0,1 0 0,-1-1 0,0 1 0,1 0 0,-2 2 0,-3 2 61,1 1 0,-2-1 0,-4 5 1,-10 5 135,0-1 0,-22 10 1,-46 21 294,53-29-401,-12 7 36,16-9 41,-40 24-1,63-30-181,13-8-50,17-7-56,-21 6 97,193-66-635,165-58 50,-337 119 555,176-53-82,-187 57 125,1-1 0,0 2 0,0 0-1,14 1 1,-25 0 8,1 0 0,-1 0 1,0 0-1,0 0 0,0 0 0,0 1 0,1-1 1,-1 1-1,0-1 0,0 0 0,0 0 0,0 1 0,0 0 1,0-1-1,0 1 0,0 0 0,1 1 0,-2-1-9,1-1 0,-1 1 0,0-1 0,0 1 0,0-1 0,0 1 0,1-1 0,-1 0 0,0 0 0,0 1 0,0-1 0,0 1 0,0-1 0,0 1 0,0 0 0,0-1 0,-1 0 0,1 0 0,0 1 0,-8 12 179,2-7-99,1 0-1,-1-1 0,-1 0 0,-12 7 0,-33 15 296,43-22-348,-112 52 617,-34 16 2,107-45-572,41-24-119,12-8-108,158-61-52,-87 38 207,190-69-216,-229 84-250,62-12 0,-97 24 433,16-2-102,-17 2 119,-1 0 0,0 0 0,1 0 0,0 0 0,-1 0 0,1 0 0,0 0 0,-1 1 0,0-1-1,1 0 1,-1 0 0,1 1 0,0-1 0,-1 0 0,0 0 0,0 0 0,1 0 0,0 1 0,-1-1-1,1 1 1,-1-1 0,0 1 0,1-1 0,-1 2 0,0-2 6,0 0-1,0 1 1,0 0-1,0-1 1,0 1-1,0-1 1,0 1-1,0 0 1,0-1-1,0 0 1,0 1-1,0-1 1,0 1-1,0-1 1,-1 1-1,1-1 1,0 1-1,-1-1 1,1 0-1,0 1 1,-1-1-1,1 0 1,-1 1-1,1-1 1,-1 1-1,-13 10 157,-41 23 169,-55 37 347,-120 95 765,224-161-1412,0-1 1,2 1 0,-2 0 0,-5 7 0,11-12-28,0 0 0,0 0 0,0 0 1,0 0-1,0 0 0,0 0 0,0 0 1,0 0-1,0 0 0,0 0 0,0 0 0,0 0 1,0 0-1,0 0 0,0 0 0,1 0 1,-1 1-1,0-1 0,0 0 0,0 0 1,0 0-1,0 0 0,0 0 0,0 0 1,0 0-1,0 0 0,0 0 0,0 0 1,0 0-1,0 0 0,0 0 0,0 0 1,0 1-1,0-1 0,0 0 0,0 0 0,0 0 1,0 0-1,0 0 0,0 0 0,0 0 1,0 0-1,8-1-4,0-2-1,-1 1 1,0-1 0,14-6-1,30-20-79,-2 0-20,33-8-107,108-32-1,-53 20 216,-102 36-30,-19 5-15,1 2 1,33-8-1,-49 14 28,1-1-1,-1 1 1,1 0-1,-1 0 0,1 0 1,0 0-1,0 0 1,-1 1-1,1-1 1,1 1-1,-3-1 10,0 0 0,0 0 0,1 0 1,-1 0-1,0 0 0,0 0 0,0 0 0,0 0 0,0 0 0,1 0 1,-1 0-1,0 0 0,0 1 0,0-1 0,0 0 0,0 0 0,0 0 1,0 0-1,0 1 0,0-1 0,0 0 0,0 0 0,0 0 1,0 1-1,0-1 0,0 0 0,0 0 0,0 0 0,0 0 0,0 1 1,0-1-1,0 0 0,0 0 0,-6 8-34,-2-1 60,-2-2 0,2 0 0,-2 0 0,-14 7 0,-11 3 113,-38 25 298,4 2-1,-120 95 1,174-123-546,11-6 20,4-8 92,0 0-1,1 0 0,-1 0 0,1 1 1,-1-1-1,0 0 0,1 0 0,-1 0 1,1 0-1,-1 0 0,0 0 0,0 0 1,0 0-1,1 0 0,-1 0 0,0 0 1,1 0-1,-1 0 0,0 0 0,1 0 1,-1 0-1,0-1 0,0 1 0,0 0 1,1 0-1,0-1 0,15-5-76,22-11 0,-21 9-3,285-133-368,-48 45 40,-207 79 384,-35 13-23,0 0-1,1 1 1,-1 0 0,1 1 0,19 0 0,-33 3 69,1 0 0,-1 0 0,0 0-1,0 0 1,1 0 0,-1 0 0,0-1 0,-1 1 0,-1 2 0,-47 26 351,-10 8 176,2 9 165,-83 85 0,96-86-19,32-31-547,12-11-132,8-6-111,53-40-153,-26 18 60,42-23 0,194-82-507,-161 81 318,-96 43 318,13-6-178,35-11 0,-61 23 233,1-1 0,0 1 0,0 0 1,-1 0-1,1 0 0,0 0 0,-1 0 0,1-1 0,-1 2 0,1-1 1,0 0-1,0 0 0,0 0 0,-1 0 7,0 0-1,1 1 1,-1-1 0,0 0 0,0 0-1,0 0 1,0 0 0,0 1-1,0-1 1,1 0 0,-1 0 0,0 0-1,0 1 1,0-1 0,0 0-1,0 0 1,0 0 0,0 0 0,0 0-1,0 0 1,0 0 0,0 0-1,0 1 1,0-1 0,0 0 0,0 0-1,0 0 1,0 1 0,0-1 0,0 0-1,0 0 1,0 0 0,-1 1-1,0 0 28,1 2 0,-2-1-1,1-1 1,0 2-1,-1-2 1,-2 3-1,-14 14 246,-41 28 0,27-23-158,-193 151 1019,122-91-405,109-87-799,-2 0 1,2 0-1,8-4 1,6-3-106,449-254-1768,-333 203 1323,2 14 100,-113 42 496,-23 6 28,-1-1 0,2 1 1,-2 0-1,1 0 0,-1 0 0,1 0 1,-1 1-1,1-1 0,0 1 0,-1-1 1,3 2-1,-4-2-1,0 0 0,0 0 0,1 0-1,-1 0 1,0 0 0,0 0 0,0 0 0,1 0 0,-1 0 0,0 1-1,0-1 1,0 0 0,0 0 0,0 1 0,0-1 0,0 0 0,0 0-1,0 0 1,0 1 0,0-1 0,0 0 0,0 0 0,0 1 0,0-1-1,0 0 1,0 1 0,0-1 0,0 0 0,0 0 0,0 0 0,0 0-1,0 0 1,0 0 0,0 0 0,0 1 0,0-1 0,0 0 0,0 0-1,0 1 1,-1-1 0,1 0 0,0 0 0,0 0 0,-1 1 0,-2 2 47,0 0 0,0 1 0,-1-1 1,1 0-1,-1 0 0,0 0 0,0 0 1,0-2-1,-7 5 0,7-4-14,-15 7 94,-21 11 267,2 2-1,-53 39 1,88-58-368,-19 13 253,1 2 0,1 1 0,-31 35 1,48-48-269,5-5-25,10-8-61,-7 4 31,42-21-219,88-30 1,-15 7-145,-119 46 398,186-79-721,4 15-199,-170 60 724,35-5 0,-40 11 139,-16-1 66,0 0 1,0 0-1,0 0 0,0 1 0,0-1 0,1 0 1,-1 0-1,0 0 0,0 0 0,0 0 0,1 0 1,-1 0-1,0 0 0,0 0 0,0 0 0,0 0 1,0 0-1,1 1 0,-1-1 0,0 0 0,0 0 1,0 0-1,0 1 0,0-1 0,0 0 1,0 0-1,0 0 0,0 1 0,0-1 0,0 0 1,0 0-1,0 1 0,0-1 0,0 0 0,0 0 1,0 0-1,0 0 0,-1 2 30,-1 0-1,2-1 1,-2 1-1,1 0 1,0-1-1,-1 1 1,1-1-1,-1 0 1,1 0-1,-5 3 1,-64 38 522,-25 19 395,-41 41 542,131-97-1440,2-4-10,0 2 0,0-1-1,0 1 1,1-1 0,-1 1 0,0 0 0,-1 3 0,4-6-40,0 0 1,0 0-1,0 0 0,0 0 1,0 0-1,0 0 0,0 0 1,1 0-1,-1 0 0,0 0 1,0 0-1,0 0 1,1 0-1,-1 0 0,0 0 1,0 0-1,0 0 0,0 0 1,1 1-1,-1-1 0,0 0 1,0 0-1,0 0 1,0 0-1,0 0 0,0 0 1,0 1-1,0-1 0,0 0 1,0 0-1,0 0 0,0 0 1,1 0-1,-1 1 1,0-1-1,0 0 0,0 0 1,0 0-1,0 1 0,0-1 1,0 0-1,0 0 0,0 0 1,0 1-1,0-1 1,0 0-1,0 0 0,0 0 1,0 0-1,0 0 0,0 0 1,0 0-1,0 0 0,0 1 1,0-1-1,0 0 1,-1 0-1,1 0 0,0 0 1,0 1-1,18-8 39,189-89-891,12 3-376,-85 35 384,-118 51 719,1 0 0,23-3 1,-38 9 97,0 0 1,1 1 0,-1 0-1,0 0 1,1 0-1,4 0 1,-7 0 21,0 0 0,0 0 0,1 0 0,-1 0 0,0 0 1,0 1-1,0-1 0,0 0 0,0 0 0,0 0 0,0 0 0,1 0 0,-1 0 0,0 1 0,0-1 0,0 0 1,1 0-1,-1 0 0,0 1 0,0-1 0,0 0 0,0 0 0,0 0 0,1 0 0,-1 0 0,0 0 0,0 1 1,0-1-1,0 0 0,0 1 0,0 0 9,0 0 1,-1-1-1,1 0 1,0 1-1,-1 0 1,1 0-1,-1 0 1,1 0-1,0-1 1,0 1-1,-1-1 0,-1 3 1,-7 7 169,0 0 0,-2-1 1,1 0-1,-23 15 0,-51 26 515,76-46-650,-159 92 1343,161-91-1305,9-2-64,7-4-35,30-8-204,0-2 0,40-18 0,84-38-1161,111-36-226,-250 95 1459,35-8-170,-40 14 226,-20 2 91,1-1 0,0 2 0,0-1 0,0 0 0,-1 0 0,1 0 0,0 0 0,0 1 0,-1-1 0,1 0 0,0 1 0,0-1 0,-1 1 0,1-1 0,-1 0 0,1 0 0,0 1 0,-1-1 0,1 1 0,-1 0 0,1 1 0,0-2 6,-1 0 0,0 0 0,0 1 0,0-1 0,0 1 0,0-1 0,0 1 0,0-1 0,0 1 0,0-1 0,0 1 0,-1-1 0,1 0-1,0 0 1,0 1 0,0-1 0,0 0 0,-1 1 0,1-1 0,0 1 0,0-1 0,0 1 0,0-1 0,0 0 0,-1 0 0,1 0 0,-1 0 0,0 1 0,-6 6 101,-1-1 0,-1 0 0,1-1 0,-1 0 0,-16 7 0,-14 6 129,-53 26 430,15 2 433,-88 70 0,164-116-1095,-4 5 53,-1 0 0,1-1 0,0 1 0,-6 7 1,8-5 173,8-7-103,11-8-79,44-21-329,91-30 0,-37 16-36,23-16-266,73-28-488,-187 78 926,4-1-85,0 1 0,46-8 0,-57 16 139,-16 1 94,0 0 0,0 0 0,0 0 1,0 0-1,0 0 0,0 0 1,1 0-1,-1 0 0,0 1 1,0-1-1,0 0 0,0 0 0,0 0 1,1 0-1,-1 0 0,0 0 1,0 0-1,0 0 0,0 1 1,0-1-1,0 0 0,0 0 1,0 0-1,1 0 0,-1 0 0,0 1 1,0-1-1,0 0 0,0 0 1,0 0-1,0 0 0,0 1 1,0-1-1,0 0 0,0 0 0,-6 8 158,-10 5 59,0-1 0,-33 18 0,9-6-8,-54 43 801,-107 96-1,171-136-925,34-26-107,3-1-14,8-5-110,0-1 1,1 0-1,-2-1 1,21-13-1,17-8-550,268-100-1490,-247 101 1705,67-18-681,-137 45 1148,-1-1 1,1 1-1,0 0 1,0 0 0,0 0-1,-1 0 1,4 1 0,-6-1 19,1 0 0,-1 0 0,1 0 0,-1 1 0,1-1 0,-1 0 0,0 0 0,0 1 0,1-1 0,-1 0 0,1 0 0,-1 0 0,1 0 0,-1 1 0,1-1 1,-1 1-1,0-1 0,0 0 0,0 2 0,0-2 4,1 0-1,-1 1 1,0-1 0,0 1 0,0 0-1,-1-1 1,1 1 0,0 0 0,0-1 0,0 0-1,0 0 1,0 1 0,0 0 0,0-1-1,0 1 1,-1-1 0,1 1 0,0-1 0,-1 1-1,1-1 1,-2 1 0,-4 6 75,-1-1 1,0 0-1,0 0 0,0 0 0,0-1 1,-1-1-1,-16 7 0,8-3 92,-24 14 86,-104 54 949,6 14 491,130-84-1591,1 0 0,0 0 0,-7 8 0,14-14-108,-1 0 1,1 0-1,0 1 0,-1-1 0,1 0 1,0 1-1,0-1 0,-1 0 0,1 1 0,0-1 1,0 1-1,0-1 0,0 0 0,0 0 1,0 1-1,0-1 0,0 0 0,0 1 0,0 0 1,0-1-2,0 0 1,0 0-1,1 1 1,-1-1-1,0 0 1,1 0-1,-1 0 1,1 0-1,-1 0 1,0 0-1,0 0 1,1 0-1,-1 0 1,1 0-1,-1 0 1,1 0-1,-1 0 1,0-1-1,1 1 1,-1 0-1,0 0 1,1-1 0,69-29-66,-9 3-138,49-16-592,216-83-970,-237 92 1381,51-18-508,-126 47 801,0 1 0,0 1 0,24-3 0,-37 6 100,1 0 0,-1 0 0,1 0 0,-2 0 0,2 0 0,0 0-1,-1 1 1,0-1 0,3 1 0,-4-1-6,0 0 0,1 0 0,-1 0-1,0 0 1,0 1 0,0-1 0,0 0 0,0 0 0,0 0-1,0 0 1,0 1 0,0-1 0,1 0 0,-1 0 0,0 1-1,0-1 1,0 0 0,0 0 0,0 0 0,0 1 0,0-1-1,0 0 1,0 0 0,0 0 0,0 0 0,0 0 0,0 1-1,0-1 1,0 0 0,0 0 0,0 1 0,0-1 0,0 0-1,0 0 1,0 0 0,0 1 0,-1-1 0,1 2 45,-2 0-1,0 0 1,1-1 0,-1 1-1,0 0 1,0-2 0,0 2 0,1 0-1,-2-1 1,2-1 0,-5 3 0,-67 30 619,-43 20 148,50-18 44,1 4 0,-97 76 0,158-112-806,1 0 0,0 1 0,-1-1 0,1 0 0,-5 8 0,8-11-52,0 0-1,0 0 1,0 0 0,0 0-1,0 0 1,0 0-1,0 0 1,0 0 0,0 0-1,0 0 1,0 0-1,1 0 1,-1 0 0,0 0-1,0 0 1,0 0-1,0 0 1,0 0 0,0 0-1,0 0 1,0 0-1,0 0 1,0 0-1,0 1 1,0-1 0,0 0-1,0 0 1,0 0-1,0 0 1,0 0 0,0 0-1,0 0 1,0 0-1,0 0 1,0 0 0,0 0-1,0 0 1,0 0-1,0 0 1,0 0 0,0 0-1,0 1 1,17-8-97,0 0 0,1-1 1,17-11-1,11-7-341,152-57-912,-55 24 276,-115 47 900,254-98-1703,-269 108 1854,-13 2 21,0 0 0,0 0 0,0 0-1,0 0 1,0 1 0,0-1 0,0 0-1,0 0 1,0 0 0,0 1 0,0-1 0,0 0-1,0 0 1,0 0 0,0 1 0,0-1 0,0 0-1,0 0 1,0 0 0,0 0 0,0 0-1,0 0 1,0 0 0,0 0 0,0 0 0,0 0-1,0 1 1,0-1 0,0 0 0,0 0 0,0 0-1,-1 0 1,1 0 0,0 0 0,0 1-1,0-1 1,0 0 0,-1 0 0,1 0 0,-21 16 212,-133 84 837,13-10-508,121-76-512,-69 51 1032,86-63-1044,-8 9 89,11-11-109,-1 0 0,1 1 1,-1-1-1,1 1 0,-1-1 0,1 1 0,0-1 0,0 0 0,0 0 0,0 1 0,0 0 0,-1-1 0,1 1 0,0-1 1,0 1-1,0 0 0,0-1 0,0 0 0,0 0 0,0 1 0,0 0 0,0 0 0,0-1-6,0 1 0,1-1-1,-1 0 1,0 0-1,0 0 1,0 0 0,0 0-1,1 0 1,-1 0 0,1 0-1,-1 0 1,0 0 0,1 0-1,-1 0 1,0 0 0,1 1-1,-1-1 1,0-1-1,0 1 1,0 0 0,1 0-1,-1 0 1,0 0 0,1 0-1,-1 0 1,0 0 0,1 0-1,-1 0 1,20-5-242,-1-1 0,25-12 0,39-23-467,-7 4 152,182-63-956,8 20 16,-255 77 1448,4-1-3,-1 0 0,1 1-1,20-1 1,-33 4 90,-1 0 0,1 0 0,0 0 0,-1 0 0,1 1 0,0-1 0,0 1 0,1-1 0,-3 1-15,0-1 0,0 0-1,1 0 1,-1 1-1,1-1 1,-1 0 0,1 1-1,-1-1 1,0 0-1,0 1 1,0-1 0,0 1-1,1-1 1,-1 0-1,0 0 1,0 0 0,1 1-1,-1-1 1,0 1-1,0-1 1,0 1 0,0 0-1,0-1 16,0 2 0,-1 0 0,1-1 1,-1 0-1,1 0 0,0 0 0,0 1 0,-1-2 0,0 1 0,0 1 0,1-1 0,-1-1 0,0 1 0,0 0 0,1 1 0,-1-1 0,-1-1 0,1 0 1,1 1-1,-3 1 0,-11 7 222,-2 0 0,-23 8-1,18-6-29,-146 70 743,5 14 228,76-35 97,77-56-1173,6-4-73,3 0-48,0-1 0,1 0 1,-1 0-1,1 0 0,-1 1 0,1-1 0,0 0 0,-1 0 0,1 0 0,0 1 0,-1-1 0,1 1 1,-1-1-1,1 1 0,2-1 0,18-14-128,0 3 1,2-1-1,27-9 0,-28 12-18,525-204-2582,-335 149 1633,-204 63 1117,17-3 87,-24 5-92,0 0-1,0-1 0,0 1 1,0 0-1,0 0 0,0 0 1,0 1-1,1-1 0,-2 0 0,1 0 1,1 1-1,-2-1 0,1 0 1,0 0-1,1 1 0,0 1 1,-2-2-3,0 1 0,1-1 1,-1 0-1,0 0 0,0 1 1,0 0-1,0-1 0,0 1 0,0-1 1,0 1-1,0 0 0,1-1 1,-1 0-1,0 1 0,0-1 1,0 1-1,-1-1 0,1 1 1,0 0-1,0-1 0,0 1 0,0-1 1,0 0-1,0 1 0,0-1 1,0 1-1,-1-1 0,1 1 1,0-1-1,-1 1 0,1-1 1,-1 0-1,1 0 0,0 1 0,0-1 1,-1 0-1,0 1 0,-19 16 221,-12 2 228,-59 24-1,26-13-125,0 4 479,0 4-1,-58 46 1,110-72-600,11-9-143,9-5-44,173-70-1146,79-24-566,102-33-420,-255 105 1823,-102 23 324,0 1 1,-1 0-1,1 0 0,-1 0 0,1 0 0,5 0 0,-9 0-32,0 0 0,1 1 0,-1-1-1,0 0 1,0 0 0,0 0 0,0 0-1,0 0 1,0 0 0,0 0 0,1 0-1,-1 1 1,0-1 0,0 0 0,0 0-1,0 0 1,1 0 0,-1 1 0,0-1-1,0 0 1,0 0 0,0 0 0,0 0-1,0 1 1,0-1 0,1 0 0,-1 0-1,0 1 1,0-1 0,0 0 0,0 0-1,0 0 1,0 0 0,0 0 0,0 0-1,0 0 1,0 1 0,0-1 0,0 0-1,-1 0 1,1 1 0,-1 1 20,0-1 1,1 0-1,-2 0 0,1 1 1,1-2-1,-2 1 1,1 0-1,0 1 0,-2-1 1,-31 21 410,0-2 0,-41 16 1,9-4 35,43-21-278,-188 109 1929,207-117-2069,0 0-3,-1-1 0,1 1 0,0 1 0,0-1 0,1 0 0,-1 1 0,1 0 0,0-1 0,-4 7 0,7-10-51,0 1-1,0-1 1,-1 0-1,1 0 1,0 0-1,0 1 1,0-1-1,0 0 1,0 0-1,0 0 1,0 0-1,0 0 1,0 0-1,0 0 1,0 1 0,0-1-1,0 0 1,0 0-1,0 1 1,0-1-1,0 0 1,0 0-1,0 0 1,0 1-1,0-1 1,0 0-1,0 0 1,0 0-1,0 1 1,1-1-1,-1 0 1,0 0-1,0 0 1,0 0-1,0 0 1,0 0-1,1 0 1,-1 0 0,0 0-1,0 0 1,0 1-1,1-1 1,-1 0-1,0 0 1,0 0-1,0 0 1,1 0-1,-1 0 1,0 0-1,0 0 1,0 0-1,0 0 1,11-1 33,3-2-89,-1-1 0,1-1 0,12-7 0,-3 1-108,168-66-1152,-11 4 342,-119 46 620,106-39-666,-161 64 975,15-3-79,-21 4 117,1 1 0,0 0-1,0 0 1,0-1 0,-1 1 0,1 0-1,1 0 1,-2 0 0,1 0 0,0 1-1,0-1 1,0 0 0,-1 0-1,1 1 1,1 0 0,-2-1 8,0 0 0,1 0 0,-1 1 0,0-1 1,0 1-1,0-1 0,0 1 0,0-1 0,0 1 0,0-1 0,0 0 0,0 0 1,0 1-1,-1-1 0,1 1 0,0-1 0,0 1 0,0-1 0,0 1 1,0-1-1,0 0 0,0 1 0,-1-1 0,1 0 0,-1 1 0,-2 3 48,1 0-1,-1 0 0,-1 0 0,1 0 1,0-1-1,-1 1 0,0-1 1,-8 5-1,-38 19 309,46-25-350,-69 32 315,5-3 127,-78 49 0,106-54 187,-74 62 0,112-86-610,0 0 0,0 0 0,-1 1 0,2-2 0,-1 2 0,0-1 0,-2 6 0,3-7-9,4-2-5,49-17-145,-41 13 88,110-42-572,58-23-550,-167 64 1116,236-97-1231,4 13-155,-250 89 1428,12-4 50,2 1-1,26-3 0,-41 7-31,0 0 1,0 0-1,0 0 0,0 0 0,0 0 0,1 0 0,-2 0 0,1 1 1,1-1-1,0 1 0,0 3 114,-6 3 71,-5 0-107,1-2-1,-1 1 1,0-1 0,0 0 0,-10 3 0,7-2-2,-32 14 115,-117 60 478,93-42 456,-72 57 1,136-92-1059,1 1 0,-1-1 0,0 0 0,-6 9 0,10-12-78,0 0-1,-1 0 1,1 0 0,0 0-1,0 1 1,0-1 0,0 0-1,0 0 1,-1 0 0,1 0-1,0 0 1,0 0 0,0 0-1,0 0 1,0 1 0,0-1-1,0 0 1,0 0 0,0 0-1,0 1 1,0-1 0,0 0-1,0 0 1,0 1 0,0-1-1,0 0 1,0 0 0,0 0-1,0 1 1,0-1 0,0 0-1,0 0 1,0 0 0,0 1-1,1-1 1,5 0 11,9-7-54,184-85-1415,-114 60 808,90-37-411,-79 26 387,102-30 0,-184 71 712,-14 2-38,0 0 0,0 0 0,0 0 0,0 0 0,1 0 0,-1 0 0,0 0 0,0 0 0,0 1 0,0-1-1,0 0 1,0 0 0,0 0 0,0 0 0,0 0 0,0 1 0,0-1 0,0 0 0,0 0 0,0 0 0,0 0 0,0 1 0,0-1 0,0 0 0,0 0 0,0 0 0,0 0 0,0 0 0,0 1 0,0-1 0,0 0 0,0 0 0,0 0 0,0 0 0,0 0 0,0 1 0,0-1 0,0 0 0,-1 0 0,1 0 0,0 0 0,0 0 0,0 0 0,0 0 0,0 0 0,0 0 0,0 0 0,-4 4 43,1-2-1,0 1 1,0 0-1,-5 3 1,-231 128 1876,225-127-1853,-125 68 1125,97-48-688,-46 35 0,88-62-504,-14 13 211,14-13-211,0 0 0,-1 0 0,1 0 0,0 0 0,0 0 0,0 0 0,0 0 0,0 0 0,0 0 0,0 0 0,0 0 0,0 0-1,0 0 1,0 0 0,0 0 0,0 1 0,0-1 0,0 0 0,0 0 0,0 0 0,0 0 0,0 0 0,0 0 0,0 0 0,0 1 0,0-1 0,0 0 0,0 0 0,0 0 0,0 0 0,0 0 0,0 0 0,0 1 0,0-1 0,0 0 0,0 0 0,0 0 0,0 0 0,0 0 0,0 0 0,0 0 0,0 1 0,0-1 0,0 0 0,10-3-93,187-75-1754,12-4 129,-160 64 1434,321-102-2660,-361 117 2849,-1 0 45,0 1 1,1 0 0,-1 1-1,1-1 1,13 1 0,-21 1 56,0 0 1,0 0-1,0 0 0,0 1 1,0-1-1,0 0 1,-1 1-1,1-1 1,0 1-1,0-1 0,-1 0 1,1 0-1,0 1 1,1 1-1,-2-2 13,0 1-1,1-1 1,-1 1-1,0-1 0,0 0 1,1 1-1,-1-1 1,0 1-1,0-1 1,0 1-1,0 0 0,0-1 1,0 0-1,0 1 1,0-1-1,0 1 1,0-1-1,0 1 0,0 0 1,0-1-1,0 1 1,-1-1-1,1 0 1,0 1-1,0-1 1,-1 1-1,1 0 0,-1 1 30,-1 1 0,1-2 0,-2 2 0,2-1 0,-1 0 0,0 0 0,0-1 0,0 1-1,0 0 1,-4 2 0,-28 13 350,32-16-383,-173 80 949,130-57-492,-77 56 0,117-77-426,-34 27 563,-53 51 0,91-80-606,-11 13 68,11-9-52,2-5-21,-1 0 1,0 1-1,0-1 0,0 0 1,0 0-1,1 0 0,-1 0 0,0 0 1,1 0-1,-1 0 0,1 0 1,-1 0-1,0 0 0,0 0 1,0 0-1,1 0 0,-1 0 1,0 0-1,1 0 0,-1 0 1,0 0-1,1-1 0,5-1-30,1-1-1,-1 1 1,10-7-1,-2 1-49,209-96-745,10 16-212,72-9-163,-234 83 1552,-61 12-85,-19 9 96,-57 21 318,7-2-210,17-4 229,1 2 0,-72 57 1,20-8 499,90-70-1133,0-1 1,0 1-1,0 1 1,1-1 0,-5 5-1,18-10 98,18-10-268,37-22 0,-5 3-187,122-38-798,-106 42 683,48-20-123,149-47-656,-249 88 1243,-17 5 37,-14 7 33,5-4-114,-42 27 457,-1-2-1,-62 28 1,19-11 44,-147 96 358,215-126-677,13-8-73,8-4-49,4-3 25,41-13-534,87-38-1,-88 31 200,150-61-1295,-19 11 448,161-57 212,-321 125 975,-18 5 98,-8 5 1,-6 3 63,0 0 0,-1-2 0,-19 10 1,-55 15 131,52-19-225,-106 43 858,111-41-650,0 1-1,-36 27 0,57-32-221,11-7-101,1-5-60,1 0 1,-1 0-1,0 0 1,0 0-1,0 0 1,1 1-1,-1-1 1,1 0-1,-1 0 1,0 0-1,1 0 1,-1 0-1,1 0 1,-1 0-1,0 0 1,0-1-1,1 1 1,-1 0-1,0 0 1,1 0-1,191-52-479,31-20-493,-108 31 261,-54 20 414,250-79-801,-307 99 1096,19-4 10,-22 4-4,-1 1 0,1 0-1,0 0 1,0 0 0,0 0 0,0 0-1,0 0 1,0 0 0,0 1-1,0-1 1,0 0 0,-1 1-1,2-1 1,-1 0 0,0 0 0,-1 1-1,2 0 1,-1 0-1,-1-1 0,0 0 1,0 1-1,0-1 0,0 0 0,0 1 1,0-1-1,0 0 0,0 0 1,0 1-1,1-1 0,-1 0 0,0 1 1,0-1-1,0 1 0,0-1 0,0 1 1,0-1-1,0 1 0,-1-1 0,1 0 1,0 0-1,0 0 0,0 1 1,0-1-1,0 0 0,0 1 0,0-1 1,0 1-1,0-1 0,-1 0 0,0 1 1,-1 3 20,-1 0 0,0 0 0,-1 0 0,1-1 0,-1 2 0,1-2 0,-1 0 0,-7 5 0,-40 20 210,35-20-188,-51 26 230,11-7 819,-96 63 1,144-86-789,14-8-196,30-10-424,52-14 0,-12 4-87,190-93-2041,-157 66 1668,-63 29 544,146-59-191,-176 79 477,-16 2-55,0 0 1,0 0-1,0 0 0,0 0 1,0 0-1,0 0 0,0 0 1,1 0-1,-1 0 1,0 0-1,0 0 0,0 0 1,0 0-1,0 0 1,0 0-1,0 0 0,0 0 1,0 0-1,0 1 0,0-1 1,0 0-1,0 0 1,0 0-1,0 0 0,0 0 1,0 0-1,0 0 1,0 0-1,0 0 0,0 0 1,0 0-1,0 1 1,0-1-1,0 0 0,0 0 1,0 0-1,0 0 0,0 0 1,0 0-1,0 0 1,0 0-1,0 0 0,0 0 1,0 0-1,0 0 1,0 0-1,0 0 0,0 0 1,0 0-1,0 0 0,-7 7 113,-4 0-1,-25 12-1,-1 0 36,-25 18 43,-80 45 466,52-40-367,36-18 495,1 2 0,-61 42 1,110-66-703,1 1 1,0-1 0,-1 1 0,1 0 0,0 0-1,-2 4 1,5-7-80,0 0 0,0 0 0,0 0 0,0 0 0,0 0 0,0 0-1,0 0 1,0 0 0,0 0 0,0 0 0,0 0 0,0 0 0,0 0 0,0 0 0,0 0-1,0 0 1,0 0 0,0 0 0,0 0 0,0 0 0,0 0 0,0 0 0,1 0 0,-1 0 0,0 0-1,0 0 1,0 0 0,0 0 0,0 0 0,0 0 0,0 0 0,0 1 0,0-1 0,0 0-1,0 0 1,0 0 0,0 0 0,0 0 0,0 0 0,0 0 0,0 0 0,0 0 0,0 0 0,0 0-1,0 0 1,0 0 0,0 0 0,0 0 0,0 0 0,0 0 0,0 0 0,0 0 0,0 0-1,0 0 1,0 0 0,0 0 0,0 0 0,0 0 0,0 0 0,0 1 0,0-1 0,0 0-1,10 1 13,0 0 0,-1-1 0,1-1 0,14-1 0,43-12-97,-66 14 82,360-119-967,-284 90 738,99-40-657,-156 63 1003,-20 6-112,0 0-1,0 0 1,0 0-1,0 0 1,0-1-1,0 1 1,0 0-1,0 0 1,0 0-1,1 0 1,-1 0-1,0 0 1,0 0-1,0 0 1,0 0-1,0 0 1,1 0-1,-1 0 1,0 0-1,0 0 1,0 0-1,0 0 1,0 1-1,1-1 1,-1 0-1,0 0 1,0 0 0,0 0-1,0 0 1,0 0-1,0 0 1,0 0-1,0 0 1,0 1-1,0-1 1,0 0-1,0 0 1,0 0-1,0 0 1,0 1-1,-7 7 216,-6 1-116,-1 0 0,-1-1 0,0 0 0,-24 8 0,11-4-59,-19 8 31,-86 39 457,103-44-281,1 2 0,-37 27 0,54-35-148,-5 3 50,14-9-100,7-3-34,128-50-145,110-45-349,-135 42-24,32-15 109,-131 64 309,1 1 1,9-4 0,-18 7 77,1 0 0,-1 0 0,0 1 0,0-1 0,0 0 1,0 0-1,0 0 0,0 0 0,0 0 0,1 0 0,-1 0 0,0 0 0,0 0 0,0 0 1,0 1-1,0-1 0,0 0 0,0 0 0,0 0 0,0 0 0,0 0 0,0 0 0,0 0 1,0 1-1,0-1 0,0 0 0,0 0 0,0 0 0,0 0 0,0 0 0,0 0 0,0 1 1,0-1-1,0 0 0,0 0 0,0 0 0,0 0 0,0 0 0,0 0 0,0 0 0,0 1 1,0-1-1,0 0 0,0 0 0,0 0 0,0 0 0,-1 0 0,1 0 0,0 0 0,0 0 1,-3 6 29,-29 32-109,5-4 124,-41 39 0,10-12 252,8-9 269,49-52-557,0 0-1,1 1 1,-1-1-1,1 1 1,-1-1 0,0 0-1,1 1 1,0-1-1,0 1 1,-1 0-1,1 0 1,-1-1-1,1 0 1,-1 1 0,1 0-1,0 0 1,-1 0-1,1-1 1,0 1-1,0-1 1,0 1-1,0 1 1,0-1-6,0-1-1,1 0 1,0 1-1,-1-1 1,1 0-1,-1 0 1,1 0-1,-1 0 1,0 0-1,1 0 1,0 0 0,-1 1-1,1-1 1,-1 0-1,1 0 1,-1 0-1,1-1 1,0 1-1,-1 0 1,0 0-1,1 0 1,-1 0 0,1 0-1,0 0 1,-1 0-1,1 0 1,-1-1-1,1 0 1,69-28-112,27-11-90,117-43-339,-10 5-601,-198 76 1098,9-3-39,-14 4 78,0 1 0,-1 0 0,1 0 0,-1 0 0,1 0 0,0 0 0,0 0 0,-1 0 0,0 0 0,1 0 0,0 0 0,0 0 0,0 0 0,-1 0 1,0 1-1,1-1 0,1 1 0,-2-1 2,0 0 1,0 0 0,0 0 0,0 1 0,0-1 0,0 0-1,0 1 1,1-1 0,-1 0 0,0 1 0,0-1 0,0 1-1,0-1 1,0 0 0,0 0 0,0 0 0,0 0 0,0 1-1,-1-1 1,1 0 0,0 1 0,0-1 0,0 1 0,0-1-1,0 0 1,0 1 0,0-1 0,0 0 0,0 0 0,-1 1 0,1-1-1,-1 0 1,-4 5 47,1-1 0,-2 1 0,2 0 0,-2-1 0,0-1 0,1 0 0,-13 5 0,18-7-44,-141 62 634,-53 29 491,183-86-925,10-5 174,5-5-253,10-3-71,64-16-13,200-68-405,-128 26-232,-136 60 475,-9 5 76,-6 2 27,-40 39-54,30-28 77,4-4 77,0-1 0,-6 11 0,3-4 113,10-15-182,0 0 0,0 0 0,1 1 0,-1-1-1,1 1 1,-1-1 0,0 0 0,0 1 0,0-1 0,1 0 0,-1 0-1,0 1 1,1-1 0,-1 0 0,1 0 0,-1 0 0,1 1-1,1-1-2,-1 0 0,1 0 0,-1 0 0,2 0 0,-2 0 0,1 0 0,-1 0 0,1 0 0,0-1 0,-1 1 0,1-1 0,-1 0 0,1 0 0,-1 0 0,1 1 0,1-2 0,-2 1-89,0 0 0,0 0 0,1 1 0,-2-1 0,1 0 0,0 0 1,0 0-1,0 1 0,0-2 0,0 1 0,-1 0 0,1 0 0,-1 0 0,1-1 0,0 1 1,-1 0-1,1 0 0,-1-1 0,0 1 0,1-3 0,-1 3-461,0 1 380,0-1 1,0 1 0,0 0 0,-1-1 0,1 1 0,0-1 0,0 1 0,0 0 0,0-1 0,0 1 0,1-1-1,-1 1 1,0 0 0,0 0 0,0 0 0,0-1 0,0 1 0,0-1 0,0 1 0,1-2-641</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28"/>
    </inkml:context>
    <inkml:brush xml:id="br0">
      <inkml:brushProperty name="width" value="0.1" units="cm"/>
      <inkml:brushProperty name="height" value="0.1" units="cm"/>
      <inkml:brushProperty name="color" value="#66CC00"/>
    </inkml:brush>
  </inkml:definitions>
  <inkml:trace contextRef="#ctx0" brushRef="#br0">1219 1356 9216,'0'-25'2981,"1"12"-1315,-1 9-1692,-7 4 71,-5 6 464,-1 0-1,0 0 1,1 1 0,0 1-1,-17 14 1,12-11-206,-257 176 1937,216-154-1894,-85 35 1,-54 7 373,99-39-448,68-25-273,-23 9-185,46-19 116,7-3 13,10-7-45,27-15-118,79-37 0,-77 43 192,1-3 1,41-30-1,-70 43 65,54-42 259,-54 40-212,-1 0-1,0 0 1,15-21-1,-12 12-83,-2 0 0,-1-2 0,0 0 0,-1 0 0,-1 0 0,-1-2 0,-1 1 0,6-37 0,-12 59-1,2-13-108,6-21 0,-7 32 91,0 1 0,-1-1-1,0 1 1,1-1 0,-1 1-1,0-1 1,0 1 0,0 0-1,0-1 1,0 0 0,-1 1-1,0-2 1,1 2 4,0 1 1,0 0-1,0-1 0,-1 1 0,1-1 1,0 1-1,0-1 0,0 1 0,0-1 1,-1 1-1,1 0 0,0 0 0,-1 0 1,1-1-1,-1 1 0,1 0 0,0-1 0,0 1 1,-1 0-1,1 0 0,-1 0 0,1-1 1,-1 1-1,0 0 0,1 0 0,0 0 1,0 0-1,-1 0 0,1 0 0,-1 0 1,0 0-1,1 0 0,0 0 0,0 0 1,-1 0-1,1 0 0,-1 0 0,1 1 1,-1-1-1,0 0 0,1 1 0,-9 3-16,1 1 0,0 1-1,-1-2 1,2 3-1,0-1 1,-1 0-1,-8 12 1,-4 2-68,-86 68-67,-10-5 295,50-38 17,-43 31 666,-136 69 1,221-135-671,23-9-130,-1-1 1,1 1 0,0-1 0,0 1-1,0-1 1,-1 0 0,0 1 0,2-1-1,-2 0 1,1 0 0,0 0-1,-1-1 1,1 1 0,0 0 0,-2-1-1,3 1-11,0 0-1,-1 0 0,1 0 0,0-1 0,0 1 1,0 0-1,0 0 0,0 0 0,0 0 0,0 0 1,0 0-1,0 0 0,0 0 0,0 0 0,0 0 1,0 0-1,0 0 0,0 0 0,0 0 0,0-1 1,0 1-1,0 0 0,0 0 0,0 0 0,0 0 1,0 0-1,0 0 0,0 0 0,0 0 0,0 0 1,0 0-1,0 0 0,0 0 0,0 0 1,0 0-1,0 0 0,0 0 0,0 0 0,0 0 1,0 0-1,0 0 0,0 0 0,0 0 0,0 0 1,0 0-1,0 0 0,0 0 0,0-1 0,1 1 1,-1 0-1,0 0 0,0 0 0,0 0 0,0 0 1,0 0-1,0 0 0,0 0 0,0 0 0,0 0 1,0 0-1,1 0 0,14-17-38,2 0 1,20-15-1,-10 9 8,175-143 83,44-7-129,27 19 283,-141 73-139,-129 80-76,-1-1-1,0 1 0,0-1 1,0 0-1,4-4 0,-6 6 6,0 0 0,0 0 0,0 0 0,0 0-1,0 0 1,0-1 0,0 1 0,0 0 0,0 0-1,0 0 1,0 0 0,0-1 0,0 1 0,0 0 0,0 0-1,0 0 1,0 0 0,0 0 0,0-1 0,0 1-1,0 0 1,0 0 0,0 0 0,0 0 0,0 0 0,0 0-1,0 0 1,0 0 0,0 0 0,0 0 0,0-1-1,0 1 1,0 0 0,0 0 0,0 0 0,0 0 0,0 0-1,0 0 1,0-1 0,0 1 0,-1 0 0,-11-1-138,1 4 78,-1 0 0,1 0 0,0 1 0,0 1 0,-13 8 0,20-12 50,-228 101-76,180-80 112,-90 44 28,-28 11 189,167-75-217,-27 8 147,28-10-150,-1 0 0,1 1 0,0-1 0,-1 1 0,0-1 0,1 0 0,0 0 0,-1-1 1,-4 0-1,7 1-19,0 0 0,-1 0 0,1 0 0,-1 0 1,1 0-1,-1-1 0,1 1 0,0 0 0,-1 0 1,1-1-1,-1 1 0,1 0 0,0-1 0,-1 1 1,1-1-1,-1 1 0,1 0 0,0-1 0,0 1 0,0 0 1,0 0-1,-1-1 0,1 1 0,0-1 0,0 0 1,0 1-1,-1-1 0,1 1 0,0 0 0,0 0 1,0-1-1,0 0 0,0 1 0,0-1 0,0 1 0,0-1 1,1-1-1,0-1 0,-1 2 0,1-2 1,1 2-1,-1-1 0,-1-1 0,2 2 1,1-3-1,3-4-14,1 0 0,0 1 0,0 0 0,1 0 0,0 1 1,11-7-1,59-30-221,-67 38 218,147-81-307,-100 54 223,-1 1 25,129-74 31,-181 102 49,215-132 201,-172 104-287,-46 30 92,-2 1 0,2-1 0,-1 0 0,-1 0 0,1 0 0,1 0 0,-1 0 0,-1 0 0,2-2 0,-3 1 24,-6 5-59,-83 43 125,-40 21 191,94-46-209,-116 63 227,-85 22-119,-4-1 128,225-98-286,6-2-5,-21 7-1,29-12-11,0 0 0,0 1-1,0-1 1,0 1-1,0-1 1,0 0-1,0 0 1,0 0 0,-1 0-1,2-1 1,-2 1-1,2-1 1,-1 1-1,0 0 1,0-1-1,-3-2 1,5 3-15,0 0 0,-1 0-1,1 0 1,0 0 0,0 0 0,0 0 0,0-1-1,0 1 1,-1 0 0,1-1 0,0 1 0,0 0-1,0-1 1,0 1 0,-1 0 0,1-1 0,0 1-1,0 0 1,0-1 0,0 1 0,0 0 0,0 0-1,0 0 1,0-1 0,0 1 0,0 0 0,0-1-1,0 1 1,0-1 0,0 1 0,0 0 0,1-1 0,-1 1-1,5-10-81,-3 10 72,2-6-12,0 0 0,2 1 0,-2 0-1,2 1 1,9-7 0,-8 6 8,35-23-89,50-26 0,0 0 42,83-72 157,-161 115-84,277-212 162,-284 217-208,1 0 0,-1 0 0,0 0 0,10-14 0,-16 19 27,-1 1 1,1 0-1,-1-1 1,0 1-1,1 0 1,-1 0-1,0 0 1,0-1 0,0 1-1,1-1 1,-1 1-1,0-1 1,0 1-1,0-1 1,1 1-1,-1 0 1,0-1-1,0 1 1,0-1 0,0 1-1,0-1 1,0 0-1,0 1 1,0-1-1,0 1 1,0 0-1,0-1 1,-1 0-9,0 1-1,1 0 1,0-1 0,-1 1-1,0 0 1,0 0 0,1-1 0,-1 1-1,1 0 1,-1 0 0,1 0-1,-1 0 1,0 0 0,1 0 0,-1 1-1,1-1 1,-2 0 0,-26 10-338,3 2 287,1 2 0,0 0 0,-28 25 0,-15 9 277,-102 54-1,-79 22-82,140-72 83,106-50-205,0-1 1,-1 0-1,0-1 1,1 1-1,-1-1 0,0 1 1,0-1-1,1 0 1,-3 0-1,4 0-5,1 0 0,0 0-1,-1 0 1,1 0 0,-1 0 0,1 0-1,0 0 1,-1 0 0,1 0 0,0-1 0,0 1-1,0 0 1,0 0 0,0 0 0,-1-1-1,1 1 1,0 0 0,-1 0 0,1 0-1,0 0 1,0 0 0,0 0 0,-1-1-1,1 1 1,0 0 0,0-1 0,0 1 0,0 0-1,0-1 1,0 1 0,0 0 0,0-1-1,0 0 4,0 0-1,0-1 0,1 1 1,-1 0-1,1 0 1,0-1-1,-1 1 0,0 1 1,1-2-1,0 1 1,0 0-1,1-2 0,9-9-31,1 0-1,23-18 0,164-113-255,85-18 239,-212 125 97,87-44 120,-7-9-135,-136 78-5,0 0 1,0-1 0,13-15-1,-24 19-49,-5 7 14,0 1 0,0 0 0,0 0-1,0 0 1,0 0 0,0 0-1,0 0 1,0 0 0,0-1 0,-1 1-1,1 0 1,0 0 0,0 0 0,0-1-1,0 1 1,0 0 0,-1 0-1,1 0 1,0-1 0,0 1 0,0 0-1,0 0 1,-1 0 0,1 0-1,0 0 1,0 0 0,0-1 0,-1 1-5,-1 0 0,2-1 1,-2 1-1,1 0 1,0 0-1,0 0 1,-1 0-1,2 0 0,-2 0 1,0 0-1,-6 3-41,-1-1 0,2 1-1,-10 3 1,0 2-30,-180 69-88,-77 29 282,190-76-76,-174 60 264,247-86-298,4-1 27,1-2-1,-1 1 1,0-1-1,0 1 1,-8 0-1,15-2-31,0 0-1,0 0 0,-1 0 0,1 0 1,-1 0-1,1 0 0,-1 0 1,1 0-1,-1 0 0,1 0 0,0 0 1,-1-1-1,1 1 0,-1 0 0,1 0 1,0 0-1,-1-1 0,1 1 1,0 0-1,0-1 0,-1 1 0,1 0 1,-1-1-1,1 1 0,0 0 1,-1 0-1,1-1-6,0 0 0,0 1 1,0-1-1,0 0 0,0 1 1,1 0-1,-1-1 0,0 1 1,0-1-1,1 0 0,-1 1 1,0-1-1,1 1 0,-1-1 1,0 1-1,0 0 0,0 0 1,1-2-1,4-2-34,-1 0 1,0 0 0,10-6-1,37-20-8,68-27 0,-110 53 45,244-116-14,-38 2-96,-202 111 112,-1-2 0,1 0 0,19-18 0,-29 25 3,10-14-56,-13 16 43,1-1 1,-1 0-1,0 1 0,0 0 1,0-1-1,0 1 1,0-1-1,0 0 0,1 1 1,-1-1-1,0 1 0,0-1 1,0 1-1,0-1 1,0 0-1,0 1 0,-1-1 1,1 0-1,0 1 0,0 0 1,0-1-1,0 0 0,0 1 1,0-1-1,-1 0 1,1 1-1,-1-1 0,0 1 0,1-1-1,-1 1 1,1-1 0,0 1-1,-1-1 1,0 1-1,0-1 1,1 1 0,0 0-1,-1 0 1,0 0-1,0 0 1,1-1-1,0 1 1,-1 0 0,0 0-1,0 0 1,0 0-1,1 0 1,-1 0-1,-1 0 1,-11 1-105,1 0 0,-1 2 0,-17 3 0,-39 16-12,-162 69 645,88-37-171,-113 44 527,358-147-746,112-78-68,-141 83-24,240-137 151,-293 171-172,21-13-66,66-46 1,-106 68 40,0 1-1,0 0 1,0-1 0,-1 0-1,2 0 1,-1 0-1,-1 0 1,1 1 0,0-1-1,0 0 1,0-1-1,-1 2 1,1-1 0,-1-1-1,1 1 1,0 0-1,-1 0 1,0 0 0,0-1-1,1 1 1,-1-2-1,0 3 6,0-1 0,-1 1-1,1 0 1,0-1-1,0 1 1,0-1-1,0 1 1,-1-1-1,1 1 1,-1-1-1,1 1 1,-1-1-1,1 1 1,0 0 0,-1 0-1,1 0 1,-1-1-1,1 1 1,-1 0-1,0-1 1,-2 0-15,0 0 0,-1 0 0,1 1 0,-8-1 1,-10 0-65,1 2 1,-30 4 0,-45 12 45,41-4 178,0 3 1,-79 34-1,120-44-104,9-5-35,1 0 1,0 0-1,-1 1 1,1-1 0,-1 1-1,1 1 1,0-2-1,0 2 1,0-1 0,-2 4-1,5-6-3,0 0 0,-1 0 0,1 0 0,0 0 0,0 0 0,0 1 0,0-1 0,0 0 0,-1 0 0,1 0-1,0 1 1,0-1 0,0 0 0,0 0 0,0 0 0,0 0 0,0 0 0,0 0 0,0 0 0,0 1 0,0-1 0,0 0 0,0 0 0,0 1-1,0-1 1,0 0 0,0 0 0,0 0 0,0 1 0,0-1 0,0 0 0,0 0 0,0 0 0,0 1 0,1-1 0,-1 0 0,0 0-1,0 0 1,0 1 0,0-1 0,1 0 0,-1 0 0,0 0 0,0 0 0,0 0 0,0 0 0,0 0 0,0 0 0,0 0 0,0 0 0,1 0-1,-1 0 1,0 0 0,6 1-100,-1-1 0,1 0 0,0 0-1,-1-1 1,1 1 0,4-3 0,7 0-409,51-9-2231,12-2 774</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8:37.340"/>
    </inkml:context>
    <inkml:brush xml:id="br0">
      <inkml:brushProperty name="width" value="0.1" units="cm"/>
      <inkml:brushProperty name="height" value="0.1" units="cm"/>
      <inkml:brushProperty name="color" value="#66CC00"/>
    </inkml:brush>
  </inkml:definitions>
  <inkml:trace contextRef="#ctx0" brushRef="#br0">56 41 12032,'0'-6'12,"0"7"16,0 6 28,2 4-326,-2-10 280,0 0-1,0 0 0,0 0 1,0 0-1,0 0 0,0 0 1,0 0-1,1 0 0,-1 0 1,0 0-1,1 0 0,-1 0 1,1 0-1,-1 0 0,1 0 1,-1 0-1,2 1 0,-2-16 407,0-13-586,0 5 73,1 13-13,3 21 183,-3-4-44,0-1-1,-1 1 1,0 10-1,0 10-19,4 44-73,-4-113-23,0 37 147,0 5-2,0 22-14,0-18-84,0-4 40,1-1-1,-1 1 1,0-1-1,0 1 1,0-1-1,0 1 1,0 0-1,0-1 1,0 1-1,0-1 1,0 1 0,0 0-1,0-1 1,0 1-1,0-1 1,0 1-1,-1-1 1,1 1-1,0-1 1,0 1-1,-1-1 1,1 1 0,0-1-1,-1 1 1,1-1-1,-1 1 1,1-1-1,0 1 1,-1-1-1,0 0-4,0-1-1,1 1 1,-1-1-1,1 1 1,-1-1-1,1 0 1,-1 1-1,1-1 1,-1 0-1,-20-21 9532,22 28-9377,1-1 1,-1 0 0,2 12-1,-3 101 193,-1-106-292,-1 0 0,1 0 0,-6 16 0,-1 9 86,5-14-75,2 0-1,1 24 1,0-22 13,-12 255 283,8-250-233,2-16-107,0 0 0,1 1-1,0-1 1,3 22 0,0-11 209,-1 0-1,-2 30 1,0-8 36,1-27-38,0 6-45,-1 0 1,-5 32-1,5-46-184,1-1-1,0 1 1,1 13 0,0 7 101,2 15 540,-3-44-622,0-1 1,0 0-1,1 0 1,-1 0-1,0 0 0,1 0 1,0 0-1,0 1 1,-1-1-1,1 0 1,0-1-1,0 1 1,1 0-1,-1 0 1,0 0-1,1-1 0,1 3 1,-1-4-67,-1-1 1,1 1-1,-1-1 1,0 1-1,1-1 1,-1 0-1,0 1 0,1-1 1,-1 0-1,0 0 1,0 0-1,0 0 1,0 0-1,0 0 1,0 0-1,0-1 0,1-1 1,6-11-303,-2-1 1,1 0 0,-2 0-1,6-26 1,-8 32 125,-1 1 121,2-4-642,-1-1-1,-1 0 0,1 0 0,-1-16 0,-2 29 714,0-1-1,0 1 0,1 0 1,-1 0-1,0 0 1,0 0-1,0-1 0,0 1 1,0 0-1,0 0 0,0 0 1,0-1-1,0 1 0,0 0 1,0 0-1,0 0 1,0-1-1,0 1 0,-1 0 1,1 0-1,0 0 0,0-1 1,0 1-1,0 0 0,0 0 1,0 0-1,0 0 1,-1-1-1,1 1 0,0 0 1,0 0-1,0 0 0,0 0 1,0 0-1,-1 0 0,1-1 1,0 1-1,0 0 1,0 0-1,-1 0 0,1 0 1,0 0-1,0 0 0,0 0 1,-1 0-1,1 0 0,0 0 1,0 0-1,0 0 1,-1 0-1,1 0 0,0 0 1,0 0-1,0 0 0,-1 0 1,1 0-1,0 0 0,0 1 1,0-1-1,0 0 1,-1 0-1,1 0 0,-9 10-1164,0 23 12,8-12 832</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29"/>
    </inkml:context>
    <inkml:brush xml:id="br0">
      <inkml:brushProperty name="width" value="0.1" units="cm"/>
      <inkml:brushProperty name="height" value="0.1" units="cm"/>
      <inkml:brushProperty name="color" value="#66CC00"/>
    </inkml:brush>
  </inkml:definitions>
  <inkml:trace contextRef="#ctx0" brushRef="#br0">629 1057 6816,'-27'0'2197,"26"0"-2140,0 0 0,1 0 0,-1 0 0,1 0-1,-1 0 1,0 0 0,0 0 0,0 1 0,1-1 0,-1 0 0,1 1 0,-1-1 0,0 0-1,0 1 1,-19 10 551,2 2 0,-32 25 0,-34 40 1027,45-41-1004,-51 39-1,53-51-171,1-2 0,-46 21-1,79-43-386,0 0-1,1 0 1,-1 0 0,0 0-1,-4 1 1,7-2-70,0 0 1,0 0 0,0 0-1,0 0 1,0 0 0,0 0 0,0 0-1,0 0 1,0 0 0,0 0-1,0 0 1,0 0 0,0 0-1,0 0 1,0 0 0,-1 0-1,1 0 1,0 0 0,0 0-1,0 0 1,0 0 0,0 0-1,0 0 1,0 0 0,0 0-1,0 0 1,0-1 0,0 1-1,0 0 1,0 0 0,-1 0 0,1 0-1,0 0 1,0 0 0,0 0-1,0 0 1,0 0 0,0 0-1,0 0 1,0-1 0,0 1-1,0 0 1,0 0 0,0 0-1,0 0 1,0 0 0,0 0-1,0 0 1,0 0 0,0 0-1,0-1 1,0 1 0,0 0 0,0 0-1,0 0 1,1 0 0,-1 0-1,0 0 1,8-9 44,54-44-169,4 2 1,0 4 0,94-49 0,8 13 194,-20 10 387,-133 63-493,-15 10 33,0 0-1,-1 0 1,1 0-1,0 0 0,0 0 1,0 0-1,0 0 1,0 0-1,0 0 0,0 0 1,0 0-1,0 0 1,0 0-1,0 0 1,0 0-1,0 0 0,-1 0 1,1 0-1,0 0 1,0 0-1,0 0 0,0 0 1,0 0-1,0 0 1,0 0-1,0 0 1,0 0-1,0 0 0,0 0 1,0-1-1,0 1 1,0 0-1,0 0 0,0 0 1,0 0-1,0 0 1,0 0-1,0 0 1,0 0-1,0 0 0,0 0 1,0-1-1,0 1 1,0 0-1,0 0 0,1 0 1,-1 0-1,0 0 1,0 0-1,0 0 1,0 0-1,0 0 0,0 0 1,0 0-1,0 0 1,0 0-1,0 0 1,0 0-1,0 0 0,0 0 1,1-1-1,-1 1 1,0 0-1,0 0 0,0 0 1,0 0-1,-23 5 4,-18 7 32,-50 26 1,-35 22 276,-150 91 1086,257-140-1261,-162 85 1070,168-89-1095,11-6-91,0 1 0,0-1 1,-1 1-1,1-2 0,1 1 1,-2 0-1,1 0 0,0 0 1,-1-1-1,1 1 0,-1-1 1,0 0-1,-2 0 0,5-1 16,4-3-37,-2 2-10,70-61-347,-62 55 317,116-96-299,60-27 178,-88 62-158,-60 43 218,69-52-605,-87 63 453,0-2 0,-1-2 0,15-19 0,-34 38 246,14-20-185,-14 19 188,0 1 0,0-1 1,0 1-1,1 0 0,-1-1 0,0 1 0,0 0 0,0 0 0,0 0 1,0-1-1,0 1 0,0-1 0,0 1 0,0 0 0,0-1 1,0 1-1,0-1 0,0 1 0,0 0 0,-1 0 0,1-1 1,0 1-2,0 0 0,0-1 0,-1 1 0,1 0 0,-1-1 0,1 1 0,-1 0 0,1-1 0,0 1 0,0 0 0,-1 0 0,0 0 0,1 0 0,-1 0 0,1 0 0,-1-1 0,1 1 0,0 0 0,-1 1-1,-2-1 5,0 1-1,0 0 1,-1 0-1,2 0 1,-1-1-1,-3 4 1,-129 66 745,87-42-320,-178 95 1352,161-86-1172,-77 42 664,121-69-799,61-40-469,45-27-235,64-44-234,68-93-694,-199 176 961,0-1-1,-2-1 0,17-23 1,-28 34 128,7-12-75,-12 20 141,1 0 0,-1 0 0,0 1 0,1-1 0,-1 0 0,0 0 0,0 0 0,0 0 0,0 1-1,0-1 1,0 0 0,0 0 0,0 0 0,0 1 0,0-1 0,-1 0 0,1 0 0,0 0 0,-1 0 0,1 1 0,0-1 0,0 0 0,-2-1 0,2 1 6,-1 1 1,0 0-1,1 0 0,0-1 1,0 1-1,-1 0 1,0-1-1,1 1 1,-1-1-1,1 1 0,-1 0 1,1 0-1,-1-1 1,0 1-1,0 0 0,1 0 1,0 0-1,-1 0 1,0 0-1,1 0 1,-1 0-1,1 0 0,-1 0 1,0 0-1,1 1 1,-1-1-1,-12 4 57,1 0 0,0 1 1,0 0-1,-15 9 0,-46 33 410,17-6-121,-84 56 683,-59 15 519,154-88-1145,43-23-388,-9 4 114,17-8-46,11-7-57,13-10-62,-1 0-1,31-29 1,50-55-243,-58 53 186,41-34-279,60-60-1054,-143 134 1304,-7 7 58,1 1-1,0-2 0,0 1 1,-1-1-1,0 1 1,0-1-1,0 1 1,-1-1-1,3-5 0,-4 10 59,-1-1-1,0 0 0,0 1 1,0-1-1,0 1 1,0-1-1,0 0 0,0 1 1,0 0-1,0 0 0,0-1 1,0 0-1,0 1 0,0-1 1,0 0-1,0 1 1,0 0-1,0 0 0,0-1 1,0 1-1,-1-1 0,1 0 1,0 1-1,0-1 0,-1 1 1,1-1-1,-1 1 0,1 0 1,-1 0-1,1 0 1,0-1-1,0 1 0,0-1 1,-1 1-1,0 0 0,1 0 1,-1-1-1,1 1 0,0 0 1,-1-1-1,-2 1-23,0-1 1,0 1-1,0 0 0,1 0 0,-6 0 0,6 0-9,-9 1 54,1 1 0,0 0 0,0 1 0,-1-1 1,1 2-1,-13 6 0,16-6 17,-25 10 345,-59 39 0,-23 29 447,38-26-362,39-30-165,-73 54 696,240-187-874,105-73-832,-233 179 709,169-132-836,-135 102 483,-1-2 0,49-59 0,-80 88 312,0-2 1,0 1-1,3-8 0,-7 13 39,1 0-1,-1-1 0,0 1 0,1-1 0,-1 0 0,0 1 1,0-1-1,0 1 0,0 0 0,1 0 0,-1-1 1,0 1-1,0-1 0,0 0 0,0 1 0,0-1 0,0 1 1,-1-1-1,1 1 0,0 0 0,0-1 0,0 1 1,0-1-1,-1 1 0,1-1 0,-1 0 0,1 0 1,-1 1 1,0 0-1,0 0 0,0 0 0,1 0 0,-1 0 0,0 0 1,0 0-1,1 0 0,-1 0 0,0 0 0,0 0 1,0 0-1,1 0 0,-1 0 0,-1 0 0,2 0 0,-1 1 1,-1 0-1,-16 7 8,1-1-1,-20 13 1,-37 26 211,56-34-117,-190 126 850,136-91-322,-67 48 356,131-88-921,8-7-56,0 0 1,0 0 0,0 0 0,0 0 0,0 0-1,0 0 1,0 0 0,0 0 0,0 0 0,0 0 0,0 0-1,0 0 1,0 0 0,0 0 0,0 0 0,0 0-1,0 1 1,0-1 0,0 0 0,0 0 0,0 0-1,0 0 1,0 0 0,0 0 0,0 0 0,0 0 0,0 0-1,0 0 1,0 0 0,0 0 0,0 0 0,0 0-1,0 0 1,0 0 0,0 0 0,0 0 0,0 0-1,0 0 1,0 0 0,16-9 82,60-43-623,128-115 1,-173 138 136,-2-1 0,50-66 0,-77 93 389,17-28-178,-17 28 154,-1-1 1,0 2 0,0-1 0,0-1 0,0 1 0,-1 0 0,1-1 0,0 1 0,-1-4 0,0 7 28,0-2-1,0 1 1,0 0 0,0 0-1,-1 0 1,1-1 0,0 1-1,-1 0 1,1 0 0,-1 0-1,1-1 1,0 2 0,-1-1-1,0 0 1,0 0 0,1 0 0,-1 0-1,0 0 1,0 0 0,0 0-1,1 0 1,-1 1 0,0 0-1,0-1 1,0 0 0,0 1-1,-1-1 1,2 0 0,-1 1-1,-1 0 1,2-1 0,-4 1-1,-1 0 7,0-1-1,-2 1 0,2-1 1,0 2-1,-2-1 0,-4 2 1,-9 2-124,2 1 1,-2 0-1,2 2 0,-1 0 1,1 2-1,0 0 1,1 1-1,0 1 1,1 1-1,-21 18 0,16-6-834</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30"/>
    </inkml:context>
    <inkml:brush xml:id="br0">
      <inkml:brushProperty name="width" value="0.1" units="cm"/>
      <inkml:brushProperty name="height" value="0.1" units="cm"/>
      <inkml:brushProperty name="color" value="#66CC00"/>
    </inkml:brush>
  </inkml:definitions>
  <inkml:trace contextRef="#ctx0" brushRef="#br0">823 2427 8384,'-6'-10'2704,"6"10"-2659,0 0 1,-1-1-1,1 1 1,0 0-1,0 0 1,0 0 0,-1-1-1,1 1 1,-1 0-1,1 0 1,-1 0-1,1 0 1,-1 0 0,1 0-1,0 0 1,0 0-1,0 0 1,-1 0-1,1 0 1,-1 0-1,1 0 1,-1 0 0,1 1-1,0-1 1,0 0-1,0 0 1,-1 0-1,1 1 1,0-1-1,-1 0 1,1 0 0,-1 0-1,1 0 1,0 1-1,-27 21 1380,-49 34-1,23-19-843,21-15-209,-110 76 1319,103-78-816,29-17-584,10-3-286,0-1 1,0 1 0,0 0 0,0 0-1,0 0 1,0 0 0,-1 0 0,1 0 0,0 0-1,0 0 1,0 0 0,0 0 0,0-1-1,0 1 1,0 0 0,0 0 0,0 0 0,0 0-1,0 0 1,0 0 0,-1-1 0,1 1-1,0 0 1,0 0 0,0 0 0,0 0-1,0 0 1,0 0 0,0 0 0,0 0 0,0 0-1,0 0 1,1 0 0,-1 0 0,0 0-1,0-1 1,0 1 0,0 0 0,0 0-1,0 0 1,0 0 0,10-16 229,21-19-311,3 0-1,47-38 1,-2 1-132,24-32-1008,-102 103 1193,2-2-45,0 2 0,-1-2 0,0 0-1,1 0 1,-1 1 0,0-1 0,0-1-1,0 2 1,0-1 0,1-5-1,-2 2-159,-5 4 88,-10 8 71,11-5 80,-16 8 230,1 2 1,0 0-1,-21 19 1,-47 46 684,0 2-93,64-61-693,0-2 0,-1-1 0,-31 16 0,-81 24 367,100-42-366,-42 7 0,49-15-150,28-4-5,-2 0 0,1 0 0,0 0-1,-1 0 1,1 0 0,-1 0 0,1 0 0,0 0-1,-1-1 1,1 1 0,0-1 0,-1 1 0,2 0-1,-2-1 1,1 0 0,-2-1 0,3 2 11,0 0 0,0 0 0,0-1 0,0 1 0,0 0 0,0 0-1,0 0 1,0 0 0,-1 0 0,1 0 0,0 0 0,0 0 0,0-1 0,0 1 0,0 0 0,0 0 0,0 0 0,0-1 0,0 1 0,0 0 0,1 0 0,-1 0 0,0 0 0,0-1 0,0 1 0,0 0 0,0 0 0,0 0 0,0-1 0,0 1 0,0 0 0,1 0 0,-1 0 0,0 0 0,0 0 0,0 0 0,0 0 0,1 0-1,-1 0 1,0 0 0,0 0 0,0 0 0,0 0 0,8-7-65,0 0 0,1 1 0,11-7 0,236-151-463,-28 15 385,-188 125 190,112-78 451,-149 99-480,0 1-9,0 1-1,-1-1 1,0 1 0,0-2 0,0 1 0,0 0 0,0-1 0,0 1 0,-1 0 0,3-5 0,-3 7-5,-1-1 0,0 1 0,0-1 0,1 1 0,-1-1 0,0 1 0,0 0 0,0 0 0,0-1 0,0 1 0,0-1 0,0 1 0,0-1 0,0 1 0,0-1 0,0 1 0,0 0 0,0-1 0,0 1 0,0-1 0,-1 1 0,1-1 0,0 1 0,0 0 0,0-1 0,-1 1 0,1-1 0,0 1 0,-1 0-3,0-1 0,0 0 1,0 0-1,1 1 0,-1-1 0,0 1 1,0-1-1,0 1 0,0 0 0,0 0 0,-1 0 1,-3-1-31,1 1 1,-1-1 0,-8 2-1,-7 2-44,-1 1 0,-34 12 0,-39 23-96,-92 67 24,55-27 104,68-47 199,-58 36 736,158-94-838,117-88-160,64-36 214,-136 99-26,71-47-269,-129 79 25,-22 18 147,-1-1 0,1 1 1,-1-1-1,1 0 0,-1 1 1,0-1-1,0 0 0,1 1 1,-2-1-1,3-4 0,-3 6 11,0-1 0,0 1 0,0 0 1,1 0-1,-1-1 0,0 1 0,0-1 0,0 1 0,0-1 0,0 1 0,-1-1 0,1 1 0,0-1 0,0 1 0,0 0 0,0 0 0,0 0 0,-1-1 0,1 1 0,0-1 0,0 1 0,-1-1 0,1 1 0,0 0 0,-1-1 0,1 1 0,0 0 0,-1 0-5,0-1-1,0 1 0,0-1 1,0 1-1,0 0 0,0 0 1,0-1-1,0 1 1,0 0-1,0 0 0,0 0 1,-1 0-1,2 1 0,-1-1 1,-1 1-1,-34 7-233,-58 22 1,-35 24 516,35-15 80,36-13-145,30-13-13,-1-1 1,-33 7-1,58-17-156,-13 1 39,17-3-75,0 0 0,-1 0 0,1 0 0,-1 0 0,0 0 0,1 0 0,0 0 0,-1 0 0,0 0 0,1 0 0,-1 0 0,0-1 0,1 1 1,0 0-1,0-1 0,-1 1 0,0 0 0,1-1 0,-1 1 0,1-1 0,0 1 0,-1-1 0,1 1-4,0-1 0,-1 1-1,1-1 1,0 0 0,0 1 0,0-1 0,0 1-1,0-1 1,0 1 0,0-1 0,0 0 0,0 1-1,0-1 1,0 0 0,0 1 0,0 0 0,1-1-1,-1 0 1,0 1 0,0-1 0,1 0-1,-1 1 1,0-1 0,0 1 0,0 0 0,1 0-1,0-2 1,13-12-120,-13 13 111,109-88-285,-30 26 216,76-62-117,40-33 56,-188 153 118,-1-2 0,0 0 0,0 1 0,-1-2 0,0 1 0,7-11 0,-13 17 14,0 1-1,0-1 1,1 1 0,-1-1 0,0 1 0,0 0 0,0-1 0,1 0-1,-1 1 1,0-1 0,0 0 0,0 1 0,0-1 0,0 1 0,0 0-1,0-1 1,0 0 0,-1 1 0,1-1 0,0 1 0,0-1-1,-1 1 1,1-1 0,0 0 0,-1 1 0,0-1 0,1 1 0,-1-1 0,0 1 0,1 0 0,-1-1 0,1 1 1,-1 0-1,0 0 0,1 0 0,-1 0 0,0 0 0,0 0 0,0 0 0,1 0 0,-1 0 0,1 0 0,-1 0 0,0 0 0,1 0 0,-2 0 0,-13 5-17,-1-1-1,1 2 1,1 0-1,-21 12 1,-59 41 308,73-45-242,-81 51 706,-143 66 0,219-120-651,17-7-76,9-4-20,0 0-1,0 0 1,0 0 0,0 0-1,0 0 1,0 0-1,0 0 1,0 0 0,0 0-1,0 0 1,0 0-1,0 0 1,0-1 0,0 1-1,0 0 1,0 0-1,0 0 1,0 0-1,0 0 1,0 0 0,0 0-1,0 0 1,0 0-1,0 0 1,0 0 0,0 0-1,0 0 1,0 0-1,0 0 1,0 0 0,0 0-1,0 0 1,0 0-1,0 0 1,0 0 0,0 0-1,0 0 1,0 0-1,0 0 1,0 0-1,0 0 1,0 0 0,0 0-1,0 0 1,0 0-1,0 0 1,0 0 0,0 0-1,0 0 1,0 0-1,0 0 1,0 0 0,0 0-1,0 0 1,0 0-1,16-14-85,-7 8 68,136-112-419,25-17-97,96-59-970,-256 186 1451,-7 7 13,0-2 0,0 1 0,0 0 1,0 0-1,-1-1 0,1 1 0,0-1 1,-1 0-1,0 0 0,0 0 0,0 0 1,2-5-1,-4 8 33,0 0 1,1 0-1,-1 0 1,0-1-1,0 1 1,0 0-1,0-1 0,0 1 1,1 0-1,-1-1 1,0 1-1,0-1 1,0 1-1,0 0 1,0-1-1,0 1 1,0 0-1,0 0 0,0 0 1,-1 0-1,1-1 1,0 1-1,0-1 1,0 1-1,0 0 1,0-1-1,-1 1 1,1 0-1,0 0 0,0-1 1,0 1-1,-1 0 1,1-1-1,0 1 1,-1 0-1,1 0 1,0 0-1,0 0 1,0 0-1,0 0 0,-1 0 1,1 0-1,-1 0 1,-1-1-28,-1 0 0,0 1 0,0-1 0,1 1 0,-1 0 0,1 0 0,-2 1 0,1-1 0,-2 2 0,-6 0 9,-17 7 0,-15 10 475,1 3 0,-61 39 0,-120 111 1720,189-140-1671,24-23-306,-16 12 1,51-39-284,32-32 1,-16 13-26,65-46-175,-22 18-44,-57 43 120,64-55-528,-77 64 587,-1 0-1,-2 0 1,1-1-1,14-23 1,-25 35 106,1 0 0,-1-1 0,1 1 0,-1-1 0,0 1 0,0-1 0,0 0 0,0 1 0,-1-1 0,0 0 0,1 0 0,-1 1 0,0-6 0,0 6 25,0 1 0,-1 0 0,1 0 0,0 0 0,-1 0 0,1 0 0,-1 1 0,0-1 0,0-1 0,1 1 0,-1 0 0,0 1 0,0 0 0,1-1 0,-1 0 0,0 0 0,0 0 0,0 1 1,0-1-1,0 1 0,0 0 0,0 0 0,0-1 0,0 1 0,0 0 0,0-1 0,0 1 0,0 0 0,0 0 0,-2 0 0,-5 0 15,-1 1-1,2-1 1,-2 1 0,1 0-1,0 2 1,0-2 0,-10 6 0,10-5 45,-54 22 673,-98 53-1,91-41-194,45-24-228,-86 48 1023,102-54-625,16-8-517,19-10-229,15-11-246,1-2 1,49-41-1,-41 24-326,-3-2-1,55-64 0,-80 80 193,-22 26 383,1-1-1,-1 1 1,1 0 0,-1-2-1,1 2 1,-1-1-1,2-6 1,-3 9 42,0-1-1,0 1 1,0 0-1,0-1 1,0 1 0,0-1-1,0 1 1,0-1-1,-1 1 1,1-1 0,0 1-1,0-1 1,0 1-1,-1 0 1,1 0-1,0-1 1,-1 1 0,1 0-1,0-1 1,0 1-1,0-1 1,-1 1 0,1 0-1,0-1 1,-1 1-1,1 0 1,-1 0 0,1 0-1,0 0 1,-1 0-1,-1-1-13,1 1 0,-1-1 0,1 1 1,-1 0-1,0-1 0,1 1 0,-1 0 0,1 0 0,-1 1 0,-1-1 0,-8 3-6,0 0-1,1 2 1,-1 0 0,1-1-1,-14 10 1,-89 65 763,29-19-177,0-6-90,-74 52 602,157-106-1058,-158 120 1610,133-98-1336,17-16-229,9-6-48,0 0 0,0 0 1,0 0-1,0 0 0,0 0 0,0 0 1,0 0-1,0 0 0,0 0 0,0-1 1,0 1-1,0 0 0,0 0 0,0 0 0,0 0 1,0 0-1,0 0 0,0 0 0,0 0 1,0 0-1,0 0 0,0 0 0,0 0 1,0 0-1,0 0 0,0 0 0,0 0 1,0 0-1,0 0 0,0 0 0,0 0 0,0 0 1,0 0-1,0 0 0,0 0 0,0 0 1,0 0-1,0 0 0,0 0 0,0 0 1,0 0-1,-1 0 0,1 0 0,0 0 0,0 0 1,0 0-1,0 0 0,0 0 0,0 0 1,0 0-1,0 0 0,0 0 0,0 0 1,0 0-1,0 0 0,0 0 0,0 0 0,0 0 1,0 0-1,0 0 0,0 0 0,-1 0 1,1 0-1,0 1 0,0-1 0,0 0 1,0 0-1,0 0 0,4-4 0,0 0 0,-1-1 1,2 2-1,-2 0 0,10-6 0,5-4-22,182-138-405,23-31-289,-171 138 499,46-34-557,60-51-746,-153 124 1420,1 0-1,-2-1 1,2 1-1,-2-1 1,0 1-1,7-13 0,-11 18 86,1 0-1,-1-1 0,0 1 0,0-1 0,1 0 0,-1 1 0,0-1 0,0 0 0,0 1 1,0 0-1,0-1 0,0 0 0,0 1 0,0-1 0,0 0 0,0 0 0,0 1 0,0-1 9,-1 1 0,1 0-1,0-1 1,0 1 0,-1 0 0,1-1-1,0 1 1,-1 0 0,1 0-1,0-1 1,-1 1 0,1 0-1,0 0 1,0 0 0,0 0-1,-1 0 1,1 0 0,0 0-1,-1 0 1,0 0 0,-2-1 2,1 1 0,0 0 0,-2 1 1,2-1-1,-4 1 0,4-1 20,-9 3 46,0 1-1,0-1 1,0 1-1,1 1 1,-1 1-1,-15 10 0,-52 46 786,-11 22 144,21-20-406,28-27-131,-1-2 0,-77 48 1,59-49 180,42-28-431,17-6-201,0 0-1,-1 0 1,1 0 0,0 0-1,0 0 1,0 0 0,-1 0-1,1 0 1,0 0-1,0 0 1,0 0 0,0 0-1,0 0 1,0 0 0,-1 0-1,1 0 1,0 0 0,0 0-1,0 0 1,-1 0 0,1 0-1,0-1 1,0 1 0,0 0-1,-1 0 1,1 0 0,0 0-1,0 0 1,0-1-1,0 1 1,0 0 0,0 0-1,0 0 1,0-1 0,0 1-1,0 0 1,0 0 0,0 0-1,0-1 1,0 1 0,0 0-1,0 0 1,0 0 0,0 0-1,0 0 1,0 0 0,0-1-1,0 1 1,0 0 0,0 0-1,0 0 1,0-1-1,0 1 1,0 0 0,0 0-1,0 0 1,0-1 0,0 1-1,0 0 1,0 0 0,0 0-1,0-1 1,0 1 0,1 0-1,6-13-23,7-6-19,1 1-1,33-32 1,-17 19-32,185-171-567,-192 182 593,106-87-557,-109 91 510,5-3-117,-1-1 0,0-2 0,26-30 0,-48 50 153,-2 0 0,1-1 0,-1 1 0,1-1 0,-1 1 0,3-5 0,-4 6 54,0 1-1,0 0 0,0 0 0,0 0 1,0-1-1,0 1 0,0 0 1,0 0-1,0 0 0,0 0 0,0 0 1,0-1-1,0 1 0,0 0 0,0 0 1,1-1-1,-1 1 0,0 0 1,0 0-1,-1-1 0,1 1 0,0 0 1,0-1-1,0 1 0,0 0 0,0 0 1,0-1-1,0 1 0,0 0 0,0 0 1,0 0-1,0 0 0,0 0 1,0 0-1,0-1 0,0 1 0,-1 0 1,1 0-1,0 0 0,0 0 0,-1-1 1,1 1-1,0 0 0,0 0 1,-1 0-1,1 0 0,0 0 0,0 0 1,-1 0-1,1 0 0,0 0 0,0 0 1,-9 1-11,1 0 1,1 1 0,-2 0 0,1 0-1,1 2 1,-9 2 0,11-3 28,-61 27 442,-63 42 0,-74 61 755,79-43 106,108-79-1114,14-11-154,4-2-8,9-7-3,249-195-33,-21-11-986,-202 178 595,-2-2 0,41-59 1,-71 90 332,9-15-91,-14 22 125,1-1 0,0 1 1,-1 0-1,0 0 0,1-1 0,-1 1 0,0 0 0,0-1 0,0 0 0,0 2 1,0-2-1,0 0 0,0 1 0,0 0 0,-1 0 0,0-2 0,1 2 14,0 1-1,-1-1 0,1 0 1,0 1-1,0-1 0,0 1 1,0 0-1,0 0 0,-1-1 1,1 1-1,0 0 0,-1-1 1,1 1-1,-1-1 0,1 1 1,-1 0-1,1-1 0,0 1 1,0 0-1,-1-1 0,1 1 1,-1 0-1,0 0 0,1 0 1,0 0-1,0 0 0,-1 0 1,0 0-1,1 0 0,-1 0 1,0 0-1,-6 0-1,-1 2 0,1 0-1,-1-1 1,1 1 0,-1 1 0,1 0 0,0 0-1,-7 5 1,-55 36 277,67-43-262,-216 175 1129,198-159-978,-135 103 1287,150-119-1231,6-5-122,8-9-59,-7 11-19,32-41-186,53-52 0,-66 74 97,171-158-555,-73 71-475,-109 101 991,-9 6 80,0 0 0,1 0 0,-1 0 1,1 0-1,-1 0 0,0-1 0,0 1 0,1 0 1,-2-1-1,1 1 0,1 0 0,-2-1 0,1 0 1,0 1-1,0-1 0,-1 0 0,1 1 0,0-3 1,-1 4 25,0-1 0,0 1 0,0 0 0,0-1 0,-1 1 0,1 0 0,0-1 1,0 1-1,0 0 0,0-1 0,0 1 0,0 0 0,0 0 0,0 0 0,0 0 0,0 0 0,0-1 1,-1 1-1,1 0 0,0 0 0,0 0 0,-1-1 0,1 1 0,0 0 0,-1 0 0,1 0 1,0 0-1,-1-1 0,1 1 0,0 0 0,0 0 0,0 0 0,0 0 0,-1 0 0,1 0 1,0 0-1,-1 0 0,1 0 0,0 0 0,-1 0 0,-6 1-24,1-1 0,-1 2 1,0-2-1,1 2 0,-1 0 0,1 0 0,0 1 1,-11 4-1,-24 16 303,0 2 0,-65 52 0,34-15 77,-57 45 491,3-14-20,110-82-653,-8 9 62,17-12-81,7-6-104,4-3-28,13-9-69,21-17-1,66-65-239,135-96-155,-221 174 412,212-173-1656,-218 177 1548,-9 8 91,0 0 0,-1-1-1,0 2 1,1-2 0,-1 1-1,0-1 1,1 0-1,-2 0 1,1 1 0,0-1-1,1-5 1,-3 8 49,0 0 0,0 0 0,1 0 0,-1-1 0,0 1 1,0 0-1,0 0 0,0 0 0,0 0 0,0 0 0,0 0 0,0 0 0,0 0 0,0-1 0,0 1 0,0 0 0,0 0 1,0 0-1,0-1 0,0 1 0,0 0 0,0 0 0,0-1 0,0 1 0,0 0 0,0 0 0,0 0 0,0-1 0,-1 1 1,1 0-1,0 0 0,0 0 0,0 0 0,0 0 0,0-1 0,0 1 0,0 0 0,0 0 0,0 0 0,0 0 1,0 0-1,-1 0 0,1 0 0,0 0 0,0 0 0,0 0 0,-1 0 0,1 0 0,0 0 0,0 0 0,-1 0 0,1 0 1,0 0-1,0 0 0,0 0 0,-1 0 0,1 0 0,0 0 0,0 0 0,0 0 0,0 0 0,0 0 0,0 0 0,-12 3 17,1 0 0,0 0 0,1 2 0,-20 9-1,-182 107 852,-3 34 118,151-109-589,-24 20 232,92-66-507,7-4-65,31-28-96,-13 9 6,-20 16 28,191-140-169,61-35-446,-98 44-314,-141 116 692,-19 17 48,-4 3 32,-14 6-19,-56 33 68,44-23 133,-214 109 549,-82 22 1280,312-140-1792,19-11-100,-1 2 41,40-25 73,81-53 48,108-109-697,-234 190 574,26-27-304,-26 26 281,0 0-1,0 0 1,-1 0-1,1 0 1,-1-1-1,0 2 1,1-2-1,-1 1 1,0-1-1,1-4 1,-2 7 21,0-1 1,0 0-1,0 1 1,0-1-1,0 1 1,0 0 0,0-1-1,0 0 1,0 1-1,0-1 1,-1 0-1,1 1 1,0-1-1,-1 1 1,1 0 0,0 0-1,-1-1 1,1 1-1,0-1 1,0 1-1,-1-1 1,1 1-1,-1-1 1,1 1 0,-1 0-1,1-1 1,-1 1-1,1 0 1,0 0-1,-1 0 1,1 0-1,-1 0 1,0 0 0,1-1-1,-3 1-13,-1-1 0,1 1 1,0 0-1,0 0 0,0 0 0,-6 2 0,-21 5 52,-57 24 1,-179 71 876,16-2 65,236-92-919,10-4-35,4-4-17,0 0 1,0 0-1,0 0 0,0 0 1,0 0-1,0 0 0,0 0 1,0 0-1,0 0 0,0 0 1,0 0-1,0 0 0,0 0 1,0 0-1,0 0 0,0 0 1,0 0-1,0 0 0,0 0 1,0 0-1,0 0 0,0 0 1,0 0-1,0 0 0,0 0 1,0 0-1,0 0 1,0 0-1,0 0 0,0 0 1,0 0-1,0 0 0,0 0 1,0 0-1,0 0 0,0 0 1,0 0-1,0 0 0,0 0 1,0 0-1,0 0 0,0 0 1,0 0-1,0 0 0,0 0 1,0 0-1,0 0 0,0 0 1,0 1-1,0-1 0,0 0 1,0 0-1,0 0 0,0 0 1,0 0-1,0 0 0,0 0 1,0 0-1,0 0 0,0 0 1,0 0-1,0 0 0,0 0 1,7-1-36,1 1 1,-1-1 0,1-1 0,-1 1-1,10-5 1,1 0-54,34-12-604,55-27 0,45-33-2522,-140 72 2810,78-40-1377</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31"/>
    </inkml:context>
    <inkml:brush xml:id="br0">
      <inkml:brushProperty name="width" value="0.1" units="cm"/>
      <inkml:brushProperty name="height" value="0.1" units="cm"/>
      <inkml:brushProperty name="color" value="#66CC00"/>
    </inkml:brush>
  </inkml:definitions>
  <inkml:trace contextRef="#ctx0" brushRef="#br0">246 179 4800,'-31'0'1557,"30"-1"-1521,0 1-1,1 0 0,0 0 1,-1 0-1,0 1 1,0-1-1,1 0 1,-1 0-1,1 0 1,-1 1-1,0-1 1,0 0-1,1 1 0,0-1 1,-1 0-1,-1 1 1,-100 61 2289,75-48-1688,-22 13 801,47-26-1252,-1 1 0,1-2 0,0 1 0,-1 0 0,1 0 0,0-1 0,-1 1 0,-3 0 0,10-7 412,10-2-421,1 0 0,17-7 0,-5 5-106,-21 6-60,179-74-166,-173 74 167,-9 2 15,1 1 0,-1 0 0,1-1 0,0 1 0,-1 1 0,1-1 0,0 1 0,-1-1 0,1 1 0,6 1 1,-10-1-22,0 0 0,0 0 0,0 0 0,0 0 0,0 0 0,0 0 1,0 0-1,0 0 0,0 0 0,1 0 0,-1 0 0,0 0 1,0 0-1,0 1 0,0-1 0,0 0 0,0 0 0,1 0 0,-1 0 1,0 0-1,0 0 0,0 0 0,0 0 0,0 0 0,0 0 0,0 0 1,0 0-1,0 0 0,0 0 0,0 0 0,0 1 0,0-1 1,1 0-1,-1 0 0,0 0 0,0 0 0,0 1 0,0-1 0,0 0 1,0 0-1,-1 0 0,1 0 0,0 0 0,0 1 0,0-1 0,0 0 1,0 0-1,0 0 0,0 0 0,0 1 0,-7 7 195,-13 8 114,19-16-280,-23 16 353,0-1 0,-46 19 0,30-15-139,15-7-50,7-3 172,0 0 0,-37 11 0,116-48-51,28-15-355,162-70-432,-26 34 131,-220 77 325,-3 2 12,0-1-1,0 1 1,0-1-1,0 0 0,0 1 1,0 0-1,0 0 1,0 0-1,-1 0 1,2 0-1,-2 0 1,4 1-1,-5-1 1,0 0 0,0 0 0,0 0-1,0 0 1,0 0 0,0 0 0,0 0 0,0 0-1,0 0 1,0 0 0,0 0 0,0 0 0,0 0-1,0 0 1,0 0 0,0 0 0,1 0 0,-1 0-1,0 0 1,0 0 0,0 0 0,0 0 0,0 0-1,0 0 1,0 0 0,0 1 0,0-1 0,0 0-1,0 0 1,0 0 0,0 0 0,0 0 0,0 0-1,0 0 1,0 0 0,0 0 0,0 0 0,0 0-1,0 0 1,0 0 0,0 0 0,0 0 0,0 0-1,0 0 1,0 0 0,0 1 0,0-1 0,0 0-1,0 0 1,0 0 0,0 0 0,0 0 0,0 0-1,0 0 1,0 0 0,0 0 0,0 0 0,0 0-1,0 0 1,0 0 0,0 0 0,-1 0 0,-3 3 27,-8 2 16,-72 31 643,-112 48 172,112-51-496,120-49-462,63-24-234,416-108-862,-505 145 1102,-8 2 53,2 1 0,-2-1-1,1 1 1,-1-1 0,1 1 0,0 0-1,-1 0 1,1 0 0,5 1-1,-8-1 40,0 0-1,0 0 1,0 0-1,1 0 0,-1 0 1,0 0-1,0 0 1,0 1-1,0-1 0,0 0 1,0 0-1,0 0 0,0 0 1,0 0-1,0 0 1,1 0-1,-1 0 0,0 0 1,0 0-1,0 0 1,0 0-1,0 0 0,1 0 1,-1 0-1,0 0 0,0 1 1,0-1-1,0 0 1,0 0-1,0 0 0,0 0 1,0 1-1,0-1 0,-3 5 90,-14 7 224,10-7-241,-124 72 1035,108-64-985,-1 0 27,1 1-1,-42 33 1,58-41-92,6-4-65,3-3-43,4-1-29,171-54-761,-143 47 709,48-14-1235,124-16 0,-189 38 1170,-17 1 194,1 0 0,-1 0 0,0 0 0,0 0 0,0 0 0,0 0 0,1 0 0,-1 0 0,0 0 1,1 0-1,-1 0 0,0 0 0,1 0 0,-1 0 0,0 1 0,0-1 0,0 0 0,0 0 0,1 0 0,-1 0 0,0 0 0,0 0 0,1 0 0,-1 1 0,0-1 6,0 0 1,0 1-1,0-1 0,0 0 1,0 0-1,0 1 1,0-1-1,-1 0 0,1 0 1,0 1-1,0-1 1,0 0-1,0 0 0,0 0 1,-1 0-1,1 0 0,0 0 1,0 0-1,0 1 1,0-1-1,0 0 0,0 0 1,-1 0-1,1 0 0,0 1 1,-46 21 605,-104 50 1002,28-6-450,52-27-320,57-32-673,7-5-94,0 2 0,1-1 0,-1 0 1,1 1-1,-1 0 0,2 0 0,-8 7 0,12-11-71,0 0-1,0 0 1,-1 0-1,1 0 0,0 0 1,0 0-1,0 1 1,0-1-1,0 0 0,0 0 1,0 1-1,-1-1 1,1 0-1,0 0 0,0 1 1,0-1-1,0 0 1,0 0-1,0 0 0,0 1 1,0-1-1,0 0 1,0 0-1,0 1 0,0-1 1,0 0-1,1 0 1,-1 0-1,0 0 1,0 0-1,0 0 0,0 0 1,0 1-1,0-1 1,1 0-1,-1 0 0,0 0 1,0 1-1,0-1 1,0 0-1,1 0 0,-1 0 1,8 2 23,2-2-15,-2-2 0,1 0 0,0 0 0,8-5 1,-13 6-20,271-97-823,226-67-1792,-534 176 3211,-64 33 0,-194 114 2165,283-150-2650,8-8-131,7-2-50,46-24-313,111-50-517,-71 41 6,1 6 0,129-23 0,-222 51 883,6-1-8,0 1 1,0 1-1,0-1 0,0 0 0,9 2 0,-9 2 92,-7-3-60,0 0 1,0 1-1,0-1 0,0 0 0,0 0 0,1 0 0,-1 1 1,0-1-1,-1 0 0,1 0 0,0 1 0,0-1 0,0 0 1,0 0-1,0 0 0,0 0 0,0 0 0,0 0 0,0 0 1,0 1-1,0-1 0,-1 0 0,1 0 0,0 0 0,0 0 0,0 1 1,0-1-1,-1 0 0,-2 3 57,0-1 0,0 0 0,0 0 1,-6 3-1,-91 36 1078,56-23-721,-181 84 1107,191-85-1269,24-12-138,0 0-1,-11 9 0,21-14-119,0 0-1,0 0 0,0 0 1,0 0-1,-1 0 1,1 0-1,0 0 0,0 0 1,0 0-1,-1 0 0,1 1 1,0-1-1,0 0 0,0 0 1,0 0-1,-1 0 1,1 0-1,0 0 0,0 0 1,0 0-1,0 0 0,0 0 1,0 0-1,0 1 0,0-1 1,0 0-1,0 0 0,0 0 1,0 0-1,0 1 1,0-1-1,0 0 0,0 0 1,0 0-1,0 1 0,0-1 1,0 0-1,0 0 0,0 0 1,0 1-1,0-1 1,0 0-1,9 0-60,58-20-86,148-43-1195,114-37-1243,-284 87 2300,67-17-129,-103 28 430,0 0 0,12-5 0,-24 7 336,-8 0-215,-23 9 371,-52 22 0,-34 23 612,46-20-485,53-25-502,-153 75 943,167-81-1025,-3 2 23,10-4-152,6-2-147,144-50-1081,-41 13 445,160-32-1015,-24 5 1218,-226 60 974,-9 5 319,-10 0-623,0 0 0,0 0 0,0 0 0,0 1 0,0-1 0,0 0 0,0 0 0,0 0 0,0 0 0,0 0 0,0 0-1,0 0 1,0 0 0,0 0 0,0 0 0,0 1 0,1-1 0,-1 0 0,0 0 0,0 0 0,0 0 0,0 0 0,0 0 0,0 0 0,0 0 0,0 1 0,0-1 0,0 0 0,-1 0 0,1 0-1,0 0 1,0 0 0,0 0 0,0 0 0,0 0 0,0 0 0,0 0 0,0 1 0,0-1 0,0 0 0,0 0 0,0 0 0,0 0 0,0 0 0,0 0 0,0 0 0,0 0 0,-11 8 655,-66 31 809,20-9-841,-169 99 935,144-89-1760,95-47-92,1-1 1,21-7-1,-11 5 84,172-65-1683,-190 74 1809,98-34-1190,182-32 0,-247 58 1203,-26 6 175,1 0 0,0 1 0,18 0 0,-20 3 98,-12-1-200,1 0 1,-1 0 0,0 0 0,0 0-1,0 0 1,0 0 0,0 1-1,0-1 1,0 0 0,0 0 0,0 0-1,0 0 1,0 0 0,0 1-1,1-1 1,-1 0 0,0 0 0,0 0-1,0 0 1,0 1 0,0-1 0,0 0-1,0 0 1,0 0 0,0 1-1,0-1 1,0 0 0,0 0 0,0 0-1,0 0 1,0 1 0,0-1 0,0 0-1,0 0 1,0 0 0,0 0-1,0 0 1,-1 2 67,-1 0 0,0-1 0,1 1-1,-1 0 1,1-1 0,-1 1 0,1-1-1,-2 0 1,2 0 0,-4 2 0,-121 65 1722,68-32-1332,-29 17 138,-88 49 192,173-99-939,7-3 46,10-4-59,83-39-671,-17 7 99,288-89-2012,-330 113 2872,72-11 0,-110 23-95,-1 0 0,1 0 0,0 0 0,-1 0 0,1 0 0,0 0 0,0 0 0,-1 0 0,0 0 0,1 0 0,0 0 1,0 0-1,0 1 0,-1-1 0,0 0 0,1 1 0,1 0 0,-2-1-22,0 1 1,0-1 0,0 0-1,0 1 1,0-1 0,0 0 0,0 0-1,0 0 1,0 0 0,0 1-1,0-1 1,0 1 0,0-1-1,0 0 1,0 1 0,0-1-1,0 0 1,0 1 0,0-1-1,0 0 1,0 0 0,0 0 0,0 0-1,0 1 1,-1-1 0,1 0-1,0 1 1,-3 2 116,0 1-1,0-1 1,1 0-1,-7 6 1,-99 65 1191,106-74-1315,-182 108 1150,72-43-399,94-54-667,14-5-46,5-6-46,-1 0 0,0 0 0,0 0-1,1 1 1,-1-1 0,0 0 0,0 0 0,0 0 0,0 0 0,0 0 0,1 0-1,-1 0 1,0 1 0,1-1 0,-1 0 0,0 0 0,1 0 0,-1 0 0,0 0-1,1-1 1,-1 1 0,0 0 0,0 0 0,0 0 0,0 0 0,1 0 0,6-2-7,-1 0 0,1 0 0,11-5 0,2-1-60,184-71-920,-160 62 867,361-122-785,-388 134 844,4 0-11,0 0 0,36-4 0,-54 9 86,8 0 29,-11 0-44,0 0 0,0 0 0,0 0 0,0 0 0,1 1-1,-1-1 1,0 0 0,0 0 0,0 0 0,0 0 0,1 0 0,-1 0 0,0 0-1,0 0 1,0 0 0,0 1 0,0-1 0,1 0 0,-1 0 0,0 0 0,0 1-1,0-1 1,0 0 0,0 0 0,0 1 0,0-1 0,0 0 0,0 0 0,0 1-1,0-1 1,0 0 0,0 0 0,0 0 0,0 0 0,0 0 0,0 0 0,0 0-1,-1 1 1,1-1 0,0 0 0,0 0 0,0 0 0,0 1 0,-1 0 4,1 0 1,-1 0 1,1-1-1,0 1 0,0-1 0,-1 1 1,1 0-1,-1 0 0,0 0 0,1-1 0,-1 0 1,1 1-1,-1 0 0,-1 0 0,-20 13 274,-25 12 0,8-4-30,-28 16 156,-108 61 758,158-91-876,11-5-220,8-4-222,122-52-546,-38 17-108,-26 10 335,106-42-706,-77 40 545,138-22 0,-203 47 786,-24 3-143,0 0-1,0 0 1,0 0-1,0 0 0,1 0 1,-1 0-1,0 0 0,0 0 1,1 0-1,-1 0 1,0-1-1,0 1 0,1 1 1,-1-1-1,0 0 0,0 0 1,0 0-1,1 0 1,-1 0-1,0 0 0,0 0 1,0 0-1,0 0 0,0 0 1,0 0-1,0 0 1,1 0-1,-1 0 0,0 0 1,0 0-1,0 0 0,0 0 1,1 1-1,-1-1 1,0 0-1,0 0 0,0 0 1,0 1-1,0-1 0,0 0 1,0 0-1,1 1 1,-1-1-1,0 0 0,-7 7 243,-89 48 592,29-17-452,-14 6 423,-101 40 0,81-39-454,100-45-440,7 0 6,11-5-55,153-49-1355,75-22-209,-158 56 1323,119-12 0,-201 31 456,0 0 1,0 1-1,-1 0 1,8 2-1,-11-2-80,-1 0 0,0 0 0,0 0-1,0 0 1,1 0 0,-1 0 0,0 0 0,0 0-1,0 0 1,0 0 0,0 0 0,0 0 0,0 0-1,0 0 1,1 0 0,-1 0 0,0 0 0,0 0-1,0 0 1,0 0 0,1 1 0,-1-1-1,0 0 1,0 0 0,0 0 0,0 0 0,0 1-1,0-1 1,0 0 0,1 0 0,-1 0 0,0 1-1,0-1 1,0 0 0,0 0 0,0 0-1,0 1 1,0-1 0,0 0 0,0 0 0,0 1-1,0-1 1,0 0 0,0 0 0,0 0 0,-1 0-1,1 0 1,-1 2 42,0 0 0,-1-2-1,0 2 1,1-1 0,-1 1 0,1-2-1,-1 1 1,-2 2 0,-44 21 651,-77 26 0,-23 9-29,34 2 272,82-43-533,31-18-408,-15 11-76,15-10 72,1-1-1,0 0 1,0 0 0,0 0-1,0 0 1,0 1 0,0-1-1,-1 0 1,1 0 0,0 0 0,0 0-1,0 0 1,-1 0 0,1 0-1,0 1 1,0-1 0,0 0-1,0 0 1,0 1 0,-1-1-1,1 0 1,0 1 0,0-1-1,0 0 1,0 0 0,0 1-1,0-1 1,0 0 0,0 0-1,0 0 1,0 0 0,0 1-1,0-1 1,1 0 0,-1 0-1,0 1 1,0-1 0,0 0-1,0 1 1,0-1 0,1 0-1,-1 0 1,0 1 0,0-1-1,0 0 1,1 0 0,-1 0 0,0 1-1,0-1 1,0 0 0,0 0-1,0 0 1,0 0 0,1 0-1,-1 0 1,0 0 0,0 0-1,1 0 1,-1 0 0,0 0-1,1 0 1,-1 0 0,0 0-1,3 1 2,0-1 0,-1 1 0,1-1 0,0 1 0,0-1 0,0 0 0,-1-1 0,1 1 0,0 0 0,0-1 0,-1 0 0,5-1 0,9-2 6,70-15-577,129-48 0,-17-11-81,-39 15 78,-135 53 490,57-22-110,-58 20 120,-23 12 69,0 0 0,0 0 1,0 0-1,0 0 1,0 0-1,0 0 0,0 0 1,0-1-1,0 1 1,0 0-1,0 0 0,0 0 1,0 0-1,0 0 1,0 0-1,1-1 0,-1 1 1,0 0-1,0 0 0,0 0 1,0 0-1,0 0 1,0 0-1,0 0 0,0 0 1,0 0-1,0 0 1,0 0-1,0 0 0,0-1 1,0 1-1,0 0 0,0 0 1,0 0-1,0 0 1,-1-1-1,-3-1-116,1 1 35,1 1-1,0 0 1,-1 0-1,0 1 1,-3 0-1,-40 11-1646,-5 8 495</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32"/>
    </inkml:context>
    <inkml:brush xml:id="br0">
      <inkml:brushProperty name="width" value="0.1" units="cm"/>
      <inkml:brushProperty name="height" value="0.1" units="cm"/>
      <inkml:brushProperty name="color" value="#66CC00"/>
    </inkml:brush>
  </inkml:definitions>
  <inkml:trace contextRef="#ctx0" brushRef="#br0">205 93 1984,'-1'0'118,"1"0"0,-1-1 0,0 1 0,0 0 0,0 0 0,0 0 0,0 0 0,0 0 0,1 0 0,-1 0 0,0 0 0,0 0 0,0 0 0,1 0 0,-1 0 0,0 1 0,-1 0 0,-12 2 3038,-18-2-1634,-34 7 1,7-1-136,43-6-710,15-3-397,4 1-41,27-9 217,-27 10-460,60-18-6,0 5 0,2 2 1,-1 3-1,114 2 1,-169 6-14,-4 0 27,-1 0 0,1 0 0,0 1 0,-1 0 1,0 0-1,1 0 0,6 3 0,-10-4 2,-1 0-1,1 0 0,-1 0 0,1 1 1,-1-1-1,1 0 0,-1 0 1,0 1-1,0-1 0,1 0 1,-1 0-1,0 0 0,1 0 1,-1 1-1,1-1 0,-1 0 0,0 1 1,0-1-1,0 1 0,0-1 1,0 1-1,1-1 0,-1 0 1,0 0-1,0 1 0,0-1 1,0 1-1,1-1 0,-1 1 0,0-1 1,0 1-1,0 0 0,0-1 1,0 0-1,-1 0 0,1 2 1,-1-1 11,1 0 1,-1 0 0,0 0 0,0 0 0,0 1 0,0-2 0,-1 1-1,2 0 1,-2 0 0,1 0 0,0-1 0,-1 1 0,1-1-1,-2 1 1,-78 23 474,50-16-402,18-4-68,-161 38 676,163-41-842,9-2-54,2 0 176,1 0 0,0 0 1,1 0-1,-2 1 0,2-1 0,-1 0 0,0 1 1,1-1-1,-1 1 0,2-2 0,49-12-169,99-17-1,-103 23 90,272-35-410,-302 42 488,321-12 1013,-337 13-913,1 0-1,0 1 1,0-1 0,0 1-1,2 0 1,-5-1-68,0 0 0,0 0-1,1 1 1,-1-1 0,0 0 0,0 0 0,0 0 0,0 0 0,0 0 0,0 0 0,1 0 0,-1 0 0,0 0 0,0 0 0,0 0 0,0 0 0,0 0 0,0 1 0,0-1-1,0 0 1,0 0 0,0 0 0,0 0 0,0 0 0,0 0 0,0 0 0,0 1 0,0-1 0,0 0 0,0 0 0,0 0 0,0 0 0,0 0 0,0 0 0,0 1 0,0-1-1,0 0 1,0 0 0,0 0 0,0 0 0,0 0 0,0 0 0,0 0 0,0 0 0,0 0 0,0 0 0,0 0 0,0 0 0,0 0 0,0 0 0,0 1 0,0-1 0,-14 6 419,-88 19 330,31-10-425,-110 27 232,-29 16 214,194-54-811,9-2-21,0-1 0,0 1 0,1 1 0,-1 0 0,-7 3 0,14-6 47,0 0 0,1 0 0,-1 0 0,0 0-1,0 0 1,0 0 0,0 0 0,0 0 0,0 0 0,0 0 0,0 0-1,0 0 1,0 0 0,0 0 0,0 0 0,0 0 0,0 1 0,0-1-1,0 0 1,0 0 0,0 0 0,0 0 0,1 0 0,-1 0 0,0 0 0,0 0-1,0 0 1,0 1 0,0-1 0,0 0 0,0 0 0,0 0 0,0 0-1,0 0 1,0 0 0,0 0 0,0 1 0,0-1 0,0 0 0,0 0-1,0 0 1,0 0 0,0 0 0,0 0 0,0 1 0,0-1 0,0 0-1,0 0 1,0 0 0,0 0 0,-1 0 0,1 0 0,0 0 0,0 0 0,0 0-1,0 1 1,0-1 0,0 0 0,0 0 0,0 0 0,0 0 0,0 0-1,0 0 1,0 0 0,1 0-28,2 0 0,-2 1 0,1-1-1,0 0 1,0 1 0,-1-1 0,1 0 0,0-1-1,2 1 1,125-17-669,247-37-586,-123 26 503,-2 16-336,-239 12 1063,8-1 73,-1 2 0,38 6 0,-55-7 2,-1 0 0,0 0-1,1 1 1,-1 0 0,1-1 0,-1 1 0,0 0 0,2 0-1,-3-1-8,0 1-1,1-1 1,-1 0-1,0 0 1,0 0-1,0 1 1,1-1-1,-1 0 1,0 0-1,0 1 1,0-1-1,0 0 1,0 1-1,1-1 1,-1 0-1,0 0 1,0 1-1,0-1 1,0 0-1,0 0 1,0 0-1,0 0 1,0 1-1,0-1 1,0 0-1,0 1 1,0-1-1,-1 0 1,1 0-1,0 1 1,-2 1 35,1 0 1,-1 0-1,1-1 1,-1 2-1,1-2 1,-2 1-1,2-1 1,-5 3-1,-9 5 96,1 0 0,-2-1-1,1 0 1,-23 7 0,13-6 6,-216 75 1177,163-58-933,-46 13 419,-83 28 291,175-55-1321,22-7 81,10-5 141,0 0 0,0 0 0,0 0 0,0 0 0,0 0-1,0 0 1,0 0 0,0 0 0,0 0 0,0 0 0,0 0 0,0 0 0,0 1 0,0-1 0,0 0 0,0 0 0,0 0 0,0 0-1,0 0 1,0 0 0,0 0 0,0 0 0,0 0 0,0 0 0,0 0 0,0 1 0,0-1 0,0 0 0,0 0 0,0 0 0,0 0-1,0 0 1,0 0 0,0 0 0,0 0 0,0 0 0,0 0 0,0 0 0,0 0 0,0 0 0,0 0 0,0 0 0,0 0 0,0 1-1,0-1 1,0 0 0,1 0 0,-1 0 0,0 0 0,0 0 0,0 0 0,0 0 0,0 0 0,0 0 0,0 0 0,0 0 0,0 0-1,0 0 1,0 0 0,1 0 0,-1 0 0,18 0-225,-15 0 188,48-4-233,69-15 0,-57 7 106,381-67-1855,-414 74 1902,217-33-1104,-2 19 91,-231 18 1185,-1 1 0,-1 1 1,1 0-1,1 0 0,22 7 1,-25-2 177,-10-6-224,-1 0 0,0 0 0,0 0 0,0 0 0,0 1 0,0-1 0,0 0 0,0 0 0,0 0 0,0 1 0,1-1 0,-1 0 0,0 0 0,0 1 0,0-1 0,0 0 0,0 0 0,0 0 0,0 0 0,0 0-1,0 0 1,0 1 0,0-1 0,0 0 0,0 0 0,0 1 0,0-1 0,0 0 0,0 1 0,-1 1 34,-1-1-1,1 1 1,0-1 0,-1 0-1,1 1 1,-1-1-1,1 0 1,-4 2-1,1-1 13,-18 13 186,0-2 0,-1 0 0,-28 9 0,-76 23 478,94-34-539,-63 19 296,-82 31 470,172-58-941,0 0 0,0 0-1,-5 5 1,10-8-12,1 0-1,-1 1 1,1-1-1,0 0 1,-1 1-1,1-1 1,-1 0-1,1 0 1,-1 0-1,1 1 1,-1-1-1,1 1 1,0 0-1,0-1 1,0 1-1,0-1 1,-1 0-1,1 1 1,0-1-1,0 1 1,-1-1-1,1 1 1,0 0-1,0-1 1,0 1-1,0-1 1,0 0-1,0 2 1,1-1-1,-1 0 0,1 0-1,-1-1 1,0 0 0,1 1 0,0 0 0,-1-1-1,1 1 1,0 0 0,-1-1 0,1 0 0,0 0-1,0 1 1,-1-1 0,1 0 0,0 1 0,1-1 0,11 4-72,1-1 1,1-1 0,-1-1 0,23 0 0,267-26-1455,-299 24 1499,337-56-1896,-6-22 1055,-322 75 929,4 0 590,34-14 1,-42 11-144,-10 7-485,0 0 0,0 0-1,0 0 1,0 0 0,0 0 0,0 0 0,0 0-1,1 0 1,-1 0 0,0 0 0,0 0 0,0 0-1,0 0 1,0 0 0,0 0 0,0 0 0,0-1 0,0 1-1,0 0 1,0 0 0,0 0 0,0 0 0,0 0-1,0-1 1,0 1 0,0 0 0,0 0 0,0 0-1,0 0 1,0 0 0,0-1 0,0 1 0,0 0-1,0 0 1,0 0 0,0 0 0,0 0 0,0 0 0,0-1-1,-1 1 1,1 0 0,0 0 0,0 0 0,0 0-1,-2 0 84,1-1 0,-2 0 0,2 1-1,-2-1 1,2 1 0,-2 0-1,1 0 1,1 0 0,-6 0 0,-17 3 503,1 1 0,-37 10 0,-48 20 878,-14 19 673,112-49-1943,9-3-15,3-1-91,10-3-91,24-10-174,248-89-988,86-10 528,-337 104 715,-25 4-27,-8 4-59,0 0-1,0 0 0,0 0 1,0 0-1,0 0 1,0 0-1,0 0 0,-1 0 1,1 0-1,0-1 1,0 1-1,0 0 0,0 0 1,0 0-1,0 0 1,0 0-1,0 0 0,0 0 1,0 0-1,0 0 0,0 0 1,0 0-1,-1 0 1,1 0-1,0 0 0,0 0 1,0-1-1,0 1 1,0 0-1,0 0 0,0 0 1,0 0-1,0 0 1,0 0-1,0 0 0,0 0 1,0 0-1,0 0 1,0-1-1,0 1 0,0 0 1,0 0-1,0 0 1,0 0-1,0 0 0,-69 14 370,-159 27 586,132-26-682,-83 11 228,43-16 32,126-9-436,0-1-1,0 0 0,0-1 1,1 0-1,-17-5 0,25 6-102,-10-6-41,10 6 37,1 0 0,0 0 0,0 0 0,-1-1 0,1 1 0,0-1 0,0 1 0,0 0 0,0-1 0,0 1 0,0-1 0,0 1 1,0 0-1,0-1 0,0 1 0,0 0 0,0 0 0,0 0 0,0-1 0,0 1 0,0-1 0,0 1 0,0-1 0,0 1 0,0 0 0,0-1 0,0 1 0,0-1 0,0 1 0,0 0 0,1 0 0,-1 0 0,0 0 0,0-1 1,1 1-1,-1 0 0,0 0 0,1-1 0,-1 1 0,0 0 0,0 0 0,0-1 0,1 1 0,10-8-134,1 0 1,-1 0-1,2 2 0,18-8 1,230-83-700,104-6 97,-344 98 689,-9 2 21,-1 1 0,1-2 0,10-4 0,-17 5-7,-7 2-6,-16 4-55,13-3 67,-244 41 272,173-29-59,-5 2-9,-290 53 1107,359-65-1221,-14 4 79,24-6-132,1 0 0,1 1 0,-2-1 0,1 0 0,0 1 1,0-1-1,0 0 0,0 1 0,1-1 0,-2 1 0,1 0 0,1 0 0,-1 0 1,-1 0-1,2-1-11,1 1 0,0-1 0,0 1 0,-1-1 0,0 0 0,1 0 0,0 0 0,-1 1 0,1-1 0,-1 0 0,1 0 1,-1 0-1,1 0 0,0 0 0,-1 0 0,1 0 0,1-1 0,133-5-160,-56 0 172,256-18 34,-228 16-112,615-26-611,-677 35 710,-30 1-23,-12 0 4,-7-1 23,-72 20 91,-148 34 422,-51 27 267,260-78-764,10-2-50,-1 0 0,0-1 0,0 2 0,1-1 0,-1 2 0,-7 4 1,7-1-39,6-7 40,0 0 1,0 1-1,0-1 1,0 0 0,0 0-1,0 0 1,0 1-1,0-1 1,0 0-1,0 0 1,0 1 0,0-1-1,0 0 1,0 0-1,0 0 1,0 1-1,0-1 1,0 0 0,0 0-1,0 0 1,0 0-1,0 0 1,1 0-1,-1 0 1,0 0-1,0 0 1,0 0 0,0 0-1,1 0 1,-1 1-1,2 0 4,1 0 0,-1 0 0,0-1 0,1 1-1,4-1 1,21 3-76,0-2 0,30-4 0,58-9-259,-70 7 211,300-31-951,-64 13-26,-265 21 1036,-7 1-5,1 0-1,0 1 0,-1 0 0,21 4 1,-31-4 63,0 0 0,1 0 1,-1 0-1,1 0 0,0 0 0,-1 0 1,1 0-1,-1 0 0,0 0 0,1 1 1,-1-1-1,1 0 0,-1 1 0,1-1 1,-1 1-1,0-1 0,0 1 0,1-1 1,-1 1-1,1-1 0,-1 0 0,0 0 1,1 2-1,-1-1 3,0-1 1,0 1-1,0-1 1,0 0-1,0 1 0,0 0 1,-1 0-1,1-1 1,0 1-1,0 0 1,-1-1-1,1 0 0,0 1 1,-1-1-1,1 1 1,0 0-1,0-1 1,-1 1-1,-4 4 26,1 0 0,-2 0 1,-7 4-1,-9 5 176,-34 19 1,-31 7 15,75-35-203,-258 116 701,236-106-468,-20 10 514,52-23-695,4-1-20,15 0 13,63-11-63,-53 6-40,275-48-1018,206-70-793,-505 121 1854,95-23 321,-70 15 4,-26 9-210,-6 2 21,1-2-68,-13 7 156,1-1 0,-25 5 0,8-4-6,-138 29 751,140-30-811,30-6-156,-172 30 719,129-25-398,-83-1 0,120-4-294,-13-2 41,18 2-67,1-1 0,-1 1 0,0 0 0,0 0 0,1-1 0,-1 1 0,1 0 0,0 0 1,-1 0-1,0-1 0,0 1 0,1-1 0,0 1 0,0-1 0,-1 1 0,0-1 0,1 0 0,0 1 0,-1 0 0,1-1 0,-1 0 0,1 0 0,0 0-3,0 1-1,0-1 1,0 1-1,0 0 1,0-1-1,0 1 0,0-1 1,0 1-1,0-1 1,0 1-1,0-1 1,0 1-1,1 0 1,-1-1-1,0 1 1,1-1-1,-1 1 0,0 0 1,1-1-1,-1 1 1,0-1-1,1 1 1,-1 0-1,0-1 1,0 1-1,1 0 0,-1 0 1,1 0-1,-1 0 1,1-1-1,13-8-143,2 0 0,-1 2-1,26-9 1,252-81-719,174-5 115,-353 82 677,-79 13 146,-31 4-17,-6 2-36,-13 0 24,-116 8 423,81-3-179,-206 12 239,214-13-433,-144 2 738,179-7-895,7 0-7,12-3 24,54-8 237,-39 8-181,249-44-160,48-1 240,-31 3-252,-284 46 72,-12 0 27,-10 1-48,-8 3 77,0 1 0,1 2 0,-1 0 0,-29 15 0,44-19 15,1 0 0,-1 2 0,1-2 0,-8 7 0,13-8 9,-1 0-1,0 0 1,0 0-1,0-1 1,0 1-1,0 0 1,0 0 0,1 1-1,-1-2 1,1 1-1,-1 1 1,0-1 0,1-1-1,0 2 1,-1-1-1,1 1 1,0-2 0,-1 2-1,1-1 1,0 1-1,0-2 1,0 2-1,0-1 1,0 0 0,0 0-1,0 1 1,0-1-1,1 1 1,0 1-112,0-1-1,1 1 1,-1-2-1,1 2 1,-1-2-1,1 2 1,0-1-1,3 2 1,21 20-685</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33"/>
    </inkml:context>
    <inkml:brush xml:id="br0">
      <inkml:brushProperty name="width" value="0.1" units="cm"/>
      <inkml:brushProperty name="height" value="0.1" units="cm"/>
      <inkml:brushProperty name="color" value="#66CC00"/>
    </inkml:brush>
  </inkml:definitions>
  <inkml:trace contextRef="#ctx0" brushRef="#br0">139 2745 5888,'0'0'138,"-1"0"1,0-1-1,1 1 0,0-1 1,-1 1-1,0-1 1,1 1-1,-1 0 0,1-1 1,-1 1-1,1-1 0,0 0 1,0 0-1,-1 1 1,1 0-1,0-1 0,-1 0 1,1 0-1,0 1 1,0-2-1,-1-15 2098,2 8 147,-4-12-452,3 21-1926,0 0 0,-1 0 0,1-1 0,0 1 0,-1 0 0,1-1 0,0 1 0,0 0 0,-1-1 0,1 1 1,-1 0-1,1 0 0,-1 0 0,1-1 0,0 1 0,0 0 0,-1 0 0,1 0 0,-1 0 0,1 0 0,-1 0 1,1 0-1,0 0 0,-1 0 0,1 0 0,-1 1 0,0-1 0,-13 3 18,13-3 1,1 1 0,-1-1 0,1 0 0,-1 1 0,0-1 0,1 0 0,-1 0 0,0 0 0,0 1 0,1-1 0,-1 0 0,1 0 0,-1 0 0,0-1 1,0 1-1,1 0-16,-1 0 0,1 0 1,0-1-1,0 1 0,0 0 1,-1 0-1,1 0 1,0-1-1,0 1 0,0 0 1,0 0-1,0 0 1,0 0-1,-1 0 0,1 0 1,0-1-1,0 1 0,0 0 1,0 0-1,0-1 1,0 1-1,0 0 0,0-1 1,0 1-1,0 0 0,0 0 1,0-1-1,0 1 1,0 0-1,0 0 0,1 0 1,-1 0-1,0 0 1,0 0-1,0-1 0,0 1 1,0 0-1,1 0 0,-1-1 1,0 1-1,0 0 1,0 0-1,1 0 0,-1 0 1,0-1-1,0 1 1,40-42 534,29-33-148,-62 67-679,-12 9 69,-12 10 127,-44 33 190,51-38-16,-5 3-494,16-12 104,9-7 66,196-174-471,-158 145-289,-139 116-75,77-65 1000,-158 130 350,168-139-220,-19 14 259,22-17-277,-1 1 0,1 0 0,-1 0 0,1 0-1,-1-1 1,0 0 0,1 1 0,-1-1 0,1 1 0,-1-1 0,1 0 0,-2 0-1,0 0 1,3 0-32,0 0-1,-1 0 1,1 0-1,0 0 1,0 0 0,0 0-1,0 0 1,0 0-1,0-1 1,0 1-1,0 0 1,-1 0-1,1 0 1,0 0-1,0 0 1,0 0-1,0 0 1,-1-1 0,1 1-1,0 0 1,0 0-1,0 0 1,0 0-1,0 0 1,0 0-1,-1 0 1,1 0-1,0 0 1,0 0 0,0-1-1,0 1 1,0 0-1,0 0 1,0 0-1,0-1 1,0 1-1,0 0 1,0 0-1,0-1 1,5-8 89,45-63-366,31-51-394,2-24-1629,-82 145 2274,1-2-51,1 0 1,-2-1-1,2 1 1,-2-1-1,1 0 1,-1 1-1,1-1 0,-2 0 1,2-4-1,-2 8 62,0 1 0,0-1 0,0 1 0,0-1 0,0 1 0,0-1 0,0 0 0,0 1 0,-1 0 0,1 0 0,0-1 0,0 1 0,0-1 0,-1 1 0,1-1 0,0 1 0,0-1 0,0 1 0,0 0 1,-1 0-1,1 0 0,0-1 0,-1 1 0,1-1 0,-1 1 0,1 0 0,0 0 0,0-1 0,-1 1 0,1 0 0,-1 0 0,1-1 0,-1 1 0,1 0 0,0 0 0,-1 0 0,1 0 0,-1 0 0,1 0 0,-1 0 0,1 0 0,-1 0 0,1 0 0,0 0 0,-1 0 0,1 1 0,-1-1 0,0 0 0,-2 2 12,0-1 0,0 0 0,0 0-1,0 1 1,-3 2 0,-17 12 731,-23 24 0,-12 9 345,20-22 354,37-27-1401,1 1 1,0-1-1,-1 0 0,0 1 0,0-1 0,0 0 0,1 1 1,0-1-1,-1 0 0,0 0 0,0 0 0,1 0 1,-1 1-1,-1-2 0,2 1-17,-1 0-1,1 0 1,0 0 0,0 0 0,0 0-1,0-1 1,-1 1 0,1 0 0,0 0-1,0-1 1,-1 1 0,1 0 0,0 0-1,0-1 1,0 1 0,-1 0 0,1 0-1,0 0 1,0 0 0,0 0 0,0-1-1,0 1 1,0 0 0,0-1 0,0-2 22,0 1 1,0 0-1,0 0 0,0 0 1,0 0-1,0-1 1,1 2-1,0-4 1,6-16-32,1 1 0,1-1 0,0 1 0,2 0 0,0 1 0,23-30 0,96-96-430,-57 67 215,-29 28 37,117-139-1167,-145 164 1002,-16 24 328,0 1 1,0 0-1,1 0 1,-1 0-1,0-1 0,0 1 1,0-1-1,0 1 1,0-1-1,0 1 0,0-1 1,0 1-1,0 0 0,0 0 1,0-1-1,0 1 1,0-1-1,0 1 0,0-1 1,-6-1-71,-10 8-7,-153 105 1027,138-89-486,-35 26 328,-93 64 1818,140-102-1941,14-9-426,4-3-68,5-6 60,-2 7-194,22-34 199,26-33-59,200-208-309,-249 274 133,46-51-690,73-103 0,-119 155 667,0 0 0,-1 0 0,0 1 1,1-1-1,0 0 0,0 0 0,-1-1 0,0 2 1,0-1-1,1 0 0,-1 0 0,1 0 0,-1 0 1,0 0-1,0-1 0,1 1 0,-1 1 1,0-2-1,0 1 0,-1-1 0,1 1 18,0 1 0,-1 0 0,1 0 0,0-1 0,-1 1 0,1 0-1,0 0 1,0-1 0,0 1 0,-1 0 0,1 0 0,0 0 0,-1 0 0,1-1 0,-1 1 0,1 0 0,0 0 0,0 0-1,0 0 1,-1 0 0,1 0 0,-1 0 0,-15 4 0,-18 11 316,2 2 0,-1 0 0,-44 32 0,-79 82 1388,134-108-1278,18-19-322,0 1 1,-1-1-1,1 1 0,-1-2 1,0 1-1,1-1 1,-7 4-1,11-7-90,0 1-1,-1-1 1,1 0-1,0 0 1,0 0-1,0 0 1,-1 1-1,1-1 1,0 0-1,0 0 1,0 0-1,0 0 1,0 0-1,0 0 1,-1 0-1,1 0 1,0 0 0,0 0-1,-1 0 1,1 0-1,0 0 1,0 0-1,-1 0 1,1 0-1,0 0 1,0 0-1,-1 0 1,1-1-1,0 1 1,0 0-1,0 0 1,0 0-1,0 0 1,0 0 0,0-1-1,-1 1 1,2-8 88,9-10-78,19-19-225,0 0 0,42-39 0,26-29-610,-85 90 602,-4 6-61,-1 1-1,0-1 1,-1 0 0,0-1 0,0 0-1,8-20 1,-14 30 266,0 0 1,0 0-1,0 0 1,0 0-1,0 0 0,0-1 1,0 1-1,0 0 1,0 0-1,0 0 0,0 0 1,0 0-1,0 0 0,0 0 1,0 0-1,0 0 1,0 0-1,0 0 0,0 0 1,0-1-1,0 1 0,0 0 1,0 0-1,0 0 1,0 0-1,0 0 0,0 0 1,0 0-1,0 0 0,0 0 1,0 0-1,0 0 1,0 0-1,0 0 0,0 0 1,0 0-1,0 0 0,0 0 1,0 0-1,0 0 1,0 0-1,0 0 0,0 0 1,0-1-1,-1 1 0,1 0 1,0 1-1,0-1 1,0 0-1,0 0 0,0 0 1,0 0-1,0 0 0,0 0 1,0 0-1,0 0 1,0 0-1,0 0 0,-1 0 1,1 0-1,0 0 0,-7 3-247,-7 6 92,-19 18 204,0 1-1,2 2 0,-29 35 0,-75 109 1464,110-139-1081,15-21-219,5-8-97,0 1 1,1-1-1,-10 8 1,14-14-102,0 0 0,0 0 0,0 0 0,0 0 0,0 0 0,0 0 0,0 1 0,0-1-1,0 0 1,0 0 0,0 0 0,0 0 0,0 0 0,0 0 0,0 0 0,0 0 0,0 0 0,0 0 0,0 0 0,0 0 0,-1 0 0,1 0 0,0 0 0,0 0 0,0 0 0,0 0 0,0 0 0,0 0 0,0 0 0,0 0 0,-1 0 0,1 0 0,0 0 0,0 0 0,0 0 0,0 0 0,0 0 0,0 0 0,0 0 0,0 0 0,-1 0 0,1 0 0,0 0 0,0-1 0,0 1-1,0 0 1,0 0 0,0 0 0,0 0 0,0 0 0,0 0 0,0 0 0,0 0 0,0 0 0,0 0 0,0 0 0,0 0 0,1-7 102,13-16-93,20-26 0,-21 31-5,2 2 1,0-1 0,20-15-1,55-39 115,-14 12-231,-34 22 1,-22 19-24,0 0 0,1 1 1,33-18-1,-50 34-140,-4 2 128,-5 7-29,-5 4 34,0-2-1,0 1 1,-15 10-1,-14 13-65,4 3 287,-57 79-1,-22 52 410,45-60-144,61-96-273,1-1-5,0-1 1,-1 0-1,-18 18 1,42-62-357,17-27-669,1 1-1,4 1 1,77-92 0,-105 139 794,-5 7 116,0 0 0,-1-1 0,0 1 0,-1-1 0,1 0 0,-1 0 0,4-6 0,-7 11 43,0 1 0,0 0 0,0 0 0,0 0 1,0-1-1,0 1 0,0 0 0,0 0 0,0 0 0,0-1 0,0 1 0,0 0 0,0 0 0,0 0 0,0 0 0,0 0 0,0 0 0,0 0 0,0-1 0,0 1 0,0 0 1,0 0-1,0 0 0,0-1 0,0 1 0,0 0 0,0 0 0,0 0 0,0-1 0,0 1 0,0 0 0,0 0 0,0 0 0,0-1 0,-7 3 30,-8 9 230,14-10-250,-13 10 124,0 2 0,1 0 0,-20 25 1,-29 50 328,3-2 91,17-32-155,-41 52 1274,83-105-1654,0-1 0,0 0 0,-1 0 0,1 0 0,0 0-1,0 1 1,-1-1 0,1 0 0,0 1 0,-1-1 0,1 0 0,0 0 0,0 0 0,0 1-1,-1-1 1,1 0 0,0 0 0,-1 0 0,1 0 0,-1 0 0,1 0 0,-1 1-1,1-2-5,0 1-1,0-1 0,0 1 1,0-1-1,0 1 0,0-1 1,0 1-1,0 0 0,0 0 1,0-1-1,0 1 0,0-1 1,0 1-1,0-1 0,0 1 1,0-1-1,0 1 0,0 0 1,0 0-1,1-1 0,10-26 20,20-35 1,-19 40-59,34-58 9,87-119-1,-76 123-610,71-129 0,-127 203 598,0 0 0,0 1 0,0-1 0,-1 0 0,1 1 0,-1-1 0,1 0-1,-1 0 1,1 0 0,-1-1 0,0 2 32,0 1-1,0 0 1,0 0 0,0 0-1,0 0 1,0-1 0,0 1-1,0 0 1,0 0 0,0 0 0,0 0-1,0 0 1,-1-1 0,1 1-1,0 0 1,0 0 0,0 0-1,0 0 1,0 0 0,0 0-1,0 0 1,-1 0 0,1 0-1,0 0 1,0 0 0,0 0-1,0 0 1,-1 0 0,1 0-1,0 0 1,0 0 0,0 0 0,0 0-1,0 0 1,0 0 0,0 0-1,0 0 1,0 0 0,0 0-1,-1 0 1,-9 6 94,-117 115 1055,81-72-185,-76 58 1,79-75-254,42-32-695,0 1 0,0 0 0,0 0 1,0-1-1,0 0 0,0 1 0,0 0 0,0-1 0,0 1 0,0-1 0,0 0 0,0 0 1,-1 1-1,2-1 0,-2 0 0,0 0 0,1 0-14,1 0 0,0 0-1,0 0 1,0 0 0,0 0 0,-1 0-1,1 0 1,0 0 0,0-1 0,0 1-1,0 0 1,0 0 0,0 0 0,-1 0-1,1 0 1,0 0 0,0 0 0,0 0-1,0 0 1,0-1 0,0 1 0,0 0 0,0 0-1,0 0 1,0 0 0,0 0 0,0 0-1,0-1 1,0 1 0,0 0 0,0 0-1,0 0 1,0 0 0,0 0 0,0-1-1,0 1 1,0 0 0,0 0 0,0 0-1,0 0 1,0 0 0,0 0 0,0 0-1,0 0 1,0 0 0,0 0 0,0-1 0,4-6-59,-1 4 12,16-24-216,-4 5 168,18-19-1,52-58-29,54-56-219,74-62-531,-201 203 689,-12 14 184,0 0 0,0 0 0,0 0 0,0 0 0,0 0 0,0 0 0,0 0 0,0 0 0,0 0 0,0 0 0,0 1 0,0-1 0,0 0 0,0 0 0,0-1 0,-1 1 0,1 0 0,0 0 0,0 0 0,0 0 0,0 0 0,0 0 0,0 0 1,0 0-1,-1 0 0,1 0 0,0 0 0,0 0 0,0 0 0,0 0 0,0 0 0,0 0 0,0 0 0,0-1 0,0 1 0,0 0 0,0 0 0,0 0 0,0 0 0,-1 0 0,1 0 0,0 0 0,0 0 0,0-1 0,0 1 0,0 0 0,0 0 0,0 0 0,0 0 0,0 0 0,0 0 0,0 0 0,0 0 0,0 0 0,0 0 1,0 0-1,1 0 0,-1 0 0,0 0 0,0 0 0,0 0 0,0 0 0,0 0 0,0-1 0,-4 2-24,0 1 0,0 0-1,1-1 1,-1 2 0,1-1 0,-1 1 0,-3 3 0,-4 2 0,-198 179 287,208-187-261,-68 71 227,-29 27 608,85-85-672,7-8-75,1 0 0,-9 6-1,8-9-104,5-6-10,5-7-30,2-2-10,14-24 0,-13 27 57,24-39-33,2 3 1,2 1-1,66-66 0,-35 43-280,-2-4-1,65-96 1,-129 167 305,1 0 0,0 0 1,-1 0-1,1 0 1,-1 1-1,0-1 0,0 1 1,1-1-1,-1 0 0,1-1 1,-1 2-1,0-1 0,1-2 1,-1 3 13,-1 0 0,1 0 0,0 0 0,0 0 0,0 0 0,-1 0 0,1 0 0,0 0 1,0 0-1,-1-1 0,1 1 0,0 0 0,0 0 0,0 0 0,0 0 0,0 0 0,0 0 0,-1 0 1,1 0-1,0 0 0,0 0 0,-1 0 0,1 0 0,0 0 0,0 0 0,-1 0 0,1 0 1,0 0-1,0 0 0,0 0 0,0 1 0,0-1 0,-1 0 0,-4 1 4,0 2 1,2-1-1,-10 6 0,-88 62 86,-128 99 719,87-52 379,140-115-1182,1-1 1,0-1 0,-1 1-1,1 0 1,0 0-1,-1 0 1,1 0 0,-1-1-1,-1 1 1,3-1-4,0 0 0,0 0-1,0 0 1,-1 0 0,1 0 0,0 0 0,0 0 0,0 0 0,0 0 0,0 0 0,0-1 0,0 1-1,0 0 1,0 0 0,0 0 0,0 0 0,0 0 0,0 0 0,0 0 0,0 0 0,-1 0 0,1 0-1,0 0 1,0 0 0,0 0 0,0 0 0,0 0 0,0 0 0,0 0 0,0 0 0,0 0 0,0-1 0,0 1-1,0 0 1,0 0 0,0 0 0,0 0 0,0 0 0,0 0 0,0-1 0,3-9-18,4-3 3,1 0-1,-1 0 0,2 1 0,0 0 0,17-16 0,58-50-185,-48 48 217,-13 10-57,53-47-379,80-91-1,-154 155 388,10-11-72,-12 13 98,0 0-1,1 0 1,0 1 0,-1 0 0,1-1 0,-1 0-1,0 0 1,0 0 0,0 1 0,0-1 0,0 1-1,1-1 1,-1 0 0,0 0 0,0 0-1,0 0 1,0 0 0,0 1 2,0-1-1,-1 1 1,1 0-1,0 0 1,0-1-1,0 1 1,0 0-1,0 0 1,0-1-1,0 1 1,-1 0-1,1 0 1,0 0-1,-1 0 1,1 0 0,0 0-1,-1 0 1,1 0-1,0 0 1,0 0-1,0 0 1,0 0-1,0 0 1,-1 0-1,1 0 1,0 0-1,-1 0 1,1 0-1,0 0 1,-1 0-1,1 0 1,0 0 0,0 0-1,0 0 1,0 0-1,-1 0 1,1 0-1,0 0 1,0 1-1,-1-1 1,-12 8-160,12-7 144,-103 73-633,-81 61 984,78-55 791,78-59-586,29-21-532,0 0 1,0 0 0,0 0 0,0 0-1,0 0 1,0-1 0,0 1 0,0 0-1,0 0 1,0 0 0,0 0 0,0 0-1,0 0 1,0 0 0,0 0-1,0 0 1,0 0 0,0 0 0,0 0-1,0 0 1,0 0 0,0 0 0,0-1-1,0 1 1,0 0 0,0 0 0,0 0-1,0 0 1,0 0 0,0 0-1,0 0 1,0 0 0,-1 0 0,1 0-1,0 0 1,0 0 0,0 0 0,0 0-1,0 0 1,0 0 0,0 0 0,0 0-1,0 0 1,0 0 0,0 0 0,0 0-1,0 0 1,0 0 0,0 0-1,0 0 1,-1 0 0,1 0 0,0 0-1,0 0 1,0 0 0,0 0 0,0 0-1,0 0 1,0 0 0,0 0 0,0 0-1,4-7 64,8-9-13,58-46 66,32-36-68,54-75 107,-64 70-348,-85 94 164,-3 5-17,0 0 1,-1 0-1,1 0 0,-1 0 1,0-1-1,0 1 0,2-7 0,-5 11 36,1-1-1,-1 1 1,0-1 0,0 1-1,0 0 1,1 0-1,-1 0 1,0-1-1,0 1 1,0 0-1,0-1 1,0 1-1,0-1 1,0 1 0,0-1-1,0 1 1,0 0-1,0 0 1,0 0-1,0-1 1,0 1-1,0-1 1,-1 1-1,1-1 1,0 1-1,0 0 1,-1-1 0,1 0-1,-1 1-8,0 0-1,1 0 1,0 0-1,-1 0 1,0 0-1,0 0 1,1 0-1,-1 0 1,0 0-1,1 0 1,-1 0-1,0 0 1,1 0-1,-1 0 1,-1 1-1,-8 3-28,1 0 0,-1 1-1,1 0 1,-1 0 0,-11 11-1,-121 93-137,88-65 132,51-41 48,-142 110 28,-7-10 571,140-96-599,20-15-95,0-2 39,50-50 28,140-130-162,-98 110 34,124-112-1244,-207 175 1257,-8 9 11,12-15 0,-17 15 60,-4 8 73,0 0 0,0 0 0,0 0 0,0 0 0,0 0 0,0 0 0,0 0 0,0 0 0,0 0 0,0 0 0,0 0 0,0 0 0,0-1 0,-1 1 0,1 0 0,0 0 0,0 0 0,0 0 0,0 0 1,0 0-1,0 0 0,0 0 0,0 0 0,0 0 0,0 0 0,0 0 0,0 0 0,0 0 0,0-1 0,0 1 0,0 0 0,0 0 0,0 0 0,0 0 0,0 0 0,0 0 0,0 0 0,0 0 0,-1 0 0,1 0 0,0 0 0,0 0 0,0 0 0,0 0 0,0 1 0,-16 4-118,8-1 150,-373 146 3052,375-148-3024,2 0-16,1-1 0,-1 1 0,0 0 0,0-1 0,0 0 0,-8 1 0,12-2-40,0 1 0,0-1 0,0 0 0,0 0 0,0 0 0,0 0-1,-1 0 1,1 0 0,0 0 0,0 0 0,-1 0 0,1 0 0,0 0 0,0 0-1,-1 0 1,1 0 0,0 0 0,0 0 0,0 0 0,0 0 0,0-1-1,0 1 1,-1 0 0,1 0 0,0 0 0,0 0 0,0 0 0,-1-1 0,1 1-1,0 0 1,0 0 0,0 0 0,0 0 0,0-1 0,-1 1 0,1 0-1,0 0 1,0-1 0,0 1 0,0 0 0,0 0 0,0 0 0,0 0 0,0 0-1,0 0 1,0-1 0,0 1 0,0 0 0,0-1 0,6-8 43,5-2-52,0 1 1,1 1-1,23-16 0,-7 7 18,195-149 37,-218 163-39,62-58-2039,-64 61 1599,-2-2 0,2 2-1,-2-2 1,1 1 0,2-5 0</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34"/>
    </inkml:context>
    <inkml:brush xml:id="br0">
      <inkml:brushProperty name="width" value="0.1" units="cm"/>
      <inkml:brushProperty name="height" value="0.1" units="cm"/>
      <inkml:brushProperty name="color" value="#66CC00"/>
    </inkml:brush>
  </inkml:definitions>
  <inkml:trace contextRef="#ctx0" brushRef="#br0">878 558 7456,'-3'-7'2263,"2"7"-2068,1-1 0,-1 0-1,1 0 1,-1 1 0,1 0 0,-1-1 0,1 0 0,0 0 0,0 1 0,0-1 0,0 1-1,0-1 1,0 0 0,0 0 0,0-1 0,-23 42 2680,-4-5-2289,-1-2 0,-1-1 0,-46 38 0,-109 70 461,180-137-1023,-3 3-18,0-1 1,0-1-1,-1 0 0,0 0 1,0-1-1,1 1 1,-11 1-1,18-5-13,-1 1 1,1-1-1,-1 0 0,0 0 1,1 0-1,-1 1 0,0-1 0,0 0 1,0 0-1,1 0 0,0-1 1,-1 1-1,0 0 0,0 0 0,1 0 1,-1-1-1,1 1 0,-1 0 1,0 0-1,0-1 0,1 1 4,-1-1 0,1 0 0,0 1 0,0-1 0,0 1 0,0-1 0,0 1 0,0 0 0,0 0 0,0-1 0,0 0 0,0 1 0,0-1 0,0 1 0,1-1 0,-1 1 0,0-1 0,0 1 0,0 0 0,0 0 0,0-1 0,0 1 0,1-1 0,2-4-47,1 0 0,0 0 1,5-4-1,-9 8 30,21-23-149,-8 10 142,23-21-1,-15 15-727,37-42 1,-46 48 690,-10 13 43,-2 0 42,1-1-1,1 1 0,-1 1 1,-1-2-1,1 1 1,0 0-1,0 0 0,-1-1 1,1 0-1,0 2 0,0-4 1,-1 4-12,-1 0 0,1-1 0,0 1 1,0 0-1,-1 0 0,1 0 0,0 0 1,0 0-1,-1 0 0,1 0 0,0 0 1,0 0-1,0 0 0,0 0 0,0 0 0,-1 0 1,1 0-1,0 0 0,-1 0 0,1 0 1,0 0-1,0 0 0,-1 0 0,1 0 0,0 0 1,0 0-1,0 0 0,0 0 0,0 1 1,0-1-1,-1 0 0,1 0 0,0 0 1,0 1-1,-12 6 106,11-6-84,-51 33 209,2 3 0,-74 72 0,118-103-339,0-1-1,0 0 0,0 0 1,-1-1-1,-10 6 1,19-14 93,-1 1-1,2-1 1,-2 1 0,2-2 0,3-3-1,4-6-93,2 1-1,-1 1 0,2-1 0,19-14 0,60-37-63,-66 46 22,8-4-63,67-51-427,-67 43 352,0 0 1,37-49 0,-62 65 268,-9 14 11,0 0 0,0 0 0,0-1 0,0 1 0,0 0 0,0 0 0,0 0 0,0 0 0,0 0 0,0 0 0,0 0 0,0-1 0,0 1 0,0 0 0,0 0 0,0 0 0,0 0 0,0 0 0,0 0 0,0-1 0,0 1 0,0 0 1,0 0-1,0 0 0,0 0 0,0 0 0,0 0 0,0 0 0,0 0 0,0 0 0,0 0 0,0 0 0,0 0 0,0 0 0,-1 0 0,1 0 0,0 0 0,0 0 0,0 0 0,-8 2 0,-61 51 195,13-10-81,-24 11 278,-57 41-133,45-14 280,-55 41-268,143-119-293,-1 1-22,1-1-1,-1 0 0,0 0 1,-5 2-1,10-5 37,0 0 0,0 0 1,0 0-1,-1 0 0,1 0 1,0 1-1,0-1 0,-1 0 0,1 0 1,0 0-1,-1 0 0,1 0 1,0 0-1,-1 0 0,1 1 1,0-1-1,0 0 0,0 0 0,0 0 1,-1 0-1,1-1 0,0 1 1,-1 0-1,1 0 0,0 0 1,-1 0-1,1 0 0,0 0 0,0 0 1,0-1-1,0 1 0,0 0 1,-1 0-1,1 0 0,0 0 1,0 0-1,-1 0 0,1 0 0,0-1 1,0 1-1,0 0 0,-1-1 1,1 1-1,0 0 0,0 0 0,0-1 1,0 1-1,0 0 0,0-1 1,0 1-1,0 0 0,0 0 1,-1 0-1,1 0 0,1-1 0,-1 1 1,0 0-1,0-1 0,0 1 1,0-1-1,6-16-327,5-2 198,1 1 1,0 0 0,2 2-1,21-23 1,-8 13 45,50-36 0,206-153-277,-273 208 338,-5 3-29,0 0 0,0 0 0,0-1 0,0 1 0,-1-1 0,1 0 0,3-6 0,-8 11 57,0 0 0,0 0-1,0 0 1,0 0 0,0 0-1,0 0 1,0-1 0,1 1-1,-1 0 1,0 0 0,0 0 0,0 0-1,0 0 1,0 0 0,0 0-1,0-1 1,0 1 0,0 0-1,0 0 1,0 0 0,0 0-1,0 0 1,0 0 0,0-1-1,0 1 1,0 0 0,0 0 0,0 0-1,0 0 1,0 0 0,0 0-1,0-1 1,0 1 0,-1 0-1,1 0 1,0 0 0,0 0-1,0 0 1,0 0 0,0 0 0,0 0-1,0 0 1,0 0 0,0 0-1,0 0 1,0 0 0,-6 0 24,-8 4 160,-76 55 163,24-15-172,10-6 109,-86 74 1,49-28-88,-69 61-235,137-128-280,25-16 307,0-1 0,0 0 1,-1 0-1,1 0 1,-1 0-1,1 1 0,0-1 1,-1 0-1,1 1 1,-1-1-1,1 0 0,0 0 1,0 0-1,-1 0 1,0 0-1,1 1 0,-1-1 1,1 0-1,0 0 1,0 0-1,-1 0 0,1 0 1,-1-1-1,0 1 1,7-10-335,29-34 51,72-69 0,50-25 568,43-27 214,-181 149-481,26-27 0,-37 33 44,-7 6-13,-3 4 18,-12 8-94,1 1 1,-14 11-1,-4 3 58,-169 126 403,143-106-106,-39 31 607,93-72-888,0 1 10,1 0 0,-1-1 0,0 0 0,0 1 0,-1-2-1,-4 3 1,6-5-20,4-3-66,5-5-94,91-81-47,-60 56 99,27-23 81,15-12 79,77-86 1,-147 141-94,-10 14 16,0 0 0,0 0 0,0 0 0,0 0 0,0-1 0,0 1 0,0 0 0,0 0 0,0 0 0,0 0 0,0-1 0,0 1 0,0 0 0,0 0 0,0 0 0,0 0 0,0 0 0,0 0 0,0 0 0,0 0 0,0 0 0,0 0 0,0 0 0,0 0 0,0-1 0,0 1 0,0 0 0,0 0-1,0 0 1,0 0 0,0 0 0,0 0 0,0 0 0,-1 0 0,1-1 0,0 1 0,0 0 0,0 0 0,0 0 0,0 0 0,-1 0 0,1 0 0,0 0 0,0 0 0,0 0 0,0 0 0,0 0 0,-1 0 0,1 0 0,0 0 0,0 0 0,0 0 0,0 0 0,0 0 0,0 0 0,0 0-1,0 0 1,0 1 0,0-1 0,0 0 0,0 0 0,-1 0 0,1 0 0,0 0 0,0 0 0,0 0 0,-8 3 1,0 0-1,1 1 1,0 1 0,-9 4-1,1 1 19,-110 80 213,54-36 29,29-24-80,-71 50 994,106-77-970,7-3-201,0 0-1,0 0 1,0 0 0,0 0-1,-1 0 1,1 0 0,0 0-1,0 0 1,0 0 0,0 0-1,0 0 1,0 0 0,0 0-1,0 0 1,0 0 0,0 0-1,0 0 1,0 0 0,-1 0-1,1 0 1,0 0 0,0 0-1,0 0 1,0 0 0,0 0-1,0 0 1,0 0 0,0 0-1,0 0 1,0-1 0,0 1-1,0 0 1,0 0 0,0 0-1,0 0 1,0 0 0,0 0-1,0 0 1,0 0 0,0 0-1,0 0 1,0 0 0,0 0 0,0 0-1,0 0 1,0 0 0,0 0-1,0 0 1,0 0 0,0 0-1,6-14-54,56-66-743,83-87-1,-91 106 323,-48 55 420,1 0-15,-1 0-1,-1-2 0,1 2 1,-2-2-1,1 1 1,5-11-1,-10 17 64,1 0 1,-1 0-1,1 0 0,-1 0 1,0 1-1,0-2 0,0 1 1,0 0-1,0 1 0,0-1 0,0 0 1,0-1-1,0 1 0,0 1 1,0-2-1,0 1 2,-1 0 0,1 1 0,0-1 0,-1 1 0,1 0 0,0 0-1,-1-1 1,1 1 0,-1-1 0,1 1 0,0 0 0,0-1 0,-1 1 0,1 0 0,-1-1 0,1 1 0,-1 0 0,1 0 0,0 0 0,-2 0 0,0 0-20,-1-1 0,0 1 0,0 0 0,1 0 0,-1 1 1,0-1-1,1 0 0,0 1 0,-5 1 0,-8 4-19,1 0 0,0 2 1,-23 15-1,-39 34 219,58-42-80,-154 112 1343,121-91-352,63-51-891,18-13-65,27-28-493,-22 18 52,77-91-924,-109 125 1178,0 1 0,0-1-1,0 0 1,0-1-1,-1 1 1,0 0-1,0 0 1,0-1-1,2-6 1,-4 11 50,0 0-1,0 0 1,0-1 0,0 0 0,0 1 0,0-1 0,0 1-1,0-1 1,0 0 0,0 1 0,0 0 0,0 0-1,-1-1 1,1 1 0,0-1 0,0 0 0,-1 1 0,1-1-1,0 1 1,-1 0 0,1 0 0,0-1 0,-1 1-1,1 0 1,0-1 0,0 1 0,-1-1 0,1 1-1,-1 0 1,1-1 0,-1 1 0,1 0 0,0 0 0,0-1-1,-1 1 1,1 0 0,-1 0 0,0 0 0,1 0-1,-1 0 1,1 0 0,0 0 0,-1 0 0,1 0 0,-1 0-1,1 0 1,-1 0 0,-3 1-8,0 0-1,1 0 1,-1 0 0,-5 2 0,9-3 13,-25 12 200,1 1 1,0 2-1,-26 18 0,31-20-68,-133 99 2402,146-107-2050,15-13-344,30-26-78,-2 1-658,0-3-1,46-56 0,-79 87 468,10-15-433,-14 19 521,1 1 1,0-1-1,-1 0 0,1 0 1,-1 0-1,1 1 0,-1-1 1,0 0-1,0 0 0,0-1 1,0 2-1,0-1 0,0 0 1,0 0-1,0 0 0,0 0 1,0 0-1,0 0 0,0-1 1,0 1 22,-1 1 0,1-1-1,-1 1 1,1-1 0,-1 1 0,1-1 0,-1 1 0,1-1 0,0 1 0,-1 0-1,0 0 1,1 0 0,-1 0 0,1-1 0,-1 1 0,1 0 0,-1 0 0,0 0 0,1 0-1,0 0 1,-1 0 0,0 0 0,0 0 0,0 0 0,-17 4-79,14-3 60,-9 3 98,-23 11-1,-2-1 731,28-9-525,6-5-47,1 2 0,-1-1 0,0 1-1,0-2 1,0 0 0,-3 1-1,7-1-203,-1 0-1,1 0 0,0 0 1,-1 0-1,1 0 0,0 0 1,0 0-1,-1 0 0,1 0 1,0 0-1,0 0 0,0 0 1,0 0-1,-1 0 0,1 0 1,0 0-1,-1-1 0,1 1 1,0 0-1,0 0 0,-1 0 1,1 0-1,0 0 0,0 0 1,-1 0-1,1 0 0,0-1 1,0 1-1,0 0 0,0 0 1,0-1-1,0 0 0,4-7 213,12-10-78,-15 17-134,20-19 80,-1 1-628,0-1 0,24-31 0,-42 48 412,-1 1 0,0 1 0,1-2 0,-2 2 0,2-2 0,-1 2-1,-1-2 1,1 1 0,0-1 0,-1 1 0,1 0 0,-1 0 0,1-6 0,-1 8 97,0 0 1,0 0 0,0 0 0,0-1-1,0 1 1,0 0 0,0 0 0,0 0-1,0-1 1,0 1 0,0 0 0,-1 0 0,1 0-1,0 0 1,0 0 0,0 0 0,0 0-1,0 0 1,0 0 0,-1-1 0,1 1 0,0 0-1,0 0 1,0 0 0,0 0 0,-1 0-1,1 0 1,0-1 0,0 1 0,0 0 0,-1 0-1,1 0 1,0 0 0,0 0 0,0 0-1,0 0 1,0 0 0,-10 2-668,-8 8-2487,18-10 3080,0 0-1,-1 0 1,1 0 0,0 1 0,-1-1 0,1 0 0,0 1 0,0-1 0,-1 0 0,1 1 0,0-1 0,0 0 0,0 1-1,0-1 1,0 0 0,0 0 0,0 0 0,0 1 0,0-1 0,0 1 0,0-1 0,-1 1 0,4 9-4702</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35"/>
    </inkml:context>
    <inkml:brush xml:id="br0">
      <inkml:brushProperty name="width" value="0.1" units="cm"/>
      <inkml:brushProperty name="height" value="0.1" units="cm"/>
      <inkml:brushProperty name="color" value="#66CC00"/>
    </inkml:brush>
  </inkml:definitions>
  <inkml:trace contextRef="#ctx0" brushRef="#br0">220 1665 5632,'18'-29'1834,"-17"28"-1755,0 0 0,0-1 0,-1 1 0,1 1 0,0-2-1,0 1 1,0 0 0,2 0 0,86-71 2251,-72 56-575,-17 16-1723,0 0-1,0 0 1,0 0-1,-1 0 1,1 0-1,0 0 1,0 0-1,0 0 1,0 0-1,0 0 1,0 0 0,0 0-1,0 0 1,-1 0-1,1 0 1,0 0-1,0 0 1,0 0-1,0 0 1,0 0 0,0 0-1,0 0 1,0 0-1,0 0 1,0 0-1,0 0 1,0 0-1,0 0 1,0 0-1,0 0 1,0 0 0,0 0-1,0-1 1,0 1-1,0 0 1,0 0-1,0 0 1,0 0-1,0 0 1,0 0 0,0 0-1,-1 0 1,1 0-1,0-1 1,0 1-1,0 0 1,0 0-1,0 0 1,0 0-1,0 0 1,0 0 0,0 0-1,1 0 1,-1-1-1,0 1 1,0 0-1,0 0 1,0 0-1,0 0 1,0 0 0,0 0-1,0 0 1,0 0-1,0-1 1,-7 2 397,-7 5 29,0 0 0,-15 10 0,6-4-168,-37 21 326,-28 12 592,86-43-1164,-1-2 0,0 2 1,0-1-1,-5 0 0,8-1-41,-1 0 0,1 0 0,0 0 0,-1 0 0,1 0 0,0 0 0,-1 0 0,1 0 0,0 0 0,0 0 0,0 0-1,0 0 1,-1 0 0,1 0 0,0 0 0,0 0 0,-1 0 0,1 0 0,0-1 0,-1 1 0,1 0 0,0 0 0,0-1 0,0 1-2,0-1-1,0 0 1,0 1 0,0 0-1,0 0 1,0-1 0,0 1-1,0-1 1,0 0-1,0 1 1,0-1 0,0 1-1,0-1 1,0 1 0,0 0-1,0-1 1,1 0 0,1-4-42,0 1 0,0 0 0,1 0 0,0 0 0,0-1 0,0 1 0,4-3 0,3-5-127,38-42-445,77-68 1,-35 37 562,-84 80 65,-1 0 34,0 0 0,0 0 0,-1 0 0,1-1 0,-2 0 0,4-5-1,-6 11-43,-1-1 0,0 1 0,0 0 0,1-1 0,-1 1 0,0 0 0,0-1 0,0 1 0,0 0 0,1-1 0,-1 1 0,0 0 0,0 0 0,0 0 0,0 0 0,0-1 0,0 1 0,0-1 0,0 1-1,0 0 1,0-1 0,0 1 0,0 0 0,-1-1 0,1 1 0,0 0 0,0-1 0,0 1 0,0 0 0,0 0 0,-1 0 0,1 0 0,-1-1 0,1 1 0,0-1 0,-1 1 0,0 0 0,0-1 0,1 1 0,-1 0 0,0 0-1,0 0 1,0 0 0,1 0 0,-1 0 0,0 0 0,0 1 0,-6 0 9,2 1 0,-1 0 0,-9 5 0,-25 13 20,2 3 1,1 1 0,-42 36-1,59-42 17,-105 85 154,105-85-144,16-14-200,14-14-97,14-12-51,106-97-306,-71 71 254,-14 12-273,41-43 0,-66 55 419,-19 22 176,0 0 0,1 0 0,-1 0 0,0 0 0,0 0 0,0-1 0,0 2 0,-1-2 1,2-2-1,-2 5 10,0-1 0,0 1 0,0-1 1,0 1-1,0 0 0,0 0 1,0-1-1,0 1 0,0-1 1,0 1-1,-1-1 0,1 1 1,0-1-1,0 1 0,-1 0 0,1 0 1,0 0-1,0-1 0,-1 1 1,1 0-1,0-1 0,0 1 1,0 0-1,-1-1 0,1 1 0,0 0 1,-1 0-1,1-1 0,-1 1 1,1 0-1,0 0 0,0 0 1,-1 0-1,-1-1-12,0 1 0,0 0-1,0 0 1,0 0 0,1 0 0,-1 0 0,0 0 0,-2 1 0,-7 2-33,0 0 0,1 0 1,-1 1-1,-12 8 0,-41 27 90,61-38-31,-30 22 270,1 0-1,1 3 1,1 0-1,1 3 0,-40 50 1,58-63 0,9-13 74,6-6-297,7-8-118,159-145 115,-109 105-901,-45 37 358,0 0 0,-1-2 0,-1 0 1,21-27-1,-29 29-44,-6 14 516,0-1 0,0 1 1,0-1-1,0 1 1,0 0-1,0-1 1,0 1-1,0-1 1,1 1-1,-1 0 1,0 0-1,0 0 1,0-1-1,-1 1 1,1-1-1,0 1 1,0 0-1,0-1 1,0 1-1,0-1 1,0 1-1,0 0 1,0-1-1,0 1 1,0 0-1,0 0 0,-1 0 1,1 0-1,0-1 1,-1 1-1,1 0 1,0-1-1,-1 1 1,1 0-1,0 0 1,0-1-1,-5 1-46,1 0-1,0 0 1,-1 1 0,2-1-1,-1 1 1,-1 0-1,1-1 1,0 2 0,0 0-1,-4 2 1,-22 9 548,2 2 1,-1 0 0,2 4-1,0-1 1,0 1 0,2 3-1,-30 32 1,43-39-78,51-50 1115,13-7-1123,28-23-133,33-42-1078,-94 88 282,-1-3-1,-1 0 1,23-37 0,-37 54 375,0-1 1,-1 1-1,1-1 1,-1 0-1,0 1 1,0-1-1,-1 0 1,3-9 0,-4 15 129,0-1 0,0 1 0,0-1 0,0 0 1,0 1-1,-1-1 0,1 1 0,0-1 1,0 1-1,0 0 0,0-1 0,-1 1 0,1-1 1,0 1-1,-1-1 0,1 1 0,0-1 0,-1 1 1,1-1-1,0 1 0,0 0 0,0 0 1,-1 0-1,1-1 0,-1 1 0,1 0 0,-1 0 1,1-1-1,0 1 0,-1 0 0,1 0 0,-1 0 1,1-1-1,-1 1 0,0 0 0,1 0 1,0 0-1,0 0 0,-1 0 0,0 0 0,1 0 1,-1 0-1,1 1 0,0-1 0,0 0 1,-1 0-1,0 0 0,0 1 0,-2 0-16,-1 0-1,0 1 0,1 0 1,-4 2-1,-11 9 393,1 0 1,0 2-1,0 1 0,2-1 1,-19 25-1,31-36-212,-2 2 120,0-1 0,0 1-1,1 1 1,0-1 0,0 1 0,1-1 0,-4 9 0,7-15-241,0 0 1,1 0 0,-1-1-1,0 1 1,0 0 0,0 0-1,0 0 1,0 0-1,0 0 1,0 0 0,0 0-1,1 0 1,-1 0-1,0 0 1,0 0 0,0 0-1,0 0 1,0 0 0,0 0-1,0 0 1,0 0-1,0 1 1,0-1 0,0 0-1,0 0 1,0 0-1,0 0 1,0 0 0,0 0-1,0 0 1,0 0 0,0 0-1,1 0 1,-1 0-1,0 0 1,0 1 0,0-1-1,0 0 1,0 0-1,0 0 1,0 0 0,0 0-1,0 0 1,0 0 0,0 0-1,0 1 1,0-1-1,0 0 1,0 0 0,0 0-1,0 0 1,0 0-1,0 0 1,0 0 0,0 1-1,7-8 159,-5 6-91,10-12-243,0 1 0,-1-2-1,0 0 1,0 0 0,12-24 0,-6 5-1028,20-54 1,-36 77 635,-1 10 544,0 0 0,0 1 0,0-1 0,0 0 1,0 0-1,0 0 0,0 0 0,0 0 0,0 0 0,0 0 1,0 0-1,0 0 0,0 0 0,0 0 0,0 0 0,-1 0 1,1 0-1,0 0 0,0 0 0,0 0 0,0 0 0,0 0 1,0 0-1,-1 0 0,1 0 0,0 0 0,0 0 0,0 0 1,0 0-1,0 0 0,0 0 0,-1 0 0,1 0 0,0 0 1,0 0-1,0 0 0,0 0 0,0 0 0,0 0 0,0 0 1,0 0-1,0 0 0,0 0 0,0 0 0,0 0 0,0-1 1,0 1-1,0 0 0,0 0 0,0 0 0,0 0 0,0 0 1,0 0-1,0 0 0,0-1 0,0 1 0,0 0 0,0 0 1,-13 15 438,0 0 0,0-1 0,-29 22 0,30-30-178,8-5-117,5-2 10,39-43-307,-22 26-101,27-32 0,-31 32 154,-11 14 103,-6 6 0,-11 9 39,-66 57 346,51-46-325,-63 47 424,86-65-401,5-3-45,0 0 0,-1 0 1,1 1-1,-1-2 0,1 1 0,-1 0 0,0 0 0,1 0 0,-1-1 0,0 1 0,0-1 0,-1 1 1,1-2 43,4 0-12,16-17 137,-8 10-204,84-79-509,-54 49 284,-15 14-243,30-37 0,-53 59 423,0 1 1,-2-1 0,2 1 0,-1-1 0,0 0 0,1 1-1,-1-1 1,-1 0 0,1 0 0,0 0 0,0 1 0,-1-2 0,0 1-1,2-4 1,-2 6 36,0 0-1,0-1 1,0 1 0,0 0-1,0 0 1,0-1 0,-1 1-1,1 0 1,0 0-1,0-1 1,0 1 0,0 0-1,0 0 1,0 0 0,-1 0-1,1 0 1,0 0-1,0 0 1,0-1 0,0 1-1,0 0 1,0 0 0,0 0-1,-1 0 1,1 0-1,0-1 1,0 1 0,-1 0-1,1 0 1,0 0 0,0 0-1,-1 0 1,1 0-1,0 0 1,0 0 0,0 0-1,-9 1-70,8 0 43,-7 0 111,-1 2-1,1-1 1,0 1-1,-12 7 1,-31 22 727,-5 1 862,51-32-1332,4-3-88,7-10 47,1 3-290,0 1 0,0-1 0,2 1 0,-1 0 0,15-10 0,-8 7-123,1-2-229,0 0 1,-1-2-1,17-19 0,-31 32 270,0 0 1,1 1-1,-2-1 1,1 0-1,1 1 1,-1-2-1,-1 2 1,2-5-1,-2 5 63,0 1-1,0-1 1,0 0-1,0 1 1,0 0-1,0-1 1,0 1-1,0-1 1,-1 0-1,1 1 1,0-1-1,0 1 1,-1-1-1,1 1 1,0 0-1,0-1 1,0 1-1,0-1 1,-1 1-1,1-1 1,-1 1-1,1-1 1,-1 1-1,1-1 1,-1 1-1,1 0 1,0 0-1,-1 0 1,1 0-1,-1 0 1,1-1 0,-1 1-1,1 0 1,0 0-1,-1 0 1,0 0-1,1 0 1,-1 0-1,1 0 1,0 0-1,-2 0 1,-5 0 55,-1 0 0,0 1 0,1-1 1,0 2-1,0 0 0,-1-1 0,-8 5 0,4-2 742,-19 5 0,22-9-117,11-4-229,18-6-106,-12 6-364,63-45-1091,-71 49 1128,1-1-17,-1 1 1,0 0-1,1-1 1,-1 1 0,1 0-1,-1-1 1,0 1 0,0 0-1,0 0 1,1 0 0,-1-1-1,0 1 1,0 0 0,1-1-1,-1 1 1,0-1 0,0 1-1,1-1 1,-1 0 0,0 1 7,0 0 1,0 0-1,-1 0 0,1-1 1,0 1-1,0 0 1,0 0-1,0-1 1,-1 1-1,1 0 1,0 0-1,0-1 1,0 1-1,-1 0 1,1 0-1,0 0 1,0-1-1,0 1 1,0 0-1,0 0 1,-1 0-1,1 0 1,-1-1-1,-1 1-27,-1 0 1,1-1-1,-1 1 1,1-1-1,-5 1 1,-15 2 174,-1 0 1,1 1-1,-25 8 0,-1 0 807,44-10-837,-17 2 381,21-2-435,-1-1 0,0 0 0,0 0 1,1 0-1,-1 0 0,0 0 0,0 0 0,0 0 0,1 0 0,-1 0 1,0 0-1,0-1 0,-1 0 0,2 1-36,0-1 0,1 0 0,-1 1-1,0-1 1,1 0 0,-1 0 0,0 1 0,1-1 0,-1 1-1,1-1 1,-1 1 0,1-1 0,-1 0 0,2 0-1,-2 1-1,7-6-112,1-1 1,12-7-1,3-2-161,-1 0-68,-6 4-39,0-1 0,-1 1 0,14-17 0,-28 28 339,0 0 0,0 1 0,0-2 0,0 1 0,-1 0 0,1 0 1,0 0-1,-1-1 0,1 1 0,0 0 0,-1 0 0,0-2 0,0 3 20,0 0-1,0-1 0,0 1 0,0 0 0,0 0 0,0-1 1,0 1-1,0 0 0,0 0 0,0 0 0,0-1 0,-1 1 1,1 0-1,0 0 0,0 0 0,-1 0 0,1-1 0,0 1 1,0 0-1,-1 0 0,1 0 0,0 0 0,-1 0 0,1 0 1,0 0-1,0 0 0,0 0 0,0 0 0,0 0 0,-1 0 1,1 0-1,0 0 0,0 0 0,-1 0 0,1 0 0,0 0 1,0 0-1,-1 1 0,-3 0-12,-2 1 0,2-1 0,-1 2 0,-6 2 1,-211 106 1643,214-107-1522,8-4-92,-1 1 1,0 0-1,-1-1 1,2 0-1,-1 0 0,0 0 1,0 1-1,0-1 1,0 0-1,0 0 0,0 1 1,0-1-1,-1 0 1,2 0-1,-1-1 0,-2 1 1,3 0-14,-1 0 1,1-1-1,0 1 1,0 0-1,-1 0 1,1 0-1,0 0 1,0 0-1,-1 0 1,1 0-1,0 0 1,0 0-1,0 0 1,0 0-1,0-1 1,0 1-1,0 0 1,0 0-1,0 0 1,0-1-1,0 1 1,-1 0-1,1 0 1,0-1-1,0 1 1,0 0-1,0-1 1,0 1-1,0 0 1,0 0-1,0-1 1,0 1-1,0 0 1,0 0-1,0 0 1,0 0-1,0 0 1,1 0-1,-1-1 1,0 1-1,0 0 1,0 0-1,0-1 1,0 1-1,0 0 1,0 0-1,9-14-50,-7 12 56,21-25 65,2 0 0,44-37 0,8-7-126,-64 56-32,1 0 0,-2 0 1,12-20-1,-22 33 84,-2 1-12,2-1 0,-1 0 0,0 0 0,-1 0 0,1 1 0,0-2 0,0-2 0,-1 5 10,0 0 0,0-1 0,0 1 0,0 0 0,0 0 0,0 0 0,0 0 0,0-1 0,0 1 0,0-1 0,0 1 0,0 0 0,0-1 0,0 1 0,0 0 0,0-1 0,0 1 0,0 0 1,-1 0-1,1 0 0,0 0 0,0 0 0,-1 0 0,1-1 0,-1 0-11,0 1-1,0 0 1,0-1 0,0 1-1,1 0 1,-1 0 0,0-1-1,0 1 1,0 0 0,0 0-1,0 0 1,-1 1-1,-24 3 80,2 1 0,-42 15 0,7-2 371,-7-3 490,62-14-807,-2-1 1,2 1-1,-1-1 0,0 0 1,-6-1-1,10 1-99,0 0 0,0 0 0,0 0 0,0 0 0,0 0 0,0 0 1,0-1-1,0 1 0,0-1 0,0 1 0,0-1 0,0 0 0,0 1 0,1 0 0,-1-1 0,0 0 0,0 0 0,1 0 0,-1 0 1,0 1-1,0-1 0,1 0 0,0 0 0,-1 0 0,1 0 0,-1 0 0,1 0 0,-1 0 0,1-1 0,0-1-3,0 1 0,1-1 0,-1 1-1,1-1 1,0 1 0,-1-1 0,1 1-1,0-1 1,0 1 0,0 0-1,1 0 1,-1-1 0,1 2 0,2-4-1,-2 2 5,4-6-12,0 2 0,1-1-1,0 1 1,12-9-1,32-21-105,-38 29 87,147-80-538,-101 57-301,-55 28 736,6-2-77,-9 3 71,-6 1-60,-13 4 33,-133 43 42,136-41-51,-91 34 260,36-19-3416,54-15 1506</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36"/>
    </inkml:context>
    <inkml:brush xml:id="br0">
      <inkml:brushProperty name="width" value="0.1" units="cm"/>
      <inkml:brushProperty name="height" value="0.1" units="cm"/>
      <inkml:brushProperty name="color" value="#66CC00"/>
    </inkml:brush>
  </inkml:definitions>
  <inkml:trace contextRef="#ctx0" brushRef="#br0">138 1398 4640,'-8'-13'3466,"8"13"-3400,0 0 0,-1 0 0,1 0 0,0 0 0,0 0-1,-1 0 1,1 0 0,0 0 0,-1 0 0,1 0 0,0 1-1,0-1 1,0 0 0,0 0 0,-1 0 0,1 0 0,0 1-1,0-1 1,-1 0 0,1 0 0,0 0 0,0 1-1,0-1 1,-1 0 0,1 1 0,0-1 0,0 0 0,0 0-1,0 0 1,0 1 0,-2 1 267,-3 2 53,1-1 0,-2 1 1,2-1-1,-2-1 1,-5 3-1,-8 4 309,7-1-296,-13 6 284,23-13-610,1-1 0,-1 1-1,0 0 1,0 0 0,1 0 0,-2-1-1,2 0 1,-2 0 0,2 0 0,-5 0 0,6 0-57,0 0 1,0 0-1,-1 0 1,1 0 0,0 0-1,-1-1 1,1 1-1,0 0 1,-1 0 0,1-1-1,0 1 1,0 0 0,0-1-1,0 1 1,-1-1-1,1 1 1,0 0 0,0 0-1,0 0 1,-1-1 0,1 1-1,0-1 1,0 1-1,0-1 1,0 1 0,0-1-1,0 1 1,0 0-1,0-1 1,0 1 0,0 0-1,0 0 1,0-1 0,0 1-1,1-1 1,-1 1-1,0-1 1,0 1 0,0 0-1,1-1 1,-1 0 0,7-14 95,7-2-162,1 2 0,0 0 0,24-18 0,6-7 442,-38 34-272,7-11 277,-14 17-392,0 0 0,0 0 0,1 0 0,-1 0 0,0 0 0,0 0 0,0 0 0,0 0 0,0-1 0,1 1 0,-1 0-1,0 0 1,0-1 0,0 1 0,0 0 0,0-1 0,0 1 0,0 0 0,0 0 0,0-1 0,0 1 0,0 0 0,0 0-1,0-1 1,0 1 0,0 0 0,0 0 0,0 0 0,-1 0 0,1 0 0,0 0 0,0-1 0,0 1 0,0 0 0,-1-1-1,-6-1 74,-14 5-23,21-2-50,-20 4 71,-19 8-1,3-1 89,27-11-120,12-6 14,13-7 181,-6 4-199,0 0-1,-1-1 0,1-1 1,11-15-1,-11 12-183,11-14 15,-1-1-1,27-52 0,-47 80 137,0-1 1,1 0-1,-1 1 1,1-1-1,-1 0 0,1 0 1,-1 1-1,0-1 0,0 0 1,0 1-1,0-1 0,0 0 1,0 0-1,0 0 0,0 1 1,0-1-1,0 0 0,0 0 1,0-1-1,0 2 5,-1 0 1,1 0-1,0 0 0,-1 0 1,1-1-1,-1 1 0,1 0 1,0 0-1,-1 0 1,1-1-1,-1 1 0,1 0 1,-1 0-1,1 0 0,-1 0 1,1 0-1,0 0 0,-1 0 1,1 0-1,-1 0 0,1 1 1,-1-1-1,1 0 1,0 0-1,0 0 0,-1 1 1,1-1-1,-1 0 0,1 0 1,-1 0-1,1 0 0,-1 1 1,-6 5 44,-1 0 0,1 0 0,0 0 0,1 1 0,-11 12 0,7-7 139,-5 5-12,6-4 36,-2-2 1,1 0-1,-1-1 0,-13 10 1,21-17 82,6-3-196,1-4-122,1 0-1,-1-1 0,0 0 0,5-8 0,1 0 5,14-17-249,-1-2 1,-2 0-1,0-1 1,-3-2-1,24-58 0,-41 90 220,7-25-147,-8 27 164,1 0-1,-1 0 0,0-1 1,0 2-1,0-1 0,0-1 1,0 1-1,0 1 1,0-1-1,0-1 0,-1 1 1,1 0-1,0 0 1,0 0-1,0 0 0,-1 0 1,0 0-1,1 0 1,-1 0-1,1 0 0,-2 0 1,1 0 4,0 0-1,1 1 1,-1-1 0,0 1 0,0 0-1,1-1 1,-1 1 0,-1 0 0,1-1-1,1 1 1,-1 0 0,0 0 0,0 0-1,0 0 1,0 0 0,0 0 0,0 1-1,0-1 1,0 0 0,0 1 0,1-1-1,-1 1 1,0-1 0,0 1 0,1-1 0,-1 1-1,-1-1 1,-2 3-50,-14 7 30,1 1-1,0 1 1,1 1 0,0 0 0,-16 19 0,-20 17 1244,43-42-970,11-8 27,17-14 31,7-10-280,29-33 1,-27 27-164,78-88-863,-106 118 1000,52-59-651,-45 51 485,0-1 0,-1 0-1,0 0 1,7-17-1,-12 26 171,4-20-248,-5 21 249,0 0 0,0 0-1,0-1 1,0 0 0,0 1 0,0-1 0,0 1-1,0-1 1,0 1 0,0-1 0,0 1 0,0 0 0,0-1-1,0 1 1,0-1 0,0 1 0,0-1 0,-1 1-1,1-1 1,0 1 0,-1 0 0,1 0 0,-1 0-1,1-1 1,0 1 0,-1-1 0,1 1 0,0 0 0,0 0-1,-1-1 1,1 1 0,-1 0 0,1 0 0,-1-1-1,1 1 1,0 0 0,0 0 0,-1 0 0,0 0-1,1 0 1,-1 0 0,0 0 0,-3 0-32,0 1 0,0 0 1,0 0-1,1 0 0,-1 0 1,0 1-1,0-1 0,-5 4 1,-31 22-60,29-19 107,-61 48 949,36-26-218,29-25-552,6-5-34,2 0 14,10-11 270,171-192-1151,-127 137 532,66-86-517,-114 142 645,-1 1-1,0-1 1,0 0 0,6-14-1,-12 24 45,1-1-1,-1 0 0,0 0 1,0 0-1,1 0 0,-1 0 1,0 0-1,1 0 0,-1 0 1,0 0-1,0 0 0,0 0 1,0-1-1,0 2 0,0-1 1,0-1-1,-1 1 0,0-1 1,1 1 2,0 1 0,0 0 0,0-1 0,0 1 0,-1 0 0,1-1 0,-1 1 0,1 0 0,-1 0 0,1 0 0,0 0 0,0 0 0,-1 0 0,1 0 0,-1 0 0,1 0 0,-1 0 0,1 0 0,-1 0 0,-15 3-56,-7 7 196,0 0 0,2 2 0,-1 1 0,-36 28 1,-73 76 865,96-85-519,-13 14 198,39-33-495,9-13-178,0 0 1,0 0-1,0 0 0,0 0 1,0 0-1,-1 0 0,1 0 1,0 0-1,0 1 1,0-1-1,0 0 0,0 0 1,0 0-1,0 0 1,0 0-1,0 0 0,0 0 1,0 1-1,0-1 1,0 0-1,0 0 0,0 0 1,0 0-1,0 0 0,0 0 1,0 0-1,0 0 1,0 0-1,0 0 0,0 0 1,0 0-1,0 0 1,0 1-1,0-1 0,0 0 1,0 0-1,0 0 1,0 0-1,0 0 0,0 0 1,0 0-1,1 1 0,-1-1 1,0 0-1,0 0 1,0 0-1,0 0 0,0 0 1,0 0-1,0 0 1,1 0-1,-1 0 0,0 0 1,0 0-1,0 0 1,0 0-1,0 0 0,0 0 1,1 0-1,-1 0 0,0 0 1,6-2 85,8-9 73,14-14 0,120-104-233,-90 84 78,89-72-208,34-53-936,-164 151 737,-31 28 124,-10 8 171,-163 115 45,114-73 779,4 3 0,-115 132 0,168-175-523,16-18-189,0-1 0,-1 0 0,1 1 0,0-1 0,0 1 0,0-1 0,0 1 0,-1-1 0,1 1 0,0-1-1,0 0 1,0 0 0,0 1 0,-1-1 0,1 1 0,0-1 0,0 1 0,0 0 0,1-1-4,-1 0 0,1 0 0,-1 0 0,0 0 1,1 0-1,-1 0 0,1 0 0,-1 0 0,1-1 0,-1 1 0,0 0 1,0 0-1,1-1 0,-1 1 0,1 0 0,-1-1 0,1 1 1,0-1-1,58-46 70,-2 1-264,80-62-36,133-99-1027,-203 155 570,-57 45 592,-10 7 91,0 0-1,0 0 1,0 0-1,0 0 1,0 0-1,0 0 1,0 0-1,0 0 1,0 0-1,1 0 0,-1 0 1,0 0-1,0 0 1,0 0-1,0 0 1,0 0-1,0 0 1,0 0-1,0 0 1,0 0-1,0 0 1,0 0-1,1 0 1,-1 0-1,0 0 1,0 0-1,0 0 1,0 1-1,0-1 1,0 0-1,0 0 1,0 0-1,0 0 1,0 0-1,0 0 1,0 0-1,0 0 1,0 0-1,0 0 1,0 0-1,0 0 1,0 0-1,0 1 0,0-1 1,0 0-1,0 0 1,0 0-1,0 0 1,0 0-1,0 0 1,0 0-1,0 0 1,0 0-1,0 0 1,0 0-1,0 1 1,0-1-1,0 0 1,0 0-1,0 0 1,0 0-1,0 0 1,0 0-1,0 0 1,0 0-1,0 0 1,0 0-1,-15 21 10,-59 56 220,39-42 33,-12 14 420,1 2 1,-44 65 0,86-110-604,3-4-41,-2 0 1,3 0 0,-2 0 0,1 1-1,-1-1 1,1 1 0,0-1 0,0 0-1,0 1 1,0-1 0,1 5 0,0-7-32,-1 0 0,1 1 0,0-1 1,0 0-1,1 1 0,-1-1 1,0 0-1,0 0 0,0 0 0,0 0 1,0 0-1,0 0 0,0 1 0,0-1 1,0 0-1,0 1 0,0-1 0,0 0 1,0 0-1,0 0 0,1 1 0,-1-1 1,0 0-1,0 0 0,1 0 0,-1 1 1,0-1-1,0 0 0,1 0 0,-1 0 1,0 0-1,0 0 0,0 0 0,0 0 1,0 0-1,1 0 0,-1 0 0,1 0 1,9-3 71,16-12-206,-2-2-1,42-36 0,-40 31 69,191-161-784,-205 174 517,-12 9 323,0 0-1,0 0 0,0 0 1,0 0-1,0 0 1,0 1-1,0-1 0,1 0 1,-1 0-1,0 0 1,0 0-1,0 0 0,0 1 1,0-1-1,0 0 1,0 0-1,0 0 0,0 0 1,0 0-1,0 1 0,0-1 1,0 0-1,0 0 1,0 0-1,0 0 0,0 0 1,0 1-1,0-1 1,0 0-1,0 0 0,0 0 1,0 0-1,-1 0 1,1 0-1,0 0 0,0 0 1,0 0-1,0 0 0,0 0 1,0 0-1,0 0 1,0 0-1,-1 0 0,1 0 1,0 0-1,0 0 1,0 1-1,-1-1 0,-16 25-117,-35 38 513,-66 106 0,112-157-253,0 0-1,-4 13 1,9-24-116,1-1 0,-1 1 0,1 1 0,0-1-1,0 0 1,0 0 0,0 0 0,0 0 0,0 1 0,0 1 0,0-3-18,0 0 0,0 1 0,0-1 1,0 0-1,0 0 0,0 1 0,0-1 1,0 0-1,1 1 0,-1-1 0,0 1 0,0-1 1,1 0-1,-1 1 0,0-1 0,1 0 1,-1 1-1,0-1 0,1 0 0,-1 0 0,0 0 1,1 0-1,0 0 2,0 1-1,1-1 1,-1 0 0,1 0 0,0 0-1,-1 0 1,1-1 0,-1 1 0,0 0-1,1 0 1,-1 0 0,1-1 0,-1 0 0,0 1-1,2-2 1,27-15 42,-2-2-1,34-27 1,-34 24-286,36-26-787,-82 64 851,0 2-1,-27 36 0,-4 5 258,-8 3 492,57-62-566,-1 1-3,0-1-1,1 1 1,0-1 0,-1 1-1,1-1 1,-1 0 0,1 1-1,-1 0 1,1-1-1,0 1 1,0 0 0,-1 0-1,1-1 1,0 0 0,-1 1-1,1 0 1,0 0 0,0 0-1,0-1 1,-1 2-1,1-2-7,1 0 0,-1 0-1,0 0 1,0 0 0,0 0-1,0 0 1,0 0-1,1 0 1,-1 0 0,0 0-1,0 0 1,0 0 0,0 0-1,0 0 1,1 0 0,-1 0-1,0 0 1,0 0-1,0 0 1,0 0 0,0 0-1,0 0 1,0 0 0,0 0-1,0-1 1,0 1 0,0 0-1,0 0 1,0 0-1,0 0 1,0 0 0,0 0-1,1 0 1,-1-1 0,0 1-1,0 0 1,0 0 0,0 0-1,0 0 1,0 0-1,0 0 1,0 0 0,186-235-4650,-183 231 4599,1-1 31,-8 9 105,-5 4 7,-44 47 402,-34 30 539,69-69-951,0-2 0,0-1 1,-27 15-1,44-27-114,0 0-1,0-1 1,0 1-1,0-1 1,0 0-1,0 1 1,0-1-1,0 1 1,-1-1-1,1 0 1,0 0-1,0 1 0,0-1 1,0 0-1,-1 0 1,1 0-1,0-1 1,0 1-1,0 0 1,0-1-1,0 1 1,-1 0-1,2-1 1,-3 0-1,2 0-6,0-1-1,0 1 0,0 0 0,1-1 0,-1 0 1,0 1-1,0-1 0,1 1 0,0 0 1,0-1-1,-1 0 0,1 1 0,0-1 1,0 0-1,0 1 0,0-1 0,0 1 0,0-1 1,1-2-1,2-18-175,10-34 0,-8 35 168,-3 14 31,3-9-95,-2 0 1,0 0-1,0 0 0,-2 0 0,1-22 0,-2 36 108,0 0 0,0 2 0,-1-2 1,1 0-1,0 1 0,-1 0 0,1-1 0,0 1 1,-1 0-1,1-1 0,-1 1 0,0 0 0,1 0 0,-1-1 1,0 1-1,0 0 0,0 0 0,0 0 0,0 0 1,0 0-1,0 0 0,0 0 0,-1 0 0,2 1 0,-2-1 1,1 0-1,0 1 0,-1 0 0,1-1 0,-2 0 0,-2 0 63,0 1-1,0-1 0,0 1 0,0 0 0,0 1 0,-10 2 0,1 0 69,1 1 0,1 1 0,-1 1 0,0 0 0,-12 8 0,25-14-126,-24 14 275,0 2 0,1 1 0,0 1 1,-22 24-1,-70 91 2140,111-129-2325,2-2-53,1-1-1,0 1 1,-1 0 0,1-1 0,0 2-1,0-2 1,0 1 0,0 1 0,0-2-1,1 2 1,-2 2 0,2-5-33,0 0 0,0 0 0,0 1-1,0-1 1,0 0 0,0 0 0,1 0 0,-1 0 0,0 0 0,0 1 0,0-1 0,0 0 0,1 0 0,-1 0 0,0 0-1,0 0 1,0 0 0,0 0 0,0 0 0,0 0 0,0 0 0,0 0 0,0 0 0,1 1 0,-1-1 0,0-1 0,0 1 0,0 0-1,1 0 1,-1 0 0,0 0 0,0 0 0,0 0 0,1 0 0,-1 0 0,0 0 0,0 0 0,0 0 0,0 0 0,0 0 0,0-1-1,0 1 1,0 0 0,0 0 0,10-5 56,173-164-1015,-182 167 932,8-6-198,-1 0-1,10-15 1,-18 23 211,0 0-1,0-1 1,0 1 0,1 0-1,-1 0 1,0 0 0,0 0-1,0 0 1,0-1 0,0 1-1,0 0 1,0 0 0,1 0-1,-1 0 1,0-1 0,0 1-1,0 0 1,0 0 0,0 0-1,0-1 1,0 1 0,0 0-1,0 0 1,0 0 0,0-1-1,0 1 1,0 0 0,0 0-1,0 0 1,0 0 0,0 0-1,-1 0 1,1 0 0,0 0-1,0-1 1,-10 4-258,-18 15 117,0 2 0,-46 43 0,28-25-743,19-13 317</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37"/>
    </inkml:context>
    <inkml:brush xml:id="br0">
      <inkml:brushProperty name="width" value="0.1" units="cm"/>
      <inkml:brushProperty name="height" value="0.1" units="cm"/>
      <inkml:brushProperty name="color" value="#66CC00"/>
    </inkml:brush>
  </inkml:definitions>
  <inkml:trace contextRef="#ctx0" brushRef="#br0">999 3825 6464,'-8'-2'5852,"8"2"-5828,1-1 0,-1 1-1,0 0 1,1 0 0,-1 0-1,0 0 1,1 0 0,-1 0 0,0 0-1,0-1 1,0 1 0,1 0 0,-1 0-1,0 0 1,1 0 0,-1 0-1,1 0 1,-1 0 0,0 0 0,0 0-1,0 0 1,1 0 0,-1 0-1,0 0 1,1 1 0,5-1 815,-11 4-441,-33 27 389,-47 31-1,51-38-274,8-5-174,11-8 42,-1 1 0,-19 8 0,61-45-540,160-167-596,-125 125 717,-53 57-26,6-2-36,-2-2 0,0 0 0,-2-1 0,1-1-1,9-19 1,-19 35 99,0-1 0,-1 0 0,1 0 0,0 1 0,-1-1-1,0 0 1,0 0 0,0 0 0,1 0 0,-1 0 0,0 0 0,0 0 0,0 0-1,0 1 1,0-1 0,0 0 0,0 0 0,0-1 0,0 2 0,0-1 0,-1 0-1,1-2 1,0 3 1,0 0 0,-1 0 0,1 0 0,-1 0 0,1 0 0,-1 0-1,1-1 1,0 1 0,-1 0 0,1 0 0,0 0 0,0 0 0,-1 0-1,1 0 1,-1 0 0,1 0 0,-1 0 0,1 0 0,0 0 0,-1 0 0,-14 6 52,-4 7 217,0 1 0,1 0 0,-21 23 0,-20 15 249,-105 72 992,72-56-618,83-61-856,9-7-36,0 0-1,0 0 0,0 0 1,0 0-1,0 0 0,0 0 1,0 0-1,0 0 0,0 0 0,0 0 1,0 0-1,0 0 0,0 0 1,0 0-1,0 0 0,0 0 1,0 0-1,0 0 0,0 0 1,0 0-1,0 0 0,0 0 1,0 1-1,0-1 0,0 0 1,0 0-1,0 0 0,0 0 0,0 0 1,0 0-1,0 0 0,0 0 1,0 0-1,0 0 0,0 0 1,0 0-1,0 0 0,0 0 1,0 0-1,0 0 0,0 0 1,0 0-1,0 0 0,0 0 1,0 0-1,0 0 0,16-8-253,0-1 40,-1 0 0,1-2 0,-1-1-1,19-18 1,47-58-617,-80 87 826,65-75-551,74-85-902,-110 125 895,7-7-349,56-86 1,-88 121 876,12-23-51,-16 29 85,0 0 0,-1 0 0,1-1 1,0 1-1,0-1 0,-1 1 0,0-1 0,0 1 0,0-1 0,0-3 0,0 5 4,0 1 0,0-1 1,0 1-1,0-1 1,0 1-1,0 0 0,0 0 1,0 0-1,0-1 0,0 1 1,0-1-1,0 1 1,0-1-1,-1 1 0,1 0 1,0-1-1,0 1 1,-1 0-1,1 0 0,0 0 1,-1-1-1,1 1 0,0 0 1,0 0-1,0-1 1,0 1-1,-1 0 0,1 0 1,-1-1-1,1 1 1,-1 0-1,1 0 0,0 0 1,-1 0-1,1 0 0,0 0 1,-1 0-1,-4 0 52,1 0 1,0 1-1,-1 0 0,0 0 0,2 0 1,-2 0-1,1 1 0,-1 0 0,1 0 0,1 0 1,-5 3-1,-44 34 384,43-33-353,-16 15 109,1 1 1,-27 33 0,-35 56 610,51-66-322,-30 43 908,57-79-1118,8-9-271,-1 0 0,1 0 1,0 0-1,0 0 0,0-1 0,0 1 0,0 0 1,0 0-1,0 0 0,0 0 0,0 0 0,0 0 1,0 0-1,0 0 0,0 0 0,0 0 0,0 0 0,0 0 1,0 0-1,0 0 0,0 0 0,0 0 0,0 0 1,0 0-1,0 0 0,0 0 0,0 0 0,0 0 1,0-1-1,0 1 0,0 0 0,0 0 0,0 0 1,0 0-1,0 0 0,0 0 0,0 0 0,0 0 1,0-1-1,0 1 0,0 0 0,0 0 0,0 0 1,0 0-1,0 0 0,0 0 0,0 0 0,0 0 1,0 0-1,0-1 0,0 1 0,0 0 0,8-21-129,105-228-2684,-86 199 2353,-12 24 17,-1-1 0,11-33 0,-24 58 427,4-19-138,-5 21 153,0-1 1,0 1-1,0-1 0,0 1 1,0-1-1,0 1 0,0 0 1,0 0-1,0 0 0,0-1 1,0 1-1,0-1 0,0 1 1,0-1-1,0 1 1,0-1-1,0 1 0,0 0 1,-1 0-1,1 0 0,0-1 1,0 1-1,-1 0 0,1-1 1,0 1-1,-1 0 0,1-1 1,0 1-1,0 0 0,0 0 1,-1-1-1,1 1 0,-1 0 1,1 0-1,0 0 0,-1-1 1,1 1-1,-1 0 0,1 0 1,0 0-1,0 0 0,-1 0 1,1 0-1,-1 0 1,1 0-1,-1 0 0,1 0 1,0 0-1,0 1 0,0-1 1,-1 0-1,-4 2 100,1 0 0,0 0 0,0 0 0,0 0 0,0 1 0,0 0 0,-4 4 0,-25 25 632,-25 35 399,19-21-344,-108 131 2796,145-174-3321,2-5-101,5-7-57,12-17-182,57-69-761,-6 9 135,-23 25-606,62-112-1,-106 171 1290,12-28-326,-11 27 321,-1 1 1,0-1-1,-1 1 0,1-1 1,-1 1-1,1-2 0,-1 2 1,1-1-1,-1-2 0,0 5 25,0 0 1,0-1-1,0 1 0,0-1 0,0 1 1,0 0-1,-1-1 0,1 1 0,0 0 1,0-1-1,0 1 0,0 0 0,0 0 1,-1 0-1,1 0 0,0-1 1,0 1-1,-1 0 0,1-1 0,0 1 1,0 0-1,0 0 0,0 0 0,0-1 1,-1 1-1,1 0 0,0 0 0,-1 0 1,1 0-1,0-1 0,-1 1 0,1 0 1,0 0-1,-1 0 0,1 0 0,0 0 1,0 0-1,-1 0 0,0 0 12,0 1 0,-1-1-1,1 1 1,0 0 0,0-1-1,-1 1 1,2-1 0,-2 1-1,1 0 1,-1 2 0,-23 21 432,-30 39-1,36-40-274,-211 235 2935,242-267-2915,12-12-346,32-37-510,60-77 0,101-134-2148,-208 259 2654,-2 0 0,1 0 0,-1-2 0,-1 0 0,10-19 0,-15 30 135,-1-1 0,1 0 0,-1 1-1,0-1 1,0-1 0,0 2 0,0-1 0,0-3 0,0 4 21,0 1 0,-1 0 0,1-1 0,0 0 0,0 1 1,0-1-1,-1 1 0,1-1 0,0 0 0,-1 1 1,1 0-1,-1 0 0,1-1 0,0 1 0,0-1 0,-1 1 1,1-1-1,-1 1 0,1-1 0,-1 1 0,1 0 1,0 0-1,-1 0 0,1 0 0,-1 0 0,0-1 0,1 1 1,-1 0-1,1 0 0,0 0 0,-1 0 0,-1 0 1,-2 1 28,-2-1 0,1 1 0,0 1 0,0-1 1,0 2-1,0-1 0,1 0 0,-1 1 0,0 0 1,2-1-1,-2 2 0,-5 5 0,-26 24 651,-33 41 0,-30 46 651,-15 16 702,62-74-871,49-55-894,3-7-261,0 0 1,0 0 0,0 0-1,1 0 1,-1 0-1,0 0 1,0 0-1,1 0 1,-1 1-1,0-1 1,0 0-1,1 0 1,-1 0 0,0 0-1,0 0 1,0 0-1,0 0 1,0-1-1,0 1 1,1 0-1,-1 0 1,0 0-1,0 0 1,1 0-1,-1 0 1,0 0 0,0 0-1,1-1 1,-1 1-1,0 0 1,5-3-57,0 0 1,0-2 0,-1 2-1,1-1 1,5-7 0,23-31-463,31-52 1,-15 20 95,96-135-940,-123 175 1118,30-45-262,-42 64 396,-2-1 0,-1 0 0,7-18-1,-13 34 106,-1-1 0,0 0 0,0 1-1,1-1 1,-1 1 0,0-1 0,0 1-1,0-1 1,0 0 0,1 0 0,-1 0-1,0 1 1,-1 0 0,1-1 0,0 0-1,0 1 1,0-1 0,0 0 0,0 0-1,-1 0 1,0 1 4,1 0 0,-1 0-1,1-1 1,0 1 0,0 0-1,-1 0 1,1-1 0,-1 1-1,1 0 1,-1 0 0,1 0-1,0 0 1,0 0 0,-1 0-1,1 0 1,-1 0 0,1 0-1,-1 0 1,0 0 0,1 0-1,0 0 1,-1 1 0,-4 1 36,1-1 0,0 1 0,0 0 1,0 1-1,-5 3 0,-12 10 289,1 1 1,1 2-1,0 0 0,-18 26 0,-62 92 860,92-125-1091,-18 24 174,-102 145 1526,113-168-1550,33-52 43,89-163-1135,-95 179 761,128-212-1311,-137 228 1360,93-181-1057,-84 152 692,-12 33 360,0 0 0,0 1 0,-1-2 0,0 2 0,1-1 0,-1 0 1,0 0-1,0 0 0,0-3 0,0 6 32,-1-1-1,1 1 1,0-1 0,0 1 0,0-1 0,0 1-1,0 0 1,0 0 0,0-1 0,-1 1 0,1 0 0,0-1-1,-1 1 1,1-1 0,0 1 0,-1 0 0,1-1-1,0 1 1,0 0 0,-1 0 0,1-1 0,0 1 0,-1 0-1,1 0 1,-1 0 0,1 0 0,0 0 0,-1 0-1,1 0 1,-1 0 0,1 0 0,-1 0 0,0 0-1,0 0 2,-1 0-1,0 1 1,0-1-1,1 1 0,-1 0 1,1 0-1,-1 0 0,1-1 1,-4 4-1,-11 10 197,0 0-1,1 0 1,-22 29 0,-38 61 399,49-67-234,-83 119 1334,86-124-1014,22-28-438,5-6-105,12-10-114,-14 10-45,8-9-150,1-2 0,12-18 0,40-79-446,-24 37 308,-33 61 291,108-179-1013,-93 157 579,28-65-1,-48 98 457,1-2-25,-2 0-1,2 0 1,-1-1-1,0 1 1,1-6-1,-2 9 28,0-1 0,0 1 0,0-1 0,0 1 0,0-1 0,0 1-1,0 0 1,-1 0 0,1-1 0,0 1 0,0-1 0,0 1 0,0-1-1,-1 1 1,1-1 0,0 1 0,0 0 0,0 0 0,0 0 0,0-1-1,-1 1 1,1 0 0,-1-1 0,0 1 0,0-1 1,1 1-1,-1 0 0,0 0 1,0 0-1,1-1 0,-1 1 0,0 0 1,0 0-1,0 1 0,1-1 1,-1 0-1,0 0 0,0 0 0,1 1 1,-3 0-1,-4 2 51,0 0 0,-1 1-1,1 1 1,0 0 0,0 0 0,0 0-1,1 1 1,-7 6 0,-47 60 475,56-65-489,-34 45 716,1 2 0,-48 100 0,82-149-590,1 0 0,-2-1 0,-5 8 0,11-13-145,-2 0 0,2-1 0,0 0 0,-2 1 0,2-1 0,-1 0 0,0 1 0,0-1 0,0 1 0,0-4 0,5-6 23,57-109-587,24-31-5,-77 136 478,13-22-82,64-109-926,-76 122 838,-10 24 232,-1 0 0,0 0 0,0-1 0,0 1 0,0 0 0,1-1 0,-1 1 0,0-1 0,0 1 0,0-1 0,0 1 0,0 0 0,0-1 0,0 1 0,0 0 0,0 0 0,0 0 0,0-1 0,0 1 0,-1-1 0,1 1 2,-1 0-1,1 0 1,0 0 0,-1 0-1,1 0 1,-1 0 0,1 1 0,-1-1-1,1 0 1,0 0 0,-1 1-1,1-1 1,-1 0 0,1 0 0,0 0-1,-1 0 1,1 1 0,-1 0-1,-13 12 61,0 1-1,-19 25 1,-24 40 301,49-66-307,-70 112 607,41-66-248,-51 87 810,87-146-1212,-6 10 161,15-24 60,88-168-1138,2 5 30,-66 123 678,3-7 31,84-153-672,-117 209 827,2-2-22,-1 1-1,0 0 1,0-1 0,0 0 0,-1 0-1,0 0 1,1-11 0,-3 17 36,0 0 1,1 0 0,-1 0 0,0 0-1,-1-1 1,1 1 0,0 1 0,0-1-1,0-1 1,0 1 0,-1-1 0,1 1 2,-1 1 1,1 0 0,0-1-1,-1 1 1,1-1 0,0 1-1,0 0 1,0 0 0,-1 0-1,1 0 1,0-1 0,-1 1-1,1 0 1,-1 0 0,1 0-1,-1-1 1,1 1 0,0 0-1,0 0 1,-1 0 0,1 0-1,-1 0 1,-1 0-7,0 1 0,0-1 0,0 1 0,0-1 0,1 0 1,-1 1-1,0 1 0,0-1 0,1-1 0,-1 1 0,0 1 0,1-1 0,-2 2 0,-21 19 168,3 1-1,-30 38 0,-35 62 710,65-93-703,-33 56 1013,54-86-1173,-2 3 70,0 0 0,0 0 1,1 0-1,-1-1 0,0 1 0,0-1 0,-1 1 0,1-1 0,0 0 1,-4 3-1,3-6 114,2-6-93,1-1-165,1-1 1,1 1 0,-1-1-1,1 1 1,4-12-1,20-47-399,0 11-586,49-80-1,107-101-1345,-137 184 2008,-38 43 377,-6 9 33,-2 1 14,-17 19 210,-8 10 186,2 2-1,-24 36 1,-35 72 379,-15 22 30,-25 16 868,72-114-890,46-57-744,4-4-49,-1-1-1,1 1 1,0 0 0,-1-1-1,1 0 1,-1 1 0,1-1-1,-1 0 1,0 0 0,1 0 0,-1 1-1,0-2 1,-2 1 0,4 0-16,0-1 0,0 0 0,-1 0 0,1 0 0,0 0 1,0 0-1,0 0 0,0 0 0,0 0 0,0 0 0,0 0 1,0 0-1,0 0 0,-1 0 0,1-1 0,0 1 0,0 0 1,0 0-1,-1 0 0,1 0 0,0 0 0,0 0 0,0 0 0,0 0 1,-1-1-1,1 1 0,0 0 0,0 0 0,0 0 0,0 0 1,0 0-1,0 0 0,0 0 0,0 0 0,0 0 0,0 0 1,0-1-1,0 1 0,0 0 0,0 0 0,0 0 0,0-1 1,0 1-1,0 0 0,0 0 0,0 0 0,0-1 0,0 1 0,0 0 1,0 0-1,0-1 0,3-9 32,-3 9-20,53-132-405,-23 62 179,84-180-1009,-15 52-219,-99 197 1433,6-8-175,-1-1 0,0-1-1,5-20 1,-10 31 169,0 1-1,1 0 1,-1 0 0,0 0 0,0-1-1,0 1 1,0 0 0,0-1 0,0 1 0,0 0-1,0-1 1,0 1 0,0-1 0,0 1-1,0 0 1,0-1 0,0 1 0,0 0-1,0 0 1,0 0 0,0-1 0,-1 1 0,1 0-1,0-1 1,0 1 0,0 0 0,0-1-1,0 1 1,-1-1 0,1 1-7,-1 0 1,0 0-1,1 0 0,0 1 1,0-1-1,-1 0 0,0 0 1,1 0-1,-1 0 0,0 1 1,1-1-1,0 0 0,0 1 1,-1-1-1,0 1 1,-21 20-209,5-2 508,-28 41 0,-11 31 383,35-57-457,-93 169 1222,81-141-594,27-51-637,4-7-106,1 0 0,-2 0-1,1-1 1,0 0-1,-1 1 1,-2 2 0,-1-3 93,5-8-167,6-18-90,2-3 5,2 1 1,12-24-1,31-55-204,84-129-1312,-111 193 1330,115-198-1497,-133 225 1630,-5 10 50,0 0-1,0 0 1,0-1 0,-1 1 0,0 0-1,1-1 1,-2 1 0,1 0 0,0-1-1,0 0 1,-1-4 0,0 4-147,-3 5 68,-6 8 85,1 0 1,-14 20-1,14-18 109,-127 181 1444,85-119-921,-48 65 562,-20 14 610,116-149-1702,-2 2 57,0 0 0,-1 0 0,1-1 0,0 0 0,-1 0 0,0 0 0,-8 4 0,13-7-87,-1-1-1,1 0 0,0 1 1,-1-1-1,1 0 1,-1 0-1,0 1 0,1-1 1,-1 0-1,1 0 1,0 0-1,-1 0 0,0 0 1,1 0-1,-1 0 1,1 0-1,0 0 0,-1 0 1,0 0-1,1 0 1,-1-1-1,0 1 0,1-1-7,0 1 0,-1-1 1,1 1-1,0 0 0,-1 0 0,1-1 0,0 1 0,0-1 0,-1 1 0,1-1 0,0 0 0,0 1 0,0-1 0,0 1 0,0 0 0,0-1 1,0 1-1,0-1 0,0-1 0,0-2-26,1-1 0,1 1 1,-2 0-1,2 0 0,2-8 0,14-26-298,35-53 0,-31 56 143,17-31-47,83-138-624,38-33-955,-154 229 1737,5-6-210,-1 0 1,14-30 0,-23 43 262,0 1 0,-1-1 0,1 0-1,-1 0 1,0 0 0,1 1 0,-1-1 0,0 0 0,0 0 0,0 0 0,0 0 0,0 0 0,0 0 0,0 0 0,0 0-1,0 0 1,0 0 13,0 1-1,0 0 0,-1 0 1,1-1-1,-1 1 1,1 0-1,0 0 0,-1 0 1,1 0-1,0 0 0,-1-1 1,1 1-1,0 0 0,0 0 1,0 0-1,-1 0 0,1 0 1,-1 0-1,1 0 1,0 0-1,-1 1 0,1-1 1,0 0-1,0 0 0,0 0 1,-1 0-1,1 0 0,0 1 1,-1-1-1,-4 3-13,0 0 0,0 1-1,0-1 1,0 1 0,-5 5 0,-60 75 156,42-50-29,-179 205 1385,160-191-1150,-119 129 1490,160-170-1719,0 0 1,1-1-1,-2 1 1,1-1 0,-8 6 0,5-8 28,9-4-139,0 0 1,-1 0-1,1-1 0,0 1 0,0 0 1,0 0-1,0 0 0,-1 0 0,1 0 0,0 0 1,0 0-1,0 0 0,0 0 0,0 0 1,0-1-1,0 1 0,0 0 0,0 0 1,0 0-1,0 0 0,0 0 0,0 0 0,0 0 1,0 0-1,0 0 0,-1 0 0,1 0 1,0 0-1,0-1 0,0 1 0,0 0 1,0 0-1,0 0 0,0 0 0,0-1 0,0 1 1,0 0-1,0 0 0,1-3 16,-1 1 0,1 0-1,0-1 1,0 1 0,0 0-1,-1 0 1,2 0 0,1-3 0,53-73-186,108-150-991,89-94-806,-132 166 166,-116 146 1644,-5 10 152,0 0-1,0 0 1,0 0 0,0 0 0,0 0-1,0 0 1,0 0 0,0-1 0,-1 1-1,1 0 1,0 0 0,0 0 0,0 0-1,0 0 1,0 0 0,0 0 0,-1 0-1,1 0 1,0 0 0,0 0 0,0 0 0,0 0-1,0 0 1,0 0 0,0 0 0,0 0-1,0 0 1,0 0 0,0 0 0,0 0-1,0 0 1,0 0 0,-1 0 0,1 0-1,0 0 1,0 1 0,0-1 0,0 0-1,0 0 1,0 0 0,0 0 0,-1 0-1,1 0 1,0 0 0,0 1 0,-21 16 94,-46 60 637,15-13-195,-77 92 306,-85 66 525,69-89 20,138-126-1276,-1 0 0,1-2 0,-1 1 0,-11 6 0,19-12-102,0 0 1,-1 0 0,1 0-1,-1 0 1,0 1 0,1-1-1,0 0 1,-1 0 0,1 0 0,-1 0-1,0 1 1,1-1 0,-1 0-1,1 0 1,0 0 0,-1 0-1,0 0 1,1-1 0,-1 1-1,1 0-3,0-1-1,0 1 1,-1 0-1,1 0 1,0 0-1,0 0 1,0-1 0,0 1-1,-1-1 1,1 1-1,0 0 1,0-1-1,0 1 1,0-1-1,0 1 1,0 0-1,0-1 1,0 1-1,0 0 1,1 0-1,-1 0 1,0-1-1,0 1 1,0-1-1,3-6 15,0 0 0,0 0 0,6-7 0,147-212-648,82-75-550,-67 60-282,-160 225 1354,-8 12 66,-1 1 1,0 0-1,1-1 0,-1 0 0,0 1 0,0-1 0,-1 1 0,1-2 0,-1 1 1,0 0-1,2-8 0,-5 8-76,-4 6 4,-5 6 11,0 1-1,1 0 1,-11 12-1,7-7 103,-192 193 810,-10 43 460,71-51 247,135-184-1312,7-12-58,4-6-85,5-12 7,17-28-155,2 1 1,1 2 0,49-60-1,119-154-1439,-142 178 429,70-137 0,-109 179 472,-13 33 598,0-1-1,1 1 1,-1 0 0,0 0-1,1 0 1,-1-1-1,0 1 1,0 1 0,0-2-1,0 1 1,-1-1-1,1 1 22,0 1 1,0 0-1,0 0 0,0-1 0,0 1 0,-1 0 0,1 0 0,0 0 0,0-1 0,0 1 1,0 0-1,0 0 0,0 0 0,0 0 0,0 0 0,-1-1 0,1 1 0,0 0 0,0 0 0,-1 0 1,1 0-1,0 0 0,0 0 0,-1 0 0,1 0 0,0 0 0,-1 0 0,1 0 0,0 0 0,0 0 1,0 0-1,0 0 0,0 0 0,0 0 0,-1 0 0,1 1 0,-4 1 5,0 0-1,1 0 0,-1 0 1,1 1-1,-6 5 1,-84 85 812,41-38-190,-248 276 2386,291-319-2876,3-5 89,-1 2 0,-6 6 0,8-13 29,6-9-183,13-16-112,56-65-254,123-143-442,46-74-1312,-176 215 1402,-47 66 406,-16 24 228,0 0 1,0-1 0,1 1-1,-1-1 1,0 1-1,0 0 1,0-1-1,0 1 1,0-1 0,0 1-1,0-1 1,0 1-1,0 0 1,0 0 0,0 0-1,0-1 1,0 1-1,0-1 1,0 1 0,0-1-1,0 1 1,0 0-1,0-1 1,0 1 0,0 0-1,0-1 1,-1 1-4,0 0-1,0 0 1,1 0 0,-1 0 0,1 0 0,-1 0-1,1 0 1,-1 0 0,0 0 0,1 0 0,-1 0-1,1 0 1,-1 1 0,0-1 0,1 0 0,-1 0-1,1 0 1,-1 1 0,-12 6 20,1-1 0,0 3 0,-12 9 0,-170 153 1118,9 17 137,53-42 649,147-169-1685,109-120-118,-60 72-442,123-164-1110,-151 184 659,50-94 0,-67 108 440,-19 35 306,1 0-1,-1 1 0,0 0 0,0 0 0,0-1 0,0 1 1,0 0-1,0-1 0,0-1 0,0 3 37,0 0-1,0 0 1,0-1-1,0 1 1,0 0-1,0 0 1,0-1-1,0 1 1,0 0-1,0 0 1,0-1-1,-1 1 1,1 0-1,0 0 1,0 0-1,0 0 1,0 0-1,-1 0 1,1 0 0,0 0-1,0 0 1,-1 0-1,1 0 1,0-1-1,0 1 1,-1 0-1,1 0-12,-1 0 0,0 0 0,1 0 1,-1 1-1,1-1 0,-1 0 0,0 0 0,0 0 0,1 0 0,-1 0 0,1 1 0,-1-1 0,0 1 0,-45 35-26,15-11 109,-178 154 719,177-148-473,2 2 1,1 1 0,-33 50-1,-3 11 1161,55-84-1159,10-11-303,0 0 0,0 0 0,0 0-1,0 0 1,0 0 0,0 0-1,-1 0 1,1 0 0,0 0 0,0 0-1,0 0 1,0 0 0,0 0-1,0 0 1,0 0 0,0 0 0,0 0-1,0 0 1,0 0 0,-1 0 0,1 0-1,0 0 1,0 0 0,0 0-1,0 0 1,0 0 0,0 0 0,0 0-1,0 0 1,0 0 0,0 0-1,0-1 1,0 1 0,0 0 0,0 0-1,0 0 1,0 0 0,0 0-1,0 0 1,0 0 0,0 0 0,0 0-1,0 0 1,0 0 0,0-1 0,0 1-1,0 0 1,0 0 0,0 0-1,0 0 1,0 0 0,0 0 0,0 0-1,0 0 1,0 0 0,0 0-1,0 0 1,0 0 0,0 0 0,0 0-1,5-12 259,-1 3-247,4-10-40,14-21 0,7-2-186,1 2 0,38-39 0,0 2-312,78-123-1041,-140 191 1400,0-1-1,0 1 0,0-1 1,-1 0-1,7-21 1,-12 30 139,0 1 1,0-1-1,0 0 1,0-1-1,1 2 1,-1-1-1,0 0 1,0 0-1,0-1 1,0 2-1,0-1 1,0 0-1,-1-1 1,1 0-1,0 2 13,0 0 0,0-1 0,-1 1 0,1 0 0,0 0 1,-1-1-1,1 1 0,0 0 0,-1-1 0,1 1 0,0 0 0,0 0 0,0 0 0,-1 0 0,1 0 0,-1 0 0,1 0 1,-1 0-1,1 0 0,0 0 0,-1 0 0,1 0 0,0 0 0,0 0 0,-1 0 0,1 0 0,-1 0 0,-4 1-32,2 1 0,-2-1 0,1 2 0,0-1 0,-7 6-1,-163 122 626,71-47 530,-124 131 0,190-169-360,35-44-719,-2 5 163,6-8-69,18-22-14,51-44-209,114-112-656,-77 66 160,-78 80 296,35-53 0,-58 76 231,-5 9 29,0 0 1,0-1-1,-1 1 1,1-1-1,-1 1 0,1-1 1,-1 1-1,0-1 1,0 0-1,0 0 0,0 0 1,0-4-1,-1 7 32,0-1 0,0 1 0,0 0 0,0 0 0,0-1 0,0 1 0,0 0 0,0-1 0,0 1 0,0 0 0,0 0 0,0-1-1,-1 1 1,1 0 0,0 0 0,0 0 0,0 0 0,0 0 0,0 0 0,0 0 0,0 0 0,0-1 0,0 1 0,0 0 0,-1 0 0,1 0 0,0 0 0,0-1 0,0 1 0,-1 0 0,1 0 0,0 0-1,0 0 1,-1 0 0,1 0 0,0 0 0,0 0 0,0 0 0,0 0 0,0 0 0,0 0 0,-1 0 0,1 0 0,0 0 0,-1 0 0,1 0 0,0 0 0,0 0 0,-1 0 0,1 0 0,0 1 0,0-1 0,-1 0-1,-9 5-46,1 0 0,-1 0 0,1 1 0,-17 14-1,-149 132 778,125-102-227,1 1 1,-73 99-1,115-140-371,2-2 45,-1 0-1,-8 18 1,11-17 117,3-9-284,0 0 0,1 0-1,-1 0 1,0 0-1,0 0 1,1 0-1,-1 0 1,0 0 0,1 0-1,-1 0 1,0 0-1,0 0 1,0 0-1,0 0 1,0 0-1,1 0 1,-1 0 0,0 0-1,0 0 1,1 0-1,-1 0 1,0 0-1,0 0 1,1 0 0,-1-1-1,0 1 1,0 0-1,1 0 1,-1 0-1,0 0 1,0-1 0,0 1-1,0-1 1,20-14 4,1-3 1,-2 0 0,28-35-1,-8 9-322,72-86-586,-26 15 60,-79 105 764,-2 6-13,0-1 1,-1 0-1,1 0 1,-2 0-1,1-1 1,-1 0-1,1 0 1,2-11-1,-5 17 79,1-1 1,-1 1-1,0 0 0,0 0 1,0-1-1,0 1 0,0-1 0,0 1 1,1-1-1,-1 1 0,0-1 1,0 1-1,0-1 0,-1 1 0,1 0 1,0 0-1,0-1 0,0 1 1,0-1-1,0 1 0,-1-1 0,1 1 1,0-1-1,0 1 0,-1-1 1,1 1-1,0 0 0,0 0 0,0 0 1,0-1-1,-1 1 0,1 0 1,-1-1-1,1 1 0,0 0 0,-1 0 1,1-1-1,0 1 0,0 0 1,-1 0-1,0 0 0,-1 0 3,0 0-1,0 0 1,0 1-1,0-1 1,0 1-1,0-1 1,-2 1-1,-5 4 38,0 0 0,0 0-1,0 1 1,1 0 0,0 0-1,-10 11 1,13-12-3,-95 98 421,62-62-271,14-15 35,-41 47 351,55-62-353,1 2 0,0-1 1,2 0-1,-10 21 0,17-32-189,-1 0 0,0 1 0,1-2 1,-1 2-1,1-1 0,-1 0 0,1 0 0,0 0 0,0 1 1,0-1-1,0 0 0,0 0 0,0 1 0,0-1 0,0 0 0,0 0 1,0 1-1,0-1 0,1-1 0,-1 2 0,1-1 0,1 2 0,-2-2-12,1 0-1,0 0 1,0-1-1,-1 0 1,1 1-1,1 0 1,-1-1-1,-1 1 1,2-1-1,-1 1 1,-1-1-1,2 0 1,-1 1-1,-1-1 1,2 0-1,-1 0 1,0 0-1,0 0 1,0 0-1,0-1 1,0 1-1,1 0 0,0-1 1,20-6-143,0-1 0,-1-1 0,35-20 0,-27 14-252,18-10-150,55-26-1300,-92 48 1525,-10 3 304,0 0 0,0 0 1,1 0-1,-1 0 0,0 0 0,0 1 1,0-1-1,0 0 0,0 0 1,0 0-1,0 0 0,0 0 0,0 0 1,0 0-1,0 0 0,0 0 1,1 0-1,-1 0 0,0 1 0,0-1 1,0 0-1,0 0 0,0 0 1,0 0-1,0 0 0,0 0 0,0 0 1,0 0-1,0 1 0,0-1 1,0 0-1,0 0 0,0 0 1,0 0-1,0 0 0,0 0 0,0 0 1,0 0-1,0 1 0,-1-1 1,1 0-1,0 0 0,0 0 0,0 0 1,0 0-1,0 0 0,0 0 1,0 0-1,0 0 0,0 0 0,0 0 1,-1 0-1,-15 19-287,8-11 263,-137 161 613,10 12 302,129-174-873,-4 8 67,-46 65 304,46-64-243,1 1 1,0-1-1,-7 20 0,16-35-118,-1 2 27,0 0 1,0 0 0,0 0 0,1 0 0,-2 5 0,2-7-38,0 0 1,0 0-1,0-1 0,0 1 1,1 0-1,-1-1 1,0 0-1,0 1 0,0 0 1,1-1-1,-1 1 1,0 0-1,0-1 1,0 1-1,1-1 0,-1 0 1,1 1-1,-1-1 1,1 1-1,-1-1 0,0 1 1,1-1-1,-1 1 1,1-1-1,-1 0 1,1 0-1,-1 0 0,1 0 1,-1 1-1,1-1 1,0 0-1,-1 0 0,1 0 1,-1 0-1,2 0 1,-1 0-13,1 0 1,0 0 0,0 0 0,-1 0 0,2-1 0,-2 1-1,1 0 1,0-1 0,0 0 0,-1 0 0,1 0-1,-1 1 1,1-1 0,0-1 0,-1 1 0,1 0-1,2-3 1,3-1-40,13-12-57,0 0-1,-2-2 1,22-25-1,43-66-759,-73 96 620,-10 13 222,6-7-203,1-1 0,-2 0 0,0 1 0,5-12 0,-10 20 186,0 0-1,1 0 1,-1-1-1,0 1 1,0-1-1,0 1 1,0-1-1,0 1 1,0-1 0,1 1-1,-1-1 1,0 1-1,0 0 1,0-1-1,0 1 1,0-1-1,0 1 1,0-1 0,0 1-1,0-1 1,0 1-1,0 0 1,-1-1-1,1 1 1,0-1-1,0 0 1,-1 1-9,0 1 0,-1-1 0,2 1 0,-1-1 0,-1 1 0,2-1 0,-1 0 0,0 1-1,0 0 1,0 0 0,0 0 0,0-1 0,0 1 0,0 1 0,-20 21 337,0 2 0,-31 49 0,26-37-77,0 1 21,-2 1 236,-26 46 0,47-72-317,0 1-1,2-1 0,0 1 0,0 0 0,1 0 0,0 0 0,1 1 1,-1 16-1,3-28-111,1 1 1,0 0-1,0 0 0,1-1 1,1 8-1,-2-11-35,1 2 0,-1-1 0,0 0 0,0 0 0,0-1 0,1 1 0,-1 0 0,1 0 0,0 1 0,-1-2 0,0 0 0,1 1 0,0 0 0,0 0 0,0 0-1,-1-1 1,1 0 0,0 1 0,0 0 0,-1-1 0,1 1 0,1-1 0,-2 1 0,3 0 0,-1-1-6,0 0-1,1 0 1,-1 0 0,0 0-1,0 0 1,0-1 0,1 1 0,-1-1-1,0 1 1,0-1 0,0 0-1,2-1 1,23-15-158,-19 11 72,8-5-204,0-1 0,-1-1 0,0 0 0,0-1 0,-1 0 0,-2-1 0,17-23 0,-26 31 47,-4 5-76,-12 12-34,-47 53 468,-95 120 640,116-136-153,-43 66 1,77-104-539,-9 14 121,14-21-174,-1 0 0,0-1 1,0 1-1,1 0 0,-1-1 0,1 2 1,-1-2-1,1 1 0,0 0 0,0-1 1,0 3-1,0-3-3,0 0 1,0 0-1,0-1 1,1 1-1,-1 0 1,0-1-1,0 0 0,1 1 1,-1 0-1,0-1 1,0 1-1,1 0 1,-1-1-1,1 1 0,-1-1 1,1 0-1,-1 0 1,0 1-1,1-1 1,0 1-1,-1-1 0,1 1 1,0-1-1,1 1-1,-1-1 1,0 0-1,1 0 0,-1 0 0,0 0 1,1 0-1,-2 0 0,2 0 0,0 0 0,-2 0 1,2 0-1,2-1 0,10-4-44,0-2-1,0 0 1,0-1 0,0 0-1,-1 0 1,19-18-1,69-73-342,-64 61 145,45-39-341,29-33-587,-104 103 1069,-5 6 52,0-1-1,-1 1 1,1 0 0,-1-1-1,0 0 1,1 1 0,-1-1 0,0 0-1,0 0 1,0 0 0,0 0 0,0 0-1,0 0 1,0 0 0,-1-2-1,0 3 33,0 1 0,0 0-1,0 0 1,0 0-1,0 0 1,0-1 0,0 1-1,0 0 1,0 0-1,0 0 1,0-1-1,0 1 1,0 0 0,0 0-1,0 0 1,0 0-1,0 0 1,0 0 0,0 0-1,0 0 1,0 0-1,-1 0 1,1 0-1,0 0 1,0 0 0,0 0-1,0 0 1,-1-1-1,1 1 1,0 0 0,0 0-1,0 0 1,-1 0-1,1 0 1,0 0 0,0 0-1,0 0 1,0 0-1,-1 0 1,1 0-1,0 0 1,0 0 0,0 0-1,0 0 1,0 1-1,0-1 1,0 0 0,0 0-1,0 0 1,-1 0-1,1 0 1,0 0-1,-4 1 40,1 2 0,-1-2 0,1 1 0,-1 1 0,1-1 0,0 0-1,0 1 1,0 0 0,0 0 0,-3 5 0,-23 27 237,1 2 0,2 1 1,-22 45-1,-56 132 1738,94-187-1668,10-26-322,-1 0 0,1 0 0,0 0 0,-1-1 0,1 2 0,0-1 0,0-1 0,1 2 0,-1-2 0,0 2 0,2 2 0,-2-4-16,0-1-1,0 0 1,0 1 0,0-1-1,1 1 1,-1-1 0,1 1-1,-1-1 1,0 0 0,1 1 0,-1-1-1,1 1 1,-1-1 0,0 0-1,0 0 1,1 0 0,-1 0-1,1 0 1,-1 1 0,1-1-1,-1 0 1,0 0 0,1 0 0,-1 0-1,1 0 1,0 1 0,-1-1-1,0 0 1,0-1 0,1 1-1,0 0 1,-1 0 0,1 0-1,-1 0 1,1-1 0,16-8-32,-14 8 28,14-12-217,-1 1 0,0-2 0,0 0 0,-1-2 0,15-19-1,-25 28 110,117-147-3115,-169 216 3023,-97 132 1791,88-121-1122,-107 151 644,149-201-864,0 0-1,-16 34 1,28-52-227,0 0 1,1-1-1,-1 1 1,1 0-1,-2 7 1,3-12-21,0 1 0,0 0 0,0 0 0,0-1 0,0 1 1,0 0-1,0 0 0,0 0 0,0-1 0,0 1 1,1 0-1,-1-1 0,0 1 0,1 0 0,-1 0 1,0-1-1,1 1 0,-1-1 0,1 1 0,-1 0 0,0 0 1,1-1-1,-1 1 0,1-1 0,0 0 0,-1 1 1,0-1-1,1 1 0,0-1 0,0 1 0,0-1 0,-1 0 1,0 1-1,1-1 0,0 0 0,0 0 0,-1 0 1,1 0-1,0 0 0,0 0 0,0 0 0,-1 0 1,1 0-1,4 0 9,0-1 1,1-1-1,-2 1 1,1 0-1,0-2 1,-1 2 0,1-2-1,0 1 1,-1-1-1,9-6 1,-6 4 2,11-8-63,0-1 1,25-26-1,29-38-398,-29 29 11,87-84-984,-122 124 1272,1 0-192,15-14 0,-22 23-206,-5 5 434,-8 10 130,-9 10 235,2 1 0,-17 31 0,-25 60 294,13-25 51,15-34-174,-35 70 892,63-117-1120,0-1-1,-6 22 0,10-31-185,0-1 0,0 1 0,-1 0-1,1 0 1,0 0 0,0-1 0,0 1-1,0 0 1,0 0 0,1 0-1,-1 0 1,0-1 0,0 1 0,0 0-1,1 0 1,-1 0 0,1 0 0,0-1-5,-1 0 1,0 1 0,0-1-1,1 1 1,-1-1 0,1 0 0,-1 1-1,1-1 1,-1 0 0,0 1-1,0-1 1,1 0 0,0 0-1,-1 0 1,1 0 0,0 0-1,-1 0 1,0 0 0,2 0-1,0 0-7,1 0-1,-1-1 0,0 1 0,0-1 0,1 0 0,-1 0 0,0 0 1,5-2-1,1-3-27,0 0 1,0 0-1,0-1 1,-2 0 0,12-13-1,30-46-203,-25 34 13,139-197-1712,-155 220 1714,-5 9 111,-4 4 10,-58 100 438,50-87-212,-35 49 500,-66 74-1,1-2 413,98-122-955,-13 21 248,23-34-287,0 0 0,0 1 0,0-1 0,1 0 0,0 0 0,-1 2-1,1-2 1,0 7 0,0-10-41,1 0 0,0 1 1,0-1-1,0 0 0,0 0 0,0 0 0,0 1 0,0-1 0,0 1 0,0-1 0,0 0 1,0 1-1,0-1 0,1 1 0,-1-1 0,0 0 0,0 1 0,0-1 0,0 0 0,1 0 1,-1 0-1,0 0 0,0 1 0,0-1 0,0 0 0,0 1 0,1-1 0,-1 0 0,0 0 1,1 1-1,-1-1 0,1 0 0,0 0-2,-1 0-1,1 0 1,0 0-1,0 0 1,-1 0 0,1 0-1,-1 0 1,1 0 0,0-1-1,0 1 1,-1 0-1,1-1 1,0 1 0,0-1-1,23-15-200,26-23-1,-20 15-85,-20 17 212,42-34-429,73-71-1,-42 26-156,90-88-1352,-162 164 1661,-19 18 226,-17 19 133,-49 60 611,4 4 0,4 3 0,-80 151 0,102-149-75,40-86-478,0 2 0,1-1 0,0 0 0,1 2-1,1-2 1,-2 19 0,3-29-65,-1 0 0,2 1 0,-1-1 1,0 0-1,0 1 0,0-1 0,1 0 0,-1 0 0,1 1 0,-1-1 0,1 0 0,-1 0 0,0 0 0,1 1 0,0-2 0,0 1 0,-1 0 0,1 0 0,0 1 0,0-2 1,1 2-1,0-1-8,-1 0 0,0-1 0,0 1 0,1-1 1,-1 0-1,0 0 0,1 0 0,-1 1 1,0-1-1,1 0 0,-1 0 0,1 0 1,-1-1-1,0 1 0,1 0 0,-1 0 0,0 0 1,1-1-1,-1 1 0,2-2 0,6-3-103,0 0 0,0-1 0,-1 1-1,16-15 1,27-33-261,-42 43 293,159-171-1298,-53 47-47,-100 112 1188,-13 17 53,-5 3 44,2 2 129,0 1-1,0-1 0,0 1 0,0-1 1,0 0-1,-1 1 0,2-1 1,-1 1-1,-1 2 0,-14 9 156,1 2-1,1 1 1,-14 16 0,-145 198 1337,64-86-539,58-78-544,44-56-340,-19 24 279,-35 60-1,50-69-183,11-24-146,0 0-1,-1 1 0,1-1 0,0 1 0,0 0 1,0 0-1,-1-1 0,1 0 0,0 1 0,0-1 1,0 1-1,0 0 0,0 0 0,1-1 1,-1 1-1,0-1 0,1 2 0,-1-2-9,0 0-1,0 1 0,1-1 1,-1 0-1,0 0 1,1 0-1,-1 1 0,0-1 1,0 0-1,0 0 1,0 0-1,1 0 1,-1 0-1,0 0 0,1 0 1,-1 0-1,0 0 1,1 0-1,-1 0 0,0 0 1,0 0-1,0 0 1,0 0-1,1 0 0,19-10-34,-18 9 27,12-9-87,-1 0-1,0 0 1,0-1-1,18-20 0,-10 8 22,162-168-900,-29 35-835,-78 80 868,-144 162 761,-102 143 1526,-88 165 900,251-382-2159,0-1 53,0 1 0,1-1 0,-9 25 0,12-19-47,3-17-96,0 1 1,0-1-1,0 0 1,0 1 0,0-1-1,0 0 1,1 0-1,-1 0 1,0 0-1,0 1 1,0-1 0,0 0-1,0 1 1,1-1-1,-1 0 1,0 1-1,0-1 1,1 0 0,-1 1-1,0-1 1,0 0-1,1 0 1,-1 0-1,0 0 1,0 0 0,0 0-1,0 0 1,1 0-1,-1 0 1,0 1-1,1-1 1,-1 0 0,0 0-1,1 0 1,-1 0-1,0 0 1,0 0-1,0 0 1,1 0 0,-1 0-1,0 0 1,1 0-1,-1 0 1,0-1-1,1 1 1,-1 0 0,8-4-9,0 0 0,0-1 0,-1 0 0,1 0 0,-1 0 0,6-9 1,107-115-550,-74 76 370,-40 47 175,168-194-757,-20-9-255,-151 201 729,-11 16 113,-60 69 0,-107 157 1146,83-87-213,-16 26 181,98-158-884,-36 58 414,44-70-426,0 0 0,0 0 0,0 2-1,1-1 1,-1-1 0,1 1 0,0 0 0,0 0-1,-1 8 1,2-12-36,0 0 0,0 1 0,0-1 0,0 0 0,0 0 0,0 0 0,0 1 1,0-1-1,0 1 0,0-1 0,0 0 0,1 1 0,-1-1 0,0 1 0,0-1 0,0 0 0,1 0 0,-1 1 0,0-1 0,0 0 0,1 0 0,-1 0 0,0 0 0,0 0 0,0 1 0,0-1 0,1 0 0,-1 0 0,1 0 0,0 1 0,0-1-5,0 0-1,0 0 1,0 0-1,0 0 1,1 0-1,-1 0 1,0 0-1,0 0 1,2-1-1,2 0-23,-1-1 0,1-1-1,0 1 1,5-4 0,19-17-157,-1-1 0,-1 0 1,27-32-1,-1-1-15,182-157-1445,-193 179 1125,-17 10 233,-15 15-3,-22 28 72,-53 78 352,20-26 127,-112 166 939,93-135-480,-53 111 0,113-203-701,0-1-3,0 0 1,1 0-1,-1 1 1,-2 11-1,6-19-16,-1-1 0,1 1 1,0 0-1,0-1 0,0 1 0,0 0 0,0-1 0,0 1 1,0 0-1,0 0 0,0-1 0,0 1 0,0-1 1,1 1-1,-1 0 0,0 0 0,1 0 0,-1-1-1,1 0-1,-1 0 0,0 0 0,0 0 0,1 0 0,-1 0 0,0 1 1,0-1-1,0 0 0,0 0 0,1 0 0,-1 0 0,0 0 1,1 0-1,-1 0 0,0 0 0,1 0 0,-1 0 0,0 0 0,0 0 1,0 0-1,0-1 0,1 1 0,-1 0 0,0 0 0,1 0 1,16-14-147,-17 14 145,72-74-694,10-10 242,181-144-911,-257 223 1255,-6 5 109,0 0 0,0 0 0,0 0 0,0 0-1,0 0 1,0 0 0,0 0 0,0 0 0,0 0-1,0 0 1,0 0 0,0 0 0,0 0 0,0 1 0,0-1-1,0 0 1,0 0 0,0 0 0,1 0 0,-1 0-1,0 0 1,0 0 0,0 0 0,0 0 0,0 0 0,0 0-1,0 0 1,0 0 0,0 0 0,0 0 0,0 0-1,-11 12-33,-1 0 72,-71 75 359,-98 158 511,105-136-534,-42 63 531,108-155-823,-14 22 102,21-35-164,1 1 1,0-1-1,1 1 0,-2 0 0,3-1 0,-3 7 0,3-11-21,0 1 1,0-1-1,0 1 0,0-1 0,0 1 0,0-1 1,0 0-1,0 1 0,0-1 0,0 0 0,0 0 1,0 1-1,0-1 0,0 0 0,0 1 0,0-1 0,0 0 1,0 1-1,0-1 0,1 1 0,-1-1 0,0 0 1,1 1-1,-1-1 0,0 0 0,0 0 0,1 0 1,-1 0-1,0 0 0,0 0 0,0 1 0,1-1 0,-1 0 1,0 0-1,1 0 0,0 0 0,0 1-4,0-1 0,0 0 0,0 0-1,1 0 1,-1 0 0,0 0 0,0-1 0,1 1-1,0-1 1,8-3-48,0 0-1,0-1 1,0 0-1,17-13 1,135-128-794,-152 136 765,95-97-629,17-16-276,-116 116 942,5-2-55,-1-1 1,11-14-1,-19 20 53,-10 8 59,-19 24 99,-128 155 787,85-95-537,-42 52 422,11 9 228,98-144-957,-1 1-17,1 1 0,-1-1 0,0 2 0,1-1-1,-2 8 1,4-15-35,1 0 1,0 1-1,0-1 0,0 0 0,0 1 0,0-1 0,0 0 0,-1 1 1,1-1-1,0 0 0,0 0 0,0 0 0,0 0 0,0 1 0,0-1 1,0 1-1,1-1 0,-1 0 0,0 1 0,0-1 0,0 0 0,0 1 1,0-1-1,0 0 0,1 0 0,-1 0 0,0 0 0,0 0 0,0 1 1,1-1-1,-1 0 0,1 1 0,-1-1 1,1 0-1,-1 0 0,1 0 0,0 0 1,-1 0-1,0 0 0,1-1 1,0 1-1,0 0 0,-1 0 1,1 0-1,-1-1 0,1 1 1,26-17-46,-26 17 43,88-76-343,-51 41 231,146-123-1011,-160 136 897,-10 8 65,2 0 1,0 2 0,0 0-1,20-11 1,-27 20 82,-9 3 79,0 0 0,0 0 0,0 0 1,0 0-1,0 0 0,0 0 0,0 0 0,1 0 0,-1 0 1,0 0-1,0 0 0,0 0 0,0 0 0,0 0 0,0 0 1,0 0-1,0 1 0,0-1 0,0 0 0,1 0 0,-1 0 1,0 0-1,0 0 0,0 0 0,0 0 0,0 0 0,0 0 1,0 0-1,0 0 0,0 0 0,0 1 0,0-1 0,0 0 1,0 0-1,0 0 0,0 0 0,0 0 0,0 0 0,0 0 1,0 0-1,0 0 0,0 1 0,0-1 0,0 0 0,0 0 1,0 0-1,0 0 0,-8 14-23,7-10 19,-12 14 143,-26 30 1,17-22 16,-116 155 652,97-125-596,-4 3 107,-69 94 666,107-142-1027,8-11-16,5-6-31,53-65-492,3 7-103,81-66 0,116-82-3022,-223 186 2737</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38"/>
    </inkml:context>
    <inkml:brush xml:id="br0">
      <inkml:brushProperty name="width" value="0.1" units="cm"/>
      <inkml:brushProperty name="height" value="0.1" units="cm"/>
      <inkml:brushProperty name="color" value="#66CC00"/>
    </inkml:brush>
  </inkml:definitions>
  <inkml:trace contextRef="#ctx0" brushRef="#br0">1141 6037 4480,'-4'4'218,"0"-1"1,1 1-1,-1 1 0,1-1 1,0 1-1,0 0 0,0-1 1,1 1-1,-3 9 1,1-4 113,-10 17 0,-14 16 716,8-14 351,-27 58-1,46-86-1377,-32 84 1169,30-75-1068,0 0 0,1 1 0,0-2 0,0 2-1,2 0 1,0 18 0,0-26-130,0 1-1,0-1 1,1 1 0,1 0 0,-2-1-1,2 0 1,1 5 0,-3-7-47,1 0 0,0 0 0,-1 1 0,0-1 1,1-1-1,0 2 0,0-1 0,0 0 1,0-1-1,0 1 0,0 0 0,-1 0 0,2 0 1,-1 0-1,0-1 0,0 0 0,0 1 0,0 0 1,0-1-1,1 1 0,-1-1 0,0 0 0,2 1 1,0-2-182,1 1 1,0-1 0,-1 0 0,1 0 0,-1 0 0,1 0-1,-1-1 1,0 1 0,5-3 0,-2-1-149,0 1 0,-1 0 0,11-11 0,-16 15 512,0 11 789,-2-4-573,0 2 1,-1-2-1,1 1 0,-1-1 1,-1 0-1,1 0 0,-2 0 0,-5 8 1,-8 15 417,-28 48 407,21-39-546,22-34-523,0 0-1,1 0 1,0 0-1,-1 0 1,-1 11-1,4-15-95,-1 0 0,1-1 0,0 1-1,0 0 1,-1 0 0,1 0 0,0 0-1,0 0 1,0 0 0,0 0 0,1 0 0,-1-1-1,0 1 1,0 0 0,1 0 0,-1 0 0,0 0-1,1-1 1,-1 1 0,0 0 0,0 0-1,1 0 1,0-1 0,-1 1 0,1-1 0,-1 1-1,1 0 1,0-1 0,-1 1 0,1-1 0,0 1-1,-1-1 1,1 0 0,0 1 0,0-1-1,-1 0 1,1 1 0,0-1 0,0 0 0,0 0-1,-1 0 1,1 1 0,0-1 0,0 0 0,0-1-1,0 1 1,1 0 0,8-1-113,0 0 1,-1 1-1,1-3 0,-1 1 1,2-1-1,-2 0 1,0 0-1,0-1 0,9-6 1,11-8-975,35-29 1,-22 17-595,-82 63 3107,27-21-801,-21 15 0,4-8-77,-20 13 321,44-27-648,-1 1 0,1 0 0,0 0-1,-10 12 1,16-17-197,-1 0 0,0-1 1,0 1-1,1 0 0,-1 0 0,1 0 0,0-1 0,-1 2 0,1-1 1,0 0-1,-1 0 0,1-1 0,0 2 0,-1-1 0,1 0 0,0 0 1,0-1-1,0 2 0,0-1 0,1 0 0,-1 0-30,1 0 1,-1 0-1,1 0 0,-1-1 1,0 1-1,1-1 0,0 1 1,-1-1-1,1 1 0,0 0 1,-1-1-1,1 1 0,0-1 1,0 0-1,-1 1 0,0-1 1,1 0-1,0 0 0,0 0 1,0 0-1,-1 0 0,1 0 1,0 1-1,1-2 1,68 7-2170,-69-6 2133,0 0 1,-1 0-1,2 0 0,-1 1 1,-1-1-1,1 0 0,0 1 1,1-1-1,-2 1 0,1-1 1,0 0-1,0 1 0,-1-1 1,1 1-1,0 0 0,0 0 0,0 0 1,-1-1-1,1 1 0,-1 0 1,1 0-1,0 0 0,-1-1 1,0 1-1,0 0 0,1 0 1,-1 0-1,1 0 0,-1 0 1,0 0-1,1 0 0,-1 0 1,0 0-1,0 0 0,0 0 1,0 1-1,0-2 0,0 1 1,-1 2-1,-1 3 19,1 1 0,-1 0 0,0-1 0,-5 11-1,6-14 98,-53 107 1191,41-81-886,-14 31 327,20-43-557,3-9-29,1 0 0,0 1 0,-1-1 0,2 1 0,-2 10 0,4-17-117,0 1 0,0-2 0,0 2 0,0-2 0,0 2 0,0-2 0,1 2 0,-1-1 0,1 0 0,0 0 0,-1-1 0,1 2 0,0-2 0,0 1 0,-1 0 0,1-1 0,1 2 0,-1-2 0,0 0 0,1 1 0,-2 0 0,2-1 0,0 0 0,-1 1 0,1-1 0,-1 0 1,4 2-1,-4-3-47,1 1 0,0-1 0,0 1 1,-1 0-1,1-1 0,0 0 1,0 1-1,-1-1 0,2 0 0,-2 0 1,1 0-1,0 0 0,0-1 1,3 0-1,2-1-342,0-1 0,9-4-1,-2 0-136,5-1-359,-7 3-93,19-6-1,-31 11 981,0-1 0,0 1 0,0 0-1,0 0 1,0 0 0,1 0 0,-1 0 0,0 0 0,0 0-1,1 0 1,-1 0 0,0 0 0,0 0 0,1 0 0,-1 0 0,0 0-1,0 0 1,1 0 0,-1 0 0,0 0 0,0 0 0,0 0-1,0 1 1,0-1 0,0 0 0,1 0 0,-1 0 0,0 0 0,0 0-1,0 1 1,1-1 0,-1 0 0,0 0 0,0 1 0,0-1-1,0 0 1,0 0 0,1 1 0,-4 9 756,-8 11 552,4-14-913,1 1 1,-1-1-1,-14 11 1,0 1 158,0 0-115,10-10-76,0 1-1,-16 20 1,22-23-397,11-6-270,-3-1 246,5-1-211,0 0 0,-1-1-1,1 0 1,-1 0-1,0-1 1,0 0-1,0 0 1,7-5-1,18-9-973,4 1 42,8-4-32,-51 29 1896,-43 37 1904,38-36-2186,0 0-1,1 1 0,0 0 0,1 1 1,-18 25-1,26-34-327,1-1 1,0 1-1,-1-1 1,2 1-1,-1 0 1,0 0-1,0-1 1,1 1 0,0 0-1,-1 5 1,1-7-51,0-1 0,1 1 1,-1 0-1,0-1 0,0 1 1,0-1-1,0 1 0,0 0 1,0 0-1,1-1 0,-1 0 1,1 1-1,-1-1 0,1 1 1,-1 0-1,0-1 0,0 1 1,1-1-1,1 1 0,-1-1-30,-1 1 0,2-1 0,-1 1 0,0-1 0,0 1 0,0-1 0,0 0 0,1 0 0,-1 0 0,0 1 0,1-2 0,-2 1 0,4 0 0,30-7-1045,59-20-1,-91 26 1018,0 0 0,0 1 0,0 0 1,1-1-1,-1 1 0,0 0 1,0 0-1,0 0 0,4 0 0,-5 0 51,0 1 0,0-1 0,0 0 0,-1 0-1,0 0 1,1 1 0,0-1 0,0 1 0,-1 0-1,0-1 1,1 1 0,-1 0 0,1-1-1,0 0 1,-1 1 0,1 0 0,-1 0 0,0-1-1,0 1 1,0 0 0,1-1 0,-1 1 0,0 0-1,0 0 1,1 0 0,-1-1 0,0 1-1,0 0 1,0-1 0,0 1 0,-1 1 0,1 6 132,-1 0 0,1-1 0,-2 1 0,0-1 1,-3 12-1,-17 36 578,11-27-472,-66 147 1533,74-167-1681,1 0 1,0 1-1,-3 12 1,5-17-77,-1 0 0,1-1 0,0 1 1,0-1-1,0 1 0,0 0 1,1-1-1,0 1 0,0-1 1,-1 1-1,3 3 0,-2-6-30,-1 0 0,0 0 0,1-1-1,0 1 1,0 0 0,-1 0 0,0 0 0,1-1 0,0 1 0,1-1-1,-2 1 1,1 0 0,0-1 0,0 1 0,-1-1 0,1 1 0,1-1-1,-1 0 1,-1 0 0,1 0 0,1 0 0,-2 0 0,4 0-1,0 0-164,2 0 0,-1 0 0,8-3 0,3 0-287,-4 2 204,-7-1 131,0 2-1,0 0 1,0 0 0,9 0-1,-13 0 139,-1 0-1,1 0 1,-1 0 0,1 0-1,-1 0 1,0 1-1,0-1 1,1 0 0,-1 0-1,1 0 1,-1 1 0,1-1-1,-1 0 1,0 0-1,1 1 1,-1-1 0,0 0-1,0 1 1,0-1-1,1 0 1,-1 0 0,0 0-1,0 1 1,1-1-1,-1 1 1,0-1 0,0 1-1,0-1 1,1 1 0,-1-1-1,0 1 1,0-1-1,0 0 1,0 0 0,0 1-1,0-1 1,0 1-1,0-1 1,0 1 0,0-1-1,-1 1 1,-5 11 285,-34 37 649,25-31-328,-24 32 0,32-29-131,22-21-416,-8-2-218,-1 0-1,0 0 1,0-1-1,0 0 1,11-8-1,2 0-94,18-9-396,-54 41 1173,-27 27-181,38-41-250,-1-1-1,1 2 0,0-1 1,1 1-1,0 0 0,0 0 1,1 0-1,-6 13 0,10-13-10,0-8-89,0 1-1,0-1 1,0 1-1,0-1 1,0 0-1,0 1 1,0-1 0,0 0-1,0 0 1,0 0-1,0 1 1,0-1-1,0 0 1,0 1-1,0-1 1,1 0 0,-1 0-1,0 1 1,0-1-1,1 0 1,-1 1-1,0-1 1,1 0 0,-1 0-1,0 0 1,1 1-1,-1-1 1,0 0-1,0 0 1,0 0-1,0 0 1,1 0 0,-1 0-1,1 0 1,-1 0-1,0 0 1,1 0-1,-1 0 1,0 0-1,0 0 1,0 0 0,1 0-1,-1 0 1,1 0-1,-1 0 1,0 0-1,1 0 1,-1 0 0,1-1-1,-1 1 1,5-1-84,1-1 0,0 1-1,0-2 1,5-2 0,-6 3-139,0 0 1,-1 0-1,1 1 1,0-1-1,-1 1 0,1 0 1,4 0-1,-9 19 184,-1-13 124,-1 1 0,1-1-1,-2 0 1,-3 9 0,-5 14 140,4-11-19,-8 20 0,9-23 24,-11 30 0,13-21 168,4-22-371,0 0 0,0 1 0,0-1-1,0 1 1,0-1 0,0 1 0,0-1 0,0 1 0,1-1 0,-1 0 0,2 3 0,-1-3-27,-1 0 0,1 0-1,0-1 1,0 1 0,-1 0 0,1-1 0,0 0 0,0 1 0,0-1 0,-1 1 0,2-1 0,-1 1 0,-1-1-1,1 0 1,0 0 0,0 1 0,2-1 0,18 0-146,-15-1 56,-4 1 76,-2 0 0,1 0-1,1 0 1,-2 0-1,1 0 1,1 1 0,-1-1-1,-1 0 1,2 1-1,-1-1 1,-1 0 0,2 0-1,-1 1 1,-1 0-1,1-1 1,0 1 0,0 0-1,0-1 1,-1 1-1,1 0 1,0 0 0,0 0-1,-1 0 1,1-1-1,0 1 1,-1 0 0,1 0-1,0 1 1,-1-2-1,0 1 1,0 0 0,0 1-1,1 0 1,-1 1 15,1 1 0,-1 0 1,0-1-1,-1 0 0,1 1 0,-1 0 0,1-1 1,-1 0-1,-2 6 0,1-4 17,-1 0-1,1-1 1,-1 1-1,-1 0 1,1-1-1,-1 1 1,0-1-1,-6 6 1,-5 5 167,13-13-151,-4 4 75,0 1 0,1 0 0,-9 15 0,14-21 17,0 0-138,1-1 0,0 0 1,0 0-1,0 1 0,-1-1 1,1 1-1,0-1 0,0 1 1,0-1-1,0 0 0,0 0 1,0 0-1,0 0 0,0 0 1,1 0-1,4 0-51,1-1-1,-2-1 1,1 2 0,10-5 0,-11 2-48,1 1 1,0 1 0,0 0-1,10-1 1,-16 2 108,0 0-1,0 0 0,0 0 1,0 0-1,0 0 1,0 0-1,0 0 0,1 0 1,-1 0-1,0 0 1,0 0-1,0 0 1,1 0-1,-1 0 0,0 0 1,0 0-1,0 1 1,1-1-1,-1 0 1,0 0-1,0 0 0,0 0 1,0 1-1,0-1 1,0 0-1,0 0 1,0 0-1,0 1 0,0-1 1,0 0-1,0 0 1,0 1-1,0-1 0,0 0 1,0 0-1,0 0 1,0 0-1,0 0 1,0 0-1,0 0 0,0 1 1,0-1-1,0 0 1,0 0-1,-3 9 70,-3 3 117,0 0 1,-1 0 0,-17 22-1,8-15 86,1 2 0,-20 35 0,34-54-299,0 1 0,0-1-1,0 1 1,0-1 0,0 1-1,1-1 1,0 1 0,-1 0-1,1-1 1,0 1 0,0 0 0,0 0-1,0-1 1,1 1 0,-1 3-1,1-3-9,1 14-130,-1-1 1,-1 1 0,-1-1-1,-3 26 1,-1-21 240,-6 23 1,8-35-292,3-9 214,0 0 1,-1 0-1,1 0 0,0 0 0,0 0 1,0 0-1,0 0 0,0 0 0,0 0 1,0 0-1,0 0 0,0 1 0,0-1 1,0 0-1,0 0 0,0 0 0,-1 0 1,1 0-1,0 0 0,0 0 0,0 0 0,0 0 1,0 0-1,0 0 0,0 0 0,0 0 1,0 0-1,0 0 0,0 0 0,0 0 1,-1-1-1,1 1 0,0 0 0,0 0 1,0 0-1,0 0 0,0 0 0,0 0 0,0 0 1,0 0-1,0 0 0,0 0 0,0 0 1,0 0-1,0 0 0,0 0 0,0 0 1,0 0-1,0 0 0,-1 0 0,1 0 1,0 0-1,0 0 0,0 0 0,0 0 0,0 0 1,0 0-1,0 0 0,0 0 0,0 0 1,0-20-210,18-80 306,-10 62 233,8-21 83,-11 42-315,0 0 0,-1 0 0,2-25-1,-7 6 131,1 33-198,0 0 0,-1 0 0,0-1 0,1 2 1,-1-1-1,0 0 0,0 0 0,0 0 0,-3-4 0,-2-3 86,-1 0 1,2 0-1,0-1 0,-6-17 0,-10-46 57,18 61-159,-5-27-78,2 0 1,2-1-1,0-76 0,6 65-93,-1 26-90,-2-34-1,1 56 254,0 1 1,0-1-1,-1 1 1,0 0-1,0-1 1,0 1-1,0 0 1,-1-1-1,1 1 1,-1 1-1,1-2 0,-2 2 1,2-1-1,-2 0 1,1 1-1,-3-4 1,3 4 0,1 1 1,-1-2 0,0 1 0,0 0-1,1 0 1,-1-1 0,0 1 0,2-1-1,-2 1 1,1-2 0,1 2 0,-1-1-1,0 0 1,0 1 0,0-1 0,1 0-1,0 0 1,0 0 0,0 1 0,0-2-1,0-1 1,2-8-64,0 1 0,1 0-1,7-20 1,-6 18-11,7-15-61,19-40-1,-19 47 110,-1 0 0,-1 0-1,8-33 1,-11 27 57,4-16-33,-3 15-134,-2 12 78,8-22 0,-9 29 22,0 0-1,-1 0 0,0 0 1,0 0-1,-2-1 0,1 0 1,0-20-1,-2 29 18,1 2 0,-1-2 0,1 0-1,-1 1 1,0-1 0,1 1 0,0-1 0,0 1 0,-1 0-1,1-1 1,2 0 0,14-19-182,-10 12 96,3-4 68,0 0-1,-2-1 1,12-24 0,-20 37 34,0 0 0,0 0-1,1-1 1,-1 1 0,1 0 0,-1-1 0,0 1 0,0-1 0,0 2 0,0-2-1,0 1 1,0 0 0,0-1 0,-1 1 0,1-1 0,0 2 0,-1-2 0,1 1 0,0-1-1,-1 2 1,0-1 0,1-1 0,-1 1 0,1 1 0,-1-2 0,0 1 0,-1-1-1,0 1 0,1-1 0,-1 0 0,0 1 0,0 0-1,1-1 1,-2 2 0,2-1 0,-2 0 0,2 0-1,-1 0 1,0 0 0,0 1 0,-1 0-1,2 0 1,-5-1 0,6 1 13,0 0 0,0 1 0,-1-1-1,0 0 1,1 0 0,-1 0 0,0 0 0,1 0 0,0 0-1,-1 0 1,1-1 0,-1 1 0,1 0 0,-1 0-1,1 0 1,0-1 0,-1 1 0,1 0 0,-1-1 0,1 1-1,-1 0 1,0-1 0,1 0-4,0 1 0,1-1 0,-1 0 0,0 1 0,1-1 0,-1 0 0,0 1 0,1 0 0,-1-1 0,1 0 0,-1 0 0,0 1 0,1-1-1,3-5-76,17-22-137,-10 14-162,18-30 0,-21 29 201,12-24-402,-19 36 530,1 0-1,-1 0 0,0 0 1,0 0-1,-1 0 1,1-1-1,-1 0 1,1 1-1,-1-6 0,0 7 40,-1 0 0,1 2-1,-1-2 1,1 0-1,0 2 1,-1-2-1,1 1 1,-1-1-1,0 2 1,1-2 0,-1 1-1,0 0 1,0 0-1,0 0 1,0 0-1,0 0 1,0 0-1,0 1 1,0-1-1,-1 0 1,2 0 0,-2 0-1,1 1 1,0-1-1,-1 1 1,2 0-1,-4-1 1,-2 0 76,-1-1 0,1 2-1,-1-1 1,-6 1 0,10 0-50,2 0-19,0 0 0,0 0 1,1 0-1,-1 0 0,0 0 0,0 0 0,1 0 0,-1 0 1,0 0-1,0-1 0,0 1 0,1-1 0,0 1 0,-1-1 1,0 1-1,0-1 0,1-4-21,6 0-161,-3 4 60,-1-1 1,1 1-1,-1-2 0,0 1 1,0 0-1,1 0 0,-1 0 0,0-1 1,0 1-1,0-1 0,-1 1 0,1-1 1,-1 0-1,1 1 0,-1-2 1,2-4-1,-3 7 111,0-1 0,0 0 0,1 1 0,-1-2 0,0 1 0,0 1-1,0-1 1,-1 1 0,1-1 0,0 0 0,0 1 0,0-1 0,-1 0 0,0 1 0,0-1 0,1 0 0,0 2 0,-2-2 0,1 0 0,0 1 0,1 0 0,-2-1-1,1 1 1,1 0 0,-2 0 0,0-1 0,2 1 0,-2 1 0,1-1 0,-1 0 0,1 0 0,0 0 0,-2 0 0,-2 0 112,1-1-1,-1 1 1,1 0 0,0 1 0,-1-1 0,-7 1-1,7-1 28,0 1 0,-1-1-1,1 0 1,-6-1 0,0-1 163,9 3-171,-1 0 0,1 0 0,0-1 0,-1 0 0,1 0-1,0 0 1,-4-2 0,6 3-128,0 0 0,0-1 0,0 1 0,0 0-1,0 0 1,0-1 0,0 1 0,0 0 0,0 0-1,-1 0 1,1 0 0,0 0 0,0-1 0,0 1-1,0 0 1,0-1 0,0 1 0,0 0 0,1 0-1,-1-1 1,0 1 0,0 0 0,0-1 0,0 1-1,0 0 1,0 0 0,0-1 0,0 1 0,0 0-1,0 0 1,0 0 0,0 0 0,1 0 0,-1 0-1,0 0 1,0-1 0,0 1 0,1 0 0,-1 0-1,0 0 1,1 0 0,-1 0 0,0 0-1,1-1 1,13-8-324,-4 3-180,-4 0 217,-5 5 219,0 1 0,1-2 0,-2 1-1,1 0 1,0 0 0,1 0 0,-2-1-1,1 1 1,1-2 0,-2 3 63,0-1 0,0 1 0,0 0 0,0 0 0,0-1 0,0 1 0,0 0 0,0 0 0,0 0 0,-1 0 0,1 0 0,0 0 0,0-1 1,0 1-1,0 0 0,0 0 0,0-1 0,0 1 0,-1 0 0,1 0 0,0 0 0,0-1 0,0 1 0,-1 0 0,1 0 0,-9-4 95,1 2 115,6 0-143,-1 1-1,0 1 0,1-1 1,-1 0-1,1 1 0,-4 0 1,3 0 0,2 0 0,-2 0 0,1 0 1,0 0-1,-1 0 0,2 0 0,-2-1 1,1 0-1,1 0 0,-2 0 0,2 1 0,-2-1 1,2 0-1,-2 0 0,2-1 0,-1 1 1,-3-3-1,6 3-74,-1-1 1,0 1 0,1 0-1,-1 0 1,1-1-1,0 1 1,0 0-1,-1 0 1,1 0 0,0-1-1,0 2 1,-1-1-1,3-1 1,-2 1-21,56-53-1451,-55 52 1420,4-4-64,-1-1 0,9-13 0,-12 19 109,-2-1 1,1 0-1,0 1 0,0-1 0,0 1 0,-1-1 1,0 0-1,1 1 0,0-1 0,-1 0 0,0 0 1,0 0-1,1 1 0,-1-1 0,0-1 0,-1 2 1,1-1-1,0 0 0,-2-3 0,2 3 76,-1 1-1,-1 0 1,1-1-1,1 0 1,-2 1-1,1 0 1,0 0-1,-1 0 1,1 0-1,0 0 1,-1 0-1,1 0 1,-1 0-1,1 0 1,-1 1-1,1 0 1,-1-1-1,-3 0 1,-4-2 476,-20-1 0,19 4-263,8 0-247,1 0-1,0 0 1,0 0-1,0-1 1,0 1-1,1 0 0,-2-1 1,1 1-1,0-1 1,1 1-1,-2-1 1,1 1-1,1-1 1,-1 1-1,-1-2 1,1 2-23,1-1 0,0 1 0,0 0 0,0 0 1,0-1-1,0 1 0,0 0 0,0-1 0,0 1 1,0 0-1,0 0 0,0 0 0,0 0 0,0-1 0,0 1 1,0 0-1,0-1 0,0 1 0,0 0 0,0-1 0,1 1 1,-1 0-1,0 0 0,0-1 0,10-8-161,27-19-340,-22 18 170,-1 0 0,-1-2 0,1 1 0,-1-2 0,19-23 1,-32 34 330,1 2 0,0-1 0,0 0 0,0-1 0,-1 1 0,0 0 0,1 0 0,-1 0 1,1 0-1,-1 0 0,1-1 0,-1 0 0,0 2 0,0-2 0,0 1 0,0-1 1,0 2-1,0-2 0,0-2 0,-1 3 35,0 0 0,1 0 0,-1 1 0,1-2 0,-1 1 0,0 0 0,0 0 0,0 1-1,1 0 1,-1-1 0,0 0 0,0 0 0,1 0 0,-2 1 0,1 0 0,0 0 0,1-1 0,-2 1 0,1-1 0,1 1 0,-2 0 0,1 0 0,-1 0 0,-9-2 329,1 1-1,-17 2 1,16 0 128,-20-2 0,31 1-487,-1 0 0,1 0-1,-1 0 1,1 0 0,0 0 0,-1 0 0,1 0 0,-1 0 0,1 0 0,-1 0 0,1-1-1,-1 1 1,1 0 0,0 0 0,-1 0 0,1 0 0,-1 0 0,1-1 0,0 1 0,-1-1-1,1 1 1,0 0 0,0-1 0,0 1 0,-1-1 0,1 1 0,0-1 0,-1 1 0,1 0 0,0 0-1,-1-2 1,2 1-18,-1 0 0,0 1 1,0-1-1,1-1 0,-1 1 0,1 0 0,-1 1 0,0-1 0,0 0 0,1 0 0,0 0 0,-1 0 1,2-1-1,4-4-124,-1 0 0,10-7 0,-14 13 138,10-9-141,41-35-916,-46 37 860,1 0-1,0-1 1,-1 0 0,10-17-1,-15 24 202,1-2 0,-2 2-1,1-1 1,0 0 0,0 0 0,-1-1-1,0 2 1,0-2 0,1 2 0,-1-2-1,0 2 1,0-2 0,0 1-1,0 0 1,0-1 0,0 2 0,-1-5-1,0 4 60,-1-2-1,2 2 1,-2-1-1,0 0 1,1 0 0,-1 0-1,0 1 1,0-1-1,0 1 1,-3-3-1,-6-3 196,1-1-1,-1 2 0,0 0 1,-16-7-1,24 13-252,-7-3 87,7 3-67,-1-1 0,1 1 0,-1-1 1,-4-2-1,7 3-35,1 1 1,-1-1 0,1 1-1,0-1 1,-1 1 0,0 0 0,1-1-1,-1 0 1,1 1 0,-1-1-1,1 0 1,0 0 0,0 1 0,-1 0-1,1-1 1,0 0 0,0 0 0,-1 0-1,1 1 1,0-1 0,0 1-1,0-1 1,0 0 0,0 0 0,0 0-1,0 1 1,0-1 0,0 1-1,1-2 1,0-2-9,-1 1 1,1-1-1,0-1 0,0 2 0,-1-1 0,0 1 1,0-1-1,0-1 0,0 2 0,-1-1 1,0 1-1,0-1 0,1 0 0,-2 0 0,1 1 1,0 0-1,-1-1 0,1 0 0,-2 1 1,2 0-1,-1 0 0,-1 0 0,-2-4 0,-2-1 66,-1 1 0,1-1-1,-2 2 1,2-1-1,-2 0 1,1 2-1,-20-10 1,-1 2-40,-39-11-1,-53-12 130,-83-29 192,200 63-340,-2 0 28,1 0 0,0-1 0,0 1 0,-6-6 0,10 8-23,0 0 0,1-1 0,-1 1 0,0-1 0,0 0 0,0 0 0,1 1 0,0-1 0,-1 1 0,0-1 0,1 0 0,-1 0 0,1 0 0,0 1 0,0-1 0,-1 0 0,1 0 0,0 0 0,0 0 0,-1 0 0,1 0 0,0 0 0,0 0 0,0 0 0,0 1 0,0-1 0,0-1 0,1 1 0,-1 1 0,0-1 0,0 0 0,1 0 0,-1 0 0,0-1 0,3-2-30,-1 1 0,0 0 0,1 0-1,0-1 1,0 1 0,-1 0-1,7-5 1,28-16-60,-21 14 153,10-6-81,-18 12-260,0-1-1,12-8 1,-23 14 202,1 0 1,0 0-1,-1 0 1,1 0-1,-5 1 0,-4 2 51,-165 42 700,109-32-281,61-13-322,-4 3 135,0-3 0,-19 3 1,17-6-17,12 2-184,0 0 0,0-1 0,0 1 0,0 0 0,0 0-1,0 0 1,0 0 0,0 0 0,0-1 0,0 1 0,-1 0 0,1 0 0,0 0 0,0 0 0,0-1 0,0 1 0,0 0-1,0 0 1,0 0 0,0 0 0,0 0 0,0 0 0,0 0 0,0 0 0,0 0 0,0-1 0,0 1 0,0 0 0,0 0 0,0 0-1,0 0 1,0-1 0,1 1 0,-1 0 0,0 0 0,0 0 0,0 0 0,0-1 0,1 0-2,1 0 1,-1-1-1,0 1 1,1 0-1,-1 0 1,1-1-1,0 1 1,3-1-1,77-31-187,10-3-113,-51 15 106,84-44-1566,-106 55 1423,-13 9-153,-9 5 199,-10 6 8,-7 2 180,-1-2 0,0 0 0,-29 9 0,-69 13 638,66-23-88,49-8-311,6-3-93,6-2-113,39-14-742,-45 18 761,0-1 1,1 0-1,-1 0 0,0 0 0,1 0 1,-2 0-1,2-1 0,-1 1 0,-1 0 0,2-1 1,-2 0-1,1 0 0,0 0 0,2-3 1,-3 4-170,-7 5-517,-39 25 784,-13 8 368,-86 62 1589,129-93-1642,9-6-76,6 0-278,0 0 0,-1 0 1,1 0-1,0-1 0,0 1 0,0 0 0,0 0 1,0-1-1,0 1 0,-1 0 0,1 0 0,0 0 0,0 0 1,0 0-1,0 0 0,0-1 0,0 1 0,0 0 1,0 0-1,0-1 0,0 1 0,0 0 0,0 0 1,1-1-1,-1 1 0,0 0 0,0 0 0,0-1 1,0 1-1,0 0 0,1 0 0,0-3-20,2 0 0,-1-1-1,0 2 1,2-1 0,-2 0 0,1 1 0,0-1-1,0 1 1,0-1 0,0 2 0,6-3 0,3-5-138,78-48-325,-74 47 276,24-12 0,-20 12-35,-16 6-134,-8 5 196,-10 3 42,-48 20 534,2 3 1,-65 42-1,116-64-228,6-3-94,-1 1-1,1-2 1,-1 2-1,1-2 1,-1 1-1,0 0 1,0-1-1,0-1 1,-5 2-1,9-1-78,0-1-1,0 0 0,-1 0 0,1 0 0,0 0 1,0 0-1,0-1 0,-1 1 0,1 0 0,0 0 1,0 0-1,0 0 0,0 0 0,-1 0 0,1 0 1,0 0-1,0 0 0,0 0 0,0 0 0,0-1 1,0 1-1,0 0 0,0 0 0,0 0 0,0 0 1,0 0-1,0-1 0,0 1 0,0 0 0,-1 0 1,1 0-1,0 0 0,0 0 0,0 0 0,0 0 1,0 0-1,0 0 0,0 0 0,0-1 1,0 1-1,0 0 0,0 0 0,0 0 0,0-1 1,0 1-1,0 0 0,0 0 0,1 0 0,-1-1 0,3-6-8,3 0-15,0 0 0,1 2-1,0-1 1,0 0 0,0 1 0,12-6-1,-5 2-18,55-31-206,11-7-118,-56 32 277,73-55-863,-92 66 816,1 0 0,0 0-1,-1 1 1,13-6 0,-16 8-161,-2 2 122,-8 5 85,-15 8 176,-48 17 216,32-16-221,-155 59 1372,193-73-1452,1 0-1,-2-1 1,1 1 0,0-1 0,0 1-1,-1-1 1,2 0 0,-2 0-1,1 0 1,0 0 0,-1 0 0,-1 0-1,3 0-8,0 0 0,0 0-1,0-1 1,0 1 0,0 0-1,-1 0 1,1 0 0,0 0-1,0 0 1,0 0 0,0-1-1,0 1 1,0 0 0,0 0-1,0 0 1,0 0 0,0 0-1,0-1 1,0 1 0,0 0-1,0 0 1,0 0 0,0 0-1,0 0 1,0-1 0,0 1-1,0 0 1,0 0 0,0 0-1,0 0 1,0 0 0,0 0-1,0 0 1,0 0 0,0 0-1,0 0 1,0 0 0,7-9-273,0 2 24,-1 1 1,1 0-1,-2-2 1,1 1-1,-1-1 0,0 1 1,-1-1-1,0 0 1,0-1-1,5-14 1,-9 22 233,0 1 0,0 0 0,0 0 0,0-1 0,0 1 0,0-1 0,0 1 1,0 0-1,0-1 0,0 1 0,0-1 0,0 1 0,0-1 0,0 1 1,0 0-1,0 0 0,0-1 0,0 1 0,0-1 0,-1 1 0,1 0 0,0-1 1,0 1-1,-1-1 0,1 1 0,-1 0 0,0 0 10,1-1 0,-1 1-1,0-1 1,0 1 0,1 0 0,0 0-1,-1-1 1,0 1 0,0 0 0,0 0-1,1 0 1,-3 0 0,0 0 53,1 1 0,-1 0 0,0-1 0,0 1 0,0 0 0,-3 2 1,-113 51 2372,118-53-2382,0-1 1,0 1 0,1-1 0,-1 0 0,1 0 0,-1 0 0,1 0-1,-1 0 1,0 0 0,1 0 0,-1 0 0,0 0 0,1 0 0,-1 0-1,0 0 1,1 0 0,-1 0 0,1 0 0,-2 0 0,2 0-26,0-1 0,0 1 0,0-1-1,0 1 1,0-1 0,0 1 0,0-1 0,0 1 0,0 0 0,0 0 0,0 0 0,0-1 0,0 1 0,0-1 0,0 1 0,0-1 0,0 1-1,0 0 1,0-1 0,0 1 0,0-1 0,0 1 0,1 0 0,-1 0 0,3-5-116,0 1-1,0 0 1,7-7-1,1 0-251,-4 4 161,0 0-1,9-6 1,39-32-1067,-35 28 728,0 1 1,27-16-1,-38 26 333,-6 4 190,-2 1 0,1 0 0,1-1 1,-2 1-1,2 0 0,-1 0 1,0 1-1,1-1 0,1-1 1,-12 12 711,-19 12 218,-37 25-1,24-20-452,26-15-315,7-7 2,1 1 0,-1-2 0,1 1 0,-1-1 0,-1-1 0,1 1 0,0-1 0,-11 3 0,17-6-149,1 0-1,0 0 1,0 0 0,-1 0-1,1 0 1,0 0 0,0 1-1,-1-1 1,1 0 0,0 0-1,0 0 1,0 0 0,0 0-1,0-1 1,-1 1 0,1 0-1,0 0 1,0 0 0,-1 0-1,1 0 1,0 0 0,0 0-1,-1 0 1,1-1 0,0 1-1,0 0 1,-1 0 0,1 0-1,0 0 1,0 0 0,0 0-1,0 0 1,0 0 0,0-1-1,0 1 1,0 0 0,0 0-1,0-1 1,0 1 0,0 0-1,-1 0 1,1-1 0,0 1-1,0 0 1,0-1 0,0 1-1,5-13-57,0 2 28,1 2 0,1 0 0,0-1 1,1 1-1,0 1 0,17-15 0,-17 16 1,45-39-242,69-45 0,67-30-219,-168 108 398,15-8-767,-56 33 907,-32 14 0,14-9 55,-250 133 1555,286-148-1630,-1 0 1,0-1 0,1 0-1,-2 1 1,1-2-1,0 1 1,0 0-1,0-1 1,0 1 0,-6-1-1,9 0-29,0 0-1,0 0 1,0 0 0,0 0-1,0 0 1,0 0 0,-1 0-1,1 0 1,0 0 0,0 0-1,0 0 1,-1 0 0,1 0-1,0 0 1,0 0 0,0 0-1,0 0 1,-1 0 0,1 0-1,0 0 1,0 0 0,0-1-1,0 1 1,0 0 0,-1 0-1,1 0 1,0 0 0,0 0-1,0-1 1,0 1 0,0 0-1,0 0 1,0 0 0,0 0-1,0-1 1,0 1 0,0 0-1,0 0 1,0 0 0,0 0-1,0 0 1,0 0 0,0 0-1,0 0 1,0 0 0,0-1-1,0 1 1,0 0 0,0 0-1,0 0 1,0-1 0,0 1-1,0 0 1,0 0 0,0 0-1,8-9-28,9-5-29,1 0 0,0 2 0,1 0 0,26-12 0,-34 18 23,216-109-578,-73 38-705,-136 69 1059,-15 7 190,0 0 1,0-1-1,1 0 0,-1 2 0,0-3 0,4-2 0,-7 5 66,0 0 1,0 0-1,0 0 1,0 0-1,0 0 1,0 0-1,-1 0 1,1 0-1,0 0 0,0 0 1,0 0-1,0 0 1,0 0-1,0 0 1,0 0-1,0 0 1,-1 0-1,1 0 1,0 0-1,0 0 0,0 0 1,0 0-1,0 0 1,0 0-1,0 0 1,-1 0-1,1 0 1,0 0-1,0 0 1,0 0-1,0 0 0,0 0 1,0 0-1,0 0 1,0 0-1,0 0 1,0-1-1,0 1 1,0 0-1,0 0 1,0 0-1,0 0 0,0 0 1,0 0-1,0 0 1,0 0-1,0 0 1,0 0-1,0 0 1,0 0-1,0 0 0,0 0 1,0 0-1,0 0 1,0 0-1,0 0 1,0-1-1,0 1 1,0 0-1,0 0 1,0 0-1,0 0 0,0 0 1,0 0-1,0 0 1,0-1-1,-3 2-28,-1 0 0,1 0 0,-1 1 0,1 0 0,-4 2 0,-14 6 15,-97 34 332,-111 48 888,53-13 470,163-75-1478,13-4-195,0-1-1,0 1 1,0 0 0,0 0 0,0 0 0,0 0 0,0 0 0,-1 0 0,1 0 0,0 0-1,0 0 1,0 0 0,0 0 0,0 0 0,0 0 0,0-1 0,0 1 0,0 0 0,0 0 0,0 0-1,0 0 1,0 0 0,0 0 0,0 0 0,0 0 0,0-1 0,0 1 0,0 0 0,0 0-1,0 0 1,0 0 0,0 0 0,0 0 0,0 0 0,0-1 0,0 1 0,0 0 0,0 0-1,0 0 1,0 0 0,0 0 0,0 0 0,0 0 0,0 0 0,0 0 0,0 0 0,0 0 0,0 0-1,0 0 1,1 0 0,-1 0 0,0 0 0,0 0 0,0 0 0,3-4-5,0 2 0,-1-2-1,1 2 1,4-4 0,14-9 15,43-23 0,30-5-137,3-2-68,201-130-1433,-246 142 1062,-1-2-1,47-44 1,-69 51 160,-28 27 394,0 1 1,-1-1-1,0 0 1,1 0 0,0 0-1,-1 1 1,1-1-1,-1 0 1,0 0 0,0 0-1,1 0 1,-1 1-1,0-1 1,1 0 0,-1 0-1,0 0 1,0 1-1,0-3 1,0 2 10,-1 1-1,1-1 1,-1 1-1,1 0 1,0-1 0,-1 1-1,1-1 1,-1 1-1,0-1 1,1 1-1,0-1 1,-1 1 0,0 0-1,1-1 1,-1 1-1,0 0 1,1 0 0,-1 0-1,1 0 1,-1 0-1,0 0 1,1 0-1,-1 0 1,-1 0 0,-7 0 65,0 0 0,-1 1 0,1 1 0,0 0 0,-12 3 1,-47 19 437,52-17-437,-24 8 180,-255 96 1636,221-85-1371,10-2 273,-77 16 0,119-37-510,22-3-270,-1 0 1,1 0-1,-1 0 1,1 0-1,-1 0 1,1 0-1,-1 0 1,1 0-1,0 0 1,0 0-1,-1 0 1,1 0-1,0-1 1,-1 1-1,1 0 1,-1 0-1,1-1 1,0 1-1,0-1-2,0 1 0,0 0 0,0 0 0,0 0-1,0-1 1,0 1 0,0-1 0,0 1-1,0 0 1,0-1 0,0 1 0,0-1 0,1 1-1,-1 0 1,0-1 0,0 1 0,1 0 0,-1 0-1,0 0 1,1 0 0,-1-1 0,0 1-1,0 0 1,0 0 0,1-1 0,9-6-36,-1 0 0,20-10-1,-10 6-17,191-116-715,-8-13-1090,-197 137 1760,2-2-235,0-1 0,8-9 0,-15 15 324,0 0 1,0 0-1,0 0 0,0 0 1,0 0-1,0 0 1,0 0-1,0 0 0,0 0 1,0 0-1,-1 0 0,1 0 1,0 0-1,0 0 1,0 0-1,0 0 0,0 0 1,0 0-1,0 0 1,0 0-1,0 0 0,0 0 1,0 0-1,0 0 0,0 0 1,0 0-1,0 0 1,0 0-1,0-1 0,0 1 1,0 0-1,0 0 0,0 0 1,0 0-1,0 0 1,0 0-1,0 0 0,0 0 1,0 0-1,0 0 1,0-1-1,0 1 0,0 0 1,0 0-1,0 0 0,0 0 1,0 0-1,0 0 1,-9 3-133,-19 9-1,17-7 160,-270 111 1272,247-103-1134,12-4 172,-29 7 1,37-13-133,14-3-195,0 0 1,0 0-1,0 0 0,0 0 0,0 0 1,0 0-1,0-1 0,0 1 0,0 0 1,0 0-1,0 0 0,0 0 0,0 0 0,0 0 1,1 0-1,-1-1 0,0 1 0,0 0 1,0 0-1,0 0 0,0 0 0,0 0 1,0-1-1,0 1 0,0 0 0,0 0 1,0 0-1,0 0 0,0 0 0,0 0 0,0 0 1,0 0-1,0 0 0,0 0 0,0 0 1,-1 0-1,1 0 0,0-1 0,0 1 1,0 0-1,0 0 0,0 0 0,0 0 1,0 0-1,0 0 0,0 0 0,0 0 0,0 0 1,0-1-1,0 1 0,0 0 0,0 0 1,0 0-1,0 0 0,-1 0 0,1 0 1,0 0-1,0 0 0,0 0 0,0 0 0,0 0 1,-1 0-1,1 0 0,0 0 0,0 0 1,0 0-1,0 0 0,0 0 0,9-8 45,-9 7-40,27-20-12,41-25 0,-39 27 15,77-47 113,37-25-411,-104 65-73,30-24-179,-61 41 448,-8 9 82,1 0 0,-1-1 0,0 1-1,0 0 1,0 0 0,0 0 0,1 0 0,-1 0 0,0-1 0,0 1 0,0 0 0,0-1 0,0 1 0,0 0-1,0-1 1,0 1 0,0 0 0,0-1 0,0 1 0,0 0 0,0 0 0,0-1 0,0 1 0,-1 0-12,0-1 0,0 1 1,1-1-1,-1 1 0,0-1 1,0 1-1,1 0 0,-1-1 0,0 1 1,-1 0-1,2 0 0,-1 0 1,0 0-1,0 0 0,1 0 1,-1 0-1,0 0 0,0 0 1,0 1-1,-1-1 0,-86 16 250,-1 4-1,-155 57 1,214-66-123,2 2 185,-2-2 0,-44 9 1,74-20-283,-1 0 1,1 1 0,-1-1-1,0 0 1,0 0 0,1 0-1,-1 0 1,0 0-1,1 0 1,-1 0 0,1 0-1,-1 0 1,0 0 0,0 0-1,0-1 1,1 1-1,0 0 1,-1-1 0,0 1-1,0 0 1,1-1 0,0 1-1,-1 0 1,-1-1-1,2 0-4,0 0 0,0 0-1,0 1 1,0-1 0,0 0 0,0 0-1,0 0 1,1 0 0,-1 1-1,0-1 1,0 0 0,1 0-1,-1 0 1,1 0 0,-1 1-1,0 0 1,0-1 0,1 0-1,-1 0 1,1 1 0,0-1-1,-1 1 1,1-1 0,5-6 11,0 1 1,0 1-1,0-1 1,14-8-1,32-16-1,-31 19-9,22-12 15,91-54-39,-110 61-44,-1 0 0,-1-1 0,30-31 0,5-19-353,-49 57 288,-1 0 0,-1 0 0,0-1 0,10-21 0,-16 31 116,1 0 0,-1 0 0,0 1 0,0 0 0,0-1 0,0 0 0,0 1 0,0-1-1,0 0 1,0 0 0,0 1 0,0 0 0,0-1 0,0 0 0,0 0 0,0 0 0,0 1 0,0-1 0,0 1-1,0-1 1,0 1 0,-1-1 0,1 0 0,-1 0 0,0 1-1,0-1 0,1 0-1,-1 1 1,0-1 0,0 0 0,1 1-1,-1 0 1,0-1 0,-1 1 0,2 0 0,-1 0-1,0 0 1,0 0 0,-1 0 0,-5 0-21,1 0 1,0 0-1,-12 4 1,-72 24 400,21-6 18,42-15 225,-53 7 1,77-14-540,0 0 0,0 0 0,0 0 0,0 0 0,0 0 0,0-1 0,0 0 0,-1 0 0,-3-1 0,6 1-47,0 1 0,0-1 0,1 0-1,-2 0 1,1 1 0,0-1 0,1 1 0,-1-1 0,0 0 0,0 0 0,1 0 0,-1 1-1,0-2 1,1 1 0,-1 0 0,0 0 0,1 0 0,0 0 0,0 0 0,-1-1-1,1 2 1,0-1 0,-1-1 0,1 1 0,0 0 0,0 0 0,0 0 0,0-2-1,1-2 13,0 0 0,0 0 0,1 1-1,-1-1 1,1 1 0,4-8 0,16-24 44,-4 12-80,0 0-1,29-26 1,12-15 220,-56 62-247,14-20-19,-15 21-2,-2 0 0,1 1 0,1-1 0,-2 0-1,1 0 1,0 0 0,-1 1 0,1-2 0,0 1-1,-1-3 1,0 4 22,0 0 0,0 0-1,0 0 1,0 1 0,0-1-1,-1 1 1,1-1 0,-1 0-1,1 0 1,0 1 0,-1-1-1,0 1 1,1 0 0,0-1-1,0 0 1,-1 1 0,0-1-1,1 1 1,-1-1 0,1 1-1,-1 0 1,1 0 0,-1-1-1,0 1 1,0 0 0,1 0-1,-1-1 1,-1 1 0,-19-3-259,20 3 283,-15 0 21,0 0 0,0 1 1,0 1-1,0 1 0,-26 8 1,-74 35 454,81-31-190,15-5 72,16-7-91,13-7-139,207-75-310,19-9-1643,-244 88 1422,-63 18 261,-115 46 0,29 12 1008,157-76-849,-4 3 120,-1 0 0,1-2 0,-11 5-1,15-6-131,1 0 0,0 0-1,0 0 1,0 0-1,0 0 1,0 0-1,0 0 1,0 0-1,0 0 1,0 0-1,0 1 1,0-1-1,0 0 1,0 0 0,0 0-1,0 0 1,0 0-1,0 0 1,0 0-1,0 0 1,0 0-1,0 0 1,0 0-1,-1 0 1,1 0-1,0 0 1,0 0-1,0 0 1,0 0 0,0 0-1,0 0 1,0 0-1,0-1 1,0 1-1,-1 0 1,1 0-1,0 0 1,0 0-1,0 0 1,0 0-1,0 0 1,0 0 0,0 0-1,0 0 1,0 0-1,0 0 1,0 0-1,0-1 1,0 1-1,0 0 1,0 0-1,0 0 1,0 0-1,-1 0 1,1 0-1,0 0 1,0 0 0,0 0-1,0-1 1,0 1-1,1 0 1,3-5-6,5 0-52,-1 1-1,1-1 1,-1 1 0,1 1-1,18-5 1,-13 4 25,33-10-207,0 3 1,91-10-1,-134 21 137,0 0 0,1 0 0,-1 0 0,1 0-1,-2 0 1,2 1 0,-1 0 0,5 1 0,-8-2 89,-1 0 0,0 0 0,1 0 0,-1 0 0,0 1-1,1-1 1,-1 0 0,0 0 0,0 0 0,0 0 0,0 0 0,0 1 0,1-1 0,-1 0 0,0 0 0,1 0 0,-1 1 0,0-1 0,0 0-1,0 0 1,1 1 0,-1-1 0,0 0 0,0 1 0,0-1 0,0 0 0,0 0 0,0 0 0,0 0 0,0 0 0,0 1 0,0-1 0,0 0-1,0 1 1,0-1 0,0 1 0,0-1 0,0 0 0,0 1 0,0-1 0,0 0 0,0 1 0,0-1 0,0 0 0,0 0 0,0 0 0,0 0-1,0 0 1,0 1 0,-1-1 0,1 0 0,0 0 0,0 1 0,-1-1 0,1 0 0,0 0 0,0 1 0,-1-1 0,1 0 0,0 0 0,0 0-1,-20 11-180,19-10 202,-68 27 249,4-1-1,-187 103 1022,246-126-1225,-24 14 123,28-16-143,0-1-1,-1 1 1,1 0-1,0 0 1,0 0-1,0 1 1,0-1-1,-2 5 1,4-6-29,0-1 0,-1 0 0,1 0 1,0 0-1,0 1 0,0-1 0,0 0 0,0 0 0,0 0 1,0 0-1,-1 0 0,1 0 0,0 1 0,0-1 1,0 0-1,0 0 0,0 1 0,0-1 0,0 0 0,0 0 1,0 1-1,0-1 0,0 0 0,1 0 0,-1 1 1,0-1-1,0 0 0,0 0 0,0 1 0,0-1 0,0 0 1,0 0-1,1 0 0,-1 0 0,7 1 158,11-6-54,63-29-171,-27 10-96,204-72-654,-247 92 694,3-1-308,-14 5 418,0 1 1,0-1-1,0 0 0,0 0 0,0 0 0,0 0 0,0 0 0,0 0 0,0 0 0,0 0 0,0 0 1,0 0-1,0 0 0,0 0 0,0 0 0,0 0 0,0 0 0,0 0 0,0 0 0,0 0 0,0 0 1,0 0-1,0 0 0,0 0 0,-8 4-47,-42 19 49,15-8 182,1 1 1,-49 34 0,-6 15 670,83-61-671,6-5 86,14-9-143,132-103-403,-135 102 4,22-23-1,-31 32 242,0-1 0,0 1 0,0-1 0,0 1 0,-1-1 0,1 0 0,0 0 0,-2 0 0,2 0 0,-1 0 0,-1-1 0,1 1 0,0 0 0,0 0 0,-1-1 0,1-5 0,-2 8 3,1-1 0,-1 0 0,0 1 0,0-1 0,1 0 0,-1 1 0,0-1 0,0 0 0,1 2 0,-2-2 0,1 0 0,0 1 0,0 0 0,-1 0 0,1 0 0,-1 0 0,1 0 0,0 0 0,-1 0-1,1 0 1,-1 0 0,1 1 0,-1 0 0,1-1 0,-1 1 0,-3-1 0,-2-1 42,-1 1 0,0 1 0,0-1-1,-10 2 1,-1 1 72,0 1 0,-20 7 0,19-4 176,-29 3 0,39-8-127,8-3 44,15-8-93,-13 10-79,28-15 25,-1 1 0,57-21 0,-27 14 54,-24 6-136,1-2 0,-2-1-1,44-31 1,-75 47 37,3 1-71,0-3-1,-1 2 0,1-1 1,-1 0-1,0 0 1,0-1-1,5-6 1,-8 10 71,0 0 0,0 0 0,0-1 0,1 1 0,-1 0 1,0-1-1,0 1 0,0 0 0,0 0 0,0-1 0,0 1 0,0 0 0,0-1 1,0 1-1,0 0 0,0 0 0,0 0 0,0 0 0,0-1 0,0 1 0,0 0 1,0-1-1,0 1 0,0 0 0,0-1 0,0 1 0,-1 0 0,1 0 0,0-1 0,-8-1-239,-12 4 135,18-2 91,-26 7 42,-29 10 0,12-3 58,-181 58 1677,219-70-1361,19-7-115,59-22-117,0-2 0,73-43 0,-101 47-695,67-52 0,-109 76 520,0 1 0,0-1 0,0 0 0,0 1 1,0-1-1,-1 0 0,1 0 0,0-1 0,0 2 0,-1-1 0,1 0 1,0-2-1,-1 3 14,0 0 1,0 0 0,-1 0 0,1 0 0,0-1-1,0 1 1,-1 0 0,1 0 0,0 0-1,0-1 1,0 1 0,0 0 0,0 0 0,-1 0-1,1 0 1,0 0 0,0 0 0,-1 0-1,1 0 1,0-1 0,-1 1 0,1 0 0,0 0-1,0 0 1,0 1 0,0-1 0,-1 0-1,1 0 1,0 0 0,0 0 0,-1 0 0,1 0-1,-1 0 1,-32 11-338,-55 22 115,-246 106 1478,313-129-958,15-7-20,12-6-104,138-67 128,-99 47-254,36-21-260,-2-4 0,89-70 0,-167 118 192,0-1 1,0 0-1,0 0 1,0 0 0,1 1-1,-2-1 1,1-1-1,0 1 1,0 0 0,-1 0-1,1 0 1,0 0-1,0-1 1,0 0 0,-1 1 21,0 1 0,0 0 1,0 0-1,0 0 0,0-1 1,0 1-1,0 0 0,0 0 1,-1 0-1,1 0 0,0 0 1,0 0-1,0 0 0,0 0 1,0 0-1,-1 0 0,1 0 1,0-1-1,0 1 0,0 0 1,0 0-1,-1 0 0,1 0 1,0 0-1,0 0 0,0 0 1,0 0-1,-1 0 0,1 0 1,0 0-1,0 0 0,0 0 1,0 0-1,0 0 0,-14 1-221,-35 17 111,-54 26 1,63-26 176,-6 3 22,-112 51 809,137-59-677,14-7-5,9-5-103,3-2 3,27-8 91,0-2 0,40-20 0,59-38 58,-30 15 20,48-25-469,-124 64-272,-18 7 131,-7 8 323,0 0 0,0-1 0,0 1 0,0 0-1,0 0 1,0 0 0,0 0 0,0-1-1,0 1 1,0 0 0,0 0 0,0 0 0,0 0-1,0-1 1,0 1 0,0 0 0,0 0 0,0 0-1,0 0 1,-1 0 0,1 0 0,0-1 0,0 1-1,0 0 1,0 0 0,-1 0 0,1 0 0,0 0-1,0 0 1,0 0 0,0 0 0,-1 0 0,1 0-1,0 0 1,0 0 0,0 0 0,0 0 0,-1 0-1,-2 0-64,1 0-1,-1 0 1,0 0-1,1 0 0,-6 2 1,-15 5-94,1 1-1,-26 13 1,3-1 5,-305 146 1343,336-158-1147,-5 1 525,19-9-550,0 0-1,0 0 0,0 0 0,0 0 1,0 0-1,0 0 0,0 0 0,0 0 1,0 0-1,0 0 0,0 0 0,0 0 1,0 0-1,0 0 0,0 0 0,0 0 1,0 0-1,0 1 0,0-1 0,0 0 1,0 0-1,0 0 0,0 0 0,0 0 1,0 0-1,0 0 0,0 0 0,0 0 1,0 0-1,0 0 0,0 0 0,0 0 1,0 0-1,0 0 0,0 0 0,12-3 22,20-8 123,-2-1 0,41-22 0,56-41-17,-119 70-140,10-5 15,-7 4-157,0-1 0,-1 0 0,0-1 1,17-15-1,-21 14-243,-6 9 377,0 0 0,0 0 0,0 0 0,0 0 0,0 0 0,0 0 0,0-1 0,0 1 0,0 0 0,0 0 0,0 0 0,0 0 0,0-1 0,0 1 0,0 0 0,0 0 0,0 0 0,0 0 0,0 0 0,0-1 0,0 1 0,0 0 0,0 0 0,0 0 0,0 0 0,0 0 0,0-1 0,0 1 0,0 0 1,0 0-1,0 0 0,0 0 0,0 0 0,-1-1 0,0 1-44,-1 0 0,2 0 0,-2 0 1,1 0-1,0 0 0,0 0 0,-1 0 1,2 0-1,-2 1 0,1-1 0,-3 2 1,-55 19-187,-74 39 0,-53 39 1107,58-29 500,114-62-1048,14-8-302,0 0 0,0 0-1,0 0 1,0 0 0,0 0 0,0 0 0,0 0 0,0 0 0,0 0 0,0 0 0,0 0-1,0 0 1,0-1 0,0 1 0,0 0 0,0 0 0,0 0 0,0 0 64,0 0-64,0 0 0,0 0 0,0 0 0,0 0-1,0 0 1,0 0 0,0 0 0,0 0 0,0 0 0,-1 0 0,1 0 0,0 0 0,0 0-1,6-5 197,12-7-11,199-89 516,-162 76-602,104-41-650,-146 64-16,-13 2 540,0 0-1,0 0 1,0 0-1,0 0 1,0 1 0,0-1-1,0 0 1,0 0 0,0 0-1,0 0 1,0 0 0,0 0-1,0 1 1,0-1 0,0 0-1,0 0 1,0 0-1,0 0 1,0 0 0,0 0-1,0 0 1,0 0 0,0 0-1,-1 0 1,1 0 0,0 0-1,0 0 1,0 0 0,0 0-1,0 0 1,0 1-1,0-1 1,0 0 0,0 0-1,-1 0 1,1 0 0,0 0-1,0 0 1,0 0 0,0 0-1,0 0 1,0 0 0,0 0-1,0 0 1,0 0-1,0 0 1,-21 13-432,-76 46 985,-152 120-1,245-175-420,4-3-93,-1-1 1,1 0 0,-1 1 0,0 0-1,1-1 1,0 1 0,-1-1 0,0 1-1,0-1 1,1 1 0,-1-1-1,1 0 1,-1 0 0,0 0 0,0 0-1,0 0 1,12-8 209,-4 4-316,68-36 48,-67 36-183,2 0 0,-2 1 1,2 0-1,-1 1 0,-1 0 0,2 1 1,9-1-1,-18 2 184,7 0-855,-13-3 233,5 3 624,-1 0 1,0-1 0,1 1 0,0-1 0,-1 1 0,1-1 0,-1 1 0,1-1 0,-1 1-1,1 0 1,0 0 0,-1-1 0,1 0 0,0 1 0,-1-1 0,1 0 0,0 1 0,-1 0-1,1-1 1,0 0 0,0 1 0,0-1 0,0 0 0,0 0 0,0 1 0,0 0-1,0-1 1,0 0 0,0 0 0,0 1 0,0-1 0,0 0 0,0 1 0,0 0 0,0-1-1,1 0 1,-1-1 0,2-2-81,0 0-1,0 0 0,5-8 0,-5 10 66,7-14 44,12-27-1,-11 22 608,-7 13-387,0 0 1,-1-1 0,0 1 0,0 0 0,1-16-1,-2 16-127,-1 0-1,2-1 0,0 1 0,0 0 0,0 0 1,4-9-1,5-3 40,26-34 0,-23 34 17,-13 18-143,1-1 0,-1 0-1,1 0 1,-1-1-1,0 1 1,0 1-1,1-8 1,-2 9-26,1-1 1,-1 2-1,0-1 0,0-1 0,0 1 1,0 0-1,0 0 0,0 0 0,0 0 1,0-1-1,0 2 0,-1-1 0,1 0 1,0-1-1,0 2 0,0-1 1,-1 0-1,0 0 0,1-1 0,-1 2 1,0-1-1,1 0 0,0 0 0,-1 0 1,0 0-1,0 1 0,-1-2 1,-3 0-41,0 0 1,0 0-1,-1 1 1,1-1-1,-1 1 1,1-1-1,-1 2 1,1 0-1,0 0 1,-12 0-1,-4 4 121,-31 6-1,35-5-51,-25 5 483,34-10-198,12-4-172,20-7-173,28-12-65,70-44 0,46-42 232,-132 85-81,-5 4 2,17-12-342,46-40 0,-70 49 120,-22 20 171,0 2-1,-1-1 0,0 0 1,0 0-1,1 0 1,-1-1-1,0 1 1,0 0-1,1-5 1,-2 7 11,0-1 0,0 0 0,0 1 0,0-1 0,0 0 0,0 0 0,0 1 0,0 0 0,0-1 0,0 0 0,0 0 0,0 1 0,0-1 0,-1 0 0,1 1 0,0 0 0,-1-1 0,1 1 0,-1-1 0,1 0 0,0 1 0,0-1 0,-1 1 0,0-1 0,-14-8-27,13 9 34,-5-4 10,-1 2 0,1 0 0,0 1 0,-1-1 0,1 1 0,0 0 0,-1 0 0,0 1 0,-8 2 0,-11 1 38,-33 11 0,5-3 421,54-11-409,0 1 1,-1-1 0,0 0 0,2 0 0,-2 0-1,1 0 1,0 0 0,-1-1 0,-1 0 0,1-2 288,6-4-228,46-38 239,62-48-145,-109 91-240,-1-1-1,1 0 1,0 0-1,-1 0 0,0 0 1,2-5-1,-3 8 10,-1 0-1,1-1 1,-1 0-1,0 1 1,1-1-1,-1 0 1,0 0 0,0 1-1,0 0 1,0-1-1,0 0 1,0 1-1,0-1 1,0 0 0,0 0-1,0 1 1,0 0-1,0-1 1,0 0-1,0 0 1,-1 1 0,1-1-1,0 1 1,-1-1-1,1 1 1,0-1-1,-1 0 1,1 1-1,0-1 1,0 1 0,-1-1-1,0 1 1,1 0-1,-1-1 1,1 1-1,-1 0 1,1-1 0,0 1-1,-1-1 1,0 1-1,0 0 1,0-1-1,-4 0-42,0-1 0,0 1 0,0 0 0,-1 1 0,2-1 0,-2 1 0,1-1-1,-8 2 1,-43 9-158,53-10 208,-85 22-14,-43 7 819,110-24-428,19-5-238,3 0-14,10-2 20,8-4-87,1 0-1,34-17 0,34-28-133,-52 30 85,115-75 209,-118 72-252,-1-1-1,42-43 1,-69 63-37,0 0 0,0-1 1,-1 0-1,1 0 0,-2 0 1,1 0-1,5-10 0,-9 15 63,1 0-1,-1 0 0,0 0 0,0 0 1,0 0-1,0 0 0,0 0 0,0 0 0,0 0 1,0 0-1,0 0 0,0-1 0,0 2 0,0-1 1,0 0-1,0 0 0,0-1 0,-1 2 0,1-1 1,-1 0-1,1 0 0,-1 0 0,1 1 0,0-1 1,-1 0-1,0 0 0,0 0 0,0 0 1,1 1-1,-1-1 0,0 1 0,0-2 0,-3 0-16,1 1-1,-1-1 0,1 1 1,-1 0-1,1-1 0,-1 1 1,-6 0-1,-7 0-53,1 0 0,0 1 0,-1 0-1,0 2 1,-18 3 0,-83 27-154,23-4 696,90-27-413,2 0 1,-2-1-1,0 1 1,1-1-1,-7 0 0,11 0-29,0 0 0,0 0-1,-1 0 1,1 0-1,-1 0 1,1 0-1,-1 0 1,1-1 0,0 1-1,0 0 1,0 0-1,-1 0 1,1-1-1,0 1 1,-1 0-1,1 0 1,-1-1 0,1 1-1,0 0 1,0 0-1,-1 0 1,1-1-1,0 1 1,0 0 0,0-1-1,0 1 1,0-1-1,0 0 1,-1 1 1,1-1-1,0 0 1,0 0 0,1 0 0,-1 0 0,0 1 0,0-1-1,0 0 1,0 0 0,0 0 0,1-1 0,13-21 95,-14 23-109,11-14 15,1 0 0,-1 1 1,3 0-1,14-12 0,61-39-178,-14 11 33,6-14-16,-68 55 63,-1 0 0,-1-1 0,1 0 0,9-16 0,-20 27 40,0 1 1,0-1-1,0 0 1,-1 0-1,2 0 1,-1 0-1,-1 0 1,1 0-1,-1 0 1,0 0-1,1 0 1,-1-1-1,0-2 1,0 4 20,0 0 0,-1-1 1,1 2-1,0-1 0,0 0 1,-1-1-1,0 1 0,1 1 1,-1-1-1,0 0 0,1 0 0,-1 0 1,0 0-1,0 1 0,1-1 1,-1 0-1,0 1 0,0-1 1,0 0-1,0 1 0,0 0 1,0 0-1,1-1 0,-2 1 1,1-1-1,-2 1 0,-6-2-29,0 1-1,-1 0 1,1 1-1,0 0 1,-1 1-1,-16 2 1,-20 6 71,-51 17 1,-44 24 423,74-26 108,44-15-189,20-8-31,14-5-116,23-12-57,38-27 0,-33 19-115,-34 22-38,195-126-261,-200 128 243,4-3-62,1 0 1,-1 1-1,0-2 0,0 1 0,-1-1 0,1 1 0,-1-1 0,0-1 1,0 1-1,2-5 0,-4 8 52,-1 1 0,0 0 0,1-1 0,-1 1 0,0-1 0,0 0 1,1 1-1,-1-1 0,0 0 0,0 1 0,0 0 0,0-1 0,0 1 0,0-1 0,0 0 0,0 0 0,0 1 1,0 0-1,-1-1 0,1 1 0,0-1 0,0 0 0,-1 1 0,1-1 0,0 1 0,-1-1 0,1 1 1,0 0-1,-1-1 0,1 1 0,0-1 0,0 1 0,-1-1 0,1 1 0,-1-1 0,0 1 0,1 0 0,0-1 1,0 1-1,-1 0 0,0 0 0,1 0 0,-1 0 0,1 0 0,-1 0 0,-2-1-37,0 1-1,-1-1 1,1 1 0,-1 0-1,1 0 1,-5 2 0,-29 7-134,-1 2 0,-60 28 0,64-25 145,-40 16 73,-63 27 522,123-49-413,-20 12 0,34-20-131,0 0 1,-1 0-1,1 0 0,0 0 1,0 1-1,0-1 1,0 0-1,-1 0 0,1 0 1,0 1-1,0-1 1,-1 0-1,1 1 1,0-1-1,0 0 0,-1 0 1,1 1-1,0-1 1,0 0-1,0 0 0,0 0 1,0 1-1,0-1 1,0 1-1,6 0 130,13-5 22,-10 0-79,0 1 1,0-1 0,14-8 0,-10 4-58,332-202-1179,-324 194 817,-21 16 330,1 0 0,-1-1 0,0 1 0,1 0 0,-1 0-1,0 0 1,0-1 0,1 1 0,-1 0 0,0 0 0,0 0 0,0-1 0,0 1 0,0 0 0,0-1 0,0 1 0,0 0 0,0 0 0,1 0-1,-1 0 1,0 0 0,0-1 0,0 1 0,0 0 0,0-1 0,0 1 0,0 0 0,0-1 0,0 1 0,0-1 0,0 1 0,0 0 0,0 0-1,0 0 1,-1 0 0,1 0 0,0-1 0,0 1 0,0 0 0,0-1 0,0 1 0,0 0 0,0 0 0,0-1 0,0 1 0,-1 0 0,1 0-1,0-1 1,0 1 0,-1 0 0,1 0 0,0 0 0,-1 0 0,1-1 0,-1 1 0,-15-2-292,2 4 192,1-1-1,-1 3 1,0-1-1,1 0 0,0 2 1,-14 6-1,12-5 56,-156 64 373,-81 31 1846,237-98-1822,15-3-333,0 0-1,0 0 1,0 0-1,0 0 1,0 0 0,0 0-1,0 0 1,0 0-1,1 0 1,-1 0-1,0 0 1,0-1 0,0 1-1,0 0 1,0 0-1,0 0 1,0 0-1,0 0 1,0 0-1,0 0 1,0-1 0,0 1-1,0 0 1,0 0-1,0 0 1,0 0-1,0 0 1,0 0 0,0 0-1,0 0 1,0 0-1,0 0 1,0 0-1,0 0 1,0 0 0,0 0-1,-1 0 1,1 0-1,0 0 1,0-1-1,0 1 1,0 0-1,0 0 1,0 0 0,0 0-1,0 0 1,0 0-1,0 0 1,-1 0-1,1 0 1,0 0 0,0 0-1,0 0 1,0 0-1,0 0 1,0 0-1,9-7 74,76-39-119,-15 10 76,19-14-27,86-51-411,-170 98 295,6-4-118,-11 7 207,0-1 1,1 1 0,-1 0 0,1 0-1,-1 0 1,0 0 0,1 0 0,-1-1-1,0 1 1,0 0 0,0-1 0,0 1-1,0 0 1,1-1 0,-1 1 0,0-1 0,0 1-1,0 0 1,0 0 0,1 0 0,-1-1-1,0 1 1,0-1 0,0 0 0,0 1 2,-1 0 1,1-1 0,0 1-1,-1 0 1,1-1 0,0 1 0,0 0-1,0 0 1,0 0 0,-1 0-1,1 0 1,0 0 0,-1 0 0,1 0-1,-1-1 1,1 1 0,0 0 0,-1 0-1,1 0 1,0 0 0,0 0-1,0 0 1,-1 0 0,1 0 0,-1 0-1,1 0 1,-1 1 0,1-1-1,-12 3-116,-102 47-287,62-24 416,-2-2 2,-160 78 1010,192-92-815,15-8 87,15-7-120,88-46 65,-19 12-239,255-140-177,-307 164-24,27-20 1,-35 19-84,-16 16 287,-1 0-1,0 0 1,0-1-1,0 1 1,1 0 0,-1 0-1,0 0 1,0 0-1,0-1 1,1 1-1,-1 0 1,0 0-1,0-1 1,0 1-1,0 0 1,0 0 0,0 0-1,0 0 1,0 0-1,0 0 1,0-1-1,0 1 1,0 0-1,0-1 1,0 1 0,0 0-1,0 0 1,0-1-1,0 1 1,0 0-1,0 0 1,0-1-1,0 1 1,0 0-1,0 0 1,0-1 0,0 1-1,0 0 1,-1 0-1,1 0 1,0 0-1,0 0 1,0 0-1,0 0 1,-1-1 0,1 1-1,0 0 1,0 0-1,-1 0 1,1 0-1,0 0 1,0-1-1,0 1 1,0 0 0,0 0-1,0 0 1,-1 0-1,-14 0-146,-18 5 37,-61 18 0,49-10 95,-206 52 886,245-65-552,12-3-128,29-5-150,-17 4-35,17-6 0,44-22 142,106-62 0,-76 26-166,-89 53-185,0-1-1,34-36 1,-52 50 137,1-1 0,-1 0-1,0 0 1,1 0 0,-2 0-1,4-6 1,-5 9 59,1 0 0,-1-1 1,0 1-1,0 0 0,0-1 0,0 1 0,0-1 0,0 1 0,0 0 1,0-1-1,0 1 0,0 0 0,0 0 0,0 0 0,0-1 0,0 1 1,-1-1-1,1 1 0,0 0 0,0-1 0,0 1 0,0 0 0,-1-1 0,1 1 1,0 0-1,0-1 0,-1 1 0,1 0 0,-1 0 0,1-1-6,-2 1 0,1-1 1,0 1-1,0-1 0,-1 1 0,1 0 0,0 0 0,0-1 0,-1 1 0,1 0 0,-3 1 0,-11 1 40,-1 0 0,2 2 0,-2 0 0,1 0 0,1 2 0,-18 7 0,-86 52 304,87-46-233,5-4-21,-68 41 256,73-42-103,2 0 1,-25 25 0,40-35-162,0 0 0,0 0 0,0 1 0,1-1 0,0 1 0,0 0 0,-3 8 0,5-12-41,0 1 0,1 0-1,-1-1 1,1 1 0,0 0 0,-1-1-1,1 1 1,0 0 0,0-1 0,0 1-1,0-1 1,0 1 0,0 0 0,1-1-1,-1 2 1,0-1 0,0-1-1,1 1 1,0-1 0,-1 0 0,1 1-1,-1 0 1,1-1 0,1 1 0,-1-1-1,-1 0 1,3 3 0,0-2 25,1 1 1,-1 0 0,0-1-1,1 1 1,-1-2-1,1 2 1,0-1-1,-1-1 1,1 0 0,0 1-1,0-1 1,7 1-1,1-1 0,2-1 0,20-2 0,1 1-581,-35 1 510,0 0 0,0 0 0,0 0 0,0 0 0,0-1 1,1 1-1,-1 0 0,0 0 0,0 1 0,1-1 0,-1 0 0,0 0 0,0 0 1,1 0-1,-1 0 0,0 0 0,0 0 0,0 0 0,0 0 0,0 0 0,0 0 0,0 0 1,1 0-1,-1 0 0,0 0 0,0 0 0,0 1 0,0-1 0,1 0 0,-1 0 1,0 1-1,0-1 0,0 0 0,0 0 0,0 1 0,-3 7-450,-16 12 59,15-16 246,-23 25 42,3 0 0,1 2 0,0 1 0,3 0 0,1 2 0,-21 48 0,37-75 207,1-1 0,0 1 0,-1 0 0,2 0 1,-2 12-1,2-17-51,1-1-1,0 1 1,0 0 0,-1-1-1,2 1 1,-1-1 0,0 1 0,0 0-1,1-1 1,-1 1 0,0 0-1,1-1 1,-1 1 0,1 0 0,0-1-1,-1 1 1,1 0 0,0-2-1,1 2 1,-2-1 0,1 1 0,1-1-1,-2 0 1,2 0 0,-1 0-1,0 0 1,1 0 0,-1 0-1,2 1 1,1-1-71,-1 0 0,0 1-1,0-1 1,0-1 0,0 1-1,0-1 1,5 1 0,-12 9-293,-1-4 294,2-1 1,-2 0 0,0 0 0,0 0 0,-1-1 0,1 1 0,0-1 0,-1 0 0,-10 5-1,15-8 43,-11 5 59,-12 12 1,20-15-25,1-1 1,0 1-1,1-1 0,0 1 1,-1 0-1,1 0 1,0 0-1,-1 0 1,-1 6-1,4-9-14,0 1 1,-1 0-1,1-1 0,0 1 0,0-1 1,0 0-1,-1 1 0,1 0 1,0 0-1,0-1 0,0 1 0,0-1 1,0 1-1,1-1 0,-1 1 0,0 0 1,0 0-1,0-1 0,1 1 0,-1-1 1,0 0-1,0 1 0,0 0 0,0-1 1,1 1-1,-1-1 0,1 1 0,-1-1 1,1 1-1,-1-1 0,0 0 0,1 0 1,-1 1-1,1-1 0,0 1 0,0-1 1,3 2 88,0 0 1,0-1 0,1 1 0,5-1 0,5 4 20,-15-5-147,1 0 1,-1 0-1,0 0 1,1 1-1,-1-1 1,0 0-1,0 1 1,1-1-1,-1 0 1,0 0 0,0 1-1,0-1 1,0 0-1,0 0 1,0 0-1,0 1 1,0-1-1,0 0 1,0 1-1,0-1 1,0 0-1,0 1 1,0-1-1,0 1 1,0-1-1,0 0 1,0 1-1,0-1 1,0 0-1,0 0 1,0 0-1,0 1 1,0-1-1,0 0 1,0 1-1,0-1 1,-8 12-155,6-9 122,-5 7-21,4-6 79,1 0-1,-1 0 1,0 0-1,1 0 0,0 1 1,0 0-1,-2 6 1,4-10-2,0-1 1,0 0 0,0 1-1,0-1 1,0 0 0,0 0-1,0 0 1,0 0-1,0 1 1,0-1 0,0 0-1,0 1 1,0-1 0,0 1-1,0-1 1,0 0-1,0 0 1,0 1 0,1-1-1,-1 0 1,0 1 0,0-1-1,1 0 1,-1 0-1,0 0 1,0 0 0,1 0-1,-1 0 1,0 1-1,11 2 178,15-7 59,-22 4-183,94-16 70,-98 16-144,0 0 0,0 0 0,0 0 0,0 0 0,0 0 1,0 0-1,0 0 0,0 0 0,0 0 0,0 0 0,0 1 0,0-1 0,0 0 0,0 0 0,0 0 0,0 0 0,0 0 0,0 0 0,0 0 0,0 0 0,0 0 0,0 0 1,0 0-1,0 0 0,0 1 0,0-1 0,0 0 0,0 0 0,0 0 0,0 0 0,0 0 0,0 0 0,0 0 0,0 0 0,0 0 0,0 0 0,0 0 0,0 0 0,0 0 1,0 0-1,0 0 0,0 0 0,0 0 0,0 0 0,1 0 0,-1 0 0,0 0 0,0 0 0,0 0 0,0 0 0,0 0 0,0 0 0,0 0 0,0 0 0,0 0 0,0 0 1,0 0-1,1 0 0,-1 0 0,0 0 0,0 0 0,0 0 0,0-1 0,-7 7-207,-12 6 165,17-11 0,-10 6-63,-79 51-131,72-45 355,1 1 1,-27 28 0,29-23 3,13-9 67,3-9-166,0-1-1,1 0 0,-1 0 1,0 0-1,0 1 0,0-1 0,0 0 1,0 0-1,0 1 0,0-1 0,0 0 1,0 1-1,1-1 0,-1 0 1,0 0-1,1 1 0,-1-1 0,0 0 1,1 0-1,-1 0 0,0 1 0,1-1 1,-1 0-1,0 0 0,0 0 0,0 0 1,0 0-1,1 0 0,-1 0 1,1 0-1,8 0 48,1 0 1,0 0-1,0-1 1,-1 0-1,0-2 0,1 2 1,13-7-1,14-2-37,-26 6-28,5 0-267,-20 12-245,0-3 448,-1 0 0,1 0 0,0-1 0,-1 1 0,0-1 0,-9 6 1,9-6 108,0-1-1,0 1 1,0 0 0,0 0 0,2 1 0,-9 8 0,12-12-17,-1 0 0,1 0-1,-1 0 1,1 0 0,0-1 0,0 1-1,-1 0 1,1 0 0,0 0 0,-1-1-1,1 1 1,0 2 0,0-2-12,0-1 0,0 0 0,0 0 0,0 1 0,1-1 0,-1 1 0,0-1 0,0 1 0,0-1 0,1 0 0,-1 1 0,0-1 0,0 0 0,0 1 1,0-1-1,1 0 0,-1 0 0,0 0 0,1 0 0,0 1 0,1 0 30,0 1 0,1-2 0,0 1 1,-1-1-1,1 1 0,4 0 0,10 2 39,-15-2-107,-1 1-1,2-1 1,-2 0-1,1 1 1,-1-1 0,1 1-1,-1 0 1,1-1-1,0 2 1,-1-1-1,1 2 1,11 26-245,-10-21 207,-2-8 58,-1-1 1,1 0 0,-1 0 0,0 1 0,0-1 0,1 0 0,-1 0 0,1 0 0,-1 0 0,1 0 0,-1 0 0,0 1 0,0-1 0,1 0 0,-1 0 0,1-1 0,-1 1 0,1 0 0,0 0 0,-1 0-17,5 0-10,-1-1 1,0 0 0,1 0-1,-1 1 1,1-2 0,6-3 0,27-15 13,-33 17 8,137-93-103,-54 34 100,-56 41-52,0 0 120,31-26 0,-60 44-79,0 0 0,-1 1 0,2-1-1,-2 0 1,0 0 0,1 0 0,0-4 0,-2 6 22,0 0 1,-1 0-1,0 0 1,1 1-1,-1-2 1,0 1 0,1 0-1,-1 0 1,0 1-1,0-1 1,0 0-1,0-1 1,0 1-1,0 1 1,0-1-1,0 0 1,-1 0-1,1 0 1,0 0 0,-1 0-1,1 0 1,-1 0-1,1 0 1,-1 1-1,1-1 1,0 0-1,-1 0 1,0 0-1,0 0 1,1 1-1,0 0 1,-3-2 0,0-1-21,0 0 82,-1 1-1,1-2 0,0 1 0,0 0 1,1 0-1,-5-7 0,7 9-34,-1 0 0,0 0 1,1 0-1,0 0 0,-1 0 0,1-1 0,0 1 0,0 1 0,0-2 0,-1 1 0,2-1 1,-1 2-1,0-1 0,0-1 0,0 1 0,1 0 0,-1 0 0,0 0 0,1-1 0,-1 2 1,1-1-1,-1 0 0,1-1 0,-1 1 0,1 1 0,0-1 0,-1 0 0,1 0 0,0 0 1,0 1-1,1-2 0,8-7 46,0 1 0,1 0 0,0 2 0,23-13 0,17-9-117,-44 24 93,-2-1 0,1 0 0,0 1-1,-2-1 1,2 0 0,4-9 0,-6 9-78,1-2 1,0 1-1,-1-2 0,-1 1 1,1 0-1,-1 0 1,-1-2-1,0 2 1,1 0-1,-1-2 0,-1 2 1,2-15-1,-3 12-97,0 7 70,0 1 0,0-1 0,0 0 0,0 0 0,-2-5 0,2 8 56,0-1 0,0 0 0,-1 0 0,1 0 0,-1 1 0,1-1 0,-1 0 1,0 0-1,1 0 0,-1 0 0,1 1 0,-1 0 0,0-1 0,1 0 0,-1 1 1,0-1-1,0 1 0,1-1 0,-1 1 0,-2-1 0,-4-1 22,0 0-1,-10-1 1,11 3 67,1-1-1,0 0 1,0 0 0,-1-1 0,-8-4 0,13 6-68,1 0 0,-1-1 0,0 0 0,0 1 0,1-1 0,-1 0 0,1 0 0,-1 1 0,0-1 0,0 0 0,1 0 0,0 0 0,0 0 0,-1 1 0,1-1 0,-1 0 0,1-1 0,0 2 0,0-1 0,-1 0 0,1 0 0,0 0 0,0 0 0,0 0 0,0 0 0,1 0 0,-1 0 0,0-1 0,2-4-35,-1 1 0,1 0 0,-1 0 0,4-5 0,44-84-457,-17 36 100,-28 51 327,-1-1-1,1 0 1,-1 1-1,-1-2 1,0 1 0,1 0-1,-1-9 1,-1 13 18,-1 1 0,0 0 0,0-1 1,0 2-1,0-1 0,0-1 0,-1 1 0,0 0 0,0-1 1,1 1-1,-1 1 0,-1-2 0,2 2 0,-2-1 1,0 0-1,1 0 0,-1 0 0,0 1 0,0-1 1,0 1-1,-3-3 0,1 1 15,-2 1 0,1-1 1,0 1-1,0 1 0,-1-1 0,0 1 0,1 0 1,-1 0-1,0 1 0,-6-1 0,-5 0-13,0 0-1,-21 2 0,3 2 78,2 1-1,-1 2 1,1 1-1,0 2 1,0 2-1,-51 21 1,74-28 146,12-6-112,15-11-74,-12 11-1,3-4 0,-1 0 1,-1 0 0,1 0 0,0-2 0,0 1-1,4-11 1,-8 16-54,-1 0-1,0-1 1,-1 1-1,1-1 1,-1 1-1,0-1 1,0 0-1,0 0 1,0 0-1,0 1 1,-1-1-1,1-1 1,-1 1-1,0 0 1,-1 1-1,1-1 1,-1 0-1,0 0 1,-1-5-1,1 6-7,0 1-1,0 0 1,0-1-1,0 2 0,-1-2 1,0 2-1,1-2 1,-1 2-1,1-1 1,-1 0-1,0 1 1,0-1-1,0 0 1,0 2-1,0-2 0,-3-1 1,-3 0-151,0 1 0,0 0 0,-13-2 0,13 3 170,-1-1 1,-12-4 0,19 5 67,0 1 1,-1-2 0,2 2 0,-1-1 0,-1-1 0,2 1 0,-2 0-1,2 0 1,-1-1 0,0 0 0,0 1 0,1-2 0,-1 2 0,1-1-1,-1 0 1,1 0 0,0-1 0,0 2 0,0-2 0,0 1-1,0 0 1,0 0 0,0-1 0,1 1 0,0-1 0,-1 1 0,1-1-1,0 1 1,0-1 0,0 1 0,0 0 0,0-1 0,1 1 0,-1-1-1,2-3 1,10-39 315,-6 24-205,-2 1 1,1-1-1,-1 1 0,1-36 1,-5 32-177,-1 14 28,0 0-1,1 0 1,1 0 0,0 1 0,3-19 0,0 17-105,-1-2-1,3-13 0,-6 22 22,1 1-1,-1-2 1,0 2 0,0-1-1,-1 0 1,1 1-1,0-1 1,-1 0 0,0 0-1,0 1 1,-2-5-1,3 6 44,-2 0 1,1 1-1,0-1 0,-1 0 0,1 1 0,0 0 1,-1-1-1,1 1 0,-1 1 0,0-2 0,0 1 1,1 0-1,-1 0 0,0 1 0,0 0 0,1-1 0,-2 0 1,-2 0-1,-4 0 33,0 0 0,-12 1 1,20 0 9,-21 1 137,-32 5 0,38-3-3,0-1 0,-1-1 0,-29-1 0,40-3-60,7-1-37,15-6-15,-9 7-11,28-18-6,82-53 10,-91 56 60,-1-1 0,29-29 1,-50 44-93,-1 1 0,1 0 1,-1-1-1,0 0 1,0 0-1,0 0 0,-1-1 1,4-6-1,-6 9 0,1 1 0,0 0 0,-1 1-1,1-2 1,-1 1 0,0-1 0,0 2 0,0-1 0,0-1-1,0 1 1,0 0 0,0 0 0,0 0 0,0-2-1,0 2 1,-1-1-1,0 1 0,0 1 1,1-1-1,0 0 0,-1 0 1,0 0-1,0 1 0,0 0 1,0-1-1,0 0 0,0 0 1,1 1-1,-1-1 0,-1 1 1,2-1-1,-3 1 0,-5-2-60,1-1 1,0 2-1,-1 0 0,0 0 0,0 0 0,1 1 1,-15 2-1,-55 11 9,71-11 88,-9 1 11,-9 2 140,0 0-1,-37 1 1,60-5-169,0-1 0,0 0-1,0-1 1,-1 1 0,2 0 0,-1 0 0,-1-1 0,1 1 0,1 0-1,-1-1 1,-1 1 0,1-2 0,0 2-7,1 0 1,0 0-1,-1 0 1,1 0-1,0-1 0,-1 1 1,1 0-1,0-1 1,0 1-1,0-1 1,0 1-1,0-1 0,0 1 1,0 0-1,0 0 1,0 0-1,-1-1 0,1 1 1,0-1-1,0 1 1,0-1-1,0 1 0,0-1 1,1 0-14,-1-1 0,0 0 0,1 1 0,0-1 0,0 0 0,0 1 0,-1 0 0,1-1 0,1 1 0,-2 0 0,2-1 0,-1 1 0,1-1 0,70-58-77,24-26 912,-89 80-705,-3 4-25,-1-1 1,-1 1-1,1-1 1,-1 1 0,2-1-1,-2 0 1,0 0 0,3-5-1,-5 8-80,0 0-1,0 0 1,1-1-1,-1 1 0,0 0 1,0-1-1,0 1 1,0 0-1,0-1 1,0 1-1,0-1 0,0 1 1,0 0-1,0 0 1,0 0-1,0 0 1,-1-1-1,1 1 0,0 0 1,0-1-1,0 1 1,0 0-1,-1-1 1,1 1-1,0 0 1,0-1-1,-1 1 0,1 0 1,0 0-1,0-1 1,-1 1-1,1 0 1,0 0-1,-14-5 132,8 4-91,0 1 0,0-1 1,-8 2-1,-2 0-9,14-1-7,1 0-1,0 0 1,0 0-1,0 0 1,0 0-1,0-1 1,-1 1-1,2 0 1,-2-1 0,1 1-1,0-1 1,-2 0-1,5 0-11,-1 0 0,1-1 0,0 1 0,-1 1 0,1-1 1,-1 0-1,1 1 0,-1-1 0,4 0 0,-3 0-7,108-46-53,-86 36 58,-20 9-22,2 0-51,-1-1-1,1 0 1,5-4 0,-7 2-52,-6 3 28,-17 4-76,-85 14-382,-114 20 572,171-25 116,47-11-148,1 0 1,-1 0 0,0 0-1,0 0 1,0 0-1,0 0 1,0 0-1,0 0 1,0 0 0,0 0-1,0 0 1,0 0-1,0 0 1,0 0-1,0 0 1,-1 0 0,1 0-1,0 0 1,0 0-1,0 0 1,0 1-1,0-1 1,0 0-1,0 0 1,0 0 0,0 0-1,0 0 1,0 0-1,0 0 1,0 0-1,0 0 1,0 0 0,0 0-1,8 0-8,13-2-12,60-15 95,-40 8-67,-13 2 28,-1 0 1,0-1-1,0-2 0,-2-1 1,2-1-1,43-30 0,-63 39-68,-7 2-10,2 0 1,-1 0-1,0 0 0,0 1 1,0-1-1,0 0 0,0 0 0,0 0 1,0 0-1,0 0 0,-1 0 0,1 0 1,0 0-1,0 0 0,0-3 1,-1 4 31,0 0 1,0 0 0,0 0 0,1 0 0,-1 0 0,0-1 0,0 1 0,0 0 0,0 0 0,0 0-1,0 0 1,0 0 0,0 0 0,0 0 0,0 0 0,0 0 0,0 0 0,0 0 0,0-1-1,0 1 1,0 0 0,-1 0 0,1 0 0,0 0 0,0 0 0,0-1 0,0 1 0,0 0-1,0 0 1,0 0 0,0 0 0,0 0 0,-1 0 0,1 0 0,0-1 0,0 1 0,0 0 0,0 0-1,0 0 1,0 0 0,0 0 0,0 0 0,0 0 0,0 0 0,0 0 0,0 0 0,-1 0-1,1 0 1,0 0 0,-7 0-145,-1 0 0,1 0-1,-1 1 1,1 0 0,0 0-1,0 1 1,-10 4-1,-3-1 5,-168 33 720,187-37-520,-1-1 0,1 0-1,0 1 1,-1-1 0,1 0 0,-1 0 0,1-1 0,-1 1-1,-2-1 1,4 1-41,0 0 0,0 0 0,0 0 0,0 0 0,0 0 0,0-1-1,0 1 1,0 0 0,0 0 0,0-1 0,0 1 0,0 0 0,0 0 0,0-1 0,0 1-1,0 0 1,0 0 0,0 0 0,0-1 0,0 1 0,0 0 0,0 0 0,0 0 0,0 0 0,0 0-1,0 0 1,1 0 0,-1 0 0,0-1 0,0 1 0,0 0 0,0 0 0,1 0 0,-1 0-1,0 0 1,0-1 0,1 1 0,-1 0 0,0 0 0,0 0 0,7-4 140,-1 0 1,11-5-1,224-122 224,-235 128-348,15-8 25,-10 5-121,-1 0 0,1-1 0,-1 0 0,17-16 1,-27 22 58,1 1 1,-1 0-1,1-1 1,-1 1 0,1 0-1,-1 0 1,1-1 0,-1 0-1,0 1 1,0-1 0,0 1-1,0-1 1,1 0 0,-1 1-1,0 0 1,0 0 0,0-1-1,1 0 1,-1 1-1,0-2 1,-1 2 2,1 0-1,0-1 0,0 1 1,-1 0-1,1-1 1,0 1-1,0-1 1,0 1-1,0 0 1,-1 0-1,1-1 0,0 1 1,-1 0-1,1 0 1,-1-1-1,1 1 1,0 0-1,-1 0 1,1 0-1,0 0 0,-1 0 1,-20-1-205,-3 5 107,-1 1 1,-39 14 0,20-6 138,-72 15 290,71-17 90,32-8-193,12-2-76,9-4-17,102-41 560,-21 8-521,-22 12-24,52-18 409,-114 39-526,7-1 12,-12 4-37,0 0 1,0 0-1,-1 0 0,1 0 1,0 0-1,0 0 1,0 0-1,0 0 0,0-1 1,0 1-1,0 0 1,-1 0-1,1 0 0,0 0 1,0 0-1,0 0 1,0 0-1,0 0 0,0 0 1,0 0-1,0 0 1,0 0-1,-1-1 0,1 1 1,0 0-1,0 0 1,0 0-1,0 0 1,0 0-1,0 0 0,0 0 1,0 0-1,0 0 1,0 0-1,0 0 0,0 0 1,0 0-1,0 0 1,0 0-1,0 0 0,0-1 1,0 1-1,0 0 1,0 0-1,0 0 0,0 0 1,0 0-1,0 0 1,0 0-1,0-1 1,1 1-1,-1 0 0,0 0 1,0 0-1,0 0 1,0 0-1,0 0 0,0 0 1,-14 0 4,-19 7-56,2 0 1,0 2-1,-45 19 0,72-26-38,3-1 24,-1-1-1,1 0 1,-1 1-1,1 0 1,-1 0-1,1 0 1,-1-1-1,1 1 1,0 0-1,-1 1 1,1-1-1,0-1 1,0 2-1,-1 1 1,2-3 50,0 1 1,0-1 0,0 0-1,0 0 1,0 1-1,0-1 1,0 0 0,0 0-1,0 0 1,0 1 0,0-1-1,0 0 1,0 0 0,0 1-1,0-1 1,0 0 0,0 0-1,0 0 1,0 0 0,0 0-1,0 0 1,0 0 0,1 0-1,-1 1 1,0-1 0,0 0-1,0 0 1,1 0 0,-1 0-1,0 0 1,0 0 0,1 0-1,-1 1 1,0-1 0,0 0-1,1 0 1,-1 0 0,0 0-1,0 0 1,0 0 0,0 0-1,0 0 1,0 0 0,1-1-1,9 2-397,0-2-1,0 0 0,11-2 0,-5 2 27,46-9-1347,7 3 565</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8:43.054"/>
    </inkml:context>
    <inkml:brush xml:id="br0">
      <inkml:brushProperty name="width" value="0.1" units="cm"/>
      <inkml:brushProperty name="height" value="0.1" units="cm"/>
      <inkml:brushProperty name="color" value="#66CC00"/>
    </inkml:brush>
  </inkml:definitions>
  <inkml:trace contextRef="#ctx0" brushRef="#br0">177 439 13952,'-1'-1'-7,"0"0"0,0 0 1,1 0-1,-1 0 0,0 0 1,1 0-1,-1 0 0,1 0 1,-1 0-1,1 0 1,0-1-1,-1 1 0,1 0 1,0 0-1,0 0 0,0-2 1,1-25-248,0 7 45,5-35-645,-6 19 864,1 7 18,-2-1 0,0 1 1,-9-40-1,9 63 71,-1 1 1,0-1-1,-1 1 0,0 0 1,0 0-1,0 0 0,-7-10 1,8 14 65,1 0 1,0 0-1,0-1 1,-1 1 0,1 0-1,1-1 1,-1 1 0,0-1-1,1 1 1,-1-1-1,1 1 1,-1-1 0,1 0-1,0 1 1,0-1 0,1 1-1,-1-4 1,0-2 1785,3 14 55,0 1-1751,0 1 0,0 0-1,-1 0 1,1 0 0,-2 0 0,1 0 0,-1 0-1,-1 1 1,0 8 0,-1 10 259,-8 39-1,5-44-155,1-1 1,0 0-1,2 36 0,3 70 1075,-3-71-1031,-5 80-183,1-67-44,3-47 8,-1 1 0,-9 26 0,4-11-92,-15 96 298,22-129-372,-2 12 34,1 0 0,0-1 0,1 1 0,2 25 0,0-17 50,-1-1 0,-2 1 0,-8 47-1,4-28-108,2-3 72,1 48 0,2-45-142,0-22 155,1 0 1,3 28 0,11 10 39,-5-16-32,-4-24-29,-1 0 0,-1 1 0,0 21 0,2 42 110,2 24-55,0 2 18,-2 21 36,-3-108-16,0 1-1,6 25 1,-4-26-127,-1 0 0,1 27 0,5 182 26,11 70 181,-8-175 22,-6-47-310,-5-68 71,1 1-1,0-1 0,0 1 0,8 20 0,-5-17 20,-1 0 1,3 17-1,-5-2-91,-3 39 0,1-25 153,-6 50 20,1-4-18,4-68-106,-2-1 1,-6 26-1,-7 16-170,4-3 276,-8 60-54,17-94-38,1 0-1,2 42 1,2 99 257,-3-92-312,-5 7 28,3-56 37,2-1 1,0 27-1,4 80 156,-1-6-130,0 8 60,-3-76-81,0-29 34,-9 44 0,1-7 63,8-46-111,1 0 0,1 1 0,1-1 1,7 35-1,-3-18-45,2 58-1,-7-74 72,17 167-45,-1-8-77,-3-72 226,-2-12-337,11 70 180,0 13 280,-16-27-187,8-46-140,-12-88 81,43 288 5,-41-265-11,-2-1 0,-2 2 1,-6 59-1,3-66-5,-5 15-38,5-40 38,0 1 0,1 0 1,0-1-1,2 22 0,1-6-24,-3 44-1,0-47 74,1 1-1,3 27 0,6 57-123,-5 162-1,-5-151-114,1-34 331,-3 218-320,-3-228 249,2-48-147,2 0 1,2 38-1,0-29 13,0-28 41,0-1 1,0 1-1,3 13 1,0-7 63,-1 0-1,1 26 1,-4-18-137,0-1 1,-7 27-1,3-20 26,-7 35 117,-7 61 130,16-106-226,0 0 0,-1 0 0,-1 0 0,-9 23 0,13-38 37,0 1 1,0-1 0,0 0 0,1 1 0,0 6-1,0-7 12,0-1-1,0 0 0,-1 0 0,1 0 1,0 0-1,-1 0 0,0 1 1,0-1-1,-2 5 0,3-8 1,0 0 1,0 0-1,-1 0 0,1 0 1,0 0-1,0 0 0,0 0 1,0 0-1,0 0 0,0 0 1,0 0-1,0 0 0,-1 0 0,1 0 1,0 0-1,0 0 0,0 0 1,0 0-1,0 0 0,0 0 1,0 0-1,-1 0 0,1 0 1,0 0-1,0 0 0,0 0 1,0 0-1,0 0 0,0 0 1,0-1-1,0 1 0,-1 0 0,1 0 1,0 0-1,0 0 0,0 0 1,0 0-1,0 0 0,0 0 1,0 0-1,0-1 0,0 1 1,0 0-1,0 0 0,0 0 1,0 0-1,0 0 0,0 0 1,0 0-1,0-1 0,0 1 0,0 0 1,0 0-1,0 0 0,0 0 1,0 0-1,0 0 0,0 0 1,0-1-1,-4-15 49,-1-17 91,3 8-119,-1 2 64,1 0 1,3-36-1,2-82-445,-1 5 411,-1 12 71,-1 79-217,0-17 41,-1-76 273,-11-61-437,5 140 260,-20-80 1,-18-95-154,12 54 227,13 79-186,-19-82 39,33 161 18,1 0 0,1 0 0,0 0 0,1-37 1,1 21 176,1 20-212,1-29 1,2-34 158,1-1-174,6 24-46,20-72 0,-29 130 108,3-18 55,3-26-1,-5 29-89,1 0 1,5-16-1,-4 16 97,0 0 0,-1 0-1,0-21 1,1-15-112,-1 21 167,-2-32 0,-1 25-209,-2-32-39,0-23 227,4 52-15,-1 19-238,5-40 1,3 18 226,-3 0 1,1-44-1,0-36-381,-2 68 464,10-285-109,-6 246-168,-3 40 154,10-113 200,3-481-272,-18 543 33,-10-360-102,12 338 181,7-16-24,9-308 6,-18-6-115,10 261-525,-1-50 645,-12 180-75,-8-132-133,5 150 164,3-1 1,3-52-1,2-112-369,-3 113 42,0 30 384,2-75-52,1 129-69,1-1 1,1 0 0,10-30-1,-8 28-120,8-38 0,-11 24 149,-1-41-1,1-20 87,3 17-181,-6-79 0,-1 70-46,2 61 230,0 0 0,10-42 0,-10 55-144,0-1 0,-2-21 0,1 11-974,6 28-270,-2-2 1047,-1 1 1,0 0-1,-1 0 0,1 0 1,-1 0-1,0 0 0,2 5 1,2 2-286,2 8-347,0 1 0,-1 0 1,6 28-1,1 15-464</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39"/>
    </inkml:context>
    <inkml:brush xml:id="br0">
      <inkml:brushProperty name="width" value="0.1" units="cm"/>
      <inkml:brushProperty name="height" value="0.1" units="cm"/>
      <inkml:brushProperty name="color" value="#66CC00"/>
    </inkml:brush>
  </inkml:definitions>
  <inkml:trace contextRef="#ctx0" brushRef="#br0">377 148 7648,'-1'-1'123,"1"0"0,-1 0 0,1-1 0,-1 2 0,1-1 0,0 0 0,0 0-1,-1 0 1,1 0 0,0 0 0,0 0 0,0 0 0,0 0 0,0 0 0,1 0 0,-1 0 0,0 0 0,0 0 0,1 1 0,-1-2 0,1 1 0,-1 0 0,1 1 0,-1-1 0,0 0 0,1 0 0,0 0 0,-1 0 0,1 1 0,7-14 364,-7 13-416,-1 0 0,1 0-1,0 0 1,-1 0 0,0 1 0,1 0 0,-1-1 0,1 0 0,0 0 0,-1 1 0,1-1 0,0 1 0,0 0 0,0-1 0,-1 1 0,1-1 0,1 0 0,7-4 641,-8 4-365,-7 9-65,3-5-237,1-1 0,-1 1 1,0-1-1,0 0 0,-1 1 0,1-2 0,-1 1 0,-6 2 0,-34 9 189,30-10-196,-66 16 223,-89 6 0,157-24-151,0 0 1,-17-3-1,20 0-209,9 0 18,5-1-22,7-3 14,1 1-1,0 1 1,22-5-1,48-4-61,-55 9 95,227-15-141,-244 18 188,-1 1 0,0 1 1,0-1-1,18 5 1,-27-5 17,-1 0-1,2 0 1,-1 1-1,0-1 1,-1 0 0,1 1-1,0-1 1,0 1 0,-1-1-1,1 1 1,0-1 0,0 0-1,0 1 1,-1 0 0,1 0-1,-1 0 1,1 0-1,0 0 1,-1 0 0,0-1 0,0 1 0,0 0 0,0-1 0,0 0 0,0 0 0,0 1 0,0 0 0,0-1 0,0 1 0,0 0 0,0-1 0,0 1 0,0-1 0,-1 0 0,1 0 0,0 1 0,-1-1 0,1 1 0,-1-1 0,1 1 0,0-1 0,0 1 0,-1 0 0,-3 1 27,1 0 0,-1 2-1,0-2 1,0 0 0,0 0 0,-6 2 0,-15 4 52,0-2 0,-30 4 0,7-1 96,-64 17-218,-29 5-647,120-28 469,13-4 25,8 1 179,0 0 0,0 0 0,0 0 0,0 0 0,0 0 0,0 0 0,0 0 0,0 0 0,0 0 0,0 0 0,0 0 0,0 0 0,0 0-1,0 0 1,0 0 0,0 0 0,1 0 0,-1 0 0,0 0 0,0 0 0,0 0 0,0-1 0,0 1 0,0 0 0,0 0 0,0 0 0,0 0-1,0 0 1,0 0 0,0 0 0,0 0 0,0 0 0,0 0 0,0 0 0,0 0 0,0 0 0,0 0 0,0 0 0,0-1 0,0 1 0,0 0-1,0 0 1,0 0 0,0 0 0,0 0 0,0 0 0,0 0 0,-1 0 0,1 0 0,0 0 0,0 0 0,0 0 0,0 0 0,0 0 0,15-6-90,-1 0 0,21-6 0,193-42-280,-7 5 85,-152 38 191,85-2 1,-143 13 100,0 0 0,-1 0 0,1 1 0,0 0 0,13 4 0,-23-5 6,-1 0 1,2 1-1,-1-1 0,0 1 0,0 0 0,0-1 1,0 0-1,0 1 0,2 2 0,-3-3-1,0 0 0,0 0 0,0 1 0,0-1 0,1 0 0,-1 0 1,0 0-1,0 0 0,0 0 0,0 0 0,0 1 0,0-1 0,0 0 0,0 1 0,0-1 0,0 0 0,0 1 0,0-1 0,0 0 1,0 0-1,0 1 0,0-1 0,0 0 0,0 0 0,0 0 0,0 0 0,0 0 0,0 1 0,-1-1 0,1 1 0,-1 1 17,-1-1 1,1 0-1,-2 1 0,2 0 0,-2-2 0,2 2 0,-1-1 0,0 0 0,-3 1 1,-27 10 305,-57 13 0,65-19-133,-46 10 259,-79 5 1,-70-5-1223,189-14 596,9 0 3,0-1 0,0-1 0,0-1-1,-21-4 1,37 3 71,1 1-1,-1 0 1,0-1-1,-7-4 1,11 5 80,0 1 0,0 0 0,1 0 1,-1 0-1,0-1 0,1 0 0,-1 1 0,1-1 1,-1 0-1,0 1 0,0 0 0,1-1 1,-1 0-1,1 0 0,0 0 0,-1 0 0,1 1 1,-1-1-1,1 0 0,0 0 0,-1 0 1,1 0-1,0 1 0,0-1 0,0 0 0,0 0 1,0 0-1,0 1 0,0-1 0,0 0 1,0 0-1,0 0 0,0-1 0,1 0 0,0 0-1,0 2 1,0-2-1,0 0 1,1 1 0,-2-1-1,2 1 1,-1 0-1,0 0 1,1-1-1,1 0 1,21-12-94,2 3 149,1 0-1,0 2 1,47-9 0,89-4 418,-136 19-118,0 2 0,0 1 0,0 1 0,0 1 0,53 12 0,-65-7 42,-10-3-33,-5-4-336,0 0-1,0 0 0,0 0 1,0 0-1,0 0 1,0 1-1,0-1 1,0 0-1,1 0 0,-1 0 1,0 0-1,0 0 1,0 0-1,0 0 1,0 0-1,0 0 0,0 0 1,0 0-1,0 0 1,0 0-1,0 0 1,0 0-1,-1 0 0,1 0 1,0 0-1,0 0 1,0 0-1,0 0 1,0 0-1,0 1 0,0-1 1,0 0-1,0 0 1,0 0-1,0 0 1,0 0-1,0 0 0,0 0 1,0 0-1,0 0 1,0 0-1,0 0 0,0 0 1,0 0-1,0 0 1,0 0-1,0 0 1,0 0-1,0 0 0,0 0 1,0 0-1,0 0 1,-1 0-1,1 0 1,0 0-1,0 0 0,0 0 1,0 0-1,0 0 1,0 0-1,-17 4 451,11-2-361,-1 0 0,-11 0-1,-64 0-630,-1-6 0,-85-13-1,17-10-234,134 20 827,11 2 64,5 5-111,1 0-1,0 0 0,1-1 0,-1 1 0,0 0 0,0-1 1,0 1-1,0 0 0,0 0 0,0-1 0,0 1 0,0 0 0,0-1 1,1 1-1,-1 0 0,0 0 0,0-1 0,0 1 0,0 0 1,1 0-1,-1 0 0,0 0 0,0 0 0,0 0 0,0 0 0,0 0 1,0 0-1,1-1 0,-1 1 0,1 0 0,5-3 72,1 0-1,0 1 0,0 0 1,0 0-1,1 1 0,-1 0 1,10 0-1,4-1 81,12-1 320,60 4 1,36 11-204,-102-9-216,305 42 1190,-291-37-995,-23-4 97,-1 0 1,32 1-1,-115 1-41,32-1-273,-54 5 33,-203 14-1142,145-24 443,414-17 1151,-76 3-147,8 3-26,36-1 412,-111 11 91,-73 1-466,-79 3-386,-41 1-101,5 1 37,-341-18-1314,352 10 1194,43 3 131,-26-3-269,-49-8 0,65 4 234,12 0 121,7 7-34,0 0-1,0 0 1,0 0 0,0-1-1,0 1 1,0 0-1,0-1 1,0 1 0,0 0-1,0-1 1,0 1-1,0 0 1,0 0 0,0-1-1,1 1 1,-1 0 0,0-1-1,0 1 1,0 0-1,0 0 1,0 0 0,0 0-1,0 0 1,0 0-1,1-1 1,-1 1 0,0 0-1,0 0 1,1 0 0,-1 0-1,0-1 1,1 1-1,3-2 32,0 1-1,0-1 1,1 0-1,0 2 0,-2-1 1,2 0-1,0 1 0,5-1 1,-4 1-19,203-3 496,214 9 297,-291-6-610,151-3 1507,-265 6-1322,-18-3-367,0 0-1,0 0 0,0 1 1,0-1-1,0 1 1,0-1-1,0 1 0,0-1 1,0 1-1,0-1 0,0 1 1,-1-1-1,1 0 0,0 0 1,0 0-1,-1 1 1,1-1-1,0 0 0,-1 1 1,1-1-9,-1 2-15,-1-1-1,1 0 1,-1 1-1,1-1 0,-1 0 1,1 0-1,-1 0 1,0 1-1,0-2 1,1 0-1,-1 1 0,-3 1 1,-25 3-231,21-4 185,-28 3-263,-57-3-1,42-2 75,-153 12-255,97-3 82,91-7 303,13 1 32,6-1 44,11 0 3,328 6 124,109 6 488,-370-10-326,-60-1-158,-3-1 88,-1-1 1,25-3-1,-33 2-77,-7-2 2,-15-2-13,-1 0-128,-1 2-1,1 1 0,-22-2 0,-50 4-3,78 0 49,-122 5-86,-176-4-358,289-3 336,18 2 90,0 0 1,0 0-1,-1 0 1,1 0-1,0 0 1,0 0-1,0 0 1,0 0-1,-1 0 1,1 0-1,0 0 1,0 0-1,0 0 1,0 0-1,-1 0 1,1 0-1,0 0 1,0 0-1,0 0 1,0 0-1,0 0 1,0 0-1,0 0 1,0 0 0,0 0-1,0 0 1,0-1-1,-1 1 1,1 0-1,0 0 1,0 0-1,0 0 1,0 0-1,0 0 1,0-1-1,0 1 1,0 0-1,-1 0 1,1 0-1,0-1 1,7 0-112,14-3-11,325-19-441,2 22 547,-181 1 405,-87 4 519,-258 3-509,20 1-285,-84 7-95,51-2-341,180-12 251,8-1 17,-1 0 0,-1 0 0,1 1 0,0-1 0,-6 2 0,19-4 13,0 0 0,0 1 0,0-1 0,0 1-1,16 1 1,-9 0 26,320-8-363,204 19 592,-456-5 688,-166-7-624,-48-1-352,57 6-4,-113 3 104,-141-7-809,572-4 332,44 1 460,107 6 803,-396-3-786,1-1 0,0 1 0,0 0 0,-1 0 0,1 0 0,0 0 0,0 0 0,-1 0 0,1 0 0,0 0 0,0 1 1,0-1-1,-1 0 0,1 0 0,0 0 0,0 1 0,-18 3 39,-196-2-30,88-2-21,-361-11-1117,475 10 1067,2 1 10,1 0 0,0-2-1,-10-1 1,23 0-140,7 2 136,185-4-131,-1-1 179,-106 5-22,105 3 543,-133 3-176,-52-5-69,-15-1-90,-19-4-70,-49 1-312,-95 8 0,31 0 146,-423-1-1306,542-4 1168,16 1-14,7-3 128,12 0 21,106-2 13,-50 3 72,498-8 196,-546 10-195,-12 0 45,-1 1-1,1-2 0,-1 1 1,0-2-1,15-3 0,-28 5-88,1-1 0,0 1 0,0 0 0,0 0 0,0 0 0,0 0 0,0 0 0,0 0 0,0 0 0,0 0 0,0 0 0,0 0 0,0 0 0,0-1 0,0 1 0,0 0 0,0 0 0,0 0 0,0 0 0,0 0 0,0 0 0,0 0 0,0 0 0,0 0 0,0 0 0,0 0 0,0 0 0,0 0 0,0 0 0,0 0 0,0 0 0,0 0 0,0 0 0,0 0 0,0 0 0,0 0 0,1-1 0,-52-2-118,27 3 68,-159 1-356,97 1 266,-195 8-170,120-3 256,47 0-177,86-7-58,42-3 323,0 1-1,18 1 0,-16 0-3,91-4 196,233-7 250,-237 9-401,497-4 610,-574 7-659,98-3 334,-94 2-56,57-12 0,-71 6-202,-16 7-99,0 0-1,1 0 1,-1 0-1,0-1 1,1 1-1,-1 0 1,0 0-1,0-1 1,0 1-1,0 0 1,1-1-1,-1 1 1,0 0-1,0 0 1,1 0-1,-1-1 1,0 1-1,0 0 1,0-1-1,0 1 1,0-1-1,1 1 1,-1-1-1,0 1-1,-1 0 1,1-1-1,0 1 0,0-1 0,-1 1 0,1-1 0,0 1 0,0-1 0,-1 1 0,1-1 0,0 1 0,0 0 0,0 0 0,-1 0 1,1-1-1,-1 1 0,1 0 0,-1-1 0,-14-6-32,2 2-50,-1 2 0,1 1 0,-1 0 0,-23 0 0,-247-5-597,53 12 268,121-1 34,101-4 336,-1 0-27,1 0 0,-2 1 0,2 0 1,-16 4-1,14 0-35,11-3 37,8-1-38,221-8 307,-115 3-159,487-6 375,-386 6-38,-199 4-345,-6-1 1,-5 2-14,-1-1-1,0 0 1,1-1-1,0 1 1,-1-1-1,0 0 1,9-2-1,-14 1-3,-5-1-5,-10 0-46,0 1-1,0 1 1,0 0 0,-17 1-1,-6 1-14,-477 14-179,496-13 233,-89 6-34,104-8-69,12 0 5,15 2-27,253-3-278,4 0 202,7 19 32,-217-13 610,91 19 1,-161-24-368,-2 0 1,1 0-1,1 0 0,-2 0 1,2 0-1,-2 1 0,-1 0 1,-10 1-20,-217 7 201,153-9-93,-150 1-145,355-7-347,-40 3 331,386-1-161,-122 14 331,-290-9 630,-112-5-571,-270-3-305,229 7 55,-306 6 106,390-6-263,17 0 41,131-8-397,-27 4 299,159 1-49,0 19 162,-175-5 607,-72-5-282,-24-6-204,-1 0 0,0 0 0,0 0 0,1 0 0,-1 0 0,1 0 0,-1 1 0,0-1 0,1 0 0,-1 0 0,0 1 0,0-1 1,0 0-1,1 0 0,-1 0 0,0 0 0,1 1 0,-1-1 0,0 0 0,1 1 0,-1-1 0,0 1 0,1 0 0,-2-1-2,1 1 0,0-1-1,0 0 1,0 0-1,-1 0 1,1 0-1,0 1 1,0-1 0,-1 0-1,1 1 1,0-1-1,-1 0 1,1 0 0,0 1-1,0-1 1,0 0-1,0 0 1,-1 0 0,1 1-1,-1-1 1,-17 5 161,18-5-169,-21 4 79,0-3-1,1 0 1,-25-2-1,9 1 24,-310 3-102,331-4-122,15 1 113,0 0-1,0 0 1,0 0 0,0 0 0,0 0 0,0 0 0,1 0 0,-1 0 0,0 0 0,0 0 0,0 0 0,0 0 0,0 0-1,0 0 1,0 0 0,0 0 0,0 0 0,0 0 0,0 0 0,0 0 0,0 0 0,0 0 0,0 0 0,0 0 0,0 0-1,0-1 1,0 1 0,0 0 0,0 0 0,0 0 0,0 0 0,0 0 0,0 0 0,0 0 0,0 0 0,0 0 0,0 0-1,0 0 1,0 0 0,7-1-158,15-3-28,187 12-530,-104-2 565,217 21 437,-316-26-294,9 2 360,-29-2 35,-21 1-244,-93 2 100,-136-6-188,-42-2-76,-73-4-295,440 9 81,73-2-131,645 2 34,-651 6 560,-218-1-262,-11-7 2,23 0 39,-71 2-27,-88 0-64,88-2 66,-380-13-96,527 13 114,-10 0-94,24-3-94,24-1 105,-2 1 0,64 3 0,-40 1 53,86-3-38,107 0-176,-51 6 167,171 3 1740,-391-3-1382,-50-4-165,41-1-97,-224-2 69,-16-2 183,138 3-571,123 3 157,15 1-112,146 2-308,-90-4 488,553 5 548,-808 0-784,172-4 268,-419-8-19,374 7 95,33 1-50,0-1 1,-41-7-1,65 5-48,18 1-39,670-27-255,-271 44 699,-352-13 118,-35-2-34,-22 0-410,0 0-1,1 0 1,-1 0 0,0-1-1,0 1 1,0 0 0,0 0-1,0 0 1,0 0 0,0 0 0,0 0-1,0 0 1,1 0 0,-1 0-1,0 0 1,0 0 0,0 0-1,0 0 1,0 0 0,0 0-1,0 0 1,0-1 0,0 1-1,0 0 1,0 0 0,0 0 0,0 0-1,0 0 1,0 0 0,0 0-1,0 0 1,0 0 0,0 0-1,0 0 1,0 0 0,0 0-1,0 0 1,0 0 0,0 0-1,0 0 1,0 0 0,0 0-1,0 0 1,0-1 0,0 1 0,0 0-1,0 0 1,0 0 0,0 0-1,0 0 1,0 0 0,0 0-1,0 0 1,0 0 0,0 0-1,-1 0 1,1 0 0,0-1-1,0 1 1,0 0 0,0 0-1,0 0 1,0 0 0,-3-3 63,1 2-67,1 0 0,-1 0 1,1 1-1,0-1 0,-1 1 0,1 0 1,-1 0-1,1 0 0,-1 0 0,1 0 1,-1 0-1,0 0 0,-2 0 0,-6 0-119,-83-5-266,1-1 128,88 6 220,3 1 21,0-1-1,0 0 1,0 0 0,0 0 0,0 0 0,0 0 0,0 0 0,0 0 0,0 0 0,0 0 0,0-1 0,0 1 0,0-1 0,0 1 0,1-1 0,-2 1 0,1-1 0,1 1 0,-1 0 0,-2-2 0,3 1 11,0 1 0,0 0 0,0 0 0,0 0 0,0-1 0,0 1 0,0 0 0,0 0 0,1 0 0,-1-1 0,0 1 0,0 0 0,0 0 0,0 0 0,0 0 0,0 0 0,0 0 0,0 0 0,1 0 0,-1 0 0,0 0 0,0-1 0,0 1 0,0 0 0,1 0 1,-1 0-1,0 0 0,0 0 0,0 0 0,0 0 0,1-1 0,-1 1 0,0 0 0,0 0 0,0 0 0,0 0 0,0 0 0,0 0 0,0 0 0,0 0 0,1 0 0,-1 0 0,22-3-110,0-1 1,-2 3-1,2 0 1,22 2-1,9 0 5,16-3-64,165 2-156,328 23 351,-435-14 478,41 0 445,-159-9-768,0-1 1,0 1-1,15-4 0,-23 2 121,-5-1-187,-3-1-61,-43-3-20,-52-2 0,-52 7 157,114 2-82,5-2-61,25 2-116,0 0-1,0 0 1,-17 2 0,72-2-131,223 4-48,-217-2 219,254 13 54,-23-6 118,-73-4 82,-48-1 274,-139-5-368,-21 1-119,0 0-1,-1 0 0,1 0 1,-1 0-1,0 0 0,0 0 1,1 0-1,-1 0 0,1 0 1,0-1-1,-1 1 0,0 0 0,0-1 1,1 1-1,-1 0 0,0-1 1,1 1-1,0 0-6,-1 0 1,0 0-1,-1 0 0,1-1 1,0 1-1,0 0 1,0 0-1,0 0 0,0-1 1,0 1-1,0 0 0,0 0 1,0-1-1,0 1 0,0 0 1,-1 0-1,1 0 1,0 0-1,0-1 0,0 1 1,0 0-1,-1 0 0,1 0 1,0 0-1,0 0 0,0-1 1,0 1-1,-14-6-10,-13-3 2,-1 1-1,1 3 1,0 0 0,-44-2-1,-164 12 72,-69 0 105,263-8-162,-71-15 0,94 14-126,23 3-110,31 4 14,-6-1 261,395 44-233,-194-32 426,-224-14-197,0 0 0,-1-1-1,13-2 1,-18 3-41,0 0-1,-1 0 1,1 0 0,-1 0-1,0 0 1,0 0 0,1-1-1,-1 1 1,1 0 0,-1 0-1,1-1 1,-1 1 0,1 0 0,-1-1-1,0 1 1,0 0 0,0-1-1,1 1 1,-1 0 0,0-1-1,1 1 1,-1 0 0,1-1-1,-1 0-1,0 1-1,-1-1 0,1 1 0,0-1 1,0 1-1,0 0 0,0 0 0,-1 0 0,1-1 1,0 1-1,0-1 0,-1 1 0,1-1 1,0 1-1,0 0 0,0-1 0,0 1 1,-1 0-1,1-1 0,-1 1 0,-21-13-150,19 12 113,-8-4 7,-2 1 0,1-1 0,-26-4 0,-41-2-140,74 11 146,-287-14-374,153 11 296,107 1 83,-90-1-151,96 4 87,1 2 0,-42 7 1,61-8 63,3-2 26,-1 1 0,1 0-1,1 0 1,-1-1-1,0 1 1,0 0-1,0 1 1,0-1-1,1 1 1,0 0 0,-2-1-1,2 1 1,-3 2-1,5-3 4,0-1-1,0 1 0,0-1 0,0 0 1,0 0-1,0 1 0,0-1 1,0 1-1,0-1 0,0 1 0,0-1 1,0 1-1,0-1 0,0 0 1,0 1-1,0-1 0,0 0 0,1 0 1,-1 1-1,0-1 0,0 0 0,1 1 1,-1-1-1,0 0 0,1 1 1,-1-1-1,0 0 0,1 1 0,-1-1 1,0 0-1,0 1 0,12 7-92,-10-7 90,4 2 58,-5-3 85,-9-6 59,2 4-162,1-1 0,-1 1 0,0-1 0,1 2-1,-8-2 1,4 1-33,8 2-13,-1-1 0,0 1 0,1-1 0,-1 0 0,1 0 0,-1 1 0,1-1 0,-1 0 0,1 0 0,0 0 0,-1 0 0,1 0 0,0 0 0,-1-1 0,2 1 0,-1 0 0,-1-2 0,2 3 2,0-1-1,0 1 0,0-1 0,0 1 0,0-1 1,0 1-1,0-1 0,0 1 0,0-1 0,0 1 1,0 0-1,0 0 0,0 0 0,0-1 0,1 1 1,-1-1-1,0 1 0,0 0 0,1-1 1,-1 1-1,0 0 0,1-1 0,-1 1 0,0 0 1,0-1-1,0 1 0,1 0 0,-1 0 0,1 0 1,-1 0-1,0 0 0,1 0 0,-1 0 0,0 0 1,0 0-1,2 0 0,14-4 38,-14 4-43,157-14-390,-10 17 311,-45 0 214,48 1 290,8 0-170,-73 0 4,-47-2-172,44-2 0,139-10 173,-131 16-187,-64-5-434,53 10 0,-77-11-322,-1 0-362,-10 5-1738,-21 10-6551</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40"/>
    </inkml:context>
    <inkml:brush xml:id="br0">
      <inkml:brushProperty name="width" value="0.1" units="cm"/>
      <inkml:brushProperty name="height" value="0.1" units="cm"/>
      <inkml:brushProperty name="color" value="#66CC00"/>
    </inkml:brush>
  </inkml:definitions>
  <inkml:trace contextRef="#ctx0" brushRef="#br0">56 15 6976,'-10'-2'1839,"-1"2"0,-24 1 2856,54-5-3910,0 0 0,0 1 1,1 2-1,-1 0 0,1 1 1,-1 1-1,27 5 0,35 15 15,-68-18-612,0 0 0,0-1 0,17 1-1,44-3 375,-36-1-216,38 0 86,59 2 53,78 17 331,-132-11-344,142-8 0,21 11 442,-135-3-804,-17-9 107,3 2-157,40 0 355,16 2 29,-79 0-401,-41-3-49,-60 1 17,-34 0-352,-108 1-22,2 4 33,-72 3-246,105-8 16,134 1 530,0-1 1,0-1 0,1 1-1,-1 0 1,0 0 0,0-1-1,1 0 1,-1 1 0,-2-1-1,12-3-172,13 3-3,32 1 0,5 0-57,119-12-31,158-6 836,-249 19-118,127-3-28,-63 1-212,-69 2-280,49 10 333,1 0 143,154-6-253,54-10 245,-243 4-333,-43 2-59,-25-1 92,1 0 0,46 9 0,-51-5 18,-62 1-54,-499 7 75,366-8-144,150-2 4,16-1-8,0-1-1,0 0 1,0 0-1,0 0 1,0 0-1,0 0 1,-8-3-1,13 3 33,0-1 0,0 1 0,0 0 0,-1 0 0,1 0 0,0 0 0,0 0 0,0 0 0,0 0 0,0 0 0,-1 0 0,1 0 0,0 0 0,0 0 0,0 0 0,0 0 0,0 0 0,0 0 0,-1 0 0,1 0 1,0 0-1,0 0 0,0 0 0,0 0 0,0-1 0,0 1 0,0 0 0,0 0 0,0 0 0,0 0 0,0 0 0,0-1 0,0 1 0,0 0 0,0 0 0,0 0 0,0 0 0,0-1 0,4-3-88,9-1 8,13-2 16,51-7-1,29 5-170,-41 5 114,247-28 530,-245 28-275,1 2 0,73 11 0,122-3 36,-189-6-60,48 4-101,14-4 48,-149-5 17,-22 0-54,7 0-6,-1 2-1,-36 1 1,-63 8-39,-57 4-99,202-10 128,247 3-134,-3-6 238,54 3 43,-304 1-147,67 6 59,120-7-1,-173-3-9,29-1-871,-38 7-1882,-12-3 1360</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41"/>
    </inkml:context>
    <inkml:brush xml:id="br0">
      <inkml:brushProperty name="width" value="0.1" units="cm"/>
      <inkml:brushProperty name="height" value="0.1" units="cm"/>
      <inkml:brushProperty name="color" value="#66CC00"/>
    </inkml:brush>
  </inkml:definitions>
  <inkml:trace contextRef="#ctx0" brushRef="#br0">0 32 11392,'8'-3'5126,"-7"3"-4759,18 1-243,-7 1 952,116 7 2420,-77-4-2505,57-2-1,62-7 125,41 0-353,-60-1 70,-51 1-496,-25 0-299,62 1 12,-52 5-173,152 3 930,42 3-657,-264-8-100,46 4-3,26 1-18,71-8-140,19 6 178,-59 1 321,-87-4-299,209-9 182,-201 6-237,47 3 1,-29 1-48,-3 0-111,249-8 495,-161 6-308,-75 1-17,79 5 72,-98-5 20,60-1 121,200-6 69,-221 7-350,54-5 147,-101 3-61,87-8-287,71 13 261,-22 4-64,-65-14-42,-72 3 58,61 2 1,55 6 228,57-5-378,-102-7 86,-73 5-15,-7 1 125,36 0 1,51 8-43,-35 4-52,-73-9 73,0 1 0,-1 0 1,1 2-1,11 4 0,-5-1-6,-9-6-7,1 1-1,0-1 1,0-1 0,0 1-1,-1-1 1,1 0-1,0 0 1,0-1 0,9-1-1,-6 0 15,0 1 0,0 1 0,15 0 0,6 2-34,39-3-1,-22 1 77,-37-1-56,19-3-1,-19 2-121,-1-3 161,-7 2-115,-5 1-682,2 2 665,0 1 0,0-1 0,0 0 0,0 0 0,-1 0 0,1 1 0,0-1 0,0 0 0,0 0 0,0 1 0,-1-1 0,1 0 0,0 0 0,0 0 0,0 0 0,0 0 0,0 1 0,0-1 0,0 0 0,0 1 0,0-1 0,0 0 0,0 1 0,0-1 0,0 0 0,0 0 0,0 1-1,0-1 1,0 0 0,0 0 0,0 0 0,1 0 0,-1 0 0,0 1 0,0-1 0,0 0 0,1 0 0,-1 1 0,0-1 0,0 0 0,0 0 0,0 0 0,0 1 0,0-1 0,1 0 0,11 7-3599,4 6 1108</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42"/>
    </inkml:context>
    <inkml:brush xml:id="br0">
      <inkml:brushProperty name="width" value="0.1" units="cm"/>
      <inkml:brushProperty name="height" value="0.1" units="cm"/>
      <inkml:brushProperty name="color" value="#66CC00"/>
    </inkml:brush>
  </inkml:definitions>
  <inkml:trace contextRef="#ctx0" brushRef="#br0">65 7326 3136,'-7'-9'1029,"4"5"-379,1 5-303,2 1 171,-5 8 1695,2 15 614,0 1 3178,11-43-3019,-2 6-2435,-4 8-352,-1 0 1,1 0-1,-1 0 1,0 0-1,0 0 1,0-1-1,0 1 0,0 0 1,-1-1-1,1 1 1,-1-7-1,-7-117 1332,1 49-1104,5 66-339,0-14 297,-1 1-1,-8-35 1,6 34-234,1 1 0,-2-39 0,6-55 135,0 40-225,7-139 270,-6 87 119,-4 65-223,2-273 264,7 186-342,4-41 304,-5 137-380,18-136 78,-22 166-164,1 0-1,-4-39 0,1-6 103,8-49-60,2-81-175,-6 60 93,-9-39 229,1 11-104,4 167-64,-4-89 59,0 7-177,3 53 162,-1 17-78,2-21 0,0 14 55,-1-26-1,-1 25 0,2-32-1,1 31 1,-4-35 0,1 33 5,2-39 1,1-25 30,-5 21-4,1 34 8,-5-38-4,2 27-59,3 19-5,1 0 0,2-39 0,1-19 1,2-16-18,4-337 13,-7 304-104,-4 62 177,-6 6-208,3 9 262,7 54-115,-2-10-22,1-1 0,1 1 0,2-16 0,-1-110 7,-2 73 68,1-120-29,7 50-80,-7-214-112,4 233 314,-16-44-111,2 59-118,8 34 91,2 37-21,-2 0 0,-6-35-1,-10-92-143,11 84 352,6 51-225,2-34 1,0 8 5,13-228 144,-13 268-142,1-14 40,6-29-1,-6 43-23,1 1 0,0 0 0,0 0 0,1-1 0,0 2 0,0-1 0,7-9 0,-11 17-5,0-1-1,1 0 0,0 0 0,0 0 0,-1 0 0,1 1 0,0-1 0,0 0 0,0 1 0,-1-1 1,1 0-1,1 1 0,-2-1 0,1 1 0,0 0 0,0 0 0,0-1 0,0 1 0,0 0 1,0 0-1,0 0 0,0-1 0,0 1 0,0 1 0,0-1 0,1 0 0,-2 0 0,1 0 0,1 1 1,-2-1-1,3 0 0,1 3 0,0-1 1,-1 1 0,1 0-1,-1 0 1,8 7 0,4 4-34,-4-5-1,0 0 1,14 15-1,-22-19 36,1 0 1,0 0-1,-1 0 0,0 1 1,1-1-1,-1 1 0,-1-1 1,4 11-1,-3-5-12,0 0-1,-1 0 1,-1 0-1,0 0 1,0 1-1,-1 19 1,-3 8 119,-2 116-93,5-109 43,0-32-55,0 1-1,0 0 1,2 0 0,4 21-1,-2-16-24,-1 1-1,-1-1 0,0 25 0,-1-12 33,2 60 86,5 58-116,0-45-90,-2-31 66,-5 6 146,-2-47-166,0 15 96,-9 53 0,4-63-4,-2 20 36,7-43-40,0 0 0,2 22 1,-1-24-36,0 0-1,-1 1 1,0 0 0,-1 0 0,-4 15 0,3-12 19,0 0 0,-1 30 0,5-35-19,-1-10 0,0 0-1,0 0 1,0 0-1,0 0 0,0 0 1,0 0-1,0 0 1,-1 0-1,-1 3 0,1 0 11,3-17-8,-2-128 108,0 78-83,3-229-84,-1 242 92,-2-1 0,-10-66 1,-1-10-94,9 108 96,-7-128 136,-14-69-160,8 137 30,9 52-88,-5-42 0,10 53 58,0 1-1,2-1 0,0 1 1,-1 0-1,3 0 0,-1 0 1,4-15-1,-1 13 1,-1-2 0,3-31 0,-5 24 0,-1 20-12,-1 0 0,0-1 0,0 0-1,-1 1 1,1 0 0,-2-6 0,2 9 14,0 1 0,0 0 0,0 0 0,0-1 0,0 1 0,0 0 0,-1 0 0,1 0 0,0-1 1,0 1-1,0 0 0,0 0 0,0 0 0,-1 0 0,1-1 0,0 1 0,0 0 0,0 0 0,0 0 0,0 0 0,0 0 0,0-1 1,0 1-1,0 0 0,-1 0 0,1 0 0,0 0 0,0 0 0,0 0 0,-1 0 0,1 0 0,0 0 0,0 0 0,-1 0 0,1 0 1,0 0-1,0 0 0,-1 0 0,1 0 0,0 0 0,0 0 0,0 0 0,0 0 0,0 1 0,0-1 0,0 0 0,0 0 0,-1 0 1,1 0-1,0 0 0,0 1 0,0-1 0,0 0 0,-1 0 0,1 0 0,0 0 0,0 1 0,0-1 0,0 0 0,0 0 0,0 0 0,0 1 1,0-1-1,-6 11 46,4 0-44,0 0 0,1 0-1,0 0 1,1 0 0,0 0-1,1 0 1,2 12 0,-1-9-2,17 118-99,-3-38 146,10 222-132,-8-65 70,8-18-120,10 84 37,-24 36 165,-12-323-32,-6 142 102,6-169-139,0 0 0,0-1 0,0 2 0,0-2 0,-1 1 0,-2 4 0,3-7 0,0 0 0,0 1 0,0-1 0,0 0 0,0 0 0,0 0 0,0 0 0,0 0 0,0 0 0,0 0 0,-1 0 0,1 0 0,0 0 0,0 0 0,0 0 0,0 1 0,-1-1 0,1 0 0,0 0 0,0 0 0,0-1 0,0 1 0,-1 0 0,1 0 0,0 0 0,0 0 0,0 0 0,0 0 0,0 0 0,0 0 0,0 0 0,0 0 0,0 0 0,0 0 0,0 0 0,0-1 0,-1 1 0,1 0 0,0 0 0,0 0 0,0 0 0,0 0 0,0-1 0,0 1 0,0 0 0,0 0 0,0 0 0,0 0 0,-1-1 0,0-2 0,0 0 0,1 0 0,-1-1 0,0 1 0,1 0 0,-1-1 0,1 1 0,0-5 0,0-5 0,-4-163 0,6-35-16,-2 162-9,-1-102-242,-1 107 152,-10-60-1,-3 9-22,13 90 147,0 4-12,0 10-51,3 267 8,-2 306-36,-13-332 204,-28 128-154,38-350 71,3-19 15,0 0 0,0 0 0,-1-1 1,-5 17-1,7-25-53,0 0-1,-1 0 1,1 0 0,0 0 0,0 1-1,0-1 1,0 0 0,0 0 0,0 0-1,0 0 1,0 0 0,0 0 0,0 0-1,0 0 1,0 0 0,0 1 0,0-1-1,0 0 1,0 0 0,0 0 0,0 0-1,0 0 1,0 0 0,0 0 0,-1 0-1,1 0 1,0 0 0,0 0 0,0 0-1,0 0 1,0 0 0,0 0 0,0 0-1,-1 0 1,1 0 0,0 0 0,0 0-1,0 0 1,0 0 0,-1 0 0,1-1 1,0 0 0,0 1 1,0 0-1,-1-1 1,1 0-1,0 0 0,-1 1 1,1-1-1,0 1 0,0-1 1,0 0-1,-1 1 0,1-3 1,-1-19-1,2-26 1,1-84-3,-2 38 0,5-182-133,25-231-310,-27 491 460,1-21-103,-11 71 22,-14 185 171,18-176-166,-6 83-1,-6 69 104,-6 82-13,13-159-25,6-84 0,-2 23 31,-12 67 0,15-122-43,1 0 0,0 0 0,-1 0 0,0 0 0,0 0 0,-1 3-1,2-5 7,0 0-1,0 0 1,-1-1-1,1 1 0,0 0 1,0 0-1,0 0 1,0 0-1,0 0 0,0 0 1,0 0-1,0-1 1,0 1-1,0 0 0,0 0 1,0 0-1,0 0 1,-1 0-1,1 0 0,0 0 1,0 0-1,0 0 0,0 0 1,0-1-1,0 1 1,0 0-1,0 0 0,0 0 1,0 0-1,0 0 1,0 0-1,0 0 0,0 0 1,0 0-1,-1 0 1,1 0-1,0 0 0,0 0 1,0 0-1,0 0 0,0 0 1,0 0-1,-1 0 1,1 1-1,0-1 0,0 0 1,0 0-1,0 0 1,0 0-1,0 0 0,0 0 1,0 0-1,-1 0 1,1 0-1,0 0 0,0 1 1,0-1-1,0 0 1,0 0-1,0 0 0,0 0 1,0 0-1,0 0 0,0 0 1,0 1-1,0-1 1,0 0-1,0 0 0,0 0 1,-2-7-21,0 0 1,-1 1-1,2-1 1,0 1 0,-1-14-1,-19-249-251,27-91 32,-5 360 240,2-74-44,9-302 200,-20 200-188,8 100 117,0 69 86,3 143-128,-2-32-131,-1-64 133,8-77-125,1-11 183,5-55-1,-4-50-87,-6 92-64,-1-2 18,7-114 30,-9-33 171,-13-44 38,12 252-208,0-92 139,1 55 72,-5-41-1,2 56-143,1 12-38,0 1 1,-3-12-1,-1-6-32,2-2-1,1 2 0,1-2 1,3-30-1,-1-6 123,0 38-85,-5-86-94,3 111 82,1 0 0,-1 0 0,0 0-1,0 1 1,0-1 0,-1-1 0,1 2 0,-4-6 0,5 9-22,0 0-1,0 0 1,-1 0-1,1 0 1,0 0-1,0 0 1,0 0 0,-1 0-1,1 0 1,0 0-1,0 0 1,0 0-1,0 0 1,0 0-1,0 0 1,0 1 0,0-1-1,0 0 1,-1 0-1,1 0 1,0 0-1,0 0 1,0 0-1,0 1 1,0-1 0,0 0-1,-1 0 1,1 0-1,0 0 1,0 1-1,0-1 1,0 0-1,0 0 1,0 0 0,0 0-1,0 0 1,-3 6-37,1 13-1,-4 35 1,1 66-1,9 57-126,-3-139 126,17 355-218,11 29 21,-8-212 269,-3-45 18,11 177-5,-17 5-201,-12 232 399,0-479-307,-6-1 0,-27 163 0,21-212 5,-3 30-73,6-2-14,3 136 0,7-183 102,-1-14 10,3 28-1,-2-37-96,-3-7 45,2-3 64,-1 1 0,1-2 0,-1 2 0,1-2 0,0 2 0,-1-2 0,1-1 0,-3-63-204,-10-124-106,11-65 367,-13-359-170,15 612 124,-1-13-107,2 12 55,1 9 23,10 35 49,12 83 1,-17-80-14,63 511 461,-65-474-456,16 181-49,52 352 179,-59-408 50,-13 0-188,-1-137-66,-1-32 129,-5 43 1,5-76-48,-1 6-116,1-9 95,1-1 1,0 0-1,-1 0 0,0 1 0,1 0 0,-1-1 0,1 0 1,0 0-1,0 1 0,0-1 0,-1 0 0,1 1 0,0-1 0,0 0 1,-1 0-1,1 0 0,-3-18-47,0 2 0,-2-31 0,2 6 9,-28-137-39,12 80-34,-26-168-135,-6 29-42,39 195-161,9 38 323,3 5 75,0 6 18,12 57 32,54 316 707,-23 8-5,-25-143-328,-10 94-161,-9-331-206,1 7 14,-1 0 0,-5 23 1,2-23 10,4-14-23,0 0 1,0 0-1,0 0 0,0 0 1,0 1-1,-1-1 1,1 0-1,0 0 0,0 1 1,-1-1-1,1 0 0,0 0 1,0 0-1,-1 1 1,1-1-1,0 0 0,0 0 1,0 0-1,0 0 0,-1 0 1,1 0-1,0 0 0,-1 1 1,1-1-1,-1 0 1,0-1-4,1 1 0,0 0 0,-1-1 0,1 1 0,-1 0 0,0-1 0,1 1 0,0-1 1,0 1-1,-1 0 0,1 0 0,-1-1 0,1 1 0,-1-1 0,0 0 0,-7-17-82,-1-10-32,2-1-1,-8-56 0,11 57 106,-18-210-200,20 203 199,-13-326-172,15 259-14,1 46 39,0 52 105,0 5 29,0 10 17,11 90 145,14 210-177,4 50 550,-28-344-491,14 173 187,9 133 84,-25-321-286,3 130 112,-4-98-170,-9 63 0,9-89-14,-1 0 0,0 0 0,0 0 0,-2 1 0,-6 13 0,10-20 31,-1-1 1,0 2-1,-1-2 1,2 1 0,-2 0-1,1-2 1,0 2-1,-1 0 1,-2 1 0,4-3 23,0 0 0,0 1 0,-1-1 0,0 0 0,1 0 0,-1 0 0,1 1 0,-1-1 0,1 0 0,0 0 0,-1 0 0,0 0 0,1 0 0,-1 0 0,1 0 1,0 0-1,-1 0 0,0-1 0,0 1-5,0-1 0,0 0-1,0 1 1,0-1 0,1 1 0,-1-1 0,0 1 0,0-1 0,1 0 0,0 0 0,-1 0 0,0 1 0,0-2 0,-3-6-65,0 0 0,1-2 0,-1 2 0,1-1 0,-2-13 0,-7-48-291,11 66 352,-4-39-85,2 0 0,2-74 0,3 68 115,2-1 0,9-49 1,-12 95 6,-1 1 5,1 1 1,-1-1-1,1 1 1,0-1-1,2-3 1,-3 6-16,0 0-1,0-1 1,0 1-1,0 0 1,1 0-1,-1-1 1,0 1-1,0 0 1,0 0-1,0 0 1,0-1 0,0 1-1,1 0 1,-1 0-1,0 0 1,1 0-1,-1 0 1,0 0-1,1-1 1,-1 1-1,0 0 1,0 0 0,1 0-3,0 1 0,-1-1 0,1 0 0,0 0 0,-1 1 0,0-1 0,0 0 0,1 1 0,0-1 0,-1 1 0,1-1 0,-1 0 0,0 1 0,1 0 0,2 2 3,-2-1-1,1 1 0,0 0 1,-1 0-1,0 0 1,1 0-1,-1 0 1,0 1-1,0-1 0,0 0 1,-1 0-1,1 5 1,0 0 6,23 219 431,-18-153-265,27 497 797,-32-526-919,5 122 45,-7-147-182,1-20 78,0 0 0,0 0 0,0 0 0,0 0 0,0 0-1,-1 0 1,1 0 0,0-1 0,0 1 0,0 0 0,0 0 0,0 0 0,0 0 0,0 0 0,0 0 0,0 0 0,0 0 0,0 0 0,0 0 0,0 0 0,0 0-1,0 0 1,0 0 0,0 0 0,0 0 0,-1 0 0,1 0 0,0 0 0,0 0 0,0 0 0,0 0 0,0 0 0,0 1 0,0-1 0,0 0 0,0 0 0,-1 0-1,1 0 1,0 0 0,0 0 0,0 0 0,0 0 0,0 0 0,0 0 0,0 0 0,0 0 0,0 0 0,0 0 0,0 0 0,0 0 0,0 0 0,0 0 0,0 0 0,0 0-1,0 0 1,0 1 0,0-1 0,0 0 0,0 0 0,0 0 0,0 0 0,0 0 0,-5-11-241,-12-82-392,-8-170 389,13-43 96,16 45 369,-3 234-417,5 95 384,9 171 14,-7-109-96,-2-46-90,29 376 867,-27-387-782,4 31 95,-13-88-418,1-16 225,0 0 0,0 0-1,0 0 1,0 0 0,0 1 0,0-1-1,0 0 1,0 0 0,0 0 0,0 0-1,0 0 1,0 0 0,-1 0 0,1 0-1,0 0 1,0 0 0,0 0 0,0 0-1,0 0 1,0 0 0,0 0 0,0 0-1,-1 0 1,1 0 0,0 0 0,0 0-1,0 0 1,0 0 0,0 0 0,0 0-1,0 0 1,0 0 0,0 0 0,0 0-1,0 0 1,0 0 0,0 0 0,0 0-1,0 0 1,0 0 0,0 0 0,0 0-1,0 0 1,0 0 0,-1-1 0,1 1-1,0 0 1,0 0 0,0 0 0,0 0-1,0 0 1,0 0 0,0 0 0,0 0-1,0 0 1,0-1 0,0 1 0,0 0-1,0 0 1,0 0 0,-9-21-266,4 5 163,0-2-1,-4-35 0,6 27 37,-29-255-149,30 252 210,-19-260-166,12 145 587,11 202-496,25 366 78,-11-144 8,-14-253-23,0-10-32,-1 0-1,0 2 1,-4 19-1,2-33-57,-2-13-16,-12-59-48,-23-144-122,22 70 335,6 37 16,6 67-82,5 29 56,2 24 61,27 263 91,-20-179 15,7 241 334,-17-330-468,0-1 0,-1 1 0,-2 14 0,3-25-63,0 0 1,0 0-1,0 1 1,0-1 0,0 0-1,0 0 1,0 0-1,0 0 1,0 0-1,0 0 1,0 0-1,0 0 1,0 0-1,0 0 1,0 0-1,0 0 1,0 0-1,0 0 1,0 0-1,-1 0 1,1 0-1,0 0 1,0 0-1,0 0 1,0 0 0,0 1-1,0-1 1,0 0-1,0 0 1,0 0-1,-1 0 1,1 0-1,0 0 1,0 0-1,0 0 1,0 0-1,0 0 1,0 0-1,0 0 1,0 0-1,0 0 1,0 0-1,-3-4-71,-3-12-44,-16-128-149,21 134 294,-20-192 144,8-24-155,12 215-1,0 8-5,1 0 0,-1 0 0,1-2 0,0 2 1,0 0-1,1 0 0,1-6 0,-2 33 91,7 63-153,-1-2 142,-5-31-6,-2 265 616,1-316-702,0-1 1,-1 1-1,1-1 1,-1 1-1,1-1 1,-2 4 0,1-6-1,1 1 0,0-1 1,0 0-1,0 0 0,0 1 1,-1-1-1,1 0 0,0 0 1,0 1-1,0-1 0,0 0 1,0 0-1,0 0 0,0 0 1,-1 0-1,1 0 0,0 0 1,-1 0-1,1 0 0,0 0 1,0 1-1,-1-1 0,1 0 1,0 0-1,0 0 0,-1 0-4,0-1-1,1 1 1,-1 0-1,0 0 0,1 0 1,0-1-1,-1 1 1,1-1-1,-1 1 0,1-1 1,-1 1-1,1-1 1,0 1-1,0-1 0,-1 1 1,0-1-1,-2-4-60,1-1 0,-1 0 0,0 1-1,1-1 1,0 0 0,1 0 0,-3-9 0,-2-50-205,2 19 20,1 29 177,2 7 78,-1 0 0,2 1 1,-1-1-1,2-19 0,-1-1 184,6 59-48,0 48-38,-2-24-224,8 141 162,-10-166-30,1 22-382,-3-47 222,-1-4 43,0-10-10,-5-27 31,-12-168 418,3-44 143,20-79 140,2 260-410,0 18-88,9-168 31,-6 49-81,-7 114-34,-2 30 14,1 0 0,7-32 1,-6 42-68,-2 11 22,0-1 1,1 0-1,-1 1 1,1 0-1,0 0 0,3-6 1,14-29 222,-19 40-224,0 0 0,0 0 0,0 1-1,0-1 1,0 0 0,0 0 0,0 0 0,0 0 0,0 0 0,0 0 0,1 0 0,-1 0 0,0 0-1,0 1 1,0-1 0,0 0 0,0 0 0,0 0 0,0 0 0,0 0 0,0 1 0,1-1-1,-1 0 1,0 0 0,0 0 0,0 0 0,0 0 0,0 0 0,0 0 0,0 0 0,0 1 0,0-1-1,0 0 1,0 0 0,1 0 0,-1 0 0,0 0 0,0 0 0,0 0 0,0 0 0,1 0 0,-1 0-1,0 0 1,0 0 0,0 0 0,0 0 0,1 0 0,-1 0 0,0 0 0,0-1 0,0 1-1,0 0 1,0 0 0,0 0 0,0 0 0,0 0 0,0 0 0,0 0 0,0 0 0,1-1 0,-1 1-1,0 0 1,0 0 0,0 0 0,0 0 0,0-1 0,1 14-185,-1 73 30,9 697-549,-8-754 502,-1-25-61,-1-5 143,0-11 60,-8-90 300,2 34-142,-17-186 343,5-129-79,18 62-148,2 169 26,-2 118-88,0 29-151,0 24-74,0 107 5,2-60 13,-1 84-48,4 276 318,-2-383-364,-3-38-424,0-8 342,-1-20-165,-3-64-708,-5-203-1300,9 229 1922,-4-174-766</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43"/>
    </inkml:context>
    <inkml:brush xml:id="br0">
      <inkml:brushProperty name="width" value="0.1" units="cm"/>
      <inkml:brushProperty name="height" value="0.1" units="cm"/>
      <inkml:brushProperty name="color" value="#66CC00"/>
    </inkml:brush>
  </inkml:definitions>
  <inkml:trace contextRef="#ctx0" brushRef="#br0">33 7099 4384,'-9'-3'2017,"6"2"-1423,5 3-347,-2 0 122,0 1-1,0-2 0,0 2 0,1-1 0,-1 1 0,0-1 1,-1 4-1,1-2 132,0 1 477,-1 0 0,1 0 0,-2 0-1,-1 6 1,-2 11 21,4-5-500,0 1 0,2 28 0,0-7 157,-1-34-602,0 3 1164,0-8-1191,-3-6 117,2-2 0,-1 2-1,1-1 1,1 0 0,-1-11 0,0 8-72,1-139 1123,1 69-740,-1-24-208,3-10 7,-3 107-245,2-58 50,1-42 151,11-51-23,-7 75-79,3-10 16,-8-162-28,-3 165 178,7 3 29,-1-7-172,-19-353 1300,2 174-738,5 183-538,-2-22-14,9 102-110,-1-76-140,-1 63 82,0-9 76,1-41 1,3-99 269,-3 94-231,-2 7-42,1-24 33,1 29-35,-1 43-49,3-36 1,0-59 83,2-4 126,-2 111-249,5-19-1,-2 11 20,-1 16 30,0 6-32,1 8 4,0 47 110,-1-9-103,7 239-178,-11-210 177,-8 139 119,-1-145-426,7-66 166,1-13 99,0-19-25,2-85-204,0 83 221,10-145 217,-3-365 438,-9 474-525,0-23 4,1-13 2,-1 24 61,1 54-111,-6-35 1,3 34 82,-1-36 1,8 17-219,8 377-422,-11-223 698,0-84-334,7-170 149,-3-72 62,-5 135-35,1-178 47,-4 200 10,3 42-33,-1-1 1,2 1-1,0-16 1,2-76-52,-3 55-119,1-138 412,-5 82-91,4 98-148,0 1-1,-3-15 1,3 17-38,-1-1 0,1 0-1,0 0 1,1 1 0,1-16-1,-1-12 55,0 19-23,0 13-60,0 4-51,4 126 5,-4-42 39,3 147-15,-3-179-24,0-49 47,4-14 33,-4 0 5,1-1 0,-2-11 0,1-8 0,4-185 81,-4 150-114,-6-70 24,1 49 7,5 59-18,0-66 190,10-88-288,-8 60 142,-3 23 11,3 3-8,2-40 53,-2 73-54,2-16-31,-3 53 58,1 0-1,-2 0 0,-1 1 1,0-1-1,-8-32 1,7 42-92,1 1 1,0-1 0,3-22 0,-2 5 9,4-130 147,-1 110-113,-2 29 35,-1-37 0,-1 42-76,-1 2 16,1 1 0,1-23 0,2-60-15,0-2-47,4-22 60,0 63 123,0 12-68,-4 37-49,0-1 1,0 1-1,1 1 1,4-12-1,-3 11-146,-4 10 130,0 0 0,0-1 0,0 1 1,0 0-1,0 0 0,0 0 0,0-1 0,0 1 0,0 0 1,0 0-1,0 0 0,0 0 0,1 0 0,-1 0 1,0 0-1,0 0 0,0 0 0,0-1 0,0 1 1,1 0-1,-1 0 0,0 0 0,0 0 0,0 0 0,0 0 1,1-1-1,-1 1 0,0 0 0,0 0 0,0 0 1,0 0-1,0 0 0,0 0 0,0 0 0,1 0 0,-1 0 1,0 0-1,0 0 0,0 0 0,1 0 0,-1 0 1,0 0-1,0 0 0,0 0 0,1 0 0,-1 1 1,0-1-1,0 0 0,0 0 0,0 0 0,0 0 0,0 0 1,0 1-1,8 9-2879,-4-4 868,10 10-400</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44"/>
    </inkml:context>
    <inkml:brush xml:id="br0">
      <inkml:brushProperty name="width" value="0.1" units="cm"/>
      <inkml:brushProperty name="height" value="0.1" units="cm"/>
      <inkml:brushProperty name="color" value="#66CC00"/>
    </inkml:brush>
  </inkml:definitions>
  <inkml:trace contextRef="#ctx0" brushRef="#br0">3 1 9056,'-2'12'4050,"5"6"-3947,0 1 154,1 82 2735,4 167-149,1-200-2086,-9-68-775,0 0 0,0 0-1,0 1 1,0-1 0,0 0 0,0 1 0,0-1 0,0 0-1,0 0 1,0 0 0,0 0 0,0 0 0,0 1-1,0-1 1,0 0 0,1 1 0,-1-1 0,0 0 0,0 0-1,0 1 1,0-1 0,0 0 0,1 0 0,-1 1-1,0-1 1,0 0 0,0 0 0,0 0 0,0 0-1,0 0 1,1 0 0,-1 0 0,0 0 0,1 0 0,2-6-1392,-1 1 640,9-12-696</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45"/>
    </inkml:context>
    <inkml:brush xml:id="br0">
      <inkml:brushProperty name="width" value="0.1" units="cm"/>
      <inkml:brushProperty name="height" value="0.1" units="cm"/>
      <inkml:brushProperty name="color" value="#66CC00"/>
    </inkml:brush>
  </inkml:definitions>
  <inkml:trace contextRef="#ctx0" brushRef="#br0">651 344 5216,'-2'0'159,"0"1"0,1-1 0,0 1 0,0-1 0,-1 1 0,1-1 0,0 1 0,0 0 0,-1-1 0,2 0 0,-2 1 0,1 0 1,0 1-1,0-2 0,0 1 0,-1 3 0,1-4 64,-9 7 3479,10-8-3615,0 0-1,0 1 1,0 0-1,0-1 1,0 0-1,0 1 1,0-1 0,0 0-1,0 1 1,1-1-1,-1 1 1,0 0 0,0-1-1,0 1 1,0-1-1,1-1 1,1 1 49,-1 0 0,1-1 1,-1 1-1,0-1 0,1 0 0,-1 1 0,-1-2 1,1 1-1,1 1 0,-2-2 0,0 2 0,2-5 1,-2 6-96,-1 0 1,1 0-1,-1 0 0,1 0 1,0 0-1,0 0 1,-1 0-1,0 1 1,1-1-1,-1 0 1,1 0-1,0 1 1,0-1-1,0 0 1,-1 0-1,1 0 1,-1 1-1,-26 19 345,-2-2 0,-55 27 0,52-28-248,5-2-51,16-9-74,0 1 0,-1-1 0,1-1 0,-2 0 0,-23 5 0,36-10-21,0 0 0,0 0-1,0 0 1,0 0-1,0 1 1,-1-1 0,1 0-1,0 0 1,0 0-1,0 0 1,-1 0 0,1 0-1,0 0 1,0 0-1,-1 0 1,1 0 0,0 0-1,0-1 1,0 1-1,0 0 1,0 0 0,0 0-1,0 0 1,-1 0-1,1 0 1,0 0 0,0-1-1,0 1 1,-1 0-1,1 0 1,0 0 0,0 0-1,0 0 1,0 0-1,0 0 1,-1 0 0,5-8-159,11-7-49,35-27-199,34-30 116,-84 71 300,43-41 332,41-54-1,-59 61 847,-50 61-951,-1-1 0,-2-1 0,-32 21 0,-180 106 1150,211-134-1151,26-15-178,-11 6 87,13-8-134,1 0 1,-1 1-1,1-1 0,0 0 1,-1 0-1,0 0 0,0 1 1,1-1-1,0 0 0,-1 0 1,1 0-1,-1 0 0,0 0 1,0 0-1,1-1 0,0 1 1,-1 0-1,-1-1 0,2 1-2,0 0 0,0-1 0,0 1 0,0 0 0,0 0 0,0 0 0,0 0 0,0-1 0,0 1 0,0 0 0,0-1 0,0 1 0,0-1 0,-1 1 0,2 0 0,-1-1 0,0 1 0,0 0 0,0-1 0,0 1 0,0 0 0,0 0 0,0 0 0,0-1 0,0 1 0,0 0 0,0-1 0,0 1 0,0 0 0,1-1 0,-1 1 0,0 0 0,0 0 0,1-1 0,8-9 0,-9 9 0,13-11-44,0 2 0,0-1 0,19-11 0,-2 1 2,110-89 67,-80 59-109,-19 18-273,-71 58 494,1-1 0,-48 29-1,-21 11 838,-91 78-1,182-136-907,0-1 0,-1 1 0,0-1 1,-10 4-1,18-8-68,0-1 0,0 0 0,-1 1 0,1-1 0,-1 0 0,1 0 0,-1 0 0,1 0 0,-1 0 0,1 0 0,0 0 0,-1 0 0,1 0 0,-1 0 0,1 0 0,-1 0 0,1 0 0,0 0 0,-1 0 1,0 0-1,1 0-1,0-1 1,0 1 0,0 0-1,0-1 1,0 1 0,0 0-1,0-1 1,0 1 0,0 0-1,0-1 1,0 1 0,0 0-1,0 0 1,0 0 0,0 0-1,0-1 1,0 1 0,0 0-1,0-1 1,1 1 0,-1 0-1,0-1 1,1 1 0,13-21-90,-14 20 89,17-19-33,1 1 0,-1 2 0,3 0 1,21-16-1,-17 15 1,41-34-100,-1-4 0,86-96 0,-78 69-260,-57 62 209,-13 18 114,-5 3-11,-8 8-82,-17 14-1,-3 2 81,-16 11-26,-134 91 382,-72 17 1441,226-132-1579,20-9-253,7-2 118,0 0 1,0 0-1,0 0 0,0 0 1,0 0-1,0 0 0,-1 0 1,1 0-1,0 0 0,0 0 1,0 0-1,0 0 0,0 0 1,0 0-1,0 0 0,0 0 1,0 0-1,0 0 0,0 0 1,0 0-1,0 0 0,0 0 1,0 0-1,0 0 0,0 0 1,0 0-1,-1 0 0,1 0 1,0 0-1,0 0 0,0 0 1,0 0-1,0 0 0,0 0 1,0 0-1,0 0 0,0 0 1,0 0-1,0 0 0,0 0 1,0 0-1,0 0 0,0 0 1,0 0-1,0-1 0,0 1 1,0 0-1,0 0 0,0 0 1,0 0-1,0 0 0,0 0 1,0 0-1,0 0 0,0 0 1,0 0-1,0 0 0,0 0 1,0 0-1,0 0 0,0 0 1,0 0-1,0 0 0,12-11-406,-10 9 323,107-89-4043,-13 12-4767</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46"/>
    </inkml:context>
    <inkml:brush xml:id="br0">
      <inkml:brushProperty name="width" value="0.1" units="cm"/>
      <inkml:brushProperty name="height" value="0.1" units="cm"/>
      <inkml:brushProperty name="color" value="#66CC00"/>
    </inkml:brush>
  </inkml:definitions>
  <inkml:trace contextRef="#ctx0" brushRef="#br0">202 12 6720,'0'-12'2696,"0"17"-1931,0-1-512,-1-1 0,0 1 0,0 1 0,0-2 0,0 1 0,-1-1 0,0 1 0,1 0 0,-5 5 0,-1 2 257,-11 28 988,-8 13-543,-89 133 1982,102-164-2445,7-8-181,6-13-307,0 0 0,0 1 0,0-1 0,0 0 0,0 0 0,0 0 0,0 0 0,0 0 0,0 0 0,0 1 0,0-1 0,0 0 0,0 0 0,0 0 0,0 0 0,0 0 0,0 0 0,0 0 0,0 0 0,0 0 0,0 0 0,0 0 0,0 0 0,0 0 0,0 0 0,1 0 0,-1 0 0,0 1 0,0-1 0,0 0 0,0 0 0,0 0 0,0 0 0,0 0 0,1 0 0,-1 0 0,0 0 0,0 0 0,0 0-1,0 0 1,0 0 0,0 0 0,0 0 0,0 0 0,0 0 0,0 0 0,0 0 0,0 0 0,0 0 0,0 0 0,1 0 0,-1 0 0,0 0 0,3-1 35,1-1 0,-1 0 0,0 1 0,7-5-1,63-51 77,-46 34-151,34-21 0,6 7 87,84-33-1,-144 67-48,-4 1-14,1 1-1,0-1 1,0 0-1,0 2 1,0-1-1,6-1 1,-10 2 13,0 0 0,0-1 0,0 1 0,1 0 0,-1 0 0,0 0 0,1 0 0,-1 0 0,0 0 0,1 1 0,-1-1 0,0 0 0,1 0 0,-1 0 0,0 0 0,0 0 0,0 0 0,0 1 1,1-1-1,-1 0 0,0 0 0,0 0 0,1 1 0,-1-1 0,0 0 0,0 0 0,0 1 0,1-1 0,-4 7 88,-11 6 86,14-12-170,-45 38 530,3 2 0,-67 82 0,87-96-305,11-14 28,1 0-1,-18 30 1,28-39-111,3-6-122,12-12-152,-8 7 66,30-24-151,57-40 0,47-18 112,-65 42-22,-45 27 62,-6 4-163,0 0-1,37-15 1,-60 30 205,0 0 0,-1 1 0,1-1 0,-1 1 0,1 0 0,-1 0 0,3 0 0,-3 0 15,-1 0 0,0 0-1,0 0 1,1 0 0,-1 0-1,0 0 1,0 0-1,0 0 1,1 0 0,-1 0-1,0 0 1,0 0 0,0 0-1,0 0 1,0 0-1,0 0 1,0 0 0,0 0-1,0 0 1,0 1 0,1-1-1,-1 0 1,0 0-1,0 0 1,0 1 0,0-1-1,0 0 1,0 0-1,0 0 1,0 1 0,0-1-1,1 0 1,-1 0 0,0 0-1,0 1 1,0-1-1,0 0 1,-1 0 0,0 4 13,1-1 0,-2 0 1,1 0-1,0 0 0,-1 0 1,-3 4-1,-137 195 912,62-98-340,74-94-469,-1 0 1,1 0-1,-6 15 0,12-25-112,0 0 0,0 0-1,-1 0 1,1 1-1,0-1 1,0 0 0,0 0-1,0 0 1,0 0-1,0 0 1,-1 0 0,1 0-1,0 0 1,0 1-1,0-1 1,0 0 0,0 0-1,0 0 1,0 1 0,0-1-1,0 0 1,0 0-1,0 0 1,0 1 0,0-1-1,0 0 1,0 0-1,0 1 1,0-1 0,0 0-1,1 0 1,-1 0 0,0 0-1,0 0 1,0 0-1,0 0 1,0 0 0,0 0-1,1 1 1,-1-1-1,0 0 1,0 0 0,0 0-1,0 0 1,0 0 0,0 0-1,0 1 1,0-1-1,0 0 1,1 0 0,-1 0-1,0 0 1,0 0-1,0 0 1,1 0 0,-1 0-1,0 0 1,0 0-1,1 0 1,-1 0 0,0 0-1,11-4 5,4-5 31,0-1 1,-1 0-1,-1-1 1,23-21-1,-15 11-21,35-27-273,1 2 0,3 4 0,0 2 0,114-54 0,-161 88 154,-3 0-23,1 1 0,22-5-1,-32 9 122,0 1 0,0 0 0,0-1 0,0 1 0,0 0 0,1 0-1,-2 0 1,1 0 0,1 0 0,-2 0 0,1 0 0,1 1 0,-1-1 0,-1 1-1,2-1 1,0 0 0,-2 1 6,0-1 0,1 0-1,-1 0 1,0 1 0,0-1 0,0 0-1,1 1 1,-1-1 0,0 0-1,0 0 1,0 1 0,0-1 0,0 0-1,0 1 1,0-1 0,0 0-1,0 0 1,0 0 0,0 0 0,0 1-1,0-1 1,0 0 0,0 1-1,0-1 1,0 1 0,-7 10 31,-53 48 311,22-25-113,-165 190 976,193-211-1146,7-8-75,5-6-64,51-48-549,2 2-1,2 4 1,1 2 0,105-54-1,-147 87 388,30-9-1,-46 17 248,0 0-1,0 0 1,0 0-1,0 0 1,0 0-1,0 0 1,0 0-1,0 0 1,0 0-1,0 0 1,0 0-1,0 0 1,0 0 0,0 0-1,0 0 1,0 0-1,0 0 1,0 0-1,0 0 1,0 0-1,0 0 1,0 1-1,0-1 1,0 0-1,0 0 1,0 0 0,0 0-1,0 0 1,0 0-1,0 0 1,0 0-1,0 0 1,0 0-1,0 0 1,0 0-1,0 0 1,0 1-1,0-1 1,0 0-1,0 0 1,0 0 0,0 0-1,0 0 1,0 0-1,0 0 1,0 0-1,0 0 1,0 0-1,0 0 1,0 0-1,0 1 1,0-1-1,0 0 1,0 0-1,0 0 1,0 0 0,0 0-1,0 0 1,0 0-1,0 0 1,0 0-1,0 0 1,0 0-1,0 0 1,0 0-1,-3 5 92,-11 10 522,-34 28 1,20-18-251,-58 59 891,12-11-214,69-67-840,10-9-138,12-11-116,-16 14 45,320-221-1186,-282 197 694,2 2 0,65-26 0,-89 44 496,-17 4 2,0 0-1,0 0 0,0 0 1,0 0-1,0 0 0,0 0 1,0 1-1,0-1 0,0 0 1,0 0-1,0 0 0,0 0 1,0 0-1,0 0 0,0 0 1,0 0-1,0 0 0,0 0 1,0 0-1,0 0 0,0 0 1,0 0-1,0 0 0,0 0 1,0 0-1,0 0 0,0 0 1,0 0-1,1 0 0,-1 0 1,0 0-1,0 0 0,0 0 1,0 0-1,0 0 0,0 0 1,0 0-1,0 0 0,0 0 1,0 0-1,0 0 0,0 0 1,0 0-1,1 0 0,-1 0 1,0 0-1,0 0 0,0 0 1,0 0-1,0 0 0,0 0 1,-3 5 25,-1 0 0,1-1 0,-1 0 0,1 0 1,-1-1-1,-1 1 0,-7 5 0,-9 8 65,-38 42 724,-86 112 0,141-168-787,3-1-16,-1 0 1,0 0-1,0 0 0,2 1 1,-2-1-1,1 0 1,0 0-1,-2 5 0,3-7-12,0 0-1,0 0 1,0 0-1,0 0 1,0 0-1,0 0 1,0 0-1,0 0 1,0-1-1,0 1 1,0 0-1,0 0 1,0 0-1,0 0 1,0 0 0,1 0-1,-1 0 1,0 0-1,0 0 1,0 0-1,0 0 1,0 0-1,0 0 1,0 0-1,0 0 1,0 0-1,0 0 1,0 0-1,0 1 1,0-1-1,0 0 1,1 0-1,-1 0 1,0 0-1,0 0 1,0 0-1,0 0 1,0 0-1,0 0 1,0 0-1,0 0 1,0 0-1,0 0 1,0 0-1,0 0 1,0 0-1,0 0 1,0 0-1,0 1 1,0-1-1,0 0 1,7-5-14,0 1-1,-1-1 1,0 0 0,7-6 0,10-9-118,14-5-112,1 0 1,41-20 0,87-28-1501,-166 73 1739,9-4-113,1 0-1,0 1 1,0 0-1,0 1 1,19-2-1,-29 4 126,0 0 0,0 0 0,0 0 0,1 0 0,-1 0 0,0 0 0,0 0 0,0 0 0,0 0 0,0 0 0,0 0 0,1 0 0,-1 0 0,0 0 0,0 0 0,0 0 0,0 0 0,0 0 0,0 1 0,0-1 0,0 0 0,0 0 0,1 0-1,-1 0 1,0 0 0,0 1 0,0-1 0,0 0 0,0 0 0,0 0 0,0 0 0,0 0 0,0 1 0,0-1 0,0 0 0,0 0 0,0 0 0,0 0 0,0 0 0,0 1 0,0-1 0,-1 0 0,1 0 0,0 0 0,0 0 0,0 1 0,-3 4 59,3-4-40,-6 9 159,1-1 0,-15 17 0,0 1 78,6-7-152,-51 82 1152,53-74-859,12-28-404,0 0 1,0 0-1,0 0 1,0 0-1,0 0 1,0 0-1,0 0 1,0 0-1,0 0 1,0 0-1,0 0 1,0 0-1,0 0 1,1 0-1,-1 0 1,0 0-1,0 0 1,0 0-1,0 0 1,0 0-1,0 0 1,0 0-1,0 0 1,0 0-1,0 0 1,0 0-1,0 0 1,0 0-1,0 0 1,0 0-1,1 0 1,-1 0-1,0 0 1,0 0-1,0 0 1,0 0-1,0 0 1,0 0-1,0 0 1,0 0-1,0 0 1,0 0-1,0 0 1,0 0-1,0 0 1,0 0-1,0 0 1,0 0-1,0 0 1,0 0-1,0 0 1,0 0-1,0 0 1,0 0-1,0 0 1,0 0-1,4 0-30,-1-2 0,1 1 0,0 0 0,-1-2 0,0 1-1,1 0 1,-1 0 0,0 0 0,5-6 0,9-6-218,220-150-4068,-222 155 4208,-10 7 203,-5 5 422,-30 29 653,-2-2 0,-41 33-1,70-61-1109,-28 25 446,17-14 5,-21 15 0,28-24-373,7-6-180,9-6-180,159-109-1752,-95 74 1313,3 5 1,89-33-1,-151 66 592,1 1 1,27-6-1,-42 9 95,2 1 0,-1 0-1,-1 0 1,2 0-1,-1 0 1,0 0 0,0 0-1,1 0 1,-2 0-1,1 1 1,1-1-1,-2 0 1,1 0 0,1 0-1,-1 1 1,2 1-1,-3-2-11,0 1-1,0-1 0,0 0 0,0 1 0,0-1 0,0 0 0,0 0 1,1 0-1,-1 1 0,0-1 0,0 0 0,0 1 0,0-1 1,0 1-1,0-1 0,0 0 0,0 1 0,0-1 0,0 1 0,0-1 1,0 0-1,0 0 0,-1 1 0,-6 12 378,-8 1-75,-1 1 0,0-2 0,-20 14-1,1 0-9,-16 14 447,-84 89 1,130-125-706,-5 6 69,0 0 1,1 1-1,-11 18 1,18-25-81,5-5-63,8-6-90,43-33-108,26-16 20,264-133-1117,-295 163 1168,-46 23 160,0 0 1,1 1 0,0-1-1,7-1 1,-11 3-4,0 0 0,0 0 0,0 0 0,1 0 1,-1 0-1,0 0 0,0 0 0,0 0 0,1 0 0,-1 0 1,0 0-1,0 0 0,0 0 0,0 0 0,0 0 0,0 0 0,0 0 1,0 0-1,0 0 0,1 0 0,-1 0 0,0 0 0,0 0 1,0 0-1,0 0 0,1 1 0,-1-1 0,0 0 0,0 0 1,0 0-1,0 0 0,0 0 0,0 1 0,0-1 0,0 0 0,1 0 1,-1 0-1,0 1 0,0-1 0,0 0 0,0 0 0,-1 2 29,1-2 0,-1 2 0,1-1-1,-1 1 1,1-2 0,0 2 0,-1-1-1,0 0 1,-1 2 0,-17 22 566,-30 29 0,5-5-93,26-28-159,10-12-77,0 0 1,-13 22-1,20-31-373,4 0-41,11-8-720,-1 1 0,1-1 0,19-16 0,-2 2-2357,12-6-657,0-3-4128</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47"/>
    </inkml:context>
    <inkml:brush xml:id="br0">
      <inkml:brushProperty name="width" value="0.1" units="cm"/>
      <inkml:brushProperty name="height" value="0.1" units="cm"/>
      <inkml:brushProperty name="color" value="#66CC00"/>
    </inkml:brush>
  </inkml:definitions>
  <inkml:trace contextRef="#ctx0" brushRef="#br0">230 136 9984,'-1'-2'536,"1"2"-429,0 0 0,0 0 1,-1-1-1,1 1 0,0 0 0,0 0 1,0 0-1,0 0 0,0 0 0,0-1 0,0 1 1,0 0-1,0-1 0,0 1 0,0 0 1,0 0-1,0-1 0,0 1 0,0 0 1,0-1-1,0 1 0,1 0 0,0-1 537,-1 1-537,9 0 1172,0 0-1389,37-1 1614,22 0-800,-64 1-654,-2 0-1,1 1 0,0 0 1,-1-1-1,1 1 1,0 0-1,0 0 1,-1 0-1,1 0 0,0 1 1,-1 0-1,0-1 1,1 1-1,2 3 1,-3-4-11,-2 0 0,1 1 0,1 0 0,-1-1 0,-1 1 0,1 0 0,0-1 0,0 1 0,-1 0 0,0-1 0,1 1 0,-1 0 0,1 0 0,-1 0 0,0-1 0,0 1 0,0 0 0,0 0 0,0 0 0,0 0 0,-1 0 0,1-1 0,-1 1 0,0 2 0,1-3-31,-1 2 67,0 0 1,1 0 0,-2 0 0,0 0 0,2-1-1,-2 2 1,-3 2 0,24-16-219,0 1 0,-1 2 1,30-10-1,-10 5 191,21-7 445,64-11 1,-123 30-483,1 0 0,-1 0 0,0 0 0,1 0 0,-1 0 0,0 0 0,0 0 1,0 0-1,1 0 0,-1 0 0,1 0 0,-1 0 0,1 0 0,-1 0 0,0 0 0,0 0 1,0 0-1,1 0 0,-1 0 0,0 0 0,1 0 0,-1 0 0,1 0 0,-1 0 0,0 1 1,1-1-1,-1 0 0,0 0 0,0 1 0,0-1 0,0 0 0,0 1 0,1-1 0,-1 0 0,1 1 1,-2 0-1,1-1 1,0 0 0,0 1-1,0 0 1,0 0 0,-1-1-1,1 1 1,0-1 0,0 1-1,0-1 1,0 0 0,-1 1 0,1-1-1,-1 1 1,1-1 0,-1 1-1,1-1 1,-1 1 0,1-1-1,-1 0 1,-14 10 105,0-1-1,-1-1 1,-16 7 0,7-5 19,-12 7 98,-78 21 1,87-33-54,26-5-191,0 0-1,0 0 1,0 0 0,0 0 0,0 0 0,0 0 0,0 0-1,1-1 1,-2 1 0,2-1 0,-5-1 0,5 2 5,1-1 0,0 1 1,0 0-1,0-1 0,-1 1 1,1-1-1,0 1 0,-1-1 0,1 1 1,0-1-1,0 1 0,-1 0 1,1 0-1,0-1 0,0 1 1,0-1-1,0 0 0,0 1 1,0-1-1,0 1 0,0-1 1,0 1-1,0 0 0,0 0 0,0-1 1,0 0-1,0 1 0,0-1 1,0 1-1,1-1 0,-1 1 1,0 0-1,1 0 0,-1-1 1,0 1-1,0-1 0,1 1 0,11-16-62,4 1-51,22-17-1,-24 21-323,0-1 1,24-25-1,-44 37-229,-5 3 557,9-2 56,-74 26-520,43-15 574,1 0-1,-2-3 0,-42 6 0,52-12 28,-8 2 92,-2-3 1,2-1 0,-44-4-1,69 3-104,0-2-1,0 0 1,1 1 0,-12-5-1,17 5-11,-1 0 0,1 1 0,-1-1-1,1 1 1,0-1 0,-1-1 0,2 1-1,-2 1 1,1-1 0,1-1 0,-2 1 0,1 0-1,0 0 1,1-1 0,-1 0 0,0 2-1,0-2 1,1 0 0,-1 1 0,1 0 0,-1-1-1,0 1 1,1-1 0,0 0 0,-1-3-1,1-22-8,0 27 31,-1 0 0,-1 0 1,2 0-1,-1 0 0,0 1 1,0-1-1,0 0 0,0 0 1,0 1-1,0-1 0,-1 1 1,16-2 451,1-1 1,23-5 0,-22 3-276,27-2 1,-24 6-115,0 1 0,-1 0 0,37 9 0,52 22 411,-92-28-408,-1 1-31,1-2 1,0-1-1,0 1 1,0-2-1,1 0 0,-1-1 1,0-1-1,0 1 1,0-3-1,1 1 1,-2-2-1,1 0 1,0-1-1,-1 0 1,1-1-1,19-13 1,36-23-457,-64 40 56,-6 3 59,-4 3 172,2-4 99,0 1-1,0-1 1,1 0 0,-1 1-1,0-1 1,0 0-1,1 0 1,-1 0-1,-2-1 1,-3 0-103,7 1 108,0 0-1,0 0 1,0 0 0,0 0 0,0 0-1,-1 0 1,1 0 0,0 0-1,0 0 1,-1 0 0,1 0-1,0 0 1,0 0 0,-1 0 0,1 0-1,0 0 1,0 0 0,0 0-1,0 0 1,0 0 0,0 0-1,0 1 1,-1-1 0,1 0 0,0 0-1,0 0 1,0 0 0,0 1-1,-1-1 1,1 0 0,0 1-1,5 3-67,10 3 111,30-4 307,-38-2-286,-1 0 0,1-1-1,0 0 1,-1 0 0,12-2-1,31-12 336,-29 9-281,76-19 323,-62 18-278,-28 6-1025,1-1 1,-2 0-1,1 1 1,0-2 0,0 0-1,-1 0 1,1 0-1,9-5 1,7-13-6895</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48"/>
    </inkml:context>
    <inkml:brush xml:id="br0">
      <inkml:brushProperty name="width" value="0.1" units="cm"/>
      <inkml:brushProperty name="height" value="0.1" units="cm"/>
      <inkml:brushProperty name="color" value="#66CC00"/>
    </inkml:brush>
  </inkml:definitions>
  <inkml:trace contextRef="#ctx0" brushRef="#br0">373 2323 7040,'5'19'8643,"-4"-16"-8167,0-1 0,-1 1 0,2-1 0,-1 1 0,0-1 0,1 1 0,-1-1 0,5 4 640,-6-1-1059,0 0-1,1 0 0,-1-1 0,2 1 0,-1-1 0,0 1 1,1-1-1,0 1 0,4 5 0,2 5-187,14 17 0,-16-23 151,25 33 63,27 39 517,-54-73-619,6 7 522,-10-11-211,-7-5-129,-17-9-135,-6-4-19,5 1 44,0 0 1,-34-11-1,49 18-249,8 5 216,0-1-1,1 2 0,-1-2 0,0 1 1,0 0-1,0 0 0,1 1 0,-2 0 0,2-1 1,-4 0-1,5 1-26,0 0-1,0 0 1,-1 0 0,1 0-1,0 0 1,-1 1 0,1-1-1,0 0 1,0 0 0,0 0-1,0 0 1,0 0 0,0 1-1,-1-1 1,1 0 0,0 0-1,0 0 1,0 0 0,-1 0-1,1 0 1,0 0 0,0 1-1,0-1 1,0 0 0,0 0-1,0 1 1,-1-1 0,1 0-1,0 0 1,0 1-1,0-1 1,0 0 0,0 1-1,0-1 1,0 1 0,1 11 66,0-4-19,-1-5-51,1 1 0,-1-1 0,0 0 0,1 0 0,0 0 1,1 0-1,-2 0 0,1 0 0,1 0 0,-1-1 0,1 1 1,-1 0-1,2-1 0,1 3 0,1 1 16,0 0 0,0-1-1,1 0 1,10 6 0,-8-5 32,-3-2 42,1 0 0,0 0 0,1 0 0,11 4 0,-19-11 101,-6-7-205,-9-8 153,3 8-103,0 1 0,-28-13-1,6 3-248,30 16 227,0 0 0,1 1-1,-1 0 1,0 0 0,-6-1-1,8 1-45,0 0 0,-1 1 0,1-1 0,1 0 0,-1 0-1,1 0 1,-1 0 0,0-1 0,1 1 0,-3-4 0,4 3-112,0 2-57,2-4 317,-1 54-25,-10-63-74,3 2 127,7 11-125,0 0 0,-1 1 0,1-2 0,-1 1 0,0 0 0,1 0 0,-1 1 0,1-1 0,-1 0 0,1 0 0,-1 0 0,0 1 0,1-1 0,-1 1 0,0-1 0,0 0 0,0 0 0,0 1 0,0-1 0,0 1 0,1 0 0,-1 0 0,-1-1 0,0 1-9,1 0 0,0 0-1,0 0 1,-1 0 0,2 0 0,-1-1-1,-1 1 1,1-1 0,0 1 0,0-1 0,0 1-1,0-1 1,0 1 0,0-1 0,0 1 0,0-1-1,0 0 1,0 0 0,1 1 0,-1-1 0,-2-3-1,-1 1-155,3 4 158,1-1 1,0 0 0,-1 0-1,1 0 1,0 1-1,-1-1 1,1 0 0,0 0-1,0 1 1,0-1-1,0 0 1,0 0 0,-1 0-1,1 0 1,0 1-1,0-1 1,0 1 0,-1-1-1,1 0 1,0 1-1,0-1 1,0 1 0,0-1-1,0 0 1,0 1 0,0-1-1,0 0 1,0 0-1,0 1 1,0-1 0,0 0-1,0 1 1,0-1-1,0 1 1,-1 2 10,1 0-1,-1 0 1,-1-1-1,1 1 1,0 0-1,-1 0 1,0-1-1,0 1 1,1-1 0,-1 0-1,-3 3 1,3-5-13,0 0 0,0 0 1,0-1-1,0 1 1,0-1-1,0 0 0,0 0 1,-3 0-1,4-1-2,0 1 0,-1 0-1,1 0 1,0-1 0,-1 0-1,1 2 1,0-2 0,0 0-1,0 1 1,0-1 0,-1-2-1,2 3 2,-1 0 1,1 1-1,0-1 0,0 1 0,0-1 0,0 1 1,0-1-1,-1 0 0,1 0 0,0 0 0,0 1 1,0 0-1,0-1 0,0 0 0,1 0 0,-1 1 1,0-1-1,0 1 0,0-1 0,0 1 0,0-1 1,0 0-1,1 0 0,-1 1 0,0-1 0,1 1 1,-1 0-1,1-1 0,-1 0 0,1 0 0,-1 1 3,0 0 1,0 0-1,0 0 0,1 0 0,-1 0 0,0 0 0,0-1 0,0 1 0,0 0 0,0 0 1,0 0-1,0 0 0,1 0 0,-1 0 0,0 0 0,0-1 0,0 1 0,0 0 0,0 0 1,0 0-1,0 0 0,0 0 0,0 0 0,0 0 0,0 0 0,0 0 0,0 0 0,0 0 1,0 0-1,0-1 0,0 1 0,0 0 0,0 0 0,0 0 0,0 0 0,0 0 0,0-1 1,0-1-29,1 0 33,-1-1 0,2 1 0,-1 0 0,0 0 0,-1-1 0,0 1 0,0-1-1,1 1 1,-1-1 0,0 1 0,0-1 0,0 0 0,0 1 0,-1-1 0,1 1 0,0-1 0,-1 1-1,-1-3 1,1 0-144,3-1 228,-2 3-101,0-4 13,0 0 0,0 0 0,-1 1-1,0-1 1,-2-8 0,3 15 1,0-1 0,0 1-1,0-1 1,0 1-1,0-1 1,0 0 0,0 1-1,0-1 1,0 1-1,0 0 1,0-1 0,0 0-1,0 1 1,0-2-1,1-6 146,-2 6-158,0-1 37,0 1 1,-1-1-1,2 1 1,-2-1-1,-2-3 1,4 6-30,0 0 1,-1 0-1,1 0 1,0 0 0,0 0-1,0 0 1,0 0-1,-1 0 1,1 0-1,0 0 1,0 0 0,0 0-1,0 0 1,-1 0-1,1 0 1,0 1-1,0-1 1,0 0 0,0 0-1,-1 0 1,1 0-1,0 0 1,0 0 0,0 1-1,0-1 1,0 0-1,0 0 1,0 0-1,0 0 1,0 0 0,0 1-1,0-1 1,0 0-1,0 0 1,0 0 0,0 1-1,0-1 1,0 0-1,0 0 1,0 0-1,0 0 1,0 1 0,0-1-1,0 0 1,0 0-1,0 0 1,-3 18-28,2-10 26,1 1 0,0-1 0,2 15 0,0 11 159,-2-29-178,-1 7 27,1-12-1,0 0 0,-1 0 0,1 0 0,-1 0 0,1 0 0,0 0 0,0 0 0,0 1 0,-1-1 0,1 0 0,-1 0 0,1 0 0,-1 0 0,1 0 0,-1 0 0,1 0 0,0 0 0,0 0 0,0 0 0,-1 0 0,1 0 0,-1-1 1,1 1-1,-1 0 0,1 0 0,0 0 0,0 0 0,-1 0-1,1 0 1,0 0 0,0 0 0,-1 0-1,1 0 1,0 0 0,0 0 0,0-1 0,-1 1-1,1 0 1,0 0 0,0 0 0,0 0-1,-1 0 1,1-1 0,0 1 0,0 0-1,0 0 1,0 0 0,0-1 0,0 1-1,0 0 1,0 0 0,0-1 0,0 1 0,0 0-1,0 0 1,0 0 0,0-1 0,0 1-1,0 0 1,0 0 0,0 0 0,0 0-1,0-1-3,0 0 0,0 1 0,0-1 0,-1 0 0,1 1-1,0-1 1,0 1 0,0 0 0,-1-1 0,1 1 0,0-1 0,-1 0-1,1 1 1,0-1 0,0 1 0,0 0 0,-1 0 0,1-1 0,-1 1-1,1 0 1,-1-1 0,1 1 0,-1-1 0,1 1 0,-11-3 164,8 2-121,5 0 43,-2 1-88,0-1 0,0 1 0,0-1 0,0 1 0,0 0 0,0-1 0,0 1 0,-1-1 0,1 0 1,0 1-1,0-1 0,0 1 0,-1 0 0,1 0 0,0-1 0,0 1 0,0-1 0,0 1 0,-1-1 0,1 1 0,-1-1 0,0 0 15,0 0-1,0 0 1,-1 0 0,2 0-1,-1 0 1,0 0-1,0-1 1,1 1-1,-1 0 1,1 0-1,-1-1 1,0 1 0,1 0-1,0-3 1,-3-2 150,3 6-155,0-1-1,-1 1 1,1-1-1,0 1 1,0-1-1,0 1 1,0 0-1,-1 0 1,1 0-1,0-1 1,-1 1 0,1 0-1,-1-1 1,1 1-1,0 0 1,0-1-1,-1 1 1,-2 4 13,5 14-34,3-2-14,-2-12 37,-2 1 0,1-1 0,-1 1 0,1 0 0,-1 0 0,0 8 0,-4-34-57,-1 0 62,2 2 22,0 0 1,2-30-1,1 38-17,-1 0 0,0 1-1,0-1 1,-1 0 0,0 1 0,-5-21 0,6 29-20,0-2 1,-1 2 0,1-1 0,0 0 0,1 0-1,-1 0 1,1-4 0,2-17-13,0-1 12,1-12 59,-1 11-168,-2 22 104,0 0 0,0 0-1,-1-1 1,0 2 0,0-1 0,0 0 0,0 0 0,0 0 0,-2-5 0,1 2 18,1 1-1,0 0 1,0-1 0,0 1 0,2-13 0,0-14 11,-2 25-18,0 3 8,0 1 0,0-1 0,1 0 0,-1 0 1,3-7-1,-2 6-8,0 0 0,-1-1 0,0 0 1,0 1-1,0-9 0,-2-7-22,5-25 106,-1 35-73,-1 1-1,-1-1 0,0 1 0,0-1 0,-1 1 0,-3-12 0,3 19-1,0 2-11,1 0 1,0 1 0,0-1 0,-1 0-1,1 1 1,0-1 0,0 0 0,-1 1-1,2-2 1,-1 2 0,0-1 0,0 0-1,1 1 1,-1-1 0,1-1 0,-1-1 28,1 1 1,-1 0 0,1 0 0,-1-1 0,-1-5 0,0 2-88,1 3 62,0 0-1,-1 2 1,1-1 0,-1-1 0,0 1 0,0 0-1,0-1 1,-2-2 0,0-2 2,2 3-5,2 0-5,-5-4 0,4 9-3,0 0 0,0-1 0,0 1 0,0-1 0,0 1 0,-1-1 0,1 1 0,0-1 0,0 1 0,0 0 0,0 0 0,0-1 0,0 1 0,0-1 0,0 1 0,0-1 0,0 1 0,0-1 0,0 0 0,1 1 0,-1-7-238,1 9 227,-1 2 0,1-1 0,-1 0 0,1 0-1,2 5 1,2 13-45,3 44-42,-1 90 0,-7-144 141,-4 19 0,3-23-75,0 0-1,0 0 0,0 0 1,1 0-1,1 10 0,0-9 7,-1-2 0,1 1 0,-2 10 0,0-10 30,1-1 0,0 0 0,2 12 0,3 18-166,0-1 0,-1 50-1,-3-36-48,0-30 177,0 0 0,-2 1 0,0 0 0,-5 28-1,4-35-59,2-11 96,0 1-1,0-2 1,0 2 0,0-1 0,-1 0 0,0 3 0,0-4 5,1-1-1,0 1 1,-1-1-1,1 0 1,0 1-1,0-1 1,-1 1-1,1-1 1,-1 1-1,1-1 1,-1 1-1,1-1 1,0 1-1,-1-1 1,0 0-1,1 0 1,-1 0-1,0 0 1,1 0-1,0 0 1,-1 1-1,0-1 1,1 0-1,-1 0 1,1 0-1,-2 0 1,1-1-18,1 1 0,-1 0 0,1 0 0,0-1 1,-1 1-1,1-1 0,-1 0 0,1 1 0,-1-1 1,1 0-1,0 1 0,0 0 0,0-1 0,-1 1 1,1-1-1,-1-1 0,0-3 33,1-1-1,-1 0 1,0 0-1,1-10 1,-1-7 117,-1-4 62,0-29-1,4 34-150,-1 17-46,-1 1 0,0-1 0,1 0 0,-1 1 0,0-1-1,-1-6 1,-2-2 19,2 2 20,-2 1-1,-3-16 1,5 24-41,1 0-1,0 0 1,-1-1 0,1 1-1,0-1 1,-1 1 0,2-1-1,-1 1 1,0-1 0,0 1-1,1-3 1,2 2-27,-2-8 13,-1 7 15,0-127 246,0 128-211,-1 1 1,1 0 0,-1 0 0,0 0 0,0 0-1,1 0 1,-1 0 0,-1 0 0,0-2 0,1 2-29,0 1 1,1 0-1,-1-1 1,0 0 0,0 1-1,1-1 1,-1 0 0,0-1-1,6-14-183,-5-9 347,0 24-203,1 3 23,0 0 0,0 0 1,0 0-1,-1 0 0,1 0 0,0 0 1,0 0-1,-1 1 0,1-1 0,0 0 1,-1 0-1,1 1 0,0 1 0,1 4 9,-1 2 0,0-1 0,0 0 0,0 0 0,-1 1 0,-1 14 0,-1 4-16,2 133-608,0-153 631,0 0-1,-2 1 0,1-2 0,0 2 1,-2-1-1,1 0 0,0-1 1,-1 2-1,0-2 0,-6 9 1,6-8-39,1-1 0,-1 1 1,-1 9-1,-3 3-44,7-14 9,0 0 1,0-1-1,0 1 0,0 6 1,1 2 122,-1-46 147,1 1-1,-1 1 1,-9-60-1,6 55-191,2 26-43,0 0 0,1 0 0,1-12-1,0-12 226,-1 32-186,0-1-17,0-1 0,0 1 0,0 0-1,0 0 1,1 0 0,0 0 0,0-4-1,0 4 8,0-1 0,0 0-1,-1 0 1,0 0 0,0 0 0,0 0-1,-1-3 1,0-8 13,1-16-33,1 0 0,6-37 0,-5 50 50,-1-1 1,-1-27-1,0 21 51,4-26-126,-4 42 39,0 0 1,1 0-1,0 0 1,3-15-1,-3 17 49,0 0 0,-1 1 0,0-1 0,0 1 0,0-9 0,-1-6-141,1 10 148,1-28 24,0 35-71,0 1 0,0-1-1,0 0 1,0 1 0,0 0 0,0-1 0,1 0 0,3-2 0,-5 3 7,2 1-1,-1-1 1,0 1 0,0 0-1,0 0 1,-1-1-1,1 1 1,-1-1 0,0 1-1,1-1 1,-1 1-1,0-1 1,0-3 0,-1-3 12,-1 0 1,-3-14 0,3 18-22,1-1 0,-1 1 0,1-1 0,0 0 0,1 1 0,-1-1 0,1 0 0,1-7 0,-1-16-5,0 25 17,0 0-1,0 0 0,0 0 0,0 0 0,1 0 0,0 0 0,0 0 1,0 1-1,2-6 0,-1 3 2,0-2 0,0 1 0,-1 0 0,1-1 0,-1 1 0,0-13 0,2-14-77,-2 23 54,0 1 0,0-1 0,-3-17 0,1 19 49,1 7-34,0 1 1,-1 0 0,1-1 0,0 1 0,0 0 0,0-1 0,0 0 0,0 2 0,1-2 0,-1-1 0,0 0 5,0 2 0,0-1 1,0-1-1,0 2 0,0-2 1,0 2-1,0-2 1,0 2-1,-2-4 0,1 3-17,1 0 1,0 1-1,-1-1 0,1 0 0,0 1 0,-1-1 1,1 0-1,0 0 0,0 0 0,1 1 0,-1-3 1,1 3 6,-1-2 0,0 2 1,0-1-1,0 0 1,0 0-1,0 0 1,0 1-1,0-1 1,0 0-1,0 0 0,-2-3 1,1 3 0,0 1 0,1-2 0,0 1 0,0 1 0,0-1 1,0 0-1,0 0 0,0 0 0,0 1 0,0-2 0,0-1 0,0 3 6,0 0-1,1 0 0,-1-1 0,0 1 1,0 0-1,0-1 0,0 1 1,0 0-1,-1-1 0,1 0 1,0 0 2,-1 0 0,1 1 0,0-2 0,0 1 0,0 1 0,0-1 0,0-3 0,1 1-9,-1-1 0,0 1-1,0 0 1,0 0 0,0 0 0,0 0 0,-1-1-1,-1-6 1,1 8-14,0-1 0,1 0-1,0 0 1,0 1 0,0-1-1,1 0 1,0-5-1,2-18 118,-3-119 42,0 136-176,1 0 0,3-13 0,-2 11 69,-1 1 1,2-16-1,-6 1-113,2 21 50,1-1 1,0 1-1,-1 0 1,1 0-1,1-9 1,0 5 30,-1-1 1,1 1-1,-3-13 1,2 14 4,0 1 1,0-2-1,0 1 1,0 0-1,3-13 1,-2 20 4,-1-2 0,0 1 0,0 0-1,0 0 1,0 0 0,0-1 0,0 1 0,0 0 0,-1 0 0,1 0 0,-1 0 0,-1-2-1,2 1-17,-1 1-1,0 0 0,1 0 1,-1 0-1,1 0 0,0 0 1,0-1-1,0 2 0,0-2 1,0 2-1,0-4 0,2-5 36,-1 0-1,0 0 1,-1-21-1,-1 16-98,1 13 72,0 1 1,0 1-1,0-2 0,0 1 1,0 0-1,0 0 0,0 0 1,-1 0-1,0 0 1,0-1-1,1 2-5,0-1 1,0 0-1,0 1 1,-1-1-1,1 1 1,0-1-1,0 1 1,-1 0-1,1-1 0,0 0 1,0 1-1,0-1 1,0 0-1,0 1 1,0-1-1,0 1 1,0 0-1,0-1 0,0 1 1,1-1-1,-1 0 1,0 0-1,4-27 22,6 9 78,-7 13-233,0-1 0,3-10 0,10-46 506,-16 62-383,1-1 0,0 0 0,0 0 0,0 0 0,0 1 0,0-1 0,0 0 0,0 1 0,0-1 0,3-1 0,-3 2 11,0-1 0,0 1-1,0 1 1,0-2 0,0 1-1,0-1 1,0 1 0,-1 0 0,1-1-1,-1 1 1,1 0 0,0-1-1,-1 1 1,1-1 0,-1 1-1,0-1 1,0 1 0,0-1 0,0-2-1,3-8 0,6 22 182,-7-8-140,-1-2-39,-1 0 0,1 1 0,-1-1 1,1 0-1,-1 0 0,0 0 0,1 0 0,-1 0 0,1 1 0,-1-1 0,1 0 0,-1 0 0,0-1 0,1 1 1,-1 0-1,1 0 0,-1 0 0,1 0 0,-1 0 0,1-1 0,-1 1 0,0 0 0,1 0 0,-1-1 0,0 1 0,1-1 1,10-8 74,-8 5-31,-2 4 11,-1 1-47,1-1-14,1 0 0,-1-1 1,1 1-1,-1 0 1,0-1-1,1 1 0,-1 0 1,1-1-1,-1 0 1,0 1-1,1-1 1,-2 0-1,2 0 0,-1 0 1,0 0-1,0 0 1,1-1-1,0-1 24,0 2 0,-1-2 0,1 1 1,-2 0-1,2 0 0,-1-1 0,0 1 0,1-5 1,-2 9-695,-1 1 208,0 0 0,1 1 0,-1-2 0,-1 1 0,1 1 0,0-2-1,-1 1 1,-2 4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9:10.830"/>
    </inkml:context>
    <inkml:brush xml:id="br0">
      <inkml:brushProperty name="width" value="0.1" units="cm"/>
      <inkml:brushProperty name="height" value="0.1" units="cm"/>
      <inkml:brushProperty name="color" value="#66CC00"/>
    </inkml:brush>
  </inkml:definitions>
  <inkml:trace contextRef="#ctx0" brushRef="#br0">138 1686 11904,'0'0'0,"0"1"0,1-1 0,-1 0 0,1 0 0,-1 0 0,0 0 0,1 1 0,-1-1 0,0 0 0,0 1 0,1-1 0,-1 0 0,0 0 0,1 1 0,-1-1 0,0 0 0,0 1 0,0-1 0,1 0 0,-1 1 0,0-1 0,0 1 0,0-1 0,0 0 0,0 1 0,0-1 0,0 1 0,0-1 0,0 0 0,0 2 0,7 13 0,-4-12 8,-1 0 0,0 0 1,0 0-1,1 0 1,-2 0-1,3 4 0,-3-6 43,-2-2-51,1 1 0,-1-1-1,0 0 1,1 0 0,-1 1 0,0-1 0,0 0-1,0 1 1,1-1 0,-1 1 0,0-1 0,-1 0-1,-10-4-45,12 5 43,0 0 1,0-1-1,-1 1 0,1 0 1,0 0-1,0 0 0,0 0 0,-1 0 1,1-1-1,0 1 0,0 0 1,-1 0-1,1 0 0,0 0 1,0 0-1,-1 0 0,1 0 0,0 0 1,0 0-1,-1 0 0,1 0 1,0 0-1,0 0 0,-1 0 1,1 0-1,0 0 0,0 1 0,-1-1 1,1 0-1,0 0 0,0 0 1,0 0-1,-1 0 0,1 1 1,0-1-1,0 0 0,0 0 0,0 0 1,-1 0-1,1 1 0,0-1 1,0 0-1,0 0 0,0 1 1,0-1-1,0 0 0,-1 0 0,1 0 1,0 1-1,0-1 0,0 1 1,0-1 4,0 0 0,0 1 0,0-1 0,0 0 0,0 0 0,0 1 0,0-1 0,-1 0 1,1 1-1,0-1 0,0 0 0,0 0 0,0 1 0,-1-1 0,1 0 0,0 0 0,0 0 1,-1 1-1,1-1 0,0 0 0,0 0 0,-1 0 0,1 0 0,0 1 0,0-1 0,-1 0 1,1 0-1,0 0 0,-1 0 0,1 0 0,0 0 0,-1 0 0,1 0 0,0 0 0,-1 0 0,1 0 1,0 0-1,0 0 0,-1 0 0,-5-13 101,-1-2-88,0-2-10,6 15 12,0-1-1,1 1 1,-1 0-1,0-1 0,0 1 1,-1 0-1,1 0 0,0 0 1,-1 0-1,1 0 1,-1 1-1,1-1 0,-1 0 1,-2-1-1,-20-10 1935,20 11-1752,0 1 0,0-1 1,1 0-1,-1-1 0,0 1 1,1-1-1,-1 1 0,1-1 1,0 0-1,0 0 0,0-1 0,0 1 1,-2-5-1,-1-3 498,0-2 1708,9 20-1678,33 70 492,12 30-624,-36-70-474,-1 0 1,-3 0 0,-1 1 0,-1 0 0,0 50-1,1 81 315,1 102-434,-9-267 28,-1-16-62,-1-1 7,-6-55-66,-2-75 1,9-75 188,2 159-111,8-80 138,-6 112-175,4-97 154,-4 64 0,-5-213 205,1 251-154,-7-34-1,10 116 225,4 323-32,-5-294-184,-4 1 1,-29 164-1,15-190 101,12-46-165,3-7-49,3-9-45,0-1 1,0 1-1,-1 0 1,1-1-1,-1 1 1,1-1 0,-1 1-1,0-1 1,1 1-1,-1-1 1,0 0-1,0 1 1,0-1-1,0 0 1,0 0-1,-1 0 1,-1 2-1,3-3-4,0 0 0,-1 0-1,1 1 1,0-1 0,0 0 0,-1 0-1,1 0 1,0 0 0,0 0-1,-1 0 1,1 0 0,0 0 0,-1 0-1,1 0 1,0 0 0,0 0 0,-1 0-1,1 0 1,0 0 0,-1 0-1,1 0 1,0-1 0,0 1 0,-1 0-1,1 0 1,0 0 0,0 0-1,0 0 1,-1-1 0,1 1 0,0 0-1,0 0 1,0 0 0,-1-1 0,1 1-1,0 0 1,0 0 0,0-1-1,0 1 1,0 0 0,-1 0 0,1-1-1,0 1 1,0-1 0,-4-13-3,4 13 3,-8-55 140,-1-108 0,17-58-41,-5 178-92,20-364 216,-22 392-207,1-17 169,-1 0 0,-6-50 0,5 83-183,0 0 0,0 0 0,-1 0-1,1 0 1,0 0 0,0 0-1,0 0 1,0 0 0,0 0-1,0 0 1,0 0 0,0 0-1,0 0 1,0 0 0,0 0-1,0 0 1,0 0 0,0 0-1,-1 0 1,1 0 0,0 0-1,0 0 1,0 0 0,0 0-1,0-1 1,0 1 0,0 0-1,0 0 1,0 0 0,0 0-1,0 0 1,0 0 0,0 0 0,0 0-1,0 0 1,0 0 0,0 0-1,0 0 1,0 0 0,0 0-1,0 0 1,0 0 0,0 0-1,0 0 1,0-1 0,0 1-1,0 0 1,0 0 0,0 0-1,0 0 1,0 0 0,0 0-1,0 0 1,0 0 0,0 0-1,0 0 1,0 0 0,-3 9-4,0 21-47,13 191 238,-2-94-167,1 195-7,-18-99-21,0-172-43,7-46 50,1-7-35,0-13-71,0 4 63,0-106-277,3 51 258,2-121 76,10-5 239,-8 114-122,6-147-148,-12-90 735,3 274-744,1-1 0,9-40 1,5-47 142,-11-254 1137,-8 265-1078,-3-3 9,3 68-107</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49"/>
    </inkml:context>
    <inkml:brush xml:id="br0">
      <inkml:brushProperty name="width" value="0.1" units="cm"/>
      <inkml:brushProperty name="height" value="0.1" units="cm"/>
      <inkml:brushProperty name="color" value="#66CC00"/>
    </inkml:brush>
  </inkml:definitions>
  <inkml:trace contextRef="#ctx0" brushRef="#br0">173 18 3904,'12'-17'10896,"-13"17"-10717,1 1 1,-1 0 0,1-1-1,-1 0 1,0 1 0,1 0-1,-1-1 1,0 1 0,1 0-1,0 0 1,0-1 0,-1 1-1,1 0 1,-1 0 0,1 0-1,-1 1 1,-6 11 915,5-10-961,0-1 0,-1 2-1,2-2 1,-1 1 0,0 0 0,0 0 0,1 0 0,-2 4 0,-9 31 343,5-16-261,6-19-141,1 1 0,-2-1-1,1 0 1,0 1 0,-1-1-1,1 0 1,-2 0 0,2 0-1,-2 0 1,1 0 0,1-1-1,-2 1 1,0-1 0,1 1-1,-4 2 1,1-2-2,1 1-1,0-1 1,0 1-1,0 0 1,-4 9 0,3-7 25,1 0 1,-9 7 0,12-11-59,0-1 0,-1 0 0,1 0 0,-1 0 1,1 0-1,-1 0 0,0 0 0,1-1 0,-1 1 0,1 0 0,-2-1 0,2 1 0,-1-1 0,-2 1 0,-18-2 232,22-1-258,0 1-1,1 0 1,-1-1-1,1 0 1,-1 2-1,0-2 1,1 0-1,0 2 0,0-2 1,-1 1-1,1-1 1,2 0-1,13-16 6,-12 13 38,20-18-13,-11 10 46,17-21 0,-5 8 230,-24 23-341,-2 9-992,3 9-4374,4-5 2598</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50"/>
    </inkml:context>
    <inkml:brush xml:id="br0">
      <inkml:brushProperty name="width" value="0.1" units="cm"/>
      <inkml:brushProperty name="height" value="0.1" units="cm"/>
      <inkml:brushProperty name="color" value="#66CC00"/>
    </inkml:brush>
  </inkml:definitions>
  <inkml:trace contextRef="#ctx0" brushRef="#br0">47 69 4480,'-10'-3'1367,"-11"-4"-193,19 7-942,1 0 0,0 0 0,0-1-1,0 1 1,0-1 0,1 0 0,-1 0 0,0 1 0,0 0 0,0-1-1,1 0 1,-1 0 0,0 0 0,0 0 0,1 0 0,-1 0-1,0-1 1,1 1-111,0 1-1,0-1 1,1-1 0,-1 1-1,0 1 1,0-1-1,1 0 1,-1 0 0,0 0-1,0 0 1,1 1-1,-1-1 1,1 0-1,0 0 1,-1 1 0,0-1-1,1 0 1,0 1-1,-1 0 1,1-1 0,0 0-1,-1 1 1,1-1-1,0 1 1,1-1-1,1-1 150,0 0-1,-1 1 0,1-1 0,0 1 0,0-1 0,3 1 0,-4 0-139,0 1 0,-1 0 0,1-1 1,-1 1-1,1 0 0,0 0 0,0 1 0,-1-1 0,1 0 1,-1 1-1,1-1 0,-1 1 0,1-1 0,-1 0 0,0 1 1,1 0-1,-1 0 0,1 0 0,-1 0 0,0-1 0,1 2 1,-1-1-1,0 0 0,0 0 0,0 0 0,2 3 0,-2-2-64,-1-1 0,1 0-1,1 0 1,-2 0-1,1 0 1,1 1 0,-1-2-1,0 1 1,1 0-1,-2 0 1,2-1 0,0 1-1,-2-1 1,2 0-1,-1 1 1,1-1 0,0 1-1,-2-1 1,2 0-1,2 0 1,3 0 134,0-1-1,-1 0 1,10-2 0,4 0 173,-3 1-248,-1 1 0,0 1 1,1 1-1,-1 1 0,27 6 1,-29-5-38,0-1 1,1 1-1,-1-3 0,22 0 1,56-10 285,-60 5-198,-6 3-91,1 1 0,1 1 0,43 8 0,33 1 97,154-9 69,-230 1-234,32 7 0,-33-4 14,35 0 0,-17-4 100,77-10-1,-33 3-221,-1 0 353,-33-1-82,44-9 179,-70 12-230,36-4 1,-30 6-96,140-1 181,-108 5-158,8-2 37,81 3-55,-139-1-125,19 6 1,14 2 123,31 1 90,-40-4-143,-29-3 0,-2-1 1,20 1-1,98-1 202,201 6-166,-327-8-86,1 0-1,-1 0 1,0 0-1,1-1 1,-1 1-1,0-1 1,1 0 0,-1 0-1,0 1 1,3-3-1,-5 3-20,1 0 0,-1 0 0,0-1 0,0 1 1,0 0-1,0 0 0,0 0 0,0-1 0,0 1 0,0 0 0,0 0 0,0 0 0,0 0 0,0 0 0,0 0 0,0-1 0,0 1 0,0 0 0,0 0 0,0-1 1,0 1-1,0 0 0,0 0 0,0-1 0,0 1 0,0 0 0,-1 0 0,1 0 0,-2-1-1203,-15-1-6801</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51"/>
    </inkml:context>
    <inkml:brush xml:id="br0">
      <inkml:brushProperty name="width" value="0.1" units="cm"/>
      <inkml:brushProperty name="height" value="0.1" units="cm"/>
      <inkml:brushProperty name="color" value="#66CC00"/>
    </inkml:brush>
  </inkml:definitions>
  <inkml:trace contextRef="#ctx0" brushRef="#br0">33 45 6400,'-3'0'432,"1"0"-218,1-1 0,-1 1 0,1-1 0,-1 1 0,0-1 0,1 0 0,-1 1 0,1-1 0,-1 0 0,1 0 0,0-1 0,-1 2 0,2-1 0,-3-2 0,2 2-92,1 1-1,0 0 0,0 0 0,-1 0 0,1-1 1,-1 1-1,1-1 0,-1 1 0,1-1 1,0 1-1,0-1 0,0 1 0,0 0 0,-1-1 1,1 1-1,0-1 0,0 0 0,-1 1 0,1-1 1,0 0-1,0 1 0,0 0 0,0-1 1,0 1-1,0-1 0,0 0 0,1 0 26,-1 0-1,1 1 1,-1-1 0,0 0-1,0 1 1,1-1-1,0 0 1,0 1 0,-1 0-1,0-1 1,1 0-1,0 1 1,0-1-1,0 1 1,0-1 0,2 0 197,0-1 0,1 1 1,-1-1-1,1 2 0,-1-1 1,1 1-1,4-1 0,-5 1-196,0 1-1,0 0 1,0-1-1,0 1 1,1 0-1,-2 1 0,1-1 1,0 1-1,3 2 1,-3-2-1,1 0 1,0 0 0,0 0 0,4 1 0,59 8 1292,-47-8-1091,39 10 0,-39-8-189,0-2 0,-1 0 0,30 0 0,-24-1-90,203 3 415,-163-3-377,42 3 109,196 6 76,-125-10-191,-55 9 319,-68-4-173,68-2 0,129-2 158,-175 4-321,33 0 64,13 1-111,-53-7 78,167 6 152,-191 3-371,-32-6 136,1-1-1,21 1 0,13-3 39,1 1 0,-1 4-1,53 10 1,-82-11-86,0 0 1,1-3-1,21 1 0,-1-2 143,-41 0-133,0 0-1,0 0 1,0 0-1,0 0 1,0 0-1,0 0 1,0-1-1,0 1 1,0 0-1,0 0 1,0 0-1,0 0 1,0 0-1,0 0 1,0 0-1,0 0 1,0 0-1,1 0 1,-1 0-1,0 0 1,0 0-1,0 0 1,0 0-1,0 0 0,0 0 1,0 0-1,0 0 1,0 0-1,0 0 1,0 0-1,0 0 1,0 0-1,0 0 1,1 0-1,-1 1 1,0-1-1,0 0 1,0 0-1,0 0 1,0 0-1,0 0 1,0 0-1,0 0 1,0 0-1,0 0 1,0 0-1,0 0 1,0 0-1,0 0 1,0 0-1,0 0 1,0 0-1,0 1 1,0-1-1,0 0 1,0 0-1,0 0 1,0 0-1,0 0 1,0 0-1,0 0 1,0 0-1,0 0 1,0 0-1,0 0 1,0 0-1,-2 2-275,-31 6-2749,3-2-1226,0 4 1249</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52"/>
    </inkml:context>
    <inkml:brush xml:id="br0">
      <inkml:brushProperty name="width" value="0.1" units="cm"/>
      <inkml:brushProperty name="height" value="0.1" units="cm"/>
      <inkml:brushProperty name="color" value="#66CC00"/>
    </inkml:brush>
  </inkml:definitions>
  <inkml:trace contextRef="#ctx0" brushRef="#br0">916 1641 9472,'2'-15'4267,"-1"12"-4207,0 2 0,-1-1 0,1 0 0,1 1 0,-2-2 0,2 2 0,-1-1 0,0 1-1,1-1 1,-1 1 0,0-1 0,1 1 0,-1 0 0,1 0 0,2-2 0,-3 3 255,-8 4 330,1 1-323,1 0 0,-10 10-1,-4 6-54,-35 26 73,-2-4-1,-83 52 1,118-82-259,-40 26 236,-108 50-1,166-88-367,-19 7-399,21-8 419,0 1 1,0-1-1,0 0 0,0 1 0,0-1 0,0 0 0,0 0 0,0 0 0,0 0 0,0 0 1,0 0-1,1-1 0,-2 1 0,1 0 0,0-1 0,1 1 0,-1 0 0,-1-2 0,2 2 23,0 0-1,-1 0 0,1-1 0,0 1 0,0 0 1,0 0-1,0 0 0,0 0 0,-1 0 0,1 0 1,0-1-1,0 1 0,0 0 0,0-1 0,0 1 1,0 0-1,0-1 0,0 1 0,0 0 0,0 0 1,0-1-1,0 1 0,0 0 0,0 0 0,0 0 1,1 0-1,-1 0 0,0-1 0,0 1 0,0 0 1,1-1-1,4-7-258,-3 6 186,7-9-91,0 1-1,1 1 1,12-9-1,5-5 31,221-183-578,-116 101 774,-115 91 38,14-11 150,-29 24-162,0-2 0,1 0 0,-1 0 0,0 1 1,1-1-1,-2 0 0,1 0 0,2-4 1,-4 6-60,0 1 0,0 0 0,0 0 0,0 0 0,0-1 0,0 1 0,0-1 0,1 1 0,-1 0 1,0-1-1,0 1 0,0-1 0,0 1 0,0-1 0,0 1 0,0 0 0,0 0 0,0 0 0,0-1 1,-1 1-1,1-1 0,0 1 0,0-1 0,0 1 0,0 0 0,0-1 0,0 1 0,0 0 1,0-1-1,-1 1 0,1 0 0,0 0 0,-1 0 0,1 0 0,0-1 0,-1 1 0,1 0 0,0 0 1,0-1-1,0 1 0,-1 0 0,1 0 0,-1 0 0,1 0 0,0 0 0,-2-1 0,-1 1 115,-1-1 0,1 1 0,-1 0 0,-4 1 0,-10-2 310,17 1-443,1 0-1,-1 0 1,1 0 0,-1 0 0,0-1-1,1 1 1,-1 0 0,1-1 0,0 1-1,-1-1 1,1 1 0,-1-1 0,1 0-1,-1 1 1,1 0 0,0-1 0,0 1-1,0-1 1,-1 0 0,1 1 0,0-1-1,0 0 1,0 1 0,-1 0 0,1-1-1,0 0 1,0 0 0,0 1 0,0-1-1,0 1 1,0-1 0,0 1 0,0-1-1,1 0 1,-1 0 0,0 1 0,0-1-1,1 1 1,-1 0 0,0-2 0,3-3-23,-1 0 1,1 0 0,6-8 0,-3 4-12,2-3 133,-1 1-118,0-1 0,0 2 0,1 0 0,11-12-1,-8 13 63,-2-1-1,1 0 0,9-16 1,-18 25-31,-1 1 1,1-1-1,-1 1 1,0-1-1,1 0 1,-1 0-1,0 0 1,0 1-1,0-1 1,0 0-1,0 0 1,0 0-1,0 0 1,0 1-1,0-1 1,0 0-1,0 0 1,0 0-1,0 0 1,0 1-1,0-1 1,-1 1-1,1-1 1,-1 0-1,1 0 1,-1 1-1,1-1 1,0 0-1,0 1 1,-1-1-1,0 0 0,0 1 1,1-1-1,0 1 1,-1 0-1,0-1 1,0 1-1,1-1 1,-1 1-1,-1-1 1,1 0 13,-2 0 1,2 0-1,-2 0 1,2 0-1,-2 1 1,1-1-1,1 1 1,-2 0-1,1 0 1,0 0-1,0 0 1,0 0-1,-1 0 1,-1 0-1,-16 8 73,-36 18 0,27-10-50,-103 61 291,6 14-147,54-41 73,-124 66 0,86-57-434,89-48 139,18-8 16,-1 0-1,0-1 0,-1 0 0,1 0 1,0 0-1,0 0 0,-1-1 0,0 0 0,-6 2 1,11-3 10,0 0 1,0 0-1,0 0 0,0 0 1,0 0-1,0 0 1,1-1-1,-1 1 0,0 0 1,0 0-1,0 0 1,0 0-1,0 0 0,0 0 1,0 0-1,0 0 1,0 0-1,0 0 0,0 0 1,0 0-1,0 0 1,0 0-1,0-1 0,0 1 1,0 0-1,0 0 1,0 0-1,0 0 1,0 0-1,0 0 0,0 0 1,0 0-1,0 0 1,0 0-1,0-1 0,0 1 1,0 0-1,0 0 1,0 0-1,0 0 0,0 0 1,0 0-1,0 0 1,0 0-1,0 0 0,0 0 1,0-1-1,0 1 1,0 0-1,0 0 1,0 0-1,0 0 0,0 0 1,0 0-1,0 0 1,0 0-1,0 0 0,-1 0 1,1 0-1,0 0 1,0 0-1,0 0 0,0 0 1,0 0-1,0 0 1,0 0-1,0 0 0,4-4 53,34-22-92,-21 16 45,18-16 0,-21 14-13,164-151 105,-148 135-339,0 2 1,58-39-1,75-28-525,-76 54 160,-57 26 374,-19 9 408,-10 4 0,-1 1-32,-2 3-105,-1-1 1,1 0-1,0 0 0,-1 0 0,1 0 0,-1 0 0,0-1 0,1 1 0,-1-1 0,-1 1 0,-3 1 0,-3 1 4,-28 23 187,0 0-1,-56 57 0,-151 158 401,150-157-273,93-85-350,1 0 0,-1 1 0,1 0 0,-1-1 0,0 1 0,2 0 0,-2-1-1,1 1 1,-2 4 0,3-6-9,0 0 1,0 0-1,0 0 0,0-1 0,0 1 0,0 0 0,1 0 0,-1 0 0,0 0 0,0 0 0,0 0 1,0 0-1,0 0 0,0 0 0,0 0 0,0 0 0,0 0 0,0 0 0,0 0 0,0 0 0,0 0 1,0 0-1,0 0 0,0 0 0,0 0 0,1 0 0,-1 0 0,0 0 0,0 0 0,0 0 0,0 0 1,0 0-1,0 0 0,0 0 0,0 0 0,0 0 0,0 0 0,0 0 0,0 1 0,0-1 1,0 0-1,0 0 0,0 0 0,0 0 0,0 0 0,0 0 0,0 0 0,0 0 0,0 0 0,0 0 1,0 0-1,1 0 0,-1 0 0,0 0 0,0 0 0,0 0 0,0 0 0,0 0 0,10-4-53,2 0 1,-1-1-1,0 0 0,-1 0 0,1-1 0,17-16 0,45-39-122,0 1-67,11-2-1207,142-77 1,-190 122 852,-34 15 701,-2 3 2,-7 5 103,-7 5 64,-172 178 1302,41-36-902,-107 56 637,210-176-1221,74-54-547,-4 0 357,38-38 0,22-33 16,-46 47 8,169-156-698,-62 62-512,-140 132 1196,-1-1-1,-1-1 0,1 1 0,10-19 0,-17 26 92,0 0-1,-1 0 0,0 0 0,0 0 1,1 0-1,-1 0 0,0 0 0,1 0 0,-1 0 1,0 0-1,0 0 0,0 0 0,0 0 0,0-2 1,0 3-1,-1-1 0,1 0 0,0 1 0,-1-1 0,1 0 0,0 1 0,0 0 0,-1-1 0,1 1 1,-1-1-1,1 1 0,-1-1 0,1 1 0,0-1 0,-1 1 0,0 0 0,1 0 0,-1 0 0,0-1 0,1 1 0,0 0 1,-1 0-1,0-1 0,0 1 0,-8-1 33,1 0 0,-1 1 0,0 1 1,1 0-1,-1 0 0,-12 4 0,-9 2 299,0 1 0,-52 25 0,-57 37 808,92-45-839,29-15-167,-1 1 65,0-2-1,-1 0 1,1-1-1,-35 8 1,53-16-184,1 1-1,-1-1 1,0 0 0,0 0 0,1 0 0,-1 0 0,0 0 0,1 0 0,-1 0-1,0 0 1,1 0 0,-1-1 0,0 1 0,0 0 0,0 0 0,0 0-12,1-1 1,0 1-1,0 0 1,-1-1 0,1 1-1,0 0 1,0-1-1,0 1 1,0 0 0,-1-1-1,1 1 1,0 0 0,0-1-1,0 1 1,0 0-1,0 0 1,0 0 0,0-1-1,0 1 1,0 0-1,0-1 1,0 1 0,0 0-1,0-1 1,0 1-1,1-1 1,1-2-17,-1 1 0,0-2 0,1 1 0,0 0 0,0 1 0,2-4 0,15-15-281,38-34-1,-22 23 116,109-95-224,2-3-368,-92 81 452,-9 8-393,50-59-1,-85 86 553,-10 14 163,0 0-1,0 0 1,0-1-1,0 1 1,0 0 0,0 0-1,0 0 1,0 0-1,0 0 1,0 0-1,0 0 1,0 0-1,0 0 1,0 0-1,0 0 1,0 0-1,0 0 1,0 0-1,0 0 1,0-1-1,0 1 1,0 0 0,0 0-1,0 0 1,0 0-1,0 0 1,0 0-1,0 0 1,0-1-1,0 1 1,0 0-1,0 0 1,0 0-1,0 0 1,0 0-1,0 0 1,-1 0-1,1 0 1,0 0 0,0 0-1,0 0 1,0-1-1,0 1 1,0 0-1,-1 0 1,-9 3 131,-12 11 176,-33 25 1,34-23-137,-76 59 450,-60 43 351,33-35-293,-91 65 373,187-128-868,-2 2 85,-33 19 1,63-41-272,-1 1 1,1-1 0,-1 0-1,1 1 1,-1-1 0,0 0 0,1 0-1,0 0 1,-1 0 0,1 0-1,-1 1 1,1-1 0,-1 0 0,1 0-1,-1 0 1,1 0 0,-1 0-1,0 0 1,0 0 0,1-1-10,1 1 0,-1-1 1,0 0-1,1 0 1,-1 0-1,1 1 0,-1 0 1,1-1-1,-1 0 0,0 1 1,1-1-1,0 0 1,-1 1-1,1-1 0,0 1 1,23-20-123,45-30 1,-24 19 26,236-207-1049,-214 176 857,-51 48 171,214-208-1801,-229 222 1923,19-26-149,-19 26 148,0-2 0,0 0 0,0 2 0,0-2 1,-1 0-1,0 1 0,1-1 0,0 0 0,-1 1 0,1-1 1,-1 0-1,0 1 0,0-1 0,1-2 0,-2 3 10,1 0 0,0 1 0,0-1 0,-1 1 0,1-1 0,-1 1 0,1-1 0,0 0 0,-1 1 0,1-1 0,0 1 0,-1 0 0,1-1 0,-1 1 0,1-1 0,-1 0 0,1 1 0,0 0 0,-1-1 0,0 1 0,0-1 0,1 1 0,-1 0 0,1 0 0,-1 0 0,0 0 0,1 0 0,-1 0 0,1 0 0,-1 0 0,-1 0 0,-23 1 128,25 0-132,-14 2 126,-1 1 1,0 1 0,0 0 0,1 1-1,0 1 1,-24 16 0,3 1 406,-41 37 0,-273 219 2245,373-302-3299,-7 5 261,68-75-650,-16 17 320,92-67-728,-57 55 490,121-135-1531,-202 197 1889,28-40 0,-38 44 448,-12 21 23,-1-1 0,0 1 1,0 0-1,0 0 0,0 0 1,0 0-1,0 0 0,1-1 1,-1 1-1,0 0 0,0 0 1,0 0-1,0 0 0,0 0 1,0 0-1,0 0 0,0 0 1,0 0-1,0-1 0,0 1 1,0 0-1,0 0 0,0 0 1,0-1-1,0 1 0,0 0 1,0 0-1,0 0 0,0-1 1,0 1-1,0 0 0,0 0 1,0 0-1,-1 0 0,1-1 0,0 1 1,0 0-1,0 0 0,0 0 1,0 0-1,0 0 0,-1-1 1,1 1-1,0 0 0,0 0 1,0 0-1,0 0 0,0 0 1,0 0-1,0 0 0,0 0 1,0 0-1,-1 0 0,1 0 1,0 0-1,0 0 0,0 0 1,-1 0-1,1 0 0,0 0 1,0 0-1,0 0 0,-1 0 1,-4 2 108,-1 0 0,1 0 0,0 1 0,-1-1 1,1 1-1,0 0 0,-6 5 0,-3 1 72,-261 174 2607,11 22-924,222-166-1611,12-11 7,-53 37-1,83-65-265,0 0-1,0 1 1,0-1 0,-1 0-1,1 0 1,0 1-1,-1-1 1,1 0 0,0 0-1,-1 0 1,1 0-1,0 0 1,0 0 0,0 0-1,0 0 1,-1 0-1,1 0 1,-1 0 0,1 0-1,0 0 1,-1 0-1,1 0 1,0 0-1,-1 0 1,4-6-117,8-11-85,106-111-1263,-66 74 1119,408-385-338,-448 430 791,-1-1-1,0 0 1,-1 0-1,17-25 0,-26 34-90,1 1 0,0-1 0,-1-1 0,1 1 0,-1 0 0,1 0 0,-1 0 0,0 0 0,0-1 0,1 2 0,-1-3 0,0 3-10,0-1-1,0 1 1,0 0 0,0 0-1,0 0 1,0 0-1,0 0 1,0 0 0,-1 0-1,1 0 1,0-1-1,0 1 1,0 0-1,0 0 1,0 0 0,0 0-1,0 0 1,0-1-1,0 1 1,0 0-1,0 0 1,0 0 0,-1 0-1,1 0 1,0 0-1,0 0 1,0 0 0,0 0-1,-1-1 1,1 1-1,-10 3 9,4 0-23,-1 0 0,1 1 0,1 0 0,-1 0 0,-9 10 0,11-11 22,-103 95 295,-37 32 219,-9-13-92,102-83-301,-264 178 711,311-208-821,-12 7 57,-1 1 0,-23 10 0,38-20-73,0-2 0,-1 1 0,2-1 0,-1 1 0,-1 0 0,-2 0 0,5-1-3,-1 0 0,1 0-1,0 0 1,-1 0-1,1 0 1,-1 0-1,1 0 1,0-1 0,0 1-1,0 0 1,-1 0-1,1 0 1,0 0 0,-1 0-1,1-1 1,-1 1-1,1 0 1,0 0 0,0-1-1,0 1 1,0 0-1,0 0 1,-1-1-1,1 1 1,0 0 0,0 0-1,-1-1 1,1-1-4,0 0 0,0 1 0,1-1 1,-1 0-1,1 1 0,-1-1 0,0 1 0,0-1 1,1 0-1,0 1 0,0-1 0,-1 1 0,1-1 1,0 1-1,1 0 0,-2-1 0,3-1 0,11-13-83,1 0-1,0 0 1,1 1-1,34-23 0,7-7-50,57-54-25,86-69-18,47-7 265,-136 99-175,-101 68 95,3 1 29,-2-2 0,21-19 0,-26 20-71,-6 8 36,0 0 1,0 0-1,0 0 0,0 0 0,0 0 0,0 0 0,0-1 0,0 1 0,0 0 0,0 0 0,0 0 0,0 0 1,0 0-1,0 0 0,0-1 0,0 1 0,0 0 0,0 0 0,0 0 0,0 0 0,0 0 0,0 0 0,0 0 0,0 0 1,0 0-1,0 0 0,0 0 0,0 0 0,0 0 0,0 0 0,0 0 0,0 0 0,0-1 0,0 1 0,0 0 1,-1 0-1,1 0 0,0 0 0,0 0 0,0 0 0,-2 0-10,0 0-1,0-1 1,0 1-1,1 1 1,-2-1-1,2 0 1,-3 1-1,-9 2-42,-1 0 0,1 1 0,1 0-1,-24 13 1,-45 32 200,78-46-138,-117 87 365,84-62-223,-404 274 730,418-287-779,-4 1 27,49-28-178,-2-1 0,1-1 1,33-28-1,50-58-42,-4 5 31,59-32 50,55-51-5,-184 149-17,-15 16 29,-1-1 0,0-1 0,-2 0 0,15-21 0,-28 35 4,1 1 0,-1 0-1,0-1 1,1 1 0,-1-1 0,1 1-1,-1 0 1,0 0 0,1-1 0,-1 0-1,0 1 1,0-1 0,0 1 0,0-1 0,0 0-1,0 1 1,0 0 0,0 0 0,0-1-1,0 0 1,0 1 0,0-1 0,0 1-1,0-1 1,0 0 0,0 1 0,0 0 0,-1-1-8,0 1 1,0 0 0,0-1-1,1 1 1,-1 0-1,0 0 1,0 0 0,0 0-1,0 0 1,0 0 0,1 0-1,-1 1 1,0-1 0,0 0-1,0 1 1,1-1 0,-3 0-1,-48 21 25,-73 42 0,98-49 3,-41 24 204,-67 51 0,-50 59 656,170-137-789,7-6-77,0 1 0,0 0 0,1 0 0,0 1 1,-5 7-1,11-14-20,-1 0 0,1 0 1,0 0-1,0 0 0,0 1 1,0-1-1,0 0 1,0 0-1,0 1 0,0-1 1,0 0-1,0 0 0,0 0 1,0 0-1,-1 0 0,1 0 1,0 1-1,0-1 1,0 0-1,0 1 0,0-1 1,0 0-1,0 0 0,0 1 1,0-1-1,0 0 0,1 1 1,-1-1-1,0 0 1,0 0-1,0 0 0,0 0 1,0 0-1,0 0 0,0 1 1,0-1-1,0 0 0,0 0 1,0 0-1,0 1 1,1-1-1,-1 0 0,0 0 1,0 0-1,1 0 0,-1 1 1,0-1-1,0 0 0,1 0 1,-1 0-1,0 0 1,0 0-1,1 0 0,-1 0 1,0 0-1,0 0 0,0 0 1,0 0-1,0 0 1,1 0-1,-1 0 0,0 0 1,1 0-1,-1 0 0,0 0 1,0 0-1,1 0 0,-1-1 1,19-4-630,45-27-2145,-22 10-78,-25 14 1970,43-25-2186,18-19-4140,-78 52 7159</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53"/>
    </inkml:context>
    <inkml:brush xml:id="br0">
      <inkml:brushProperty name="width" value="0.1" units="cm"/>
      <inkml:brushProperty name="height" value="0.1" units="cm"/>
      <inkml:brushProperty name="color" value="#66CC00"/>
    </inkml:brush>
  </inkml:definitions>
  <inkml:trace contextRef="#ctx0" brushRef="#br0">763 1366 11648,'3'-16'3229,"7"-31"1313,-10 47-4520,-5 4 365,-7 6-184,-18 20 262,-11 11-82,-49 32 260,-182 112 0,146-116-494,96-54-28,-1-2 0,-40 11 0,68-23-120,2-1 0,-2 0-1,2 1 1,-2-1 0,2 1 0,-1-1 0,-1 0 0,2 0 0,-2 0 0,1 0 0,0 0 0,0 0 0,1-1 0,-2 0 0,2 1 0,-4-1 0,4 0-3,1 1 0,-1-1 1,1 1-1,0 0 1,0-1-1,0 1 1,0-1-1,-1 1 0,1 0 1,0 0-1,0-1 1,-1 1-1,1-1 0,0 1 1,0-1-1,0 1 1,0-1-1,0 1 0,0-1 1,0 1-1,0 0 1,0-1-1,0 1 0,0-1 1,0 1-1,0-1 1,0 1-1,0-1 1,1 1-1,-1 0 0,0 0 1,0-1-1,1 1 1,-1-1-1,0 0 0,12-15-37,-10 16 34,14-17-184,2 1-1,27-20 0,3-1-73,78-72-290,58-47 77,97-59 663,-279 213-182,4-1-9,-1-2 0,1 1-1,-1-1 1,7-7 0,-12 12 3,1 0 0,-1-1 1,0 1-1,0 0 0,1 0 1,-1-1-1,0 1 0,0 0 1,0-1-1,0 1 0,0 0 1,0-1-1,0 1 0,0 0 1,0 0-1,0 0 0,0 0 1,0-1-1,0 1 0,0 0 1,0-1-1,0 1 0,0-1 1,-4 1 26,-10 6 33,-15 13 71,-52 39 172,-73 59 511,102-79-703,2-3-150,-2-2 0,-1-3 0,-58 24 0,111-54 36,-13 5-438,24-16 50,95-76-253,68-43 597,12 14 203,-11 2-43,-173 112-120,0 0 0,0 1 0,1-1 0,-2 1 0,2-1 0,-2-1 0,1 1 0,1-3 0,-3 5 5,0 0 0,0 0 0,0-1 0,0 1 0,0 0 0,0-1 0,1 1 0,-1 0 1,0 0-1,0 0 0,0 0 0,0 0 0,0-1 0,0 1 0,0 0 0,0-1 0,0 1 0,0 0 0,0-1 0,-1 1 1,1 0-1,0-1 0,0 1 0,0 0 0,0 0 0,0-1 0,0 1 0,0 0 0,0 0 0,-1 0 0,0-1-8,0 1 0,1-1 0,-1 1-1,0-1 1,0 1 0,0-1-1,0 1 1,0 0 0,0 0-1,0 0 1,0 0 0,-2 0-1,-13 2 52,0 0-1,1 1 1,-1 0-1,-27 12 1,43-15-40,-40 15 138,1 1 1,0 2 0,-41 29-1,-41 30 70,-78 49 333,-7-18-804,196-104 83,10-4 176,0 0 0,0-1 0,0 1 0,0 0 0,0 0 0,0 0 0,0 0 0,0 0 0,0 0 0,0 0-1,0 0 1,0 0 0,0 0 0,0 0 0,0 0 0,0 0 0,0 0 0,0 0 0,0 0 0,0 0 0,0-1 0,0 1 0,0 0 0,0 0-1,0 0 1,0 0 0,0 0 0,0 0 0,0 0 0,0 0 0,0 0 0,0 0 0,0 0 0,0 0 0,0 0 0,-1 0 0,1 0 0,0 0-1,0 0 1,0 0 0,0 0 0,0 0 0,0 0 0,0 0 0,0 0 0,0 0 0,0 0 0,0 0 0,0 0 0,0 0 0,0 0 0,0 0-1,0 0 1,0 0 0,0 0 0,-1 0 0,1 0 0,0 0 0,16-15-396,-15 15 393,66-56-374,191-144-225,-120 112 403,94-67 705,-227 152-467,14-13 72,-19 15-97,2 0 1,-1 0-1,0 0 1,-1 1-1,1-1 1,-1 0-1,1-1 1,0 1-1,-1 1 1,0-2-1,1 1 1,-1-1-1,1 2 0,-1-1 1,1-2-1,-1 3-8,0 0-1,0-1 1,0 1-1,-1 0 1,1-1-1,0 1 0,0 0 1,0 0-1,-1-1 1,1 1-1,0 0 1,0 0-1,0 0 0,-1-1 1,1 1-1,0 0 1,0 0-1,0 0 1,0 0-1,0 0 0,-1-1 1,1 1-1,0 0 1,-1 0-1,1 0 1,0 0-1,0 0 0,-1 0 1,1 0-1,0 0 1,0 0-1,0 0 1,0 0-1,-1 0 0,1 0 1,0 1-1,0-1 1,-1 0-1,1 0 1,-1 0-1,-18 4 7,-1 1 1,1 1-1,0 1 0,-25 12 0,22-9 52,-369 193 1349,250-124-924,126-72-412,15-7-17,1-1 2,22-14 16,-21 13-90,96-56-288,-20 12 165,25-14 61,191-130-446,-233 144-124,63-63 0,-99 82 530,-24 27 115,-1-1 0,0 1 0,1-1 0,-1 1 0,1 0 0,-1 0 0,1-1 0,-1 0-1,1 0 1,-1 1 0,0-1 0,0 0 0,0 1 0,0 0 0,1-1 0,-1 0 0,0 0 0,0 1-1,0-1 1,0-1 0,-1 2-8,1 0-1,-1 0 0,0 0 1,-1 0-1,2 0 1,-1 0-1,0 0 0,0 1 1,0-1-1,0 0 1,0 1-1,1-1 1,-1 0-1,0 0 0,-1 2 1,-84 39 283,-100 66 0,118-64 424,-103 46 0,102-62-349,-34 17 234,124-47-427,-3-4-182,-1 0-1,0-2 1,1 0-1,23-19 1,-14 11 42,161-122-167,-8-16-1091,-159 138 928,-3-2-1,21-24 1,-37 40 283,0 1 1,-1-1 0,1 1-1,0 0 1,-2-1-1,2 1 1,-1-1 0,0 1-1,0-2 1,1-4-1,-2 8 27,0-1-1,0 0 1,0 1 0,0 0-1,0-1 1,0 0-1,0 1 1,0-1-1,0 0 1,-1 1 0,1 0-1,0-1 1,-1 1-1,1-1 1,0 0-1,-1 1 1,1-1-1,-1 1 1,1-1 0,0 1-1,-1-1 1,-1 0-1,1 0 0,-1 1 0,1-1 0,0 0 1,-1 1-1,1 0 0,-1 0 0,1-1 0,-1 1 0,1 0 1,0 0-1,-3 0 0,-10 1 37,-1 2 0,0-1 1,2 2-1,-2 0 0,-20 9 0,-14 10 396,-70 43-1,69-36-161,-25 13 251,-92 50 783,139-78-850,18-8-140,20-11-24,10-9-207,0 0 0,27-24 0,-9 7-84,28-17-258,83-41 0,61-42-1023,-205 127 1269,31-24-560,1-2 1,38-42-1,-71 68 462,-1-1-1,0 0 1,5-9 0,-6 5-85,-5 5 42,1 3 130,2 0 1,-2 0 0,0 0 0,1 0 0,-1 0 0,1 0 0,0 0 0,-3 1 0,-55 20-41,27-9 182,-44 18 435,-80 43 0,-29 35 811,89-52-423,75-44-636,15-11-181,5-2-36,8-7 16,14-11-50,0 2-1,37-23 1,53-22-129,2-4-98,-47 22-448,-2-3 1,-2-3-1,77-79 0,-134 124 555,16-19-215,-19 23 256,-2 0 1,1-1-1,1 1 0,-2-1 1,1 1-1,0-1 1,0 0-1,0 1 0,-1-1 1,0 1-1,1-2 1,0-1-1,-1 4 25,0 0 0,0-1 1,0 1-1,0 0 0,0-1 0,0 1 1,-1 0-1,1-1 0,0 1 0,0 0 0,0 0 1,0 0-1,0 0 0,0 0 0,-1-1 1,1 1-1,0 0 0,0 0 0,0-1 0,0 1 1,0 0-1,0 0 0,-1 0 0,1-1 0,0 1 1,0 0-1,-1 0 0,1 0 0,-10-1-94,-14 10-37,-242 122 974,27-10 411,173-93-912,-107 54 1296,172-82-1619,0 0 1,1 0-1,-1 0 0,1 1 1,-1-1-1,1 0 1,-1 1-1,0-1 0,1 0 1,-1 0-1,1 0 0,0 1 1,-1-1-1,1 1 0,-1-1 1,1 1-1,-1 0 1,1-1-1,0 1 0,0-1 1,14 0 126,-3-2-131,2-1 0,-2 0 0,1 0 0,15-10 0,47-26-135,-60 32 90,246-171-2779,-209 140 1054,53-40-1785,-9-4-4870</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54"/>
    </inkml:context>
    <inkml:brush xml:id="br0">
      <inkml:brushProperty name="width" value="0.1" units="cm"/>
      <inkml:brushProperty name="height" value="0.1" units="cm"/>
      <inkml:brushProperty name="color" value="#66CC00"/>
    </inkml:brush>
  </inkml:definitions>
  <inkml:trace contextRef="#ctx0" brushRef="#br0">828 1325 2400,'9'-10'333,"25"-23"811,18-13 7181,-52 46-8156,0 0 0,1-1 0,0 1 0,0-1 0,-1 0 0,1 1 0,-1-1 0,0 0 0,0 1 0,1 0 0,-1-1 0,1 0 0,-1 0 0,1-1 0,-1 2-103,0 0-1,0 0 0,0 0 0,-1 0 0,1 0 1,0-1-1,0 1 0,0 0 0,0 0 0,0 0 1,0-1-1,-1 1 0,1 0 0,0 0 0,0 0 1,0 0-1,0-1 0,-1 1 0,1 0 0,0 0 1,0 0-1,0 0 0,0 0 0,0 0 1,0-1-1,0 1 0,-1 0 0,1 0 0,0 0 1,0 0-1,-1 0 0,1 0 0,-2 0 179,-1 0-1,1 0 1,0 0-1,-1 1 0,1-1 1,0 1-1,-4 1 1,-15 7 228,0 1 1,0 0 0,1 3-1,-29 20 1,24-14-298,-64 47 267,35-25-111,-59 34 0,81-58-199,-1-1 0,-1-1 0,-46 13 0,79-28-138,-1 1 1,1-1-1,-1 1 0,0-1 0,1 0 0,-1 0 1,1 0-1,-1 0 0,1 0 0,-1 0 0,1 0 0,-3-1 1,4 1 1,0-1 0,0 1 1,-1 0-1,1 0 1,0 0-1,0-1 0,-1 1 1,1 0-1,0 0 1,0 0-1,0-1 0,-1 1 1,1 0-1,0 0 1,0 0-1,0 0 0,0 0 1,0 0-1,0-1 1,0 1-1,0 0 0,0-1 1,0 1-1,0 0 0,0-1 1,0 1-1,0 0 1,0 0-1,0-1 1,0 0-1,0 0 1,1-1-1,0 1 1,-1 1-1,1-2 1,-1 1-1,1 0 1,0 0-1,1-2 1,61-62-269,-37 40 213,15-13-48,1 2 0,54-35-1,103-45-194,-138 86 202,90-50-589,-151 80 683,0 0 1,0 0 0,0 0-1,0 0 1,0 0 0,0 0-1,0 0 1,0 0 0,0 0 0,0 0-1,0 0 1,0 0 0,0 0-1,0 0 1,0 0 0,0 0-1,0 0 1,0 0 0,0-1-1,0 1 1,0 0 0,0 0-1,0 0 1,0 0 0,0 0-1,0 0 1,0 0 0,-1 0-1,1 0 1,0 0 0,0 0 0,0 0-1,0 0 1,0 0 0,0 0-1,0 0 1,0 0 0,0 0-1,0-1 1,0 1 0,-10 2-32,-16 5 105,-29 12 134,-64 34-1,-55 43 500,-9 0-344,-11-10-183,179-78-156,-40 17 81,-15 7 5,36-22-67,31-9-41,0 0 1,0-1 0,1 1 0,-1-1 0,0 0 0,0 0 0,1 0 0,-1-1-1,-3 0 1,6 1-2,0 0-1,0 0 1,0-1-1,-1 1 0,1 0 1,0 0-1,0 0 1,-1 0-1,1 0 1,0 0-1,-1 0 1,1 0-1,0 0 0,0-1 1,0 1-1,0 0 1,0-1-1,0 1 1,0 0-1,-1 0 0,1-1 1,0 1-1,0 0 1,0-1-1,0 1 1,0 0-1,0-1 1,-1 1-1,1 0 0,0 0 1,0 0-1,0 0 1,0-1-1,0 1 1,0-1-1,1 1 0,-1 0 1,0-1-1,0 1 1,0 0-1,0-1 1,0 1-1,0 0 0,1-1 1,-1 1-1,3-6-49,2-1-1,-1 2 1,1-1-1,0 0 0,0 0 1,0 1-1,1 0 1,8-6-1,1-2-41,74-57-235,3 5-1,123-67 1,-106 72 201,199-121 27,-284 164 19,-21 12 30,-5 4 25,-11 5-5,8-2 21,-150 61 324,48-16 164,-248 100 1100,341-141-1546,-126 51 834,121-52-653,14-7-108,5 2-98,0 0 0,0-1 1,0 1-1,0-1 0,0 1 1,0-1-1,0 1 1,0 0-1,0 0 0,1-1 1,-1 1-1,0 0 1,0-1-1,0 1 0,0-1 1,0 1-1,0 0 1,1-1-1,-1 1 0,0 0 1,1-1-1,7-6-31,0 0-1,0 1 1,1 0-1,-1 0 0,1 1 1,14-6-1,-20 9 21,50-23-149,45-25-16,207-140 108,-18-34-846,-269 208 708,1-3 0,21-26 1,-39 43 175,0 2 0,0-1 0,0-1 0,0 1 0,-1 0 0,1 0 1,0-1-1,-1 1 0,1 0 0,-1-1 0,1 0 0,-1 2 0,1-4 1,-1 4 18,0 0 1,0 0-1,0-1 1,-1 1 0,1-1-1,0 1 1,0 0-1,0 0 1,0-1-1,-1 1 1,1 0 0,0-1-1,0 1 1,-1 0-1,1 0 1,0-1 0,0 1-1,0 0 1,0 0-1,0 0 1,-1 0 0,1 0-1,-1 0 1,-12-3-143,3 4 75,0 0 0,0 0 0,1 1 1,-12 4-1,-42 16 27,-147 83 662,110-51-220,38-22-186,-313 150 1462,343-169-1388,22-11-175,10-2-107,0 0 1,0 0 0,0 0-1,0 0 1,-1 0 0,1 0-1,0 0 1,0 0-1,0 0 1,0 0 0,0 0-1,0-1 1,0 1 0,0 0-1,0 0 1,0 0-1,0 0 1,0 0 0,-1 0-1,1 0 1,0 0 0,0 0-1,0 0 1,0 0 0,0 0-1,0 0 1,0-1-1,0 1 1,0 0 0,0 0-1,0 0 1,0 0 0,0 0-1,0 0 1,0 0-1,0 0 1,0 0 0,0 0-1,0 0 1,0 0 0,0 0-1,0 0 1,0 0-1,0 0 1,0 0 0,0 0-1,0 0 1,0 0 0,1 0-1,-1 0 1,0 0-1,0-1 1,0 1 0,0 0-1,0 0 1,15-14-15,97-65 41,-46 28-5,57-41-65,-3 17 12,17-11 24,75-81-633,-204 161 601,75-68-409,-70 61 322,-1 0 0,0-2 0,18-28-1,-28 41 106,-2 0-6,2 0 0,-1-1 0,0 2 1,0-2-1,0 1 0,0 0 0,0-3 0,-1 5 23,0-1 0,0 1 0,0 0 0,0 0 0,0 0 0,0 0 0,0 0 0,0-1 0,0 1 0,0 0 0,0-1 0,0 1 0,0 0 0,0 0 0,-1-1 0,1 1 0,0 0 0,0-1 0,0 1 0,0 0 0,0 0 0,0 0 0,0-1 0,0 1 0,-1 0 0,1 0 0,0 0 0,-1 0 0,0 0-7,0 0 0,1-1 0,-2 1 0,1 0-1,1 0 1,-2 0 0,1 0 0,0 0 0,1 0 0,-3 1 0,-18 4-70,0 0 0,0 3 0,-23 11 0,20-9 95,-117 52 325,-37 16 197,-113 52 499,263-115-864,6-3 51,0-1 0,-37 12 0,55-23-157,8-2-23,11-7-30,0 1 0,2 0 0,17-5 0,27-12-71,208-122-152,-192 98-158,96-81 0,17-42-666,-183 165 953,1-1 0,6-11 1,-13 18 69,0 0 0,-1 0 1,1 0-1,-1 0 0,1 1 1,0-2-1,-1 1 0,1 0 1,-1 0-1,0 0 1,0 0-1,1-1 0,-1 2 1,0-1-1,0-1 0,0 1 1,0-2-1,-1 2 5,1 0 0,0 1-1,-1-1 1,0 0 0,1 0 0,-1 0 0,0 0-1,1 1 1,-1 0 0,0-1 0,0 1 0,1-1-1,-1 0 1,0 1 0,0 0 0,0-1 0,0 1-1,0 0 1,0-1 0,1 1 0,-4 0 0,-2-1-33,-2 0 1,0 1 0,1 0-1,-1 0 1,-14 2 0,-40 14-8,24-3 136,-63 33 0,-32 29 272,114-64-281,4-3-48,-244 150 618,210-123-682,46-33 17,1-1-1,-1 2 1,1-1 0,0 0-1,0 0 1,0 1-1,0 0 1,-3 3 0,5-5 6,0-1 0,0 0 1,0 1-1,0-1 1,0 0-1,0 0 1,0 1-1,0-1 0,0 1 1,0-1-1,0 1 1,0-1-1,0 1 1,0-1-1,0 0 0,0 0 1,0 0-1,0 1 1,0-1-1,1 1 0,-1-1 1,0 1-1,0-1 1,1 0-1,-1 1 1,0-1-1,1 0 0,-1 1 1,0-1-1,0 0 1,0 0-1,0 0 1,1 0-1,-1 0 0,1 1 1,-1-1-1,1 0 1,-1 0-1,1 0 0,-1 0 1,0 0-1,0 0 1,0 1-1,1-1 1,0 0-1,4 1-105,-1-1 0,1 1 0,-1-1 0,1 0 0,-1 0 0,1-1-1,-1 0 1,7-1 0,44-15-1623,-55 17 1728,93-36-2909,15-14-5449</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55"/>
    </inkml:context>
    <inkml:brush xml:id="br0">
      <inkml:brushProperty name="width" value="0.1" units="cm"/>
      <inkml:brushProperty name="height" value="0.1" units="cm"/>
      <inkml:brushProperty name="color" value="#66CC00"/>
    </inkml:brush>
  </inkml:definitions>
  <inkml:trace contextRef="#ctx0" brushRef="#br0">99 97 7968,'-7'4'2094,"2"-1"122,6 6-1022,2 2-443,0-2 0,7 16 0,2 6 89,-8-15-526,1 0-1,-2 0 1,-1 1 0,1-1-1,-2 21 1,-5 87 605,1-85-760,-7 77 130,-2 70 206,13-174-465,-1 1-1,1-1 1,1 0 0,5 16 0,-7-27-17,0 1 0,0-1 0,0 0 0,0 0-1,0 1 1,0-1 0,0 0 0,0 0 0,0 1 0,0-2 0,0 1 0,-1 1 0,1-1-1,-1 0 1,1 0 0,-1 0 0,1 1 0,-1-1 0,1-1 0,-1 1 0,0 1 0,0-1-1,1-1 1,-1 1 0,-1 0 0,2 0 0,-1 0 0,0-1 0,0 1 0,0-1 0,0 1-1,0-1 1,0 1 0,0-1 0,-2 1 0,2-1-13,1 0 0,-1 0-1,0-1 1,1 1 0,0 0 0,0 0-1,-1-1 1,0 1 0,1 0 0,-1-1-1,1 1 1,-1 0 0,1 0 0,0 0-1,0-1 1,-1 1 0,1-1 0,-1 0-1,1 1 1,0-1 0,-1 1 0,1-1 0,0 1-1,0-1 1,-6-18-66,5 16 58,-1-13-82,-2-22 0,3 24 73,-6-278 23,7 240 68,0 29-44,1-23 84,-2 2 1,-10-62-1,-3 6 126,15 70-304,-1 32 80,0 0 1,0-1-1,1 1 0,-1 0 0,1-1 1,0 1-1,-1-1 0,2 3 1,3 10-25,-3 26 390,-1-14-210,0 112-196,-1-70-138,-8 315-452,7-213 669,-2 52 312,3-220-362,0 0 0,0 0 1,0 0-1,0 0 0,0 0 1,-1 0-1,1-1 0,-1 2 1,1-2-1,-1 1 0,0 0 1,0-1-1,0 1 0,1 0 1,-1-1-1,-1 1 0,2 0 1,-4 2-1,4-4-6,0 0 0,0 0 0,-1 0 0,1 0 0,0 0 0,0 0 0,0 0 0,-1 0 0,1 0 0,0 0 1,0 0-1,-1 0 0,1 0 0,0 0 0,0 0 0,0 0 0,0 0 0,0 0 0,0 0 0,0-1 0,0 1 0,-1 0 0,1 0 0,0 0 0,0 0 0,0 0 0,0-1 0,-1 1 0,1 0 0,0 0 0,0 0 1,0-1-1,0 1 0,0 0 0,0 0 0,0 0 0,-1-1 0,1 1 0,0 0 0,0 0 0,0 0 0,0 0 0,0 0 0,0 0 0,0 0 0,0-1 0,-3-18-114,1-34 83,7-90 1,0 22 302,-4-34 21,-1-100 121,-13 1-297,9 209-6,-6-85 31,8 110-50,3 14 1,0 8 39,3 8-77,6 33-127,-3 0 0,5 61 0,-6 90 218,-5-127-290,2 66 199,2 212-241,-5-287-1496,2-93-3055,3-12 2573</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56"/>
    </inkml:context>
    <inkml:brush xml:id="br0">
      <inkml:brushProperty name="width" value="0.1" units="cm"/>
      <inkml:brushProperty name="height" value="0.1" units="cm"/>
      <inkml:brushProperty name="color" value="#66CC00"/>
    </inkml:brush>
  </inkml:definitions>
  <inkml:trace contextRef="#ctx0" brushRef="#br0">26 2704 6816,'-3'2'901,"3"-2"-835,-1 0 0,1 0 0,-1 0 0,1 0 0,-1 0 0,1 1 0,-1-1 0,1 0 0,0 0 0,0 0 1,0 0-1,-1 0 0,1 0 0,-1 0 0,1 0 0,-1 0 0,1 0 0,0 0 0,0 0 0,-1 0 0,1 0 0,-1 0 0,1 0 1,-1-1-1,1 1 0,-1 0 0,1 0 0,0 0 0,0 0 0,0 0 0,-1-1 0,1 1 0,0 0 0,-1-1 0,1 1 0,0 0 0,-1-1 1,1 1-1,0-1 0,0 1 0,0-1 0,0 1 0,0 0 0,0 0 0,0 0 0,0-1 0,0 1 0,-1-2 0,-2-11 770,1 0 0,1-1 0,0 0-1,0 0 1,3-15 0,9-70 1229,-1 26-804,-3-39-269,-11-35-282,-6-61-348,8 107-100,18-177-1,-8 182-214,-5 47 87,2-87 57,-5 116-179,0-343 692,-9 220-407,3 56-237,4 30-86,-12-185 687,14 145-474,1 41-225,2-73-1284,-3 22-1585</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57"/>
    </inkml:context>
    <inkml:brush xml:id="br0">
      <inkml:brushProperty name="width" value="0.1" units="cm"/>
      <inkml:brushProperty name="height" value="0.1" units="cm"/>
      <inkml:brushProperty name="color" value="#66CC00"/>
    </inkml:brush>
  </inkml:definitions>
  <inkml:trace contextRef="#ctx0" brushRef="#br0">1249 287 5632,'-13'-12'1834,"6"1"-652,7 10-1131,-1 0 0,1 1 0,0-1 0,-1 0 0,1 1 0,-1-1 0,1 1 0,0 0 0,0-1 0,-1 1 0,1-1 0,-1 1 0,1-1 0,-1 1 0,0-1 0,1 1 0,0-1-1,-1 1 1,1 0 0,-1 0 0,0 0 0,1 0 0,0 0 0,-1 0 0,-1-1 0,-6 0 819,-2 1-1,-14 0 1,7 1-146,9 0-368,-1-1 0,1 2 1,-1 0-1,-14 4 0,-4 3 263,86-23 373,-15 3-939,-32 8-337,-1-1 0,1 3 0,21-3 1,-40 13-176,3-5 431,0-2-1,1 1 1,-1 0-1,0-1 1,0 0 0,-1 0-1,1-1 1,0 1 0,-1 0-1,-3-1 1,-1 1-19,1 0 1,0-2 0,-1 0-1,-13 0 1,20 0 37,1-1 1,0 1-1,-1 0 1,1-1-1,0 1 1,-1-1-1,1 0 0,-1 1 1,1-1-1,0 1 1,0-1-1,0 0 1,0 0-1,0 0 0,-1 0 1,2 0-1,-1 0 1,0-1-1,0 2 1,-1-3-1,2 2-7,-1 0-1,1 1 1,0-1 0,-1-1-1,1 1 1,0 1 0,0-1-1,0 0 1,0 0-1,0 0 1,0 0 0,0 1-1,0-2 1,0 1 0,0 0-1,1 0 1,-1 1-1,0-1 1,1 0 0,-1 0-1,1 0 1,-1 1 0,1-1-1,-1 0 1,0 0-1,1 0 1,0 1 0,0-1-1,-1 1 1,0-1 0,1 1-1,1-2 1,3-1 1,0 0 1,0 0-1,0 1 1,7-3-1,-7 2 46,0 2 0,-1-2-1,1 1 1,0-1 0,3-3 0,-7 6-28,-1 0 1,0 0-1,0-1 0,0 1 1,0 0-1,0 0 0,0 0 1,0 0-1,0 0 0,0-1 1,0 1-1,0 0 0,0 0 1,0 0-1,0 0 0,0-1 1,0 1-1,0 0 0,0 0 1,0 0-1,0 0 1,0-1-1,0 1 0,0 0 1,0 0-1,0 0 0,0 0 1,0 0-1,0-1 0,0 1 1,-1 0-1,1 0 0,0 0 1,0 0-1,0 0 0,0 0 1,0 0-1,0 0 0,0 0 1,-1 0-1,1 0 0,0 0 1,0 0-1,0 0 0,0 0 1,0 0-1,0 0 0,0 0 1,0 0-1,0 0 1,0 0-1,0 0 0,-1 0 1,1 0-1,0 0 0,0 0 1,0 0-1,0 0 0,-1 0 1,1 0-1,-10-2 93,9 2-81,-6 0 41,-1 0 1,2 0 0,-2 1 0,-8 1 0,-5 2 37,-42 3 261,-78 20 0,128-23-283,-1 0 1,1-2 0,-1 0 0,1-1 0,-1 0 0,0-1 0,0 0 0,-16-4 0,29 4-80,0 0 1,1 0-1,-1 0 1,0 0 0,1 0-1,-1 0 1,0 0 0,0-1-1,1 1 1,0 0-1,-1-1 1,0 1 0,1 0-1,-1 0 1,0-1 0,1 1-1,0-1 1,-1 1-1,1-1 1,-1 0 0,0 1-1,1-1 1,0 1 0,0-1-1,0 1 1,-1-1-1,1 0 1,-1 0 0,1 0-1,0 1 1,0 0 0,0-1-1,-1-1 1,2 0 7,-1-1 0,1 1 1,0-1-1,-1 2 0,1-2 1,0 1-1,3-5 0,-3 5-7,0 1-1,0-2 0,0 2 0,-1-2 0,1 2 0,0-2 0,0-3 0,-1 6 16,0-1 0,0 0 0,-1 0 0,1 0 0,0 1 0,-1-1 0,1 1 0,-1-1 1,1 0-1,0 1 0,0-1 0,-1 0 0,0 1 0,1-1 0,-1 1 0,1 0 0,0 0 0,-1-1 0,0 1 0,0-1 0,1 1 0,-1-1 0,1 1 0,-1 0 0,0 0 0,0-1 0,1 1 0,0 0 0,-3 0 0,1 0 39,-1 0 1,0 0-1,0-1 0,0 1 0,-5 1 0,-5 0 88,0 0-1,-24-2 1,9 0-26,-42-4 188,48 2-249,2 1-87,-10-2-143,28 4 154,0 0 0,0 0-1,1 0 1,-1 0-1,0 0 1,0-1-1,1 1 1,-1-1 0,0 0-1,1 1 1,-1-1-1,0 0 1,-1-1-1,13-6-4,-7 5 71,1 1-1,-1-2 0,-1 1 0,1 0 0,-1 0 0,1-2 1,-1 2-1,0-1 0,0 1 0,0-1 0,-1 0 0,2-6 0,-2 9-29,-1 0 0,0 0 0,1 0 0,-1 1-1,0-1 1,0 0 0,0 0 0,0 0 0,0 0-1,0 1 1,0-1 0,0 0 0,-1 0-1,1 0 1,0 0 0,-1 1 0,1-1 0,0 1-1,-1-1 1,1 0 0,0 0 0,0 1-1,-1-1 1,0 1 0,1-1 0,-1 0 0,1 1-1,0-1 1,-1 0 0,0 1 0,0 0-1,0 0 1,1-1 0,0 1 0,-1 0 0,0-1-1,0 1 1,1 0 0,-2-1 0,-3 0 69,-1 0 0,1 1 0,0 0 0,-10 0 0,6 0 130,-31 2 100,29 0-233,-2-1 1,2-1-1,-2 0 1,2-2 0,-1 1-1,-12-4 1,22 5-72,1-1 0,0 1 0,0 0 0,-1-1 0,1 0 0,0 1 0,-1-1 0,1 0 0,0 0 0,0 0 0,-1 0 0,2 0 0,-1 0 0,-1-2 0,2 2-8,-1 1 0,1-1-1,0 1 1,-1-1 0,1 0 0,0 0-1,0 0 1,0 0 0,0 1-1,0-1 1,0 0 0,0 0 0,0 0-1,0 0 1,1 1 0,-1-1-1,0 0 1,1 0 0,-1 0 0,0 1-1,0 0 1,0-1 0,1 0-1,0 0 1,-1 0 0,1 1 0,-1-1-1,2 0 1,7-7-78,-7 8 58,-1-1 0,0 0 0,0 0 0,0 0 0,0 0 0,0 1 0,0-1 0,1-3-1,-2 4-1,0 0 0,-1 0-1,1 0 1,0 0 0,0 0-1,0-1 1,0 1 0,-1 0-1,1 0 1,0 0 0,-1 0-1,1-1 1,0 1 0,-1 0 0,1 0-1,0 0 1,0 0 0,0 0-1,-1 0 1,1 0 0,0 0-1,-1 0 1,1 0 0,0 0-1,-1 1 1,1-1 0,0 0-1,-1 0 1,1 0 0,-13 2-299,-18 7 5,26-6 301,-1-1 0,1 0 0,-1 0 0,0-2 0,0 1 0,-6 1-1,-16-1-62,-36 5-1,54-2 144,-2-1-271,8-2 198,0 0-1,0-1 1,0 1 0,0 0-1,0 1 1,1-1 0,-1 1-1,-3 2 1,2-1-267,0-2 0,1 2 0,-10 1 0,6-3-494,-17 4-5184</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58"/>
    </inkml:context>
    <inkml:brush xml:id="br0">
      <inkml:brushProperty name="width" value="0.1" units="cm"/>
      <inkml:brushProperty name="height" value="0.1" units="cm"/>
      <inkml:brushProperty name="color" value="#66CC00"/>
    </inkml:brush>
  </inkml:definitions>
  <inkml:trace contextRef="#ctx0" brushRef="#br0">314 282 6976,'-4'-2'233,"1"1"0,1 0 0,-1-1 0,0 1 0,0 0 0,0 1 0,-1-1 1,1 1-1,-1 0 0,1-1 0,0 1 0,0 1 0,0-1 0,0 0 0,0 1 0,-3 0 0,-18 4 634,0 2 0,1-1 0,-36 18 0,24-6-441,-49 32 0,75-44-543,18-11-120,8-3 111,126-51-261,15-9-170,-108 44 470,19-10 0,83-29 0,-149 62 151,1 0 1,-1 0 0,0 0-1,1 0 1,-1 1-1,1 0 1,-1-1-1,1 1 1,5 1-1,-9-1-56,0 0-1,1 0 1,-1 0-1,0 0 0,0 0 1,0 0-1,0 0 1,0 0-1,0 0 1,0 0-1,0 0 1,0 0-1,0 1 0,0-1 1,0 0-1,0 0 1,0 0-1,0 0 1,1 1-1,-1-1 1,0 0-1,0 0 0,0 0 1,0 0-1,0 1 1,0-1-1,0 0 1,0 0-1,0 0 1,0 1-1,0-1 0,0 0 1,0 0-1,-1 0 1,1 0-1,0 0 1,0 0-1,0 0 1,0 0-1,0 0 0,0 1 1,0-1-1,0 0 1,0 0-1,0 0 1,0 0-1,0 0 1,-6 9 161,0 0 0,0-1 0,-1-1 0,-12 12 1,8-8-94,-4 3 44,-1 0-1,-1-1 1,-18 12-1,-59 27 323,35-19-183,51-28-308,8-5 45,0 0 0,0 0 1,0 0-1,0 0 0,0 0 0,0 0 0,0 0 1,0 0-1,0 0 0,0 0 0,0 0 0,0 0 0,0 0 1,0 0-1,0 0 0,0 0 0,0 0 0,0 0 1,0 0-1,0 0 0,0 0 0,0 0 0,0 0 0,0 0 1,0 0-1,0 0 0,0 0 0,0 0 0,0 0 1,0 0-1,0 0 0,0 0 0,0 0 0,0 0 0,0 0 1,0 0-1,15-5-275,-14 5 268,144-70-582,-69 32 407,252-136-203,-314 167 355,0-3 28,1 3 0,-1 0 0,2 0 0,30-8 0,-46 15 13,0 0 1,1 0-1,0-1 0,0 1 1,-1 0-1,0 0 1,1 0-1,0 0 0,0 0 1,0 0-1,-1 1 0,1-1 1,-1 0-1,1 0 1,0 0-1,-1 1 0,2 0 1,-2-1-6,1 1 1,-1-1 0,0 0-1,0 1 1,0-1-1,1 0 1,-1 0-1,0 0 1,0 1 0,0-1-1,0 1 1,0-1-1,0 0 1,0 1-1,0-1 1,0 1 0,0-1-1,0 0 1,0 0-1,0 0 1,0 1 0,0-1-1,0 1 1,-1 0-1,-1 2 4,1 1 1,-1-2-1,1 1 0,-2 1 0,-1 1 1,-14 17 112,1-2 1,-2-1 0,-1-1 0,-27 20 0,-92 55 609,8-7 193,22-10 657,106-74-1440,10-6-143,25-16-163,51-25-52,53-31-192,60-55-1283,-27 17 39,-158 106 1584,-8 6 73,0 0 0,0 0 1,0 0-1,0 0 0,1 0 0,-1 1 1,8-2-1,-10 5 40,-5 2-4,-28 34 655,-52 50 1,39-50 382,-66 43 0,52-40-253,45-32-644,10-7-113,-1 1-1,1 0 1,0-1-1,-4 7 1,8-9-65,0 0-1,0 0 1,0 0 0,0 0-1,-1 0 1,1 0 0,0 0-1,0 0 1,0 0 0,0 0-1,0 0 1,-1 0 0,1 0-1,0 0 1,0 0 0,0 0-1,0 1 1,0-1 0,0 0-1,0 0 1,0 0 0,0 0 0,-1 1-1,1-1 1,0 0 0,0 0-1,0 0 1,0 1 0,0-1-1,0 0 1,0 0 0,0 0-1,0 0 1,0 1 0,0-1-1,1 0 1,-1 0 0,0 0-1,0 0 1,0 0 0,0 0-1,0 0 1,0 0 0,0 0-1,0 0 1,0 1 0,1-1-1,-1 0 1,0 0 0,0 0-1,0 0 1,0 0 0,0 0-1,1 0 1,-1 1 0,0-1-1,0 0 1,1 0 0,9 0-153,4-4-37,0 0 0,-1 0-1,1-2 1,12-6 0,54-35-1057,221-158-3447,-250 174 3925,-61 42 949,-285 257 4480,290-264-4424,0 2 0,0-1 0,0 1 0,-4 7-1,9-13-222,0 1-1,-1-1 0,1 0 0,0 1 1,-1-1-1,1 0 0,0 1 0,0-1 0,0 0 1,0 0-1,0 0 0,0 1 0,0-1 1,0 1-1,0-1 0,0 1 0,-1-1 1,1 1-1,0-1 0,0 0 0,0 1 0,1-1 1,-1 0-1,0 0 0,0 1 0,0-1 1,0 1-1,0-1 0,0 0 0,0 1 0,0-1 1,0 1-1,1-1-5,0 0 1,0 0-1,-1 1 1,1-1 0,0 0-1,0 0 1,-1 0-1,1 1 1,-1-1-1,1 0 1,0 0-1,0 0 1,-1 0-1,2-1 1,4 0-53,0 0 0,0 0 0,6-3 1,49-24-1541,94-58 0,-87 46 251,48-31-1137,-142 88 3108,-120 87 1811,116-81-1346,1 3-1,-45 50 1,72-72-955,-1-2-1,0 1 1,1 1 0,0-1 0,0 0 0,-3 7-1,6-10-143,-1 1-1,1-1 1,-1 0-1,1 0 0,-1 0 1,0 0-1,0 0 1,1 0-1,0 0 0,-1 0 1,1 0-1,-1 0 1,1-1-1,-1 1 1,0 0-1,0 0 0,1-1 1,-1 1-1,1 0 1,0 0-3,33-16-1125,0-1 0,50-36 0,-62 38 704,22-15-1429,0-4 0,39-38 0,-77 66 1646,-3 5 131,-1-1-1,0 0 0,0 0 1,0 0-1,0 0 0,0 0 0,-1 0 1,1-1-1,0 1 0,-1-1 0,0 1 1,0-1-1,3-4 0,-4 6 71,0 1-1,0 0 1,0-1-1,0 1 1,0 0-1,0 0 1,0-1 0,0 1-1,0 0 1,0 0-1,0 0 1,0 0-1,0 0 1,0-1 0,0 1-1,0 0 1,0 0-1,-1-1 1,1 1-1,0 0 1,0 0 0,0-1-1,0 1 1,0 0-1,-1 0 1,1 0-1,0-1 1,0 1 0,0 0-1,-1 0 1,1 0-1,0 0 1,0 0-1,-1 0 1,1 0 0,0 0-1,0 0 1,0 0-1,0 0 1,0 0-1,-1 0 1,1 0 0,0 0-1,0 0 1,-1 0-1,1 0 1,-1 0-1,-11 4 99,-35 16 1000,-79 51 0,107-60-1152,14-8-590,0 0 0,0 1 0,-1-1 0,-5 7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9:21.271"/>
    </inkml:context>
    <inkml:brush xml:id="br0">
      <inkml:brushProperty name="width" value="0.1" units="cm"/>
      <inkml:brushProperty name="height" value="0.1" units="cm"/>
      <inkml:brushProperty name="color" value="#66CC00"/>
    </inkml:brush>
  </inkml:definitions>
  <inkml:trace contextRef="#ctx0" brushRef="#br0">745 157 5568,'-1'-2'259,"1"0"1,-1 1-1,0-1 1,1 0-1,0 0 0,-1 0 1,1 0-1,0 0 1,0 0-1,0 0 1,0 0-1,0 0 1,1 0-1,-1 0 0,0 0 1,2-3-1,-1 2 94,-1 1 1,1-1-1,-1 1 0,0-1 0,0 0 0,0 1 0,0-1 0,0 1 0,-1-1 0,1 1 0,-1-1 0,0 1 0,1-1 0,-3-2 1,3 4-186,-1-1 1,1 1 0,-1 0 0,0-1 0,0 1 0,0 0 0,0 0 0,0 0 0,0 0 0,0 0 0,0 0 0,0 0 0,0 0 0,-1 0 0,1 0 0,0 1 0,-1-1-1,1 0 1,0 1 0,-1-1 0,1 1 0,-1 0 0,1-1 0,-3 1 0,1-1-21,1 0 0,-1 0 0,0 0 0,0 0 0,0-1 0,1 1 0,-1-1 0,0 0 0,-2-2 0,-9-6 143,-53-19 754,66 29-1037,-1-1 0,1 1 0,-1-1 0,0 1 0,1 0-1,-1 0 1,1-1 0,-1 1 0,0 0 0,1 0 0,-1 1 0,1-1 0,-3 1 0,1-1-7,-2 1 19,0 0 0,-1 1-1,1-1 1,-8 5 0,-10 3-183,-125 37 446,129-41-305,1 0 1,0 1 0,1 1-1,-21 11 1,30-14 81,1-1-1,-16 5 1,16-6 3,-1 1 0,-14 7 0,-38 17 588,55-23-530,2-3-83,1 0 0,0 1 0,-1-1 0,1 1-1,0-1 1,0 1 0,0 0 0,0 0 0,0 0-1,1 0 1,-1 0 0,-1 3 0,1 1-77,-11 25 228,-1-1 0,-20 33 0,30-55-186,0 0 1,0 1 0,1-1-1,1 1 1,-1 0-1,1 0 1,1 0-1,0 0 1,0 0-1,1 0 1,1 12 0,-1 18 85,0-29-43,0-1-1,1 14 1,0-20-23,0 0 0,-1 0 0,1 0 0,0 0 0,1 0-1,-1 0 1,0 0 0,1 0 0,-1-1 0,1 1 0,3 3 0,8 8-8,0 0 0,1-1 0,0 0 0,1-1 0,25 14 1,-9-9 12,-21-13 10,-1 0 0,0 2-1,0-1 1,0 1 0,-1 0 0,0 0-1,9 11 1,-4-4-110,1-1-1,28 20 0,-41-31 78,3 2 37,0-1 0,1 0 0,-1-1 0,0 1-1,1-1 1,-1 0 0,1 0 0,7 0 0,22 7 370,-25-5-421,0 0-1,1-1 1,-1 0-1,19 1 0,42-3-8,-34-1 15,-28 1 75,0-1 0,0 0 1,0-1-1,0 0 0,10-4 1,18-3-240,-24 7 91,-11 2 99,0 1 0,1-1 1,-1-1-1,0 1 0,0 0 0,0 0 1,1 0-1,-1-1 0,0 1 1,0 0-1,0-1 0,0 1 0,0-1 1,0 0-1,0 1 0,1-2 1,36-26-35,-26 16 47,-10 10-9,1 0 0,-1 0 0,1-1 1,-1 1-1,0-1 0,0 0 0,0 1 1,-1-1-1,1 0 0,-1 0 0,2-5 1,0-6 6,-1 0 0,-1 0 0,0-23 0,-1 36-43,0-9-2,1 1-1,1 0 1,5-17-1,1-8 272,-4-1-242,-2 0 0,-2-55-1,-2 29 117,2-36-17,0 95-119,0-1 1,0 1-1,-1-1 0,1 1 1,-1 0-1,1-1 1,-1 1-1,0 0 0,0 0 1,0-1-1,0 1 1,0 0-1,-1 0 0,1 0 1,-1 0-1,1 1 0,-1-1 1,0 0-1,-2-2 1,-1 1 7,1 1 0,-1-1 0,1 0 0,-1 1 0,0 0 0,0 0 0,-7-1 0,12 3-12,-1-1 0,0 1 0,0 0 0,1 0 0,-1-1 0,1 1-1,-1-1 1,0 1 0,1-1 0,-1 1 0,1-1 0,-1 1 0,0-2 0,0 1 10,1 1 0,-1-1-1,0 0 1,0 0 0,0 1 0,0-1 0,0 0-1,0 1 1,0-1 0,0 1 0,0-1-1,0 1 1,-1-1 0,-77-14-89,64 12 79,-2 0 6,1-1 0,0-1 0,-17-8 0,-10-4 0,32 14 7,1 0 1,-1 0-1,0 1 0,0 0 1,-1 1-1,1 0 0,0 1 0,0 0 1,-1 0-1,-13 4 0,8-1-71,-92 19-138,90-18 105,0 2-1,1 1 1,-30 15-1,43-19 58,0 1-1,0 0 0,0 0 1,0 1-1,1 0 0,-1 0 1,1 0-1,0 0 1,1 0-1,-1 1 0,1 0 1,-3 7-1,0 3 61,1 1-1,1-1 1,0 1-1,2 0 1,0-1 0,0 1-1,2 0 1,0 0-1,1 0 1,1 0-1,7 31 1,-4-28 63,0-1-1,2 0 1,18 36 0,-22-48-81,-1 0 0,0 0 0,0 1 0,0-1 0,-1 1 0,0 0 0,0-1 0,-1 10 1,0-5 54,1-1 1,3 20 0,-3-27-42,0 0 0,1-1 0,-1 1 0,1-1 0,-1 1 0,1-1 0,0 0 0,0 1 0,1-1 0,-1 0 0,1-1 0,3 5-1,4 0-24,1 0-1,-1 0 0,2-1 0,-1-1 1,0 0-1,24 7 0,-19-7 28,0 1 1,-1 1-1,18 10 1,-22-11 17,0 0 0,1-1-1,0 0 1,0-1 0,0 0 0,13 2 0,77 8 165,-31-6 51,-60-7-229,-1 0 1,17-1-1,-7-1 35,-13 0-63,0 0 0,0 0 0,0-1 0,-1 0 0,1 0 0,12-6 0,10-3-19,-22 9 33,28-11 213,-33 12-209,0 0 1,0 0 0,0 0 0,-1 0 0,1-1-1,0 1 1,-1-1 0,1 1 0,-1-1 0,1 0-1,-1 1 1,0-1 0,0 0 0,2-3-1,1-7 3,0 0 0,3-22 0,-5 25 14,0 0 1,0 0 0,0 0-1,1 0 1,1 1-1,4-9 1,-7 13-19,1 1 1,-1 0-1,0 0 1,0-1 0,-1 1-1,1-1 1,-1 1-1,1-1 1,-1 1-1,-1-7 1,-5-36 106,6 42-83,-4-30-26,1 0 0,3-47 0,1 37-8,-2 32 13,1 1 1,-1 0-1,-1-1 0,0 1 1,0 0-1,-1 0 0,-1 0 0,0 1 1,0-1-1,-1 1 0,-1 0 1,1 0-1,-2 1 0,-13-17 0,16 21-31,2 2-3,0 0 1,-1 0-1,1 0 1,-1 1-1,1 0 1,-1-1 0,0 1-1,0 0 1,0 0-1,0 0 1,0 1-1,0-1 1,0 1-1,-1 0 1,1-1-1,-7 0 1,2 1-141,0 1 1,0 0-1,-1 1 0,1-1 1,-13 4-1,16-3-472,-1 1 1,1-1-1,0 1 0,0 0 1,-8 5-1,8 1-804</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59"/>
    </inkml:context>
    <inkml:brush xml:id="br0">
      <inkml:brushProperty name="width" value="0.1" units="cm"/>
      <inkml:brushProperty name="height" value="0.1" units="cm"/>
      <inkml:brushProperty name="color" value="#66CC00"/>
    </inkml:brush>
  </inkml:definitions>
  <inkml:trace contextRef="#ctx0" brushRef="#br0">553 550 5824,'0'1'177,"-1"-1"0,0 1 0,0 0-1,0 0 1,1 0 0,-1 0 0,0 0 0,0 0 0,1 0 0,0 0 0,-1 0 0,1 0 0,-1 0-1,1 0 1,-1 2 0,-1 20 638,0-1 900,-4-3-628,0-1 0,-15 32 0,16-39-722,-1-1 0,1 0 0,-2 0 0,0-1-1,-15 16 1,21-24-337,1-1 1,0 1-1,-1-1 0,1 1 0,0-1 0,-1 1 0,1-1 1,-1 0-1,1 0 0,-1 0 0,1 0 0,0 1 1,-1-1-1,0 0 0,-1 1 0,2-2-3,0 1 0,0 0 0,0 0 0,0 0 0,0-1 0,0 1 0,0 0 0,0 0 0,0 0 0,0 0 0,0 0 0,0 0 0,0-1 0,0 1 0,0 0 0,0 0 0,0-1 0,0 1 0,0 0 0,0 0 0,0-1 0,0 1 0,0 0 0,0 0 0,0-1 0,0 1 0,0 0 0,11-22 413,4 0-672,1 0 0,1 2-1,35-34 1,65-44-685,-104 88 732,1 0-1,0 1 0,22-10 0,-24 13 41,20-12 0,-25 15 303,-7 3-148,0 0 1,0 1-1,0-1 1,0 0-1,0 1 1,-1-1-1,1 0 1,0 1-1,0-1 0,0 0 1,0 0-1,0 1 1,0-1-1,-1 0 1,1 0-1,0 0 1,0 0-1,0 0 1,0 0-1,0 1 0,0-1 1,0 0-1,-1 0 1,1 0-1,0 0 1,-1 1-1,-15 11 944,-31 21 1,8-9-106,-5 11 20,1 3-1,-42 45 1,41-37-316,-63 49-1,97-88-552,-12 11-143,-50 28-1,71-45 120,1-1 1,-1 1-1,0-1 0,1 1 0,-1-1 1,0 0-1,0 1 0,0-1 0,0 0 1,0 0-1,0 0 0,-1 0 0,2 0 15,0 0 0,0 0 0,0 0 0,-1 0-1,1-1 1,0 1 0,0 0 0,0 0-1,0 0 1,0 0 0,0-1 0,0 1 0,0 0-1,0 0 1,0 0 0,0-1 0,0 1 0,0 0-1,0 0 1,0 0 0,0-1 0,0 1 0,0 0-1,0 0 1,0 0 0,0 0 0,0 0 0,0 0-1,0 0 1,0-1 0,0 1 0,0 0-1,0 0 1,0 0 0,0-1 0,0 1 0,2-3-78,-1-1 1,1 1-1,0 1 1,0-2-1,3-1 1,43-53-556,3 3 0,2 2-1,2 3 1,84-58 0,-132 103 666,26-21 217,-32 26-218,-1 0 0,1 0 0,-1-1 0,0 1 0,0-1 0,1 1 0,-1-1 0,1 1 0,-1-1 0,1 0 0,-1 1 1,0 0-1,0-1 0,0 1 0,1-2 0,-2 1-10,1 1 1,0 0-1,0 0 1,0 0-1,0 0 1,0 0-1,0 0 1,0 0-1,0 0 1,0 0-1,0-1 1,0 1-1,-1 0 1,1 0-1,0 0 1,0 0-1,0 0 1,-1 0-1,1 0 1,0 0-1,0 0 1,-1-1-1,1 1 1,0 0-1,0 0 1,0 0-1,0 0 1,0 0-1,0 0 1,-1 1-1,-19 2 416,-17 10-115,1 1 1,-54 32-1,-65 51-406,104-64 206,-135 84 389,173-108-344,-25 10 1,37-19-150,1 0 1,-1 1 0,0-1-1,0 0 1,1 1-1,-1-1 1,0 0 0,0 0-1,1 0 1,-2 0-1,0 0 1,2 0-9,0-1 1,0 1-1,0 0 0,0-1 1,0 1-1,-1 0 1,1 0-1,0 0 0,0 0 1,0-1-1,0 1 1,0 0-1,0-1 0,0 1 1,0 0-1,0-1 0,0 1 1,0 0-1,0-1 1,0 1-1,0-1 0,0 1 1,0 0-1,0 0 0,0 0 1,0 0-1,0-1 1,1 1-1,-1 0 0,0-1 1,0 1-1,0 0 1,0 0-1,0-1 0,0 1 1,1-1-1,6-9-21,0-1 1,2 0-1,14-16 1,-18 21 11,30-28-264,73-59 0,-54 51 110,427-317-584,-473 352 722,5-1-66,19-12-1,-46 31 199,0 2-22,-256 180 1115,263-189-1172,-402 266 1683,392-258-1643,-1 0-1,-19 9 1,36-20-72,-1 0 0,1 0 1,0-1-1,-1 0 1,2 0-1,-2 1 1,0-1-1,2 0 0,-3 1 1,3-1 2,0 0 1,0-1 0,-1 1-1,1 0 1,0 0 0,0 0-1,0 0 1,0 0-1,0 0 1,0 0 0,0 0-1,0 0 1,0 0 0,0-1-1,0 1 1,-1 0-1,1 0 1,0 0 0,0 0-1,0 0 1,0 0 0,0 0-1,0 0 1,0 0 0,0 0-1,0 0 1,0 0-1,0 0 1,0 0 0,0 0-1,0-1 1,0 1 0,0 0-1,0 0 1,0 0-1,1 0 1,-1 0 0,0 0-1,0 0 1,0-1 0,5-8-13,8-6-116,1 0 0,0 2 0,24-19 0,-36 31 117,162-132-756,269-225-1355,-259 210 699,-172 146 1430,-1 2-1,2-2 0,-2-1 1,1 2-1,-1-1 1,2-4-1,-3 6-2,0 0-1,0 0 1,0 0-1,0 0 0,0 0 1,0 0-1,0 0 1,0 0-1,0-1 1,0 1-1,0 0 1,0 0-1,0 0 1,0 0-1,0-1 1,0 1-1,0 0 0,0 0 1,0 0-1,0 0 1,0 0-1,0-1 1,0 1-1,0 0 1,0 0-1,0 0 1,0 0-1,0 0 0,0 0 1,0 0-1,-1 0 1,1 0-1,0-1 1,0 1-1,0 0 1,0 0-1,-1 0 1,1 0-1,0 0 0,0 0 1,0 0-1,0 0 1,-1 0-1,1 0 1,0 0-1,0 0 1,0 0-1,0 0 1,0 0-1,0 0 0,0 1 1,0-1-1,0 0 1,0 0-1,0 0 1,-1 0-1,1 0 1,0 0-1,-6 2 63,2 0-1,-2 0 1,2 0 0,-1 1-1,-6 4 1,-168 126 1265,-17 11 22,123-95-690,-133 86 900,195-129-1434,11-5-108,2-2-19,12-5-71,-12 6 66,19-11-177,-1-1 0,-1 0 0,33-28 0,52-54-656,-97 87 777,194-195-3562,-184 185 2990,-2-1-1,27-39 0,-42 57 622,2-3-79,-1 0 0,1 0 1,-1 0-1,3-5 0,-4 7 73,0 1-1,0-1 1,0 1-1,0-1 1,0 1-1,0-1 1,0 1-1,0 0 1,0-1-1,0 1 1,0 0-1,0 0 1,0-1-1,0 1 1,0 0-1,-1-1 1,1 1-1,0-1 1,0 1-1,0 0 1,0-1-1,0 1 1,0-1-1,0 1 1,-1 0-1,1 0 1,0 0-1,-1 0 1,1 0-1,0-1 1,-1 1-1,1 0 1,0 0-1,0-1 1,0 1 0,-1 0-1,1 0 1,-1 0-1,1 0 1,0 0-1,-1 0 1,1 0-1,-1 0 1,1 0-1,0 0 1,0 0-1,-1 0 1,1 0-1,0 0 1,-1 0-1,1 0 1,-1 1-1,-3-1-31,-1 1 0,1 0-1,-1 0 1,2 1 0,-2-1 0,1 1-1,-4 3 1,-32 21 203,-94 77 505,53-38-208,-45 32 792,-54 40 1071,127-91-2101,64-54-1525,-1-1 0,1 0 0,-1-1 0,12-15 0,-7 5-4922</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60"/>
    </inkml:context>
    <inkml:brush xml:id="br0">
      <inkml:brushProperty name="width" value="0.1" units="cm"/>
      <inkml:brushProperty name="height" value="0.1" units="cm"/>
      <inkml:brushProperty name="color" value="#66CC00"/>
    </inkml:brush>
  </inkml:definitions>
  <inkml:trace contextRef="#ctx0" brushRef="#br0">480 1763 10304,'-4'0'475,"2"0"1,0 0 0,-1 0-1,0 1 1,1 0 0,0 0-1,-1 0 1,0 0 0,1 0 0,-3 2-1,-22 19-516,14-11 780,-93 90 1424,19-17-1246,63-64-622,-47 33-1,70-53-295,-3 3 25,0 0 1,-1-1-1,1 0 1,-5 2-1,8-4-32,0 0 1,1 0-1,0 1 1,-1-1-1,0 0 1,1 0-1,-1 0 1,0 0-1,1 1 1,0-1-1,-1 0 1,0-1-1,0 1 0,1 0 1,0 0-1,-1 0 1,0 0-1,1 0 1,-1-1-1,0 1 1,1 0-1,0-1 1,-1 1-1,1 0 1,-1 0-1,0 0 0,1-1 1,0 1-1,0-1 1,-1 0-1,1 1 1,-1-1-1,1 1 1,0-1-1,-1 1 1,1 0-1,0-1 1,-1 0-1,1 1 0,0-1 1,0 0-1,0 0 1,0 1-1,0-1 1,0-4-45,0 0 0,0 1 1,1-1-1,1 0 0,-1 0 0,0 1 1,1-1-1,-1 1 0,5-9 0,2-5-90,2 2 0,-1-1 0,1 1 0,16-19 0,54-54-577,-60 67 570,56-56-256,38-43-262,-89 95 396,-18 20-50,-23 17 236,-256 206 2074,152-119-469,113-92-1413,-1 0 30,1 0 0,-1 0 1,-15 8-1,22-13-132,1-1 0,-1 0 0,1 0 1,-1 0-1,1 0 0,0 0 0,0 0 1,-1 0-1,0 1 0,1-1 0,-1 0 1,1 0-1,-1 0 0,1 0 0,0 0 0,-1 0 1,1 0-1,-1-1 0,1 1 0,-1 0 1,1 0-1,0 0 0,-1 0 0,1 0-5,0-1 0,-1 0 0,1 1 0,0-1 0,0 1 0,0-1 0,0 1-1,1-1 1,-1 1 0,0 0 0,0-1 0,0 1 0,0-1 0,0 1 0,1-1-1,-1 1 1,0-1 0,0 1 0,0 0 0,0 0 0,1-1 0,-1 1 0,0-1 0,1 1-1,35-45-279,50-48-1,-64 71 176,83-84-88,149-158-452,-163 149-528,-84 104 851,-9 9 141,-6 3-20,0 2 214,1 1 0,-1 0 0,0 0-1,1 1 1,-8 8 0,9-9 27,-189 164 1458,62-51-361,-25 0-22,157-115-1086,-19 10 26,15-11-129,10-9-38,1 1 61,131-158-636,9 10 481,158-139-631,-301 290 824,-2 3 8,1 0-1,-1 0 1,-1 0-1,1 0 0,0 0 1,0 0-1,0 0 1,0 1-1,1-1 1,-2 0-1,2 0 1,-1 0-1,0 1 1,2 0-1,-7 5 134,-6 5 2,-1 0 0,0-1 1,-16 10-1,-40 21 313,-8 5-244,8 6 68,-70 69 1,12-8 34,118-105-337,1-2-36,1 0-1,-1-1 1,0 0 0,1 0 0,-1-1 0,-14 6 0,20-8 68,0-1 0,0 0 0,0 0-1,-1 0 1,1 0 0,0 0 0,0 0 0,0 0 0,0 0 0,0 0 0,0 0 0,0 0 0,0 0 0,0 0 0,0 0 0,0 0 0,0 0-1,0 0 1,0 0 0,-1 0 0,1 0 0,0 0 0,0 0 0,0 0 0,0 0 0,0 0 0,0 0 0,-1 0 0,1-1 0,0 1 0,0 0-1,0 0 1,0 0 0,0 0 0,0 0 0,0 0 0,0 0 0,0 0 0,0 0 0,-1 0 0,1 0 0,0 0 0,0 0 0,0 0 0,0 0-1,0 0 1,0-1 0,0 1 0,0 0 0,0 0 0,0 0 0,0 0 0,0 0 0,0 0 0,0-1 0,0 1 0,0 0 0,0 0 0,0 0 0,0 0-1,1 0 1,-1 0 0,0-1 0,0 1 0,0 0 0,3-7-102,1-1-1,0 1 1,6-9 0,-2 2 30,13-17-70,2 1-1,0 1 1,40-39-1,90-69-183,-47 44 205,-17 11 185,137-123 1244,-211 191-1065,-14 14-233,-1 0 0,0 0 0,1-1 0,-1 1 0,0 0 0,0 0 0,0-1 0,0 1 0,0 0 0,0 0 0,0 0 0,1 0 0,-1 0 0,0-1 0,0 1 0,0 0 0,0-1 0,0 1 0,0-1 0,0 1 0,0 0 0,0-1 0,0 1 0,-5 3 155,-266 205 354,154-120-664,34-19 130,66-54-121,2 2-1,-25 30 0,40-46 84,3-2 16,15-7-17,30-18-1,-24 12-14,26-17 59,-3-2 0,0-3-1,51-50 1,-31 24 109,113-79 0,-162 130-91,-12 11-1,-4 3 11,-6 10 25,-4 1 3,1 0 0,-21 24 0,4-2 15,-31 44 270,-70 81 0,116-151-238,0 0 1,2 2 0,-9 11-1,16-23-90,0 0 0,0 0 0,0 0 0,0 1 0,-1-1 0,1 0 0,0 0 0,0 0 0,0 0 0,0 0 0,0 0 0,0 0 0,0 0 0,0 0 0,0 0 0,0 0 0,0 1 0,0-1 0,0 0 0,0 0 0,0 0 0,0 0 0,0 1 0,0-1 0,0 0 0,0 0 0,0 0 0,0 0 0,0 1 0,0-1 0,0 0 0,0 0 0,0 0 0,0 0 0,1 0 0,-1 1 0,0-1 0,0 0 0,0 0 0,0 0 0,0 0 0,0 0 0,1 0 0,-1 0 0,0 1 0,0-1 0,0 0 0,0 0 0,0 0 0,1 0 0,-1 0 0,11-1-60,13-8-109,-6-2-75,1-1 0,-1 0 0,19-18 0,-15 11-593,28-17-1,-48 35 785,17-10-72,-18 11 127,-1 0-1,0 0 1,0 0-1,1 0 1,-1 0-1,0 0 1,0 0-1,0 0 0,0-1 1,1 1-1,-1 0 1,0 1-1,1-1 1,-1 0-1,0 0 1,1 0-1,-1 0 0,0 0 1,1 0-1,-1 0 1,0 0-1,0 0 1,0 1-1,0-1 4,1 1 0,-1-1 0,0 0 0,0 1 0,0-1 0,0 1 0,0-1 1,0 1-1,0-1 0,0 1 0,0-1 0,0 1 0,0-1 0,-1 0 0,1 0 0,0 1 0,0-1 0,0 1 0,0-1 0,0 1 0,-7 11 197,1 0 0,-14 20 0,-3 4 115,-25 46 509,82-116-1252,36-36-545,53-70-442,-122 139 1428,11-15 6,-12 16-8,1 0 0,-1-1 0,0 1-1,0 0 1,1-1 0,-1 1 0,0 0 0,0-1 0,0 1-1,0-1 1,0 1 0,0 0 0,0-1 0,0 1-1,1 0 1,-1 0 0,0 0 0,0-1 0,0 1 0,0-1-1,0 1 1,0-1 0,0 1 0,0 0 0,0-1 0,0 1-1,-1-1 1,1 1 0,0 0 0,0 0 0,0 0-1,0-1 1,0 1 0,0 0 0,0-1 0,0 1 0,-1 0-1,1-1 1,0 1 0,-1 0 0,1-1 0,0 1-1,-1 0 1,1 0 0,0 0-2,-1 0 0,0 0 0,1 0 0,-1 0-1,0 0 1,1 0 0,0 0 0,-1 0 0,0 0 0,1 1 0,-1-1-1,1 0 1,0 1 0,-1-1 0,0 1 0,1-1 0,-2 1 0,2-1 40,-1 1 0,0 0 0,0-1 1,1 1-1,-1-1 0,0 1 0,0-1 1,0 1-1,1-1 0,-2 0 0,1 0 1,-5 0-29,2 1-1,-1 0 1,0 0 0,1 0 0,-1 0 0,0 0 0,1 1-1,-7 3 1,-2 3-262,-17 12-1,2-1 103,-36 17 82,-3-2 0,-93 32 0,134-57 233,1 0-1,-37 5 1,60-13-174,1-1 0,-1 0 0,0 0 0,0 0 0,1 0 0,-1 0 0,0 0 0,0 0 0,1-1 0,-1 1-1,-3-2 1,5 2-8,0 0 0,-1-1-1,1 1 1,0 0-1,0 0 1,-1-1-1,1 1 1,0 0-1,0 0 1,-1 0-1,1 0 1,0-1 0,0 1-1,0 0 1,0-1-1,0 1 1,0 0-1,0-1 1,0 1-1,0-1 1,0 1-1,0 0 1,0-1 0,0 1-1,0-1-11,0 0-1,0 0 1,0 0-1,1 0 1,-1 0-1,1 0 1,-1 0 0,1 0-1,-1 1 1,1-1-1,0-1 1,22-25-558,1 1 1,28-25 0,12-11 69,-44 40 358,189-189-1809,-195 198 1776,31-30-485,-34 29 493,-11 14 171,0 0-1,0 0 0,-1 1 0,1-1 1,0 0-1,0 0 0,0 0 1,0 0-1,0 0 0,0 0 1,0 0-1,0 0 0,-1 0 0,1 0 1,0 0-1,0 0 0,0 0 1,0 0-1,0 0 0,0 0 1,0 0-1,0 0 0,-1-1 0,1 1 1,0 0-1,0 0 0,0 0 1,0 0-1,0 0 0,0 0 1,0 0-1,0 0 0,0 0 0,0 0 1,0 0-1,0 0 0,0 0 1,0 0-1,0 0 0,0 0 1,0 0-1,0 0 0,0 0 0,0 0 1,0 0-1,0 0 0,0 0 1,0-1-1,0 1 0,0 0 1,0 0-1,0 0 0,0 0 1,0 0-1,0 0 0,0 0 0,0 0 1,0-1-1,0 1 0,0 0 1,-7 4 85,-1 1 1,0 0-1,1 0 1,0 1-1,0-1 1,1 1-1,-8 10 1,0-2 131,-49 47 668,-121 90 1,-68 35 1039,190-141-1381,50-40-527,12-5-18,0 0 1,0 0 0,0 0-1,0 1 1,0-1-1,0 0 1,0 0-1,0 0 1,0 0 0,0 0-1,0 0 1,0 0-1,0 0 1,0 0 0,0 0-1,0 0 1,0 0-1,0-1 1,0 1-1,0 0 1,0 0 0,-1 0-1,1 0 1,0 0-1,0 0 1,0 0 0,0 0-1,0 0 1,0 0-1,0 0 1,0 0 0,0 0-1,0 0 1,0 0-1,0 0 1,0 0-1,0-1 1,0 1 0,0 0-1,0 0 1,0 0-1,-1 0 1,1 0 0,0 0-1,0 0 1,0 0-1,0 0 1,0 0 0,0-1-1,0 1 1,0 0-1,1 0 1,-1 0-1,0 0 1,0 0 0,0 0-1,0 0 1,0 0-1,0 0 1,0 0 0,0 0-1,0-1 1,0 1-1,1-2-29,1 0 0,0-1-1,0 1 1,0-1-1,3-2 1,80-73-910,-13 14 589,105-110-115,16-15-49,-178 176 470,47-49-155,-53 48 240,-9 14-39,0 0 0,0-1 0,0 1 0,0 0 1,0 0-1,0 0 0,0 0 0,0-1 0,0 1 1,0 0-1,0 0 0,0 0 0,0-1 0,0 1 0,0 0 1,0 0-1,0 0 0,0-1 0,0 1 0,0 0 1,0 0-1,0 0 0,0 0 0,0-1 0,0 1 0,0 0 1,-1 0-1,1 0 0,0 0 0,0 0 0,0 0 1,0 0-1,0 0 0,0 0 0,-1 0 0,1 0 1,0 0-1,0-1 0,0 1 0,0 0 0,0 0 0,0 0 1,-3 0-2,2 1 0,-2-1 1,2 0-1,-2 0 1,2 1-1,-1-1 0,0 1 1,0 0-1,0 0 1,1 0-1,-3 2 1,-27 17 104,2 1 0,-35 33 1,27-22-23,-85 75 328,-47 39 321,-6-14 1053,161-121-1601,11-9-133,0 1 0,-1-2 1,1 2-1,0-1 0,-7 2 0,9-5-4,2-3-41,3-4-45,0 1 0,1-1-1,8-9 1,-6 8 4,117-134-437,11 9-93,39-43-664,-153 153 887,1-2 1,-2 1 0,19-35 0,-38 59 313,0-2 1,0 1 0,0 0-1,0 0 1,0 0 0,-1-1-1,2-2 1,-2 5 25,0 0 0,0 0 1,0 0-1,0 0 0,0 0 1,0 0-1,0 0 0,0 0 1,0 0-1,0 0 0,0 0 1,0 0-1,0-1 0,0 1 1,0 0-1,0 0 0,0 0 0,0 0 1,0-1-1,0 1 0,0 0 1,0 0-1,0 0 0,0 0 1,0 0-1,0-1 0,0 1 1,-1 0-1,1 0 0,0 0 1,0 0-1,0 0 0,0 0 0,0-1 1,0 1-1,-1 0 0,1 0 1,0 0-1,0 0 0,0 0 1,0 0-1,0 0 0,0 0 1,0 0-1,0 0 0,0 0 1,0 0-1,0 0 0,-1 0 0,1 0 1,0 0-1,0 0 0,0 0 1,0 0-1,0 0 0,-1 0 1,1 0-1,0 0 0,0 0 1,-8 4-1,1 1 0,-9 4 1,0 1 70,-56 36 591,2 2-1,1 3 1,-74 76 0,-66 69 1244,202-189-1870,6-6-40,-1 1 0,0 0 0,0-1 0,1 1 1,-1 0-1,0-2 0,0 2 0,0-1 0,-1 0 0,1 0 0,-2 0 0,2-2-37,4-4-5,46-62-295,-26 36 217,10-8-43,1 0-1,1 2 1,46-37 0,224-218-1650,-284 273 1619,110-120-1152,-127 136 1264,-5 4 69,-8 8 52,-40 40 209,-12 14-52,-93 61 472,14-11 633,93-70-799,13-11 555,-74 52-1,108-83-997,-2 1 1,1-1-1,-1 0 0,1 1 1,-1-1-1,-4 0 0,7-1-48,-1 0-1,1 0 1,0 0-1,0 0 1,0 0-1,0 0 1,0 0-1,-1 0 1,1 0-1,0 0 1,-1 0-1,1 0 1,0 0-1,0 0 1,-1 0-1,1 0 0,0 0 1,0-1-1,0 1 1,0 0-1,0 0 1,-1 0-1,1 0 1,0 0-1,0 0 1,0 0-1,-1 0 1,1-1-1,0 1 1,0 0-1,0-1 1,0 1-1,-1 0 1,1 0-1,0-1 1,0 1-1,0 0 0,0-1 1,0 1-1,0 0 1,0-1-1,0 1 1,0 0-1,0 0 1,0 0-1,0 0 1,0 0-1,0-1 1,0 1-1,1 0 1,-1-1-1,0 1 1,0 0-1,0 0 1,0-1-1,0 1 1,1 0-1,-1-1 0,9-15 42,8-6-64,0 0 1,2 2 0,31-28-1,-13 13 18,310-337-488,-291 309 262,-46 51 154,86-98-646,-71 74 484,-25 35 225,0 1 0,1-1 0,-1 0 0,1 0 0,-1 0 0,1 0 0,-1 1 0,1-1 0,-1 0 0,0 0 1,0 0-1,0 1 0,0-1 0,0 0 0,0 0 0,0 0 0,0 0 0,0-2 0,-1 3 2,1-1 1,0 1-1,-1-1 0,1 1 0,-1 0 1,1 0-1,-1 0 0,1 0 0,0-1 1,-1 1-1,1 0 0,-1 0 0,1-1 1,-1 1-1,1 0 0,0 0 0,-1 0 1,1 0-1,-1 0 0,0 0 1,1 0-1,-1 0 0,1 0 0,0 0 1,-1 0-1,1 0 0,-1 1 0,0-1 1,1 0-1,-1 1 0,-8 2-17,0 1 0,0 1 0,1 0 1,-12 10-1,2-3 26,-137 107 354,6 14 289,87-75-228,51-48-361,-66 63 1030,70-66-861,14-9-45,21-19-116,-1-1 0,37-37 0,44-59-942,-96 104 764,90-110-2506,-92 111 1949,-5 8 210,0-1 0,-1-1 0,0 1-1,0 0 1,4-9 0,-8 15 432,0 0 0,0 0 0,0-1 0,0 1 0,0 0 0,0 0 0,0-1 0,0 1 1,1 0-1,-1 0 0,0 0 0,0 0 0,0-1 0,0 1 0,0 0 0,-1 0 0,1-1 1,0 1-1,0 0 0,0-1 0,0 1 0,0 0 0,0 0 0,0-1 0,-1 1 0,1 0 1,0 0-1,0-1 0,0 1 0,0 0 0,-1 0 0,1 0 0,0 0 0,0 0 1,0 0-1,0 0 0,0 0 0,0 0 0,-1 0 0,1-1 0,0 1 0,-1 0 0,1 0 1,0 0-1,0 0 0,-1 0 0,1 0 0,-12 1-888,2 2 262,-1 0 0,1 1 0,0 1 1,0 0-1,-12 9 0,11-7 125,-26 15-3443</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61"/>
    </inkml:context>
    <inkml:brush xml:id="br0">
      <inkml:brushProperty name="width" value="0.1" units="cm"/>
      <inkml:brushProperty name="height" value="0.1" units="cm"/>
      <inkml:brushProperty name="color" value="#66CC00"/>
    </inkml:brush>
  </inkml:definitions>
  <inkml:trace contextRef="#ctx0" brushRef="#br0">369 2107 4576,'-14'5'1450,"14"-5"-1431,0 0 0,0 0 0,0 0 0,0 0-1,0 0 1,0 0 0,0 0 0,0 0 0,0 0-1,0 0 1,0 0 0,0 0 0,0 0-1,0 0 1,0 0 0,0 0 0,0 0 0,0 0-1,0 0 1,0 0 0,0 0 0,0 0-1,0 0 1,0 0 0,0 0 0,0 0 0,0 0-1,0 0 1,0 0 0,0 0 0,-1 0-1,1 0 1,0 0 0,0 0 0,0 0 0,0 0-1,0 0 1,0 0 0,0 0 0,0 0-1,0 0 1,0 0 0,0 0 0,0 0 0,0 0-1,0 0 1,0 0 0,0 0 0,0 0 0,0-1-1,0 1 1,0 0 0,0 0 0,0 0-1,1-6 528,2-4-114,11-19 920,1 0 0,22-31 1,43-48 686,15-25 84,-90 123-1888,-5 5 38,-2 5-254,1 0 1,1 0 0,-2 0 0,1 0 0,1 0 0,-1 0 0,-1 1 0,1-1 0,1 0 0,-1 1 0,0-1-1,0 1 1,0-1 0,0 1 0,-1 0 0,-33 21 249,-1 2 0,-45 42-1,0-1 483,41-33 12,29-24-507,11-8-254,0 0 0,0 0 0,0 0 0,0 0 0,0 0 1,0 0-1,0 0 0,0 0 0,0 0 0,0 0 0,0 0 0,0 0 0,0 0 0,0 0 0,-1 0 0,1 0 0,0 0 0,0 0 0,0 0 1,0 0-1,0 0 0,0 0 0,0 0 0,-1 0 0,1 0 0,0 0 0,0 0 0,0 0 0,0 0 0,0 0 0,0 0 0,0 0 1,-1 0-1,1 0 0,0 0 0,0 0 0,0 0 0,0 0 0,0 0 0,0-1 0,0 1 0,0 0 0,0 0 0,0 0 0,0 0 0,0 0 1,0 0-1,0 0 0,0 0 0,0-1 0,0 1 0,0 0 0,0 0 0,0 0 0,0 0 0,0 0 0,0 0 0,0 0 0,0 0 1,0-1-1,0 1 0,0 0 0,0 0 0,0 0 0,0 0 0,0 0 0,0 0 0,0 0 0,0-1 0,3-7-3,14-22-147,1 0 0,30-36-1,-43 59 125,35-47-146,30-40-512,-56 74 283,-1-2 1,17-36-1,-28 54 316,-1-1 1,1 1-1,-1 0 1,1-1-1,-2 1 1,1-1-1,0 0 1,-1 1-1,1-6 1,-1 8 52,-1 0 1,1 2 0,0-2-1,-1 0 1,1 1 0,-1 0 0,1 0-1,0-1 1,-1 2 0,0-2-1,1 1 1,-1 0 0,1 0-1,-1 0 1,-1 0 0,2 0 0,-1 0-1,0 0 1,0 1 0,0-1-1,0 0 1,-1 0 0,2 0-1,-2 1 1,1 0 0,0-1 0,0 1-1,-1-1 1,2 1 0,-2 0-1,0-1 1,2 1 0,-2 0-1,-2 0 1,-4 1 14,0-1 0,0 1 1,0 0-1,0 1 0,-1 0 0,2 1 0,-1-1 0,0 2 0,0-1 0,1 1 1,-11 8-1,-8 6 427,-39 38 0,10-5 1203,49-48-1047,6-6-160,7-10-98,14-17-76,39-44 1,1 0-460,-51 61-27,-1-1 0,0-1 1,11-26-1,-18 37 180,0 1 0,-2 0 0,2-1 0,-1 0 0,-1 0 1,1 1-1,-1-1 0,1 0 0,-1-5 0,0 8 53,0-1 0,-1 1 0,1 0 1,0 0-1,-1-1 0,1 1 0,0 0 1,-1 0-1,0-1 0,1 1 0,-1 1 0,1-2 1,-1 1-1,0 0 0,0 0 0,0 1 1,0-1-1,0 0 0,0 0 0,1 0 1,-2 1-1,1-1 0,0 1 0,0-1 0,0 1 1,0-1-1,0 1 0,-1-1 0,2 1 1,-4 0-1,1-1 11,0 1 0,0 0 1,0 0-1,0 0 0,0 0 0,0 1 0,0 0 1,-1 0-1,1 0 0,0 0 0,0-1 1,-2 4-1,-7 1 92,-17 15 1,15-10 55,-16 12 229,22-14-44,-1-2 0,0 1 0,-11 4 0,20-10-301,-1-1 0,1 0 0,0 0 0,-1 0 0,1 1 1,0-1-1,-1 0 0,1 0 0,0 0 0,-1 0 0,1 0 0,0 0 0,0 0 0,0 0 0,0 0 0,-1 0 0,1 0 0,-1 0 0,1 0 0,0 0 1,-1 0-1,1 0 0,0 0 0,0 0 0,1-7 186,12-8-89,84-106 274,-13 12-875,-82 107 427,0-2 0,0 2 1,0-1-1,-1-1 0,1 1 0,0 0 0,-2-1 0,2 0 0,-1 1 1,1-6-1,-2 9 34,0 0 1,0-1-1,0 1 1,0 0-1,0 0 1,0-1-1,0 1 1,0 0-1,-1 0 1,1 0-1,0-1 1,0 1-1,0 0 1,0 0-1,0 0 1,0 0-1,0 0 1,-1 0-1,1 0 1,0 0-1,0 0 1,0-1-1,0 1 1,0 0-1,0 0 1,0 0-1,0 0 1,0 0-1,0 0 1,-1-1-1,1 1 1,0 0-1,0 0 1,-1 0-1,1 0 1,0 0 0,-9 2-316,-12 10 88,18-10 182,-24 17 279,0 2 0,1 1-1,-32 36 1,40-40 8,10-11-42,1 0 1,-12 5-1,12-7-16,1 0 1,-1 1-1,-8 8 1,6-6 21,11-13-167,16-19-169,185-219-640,-189 226 718,17-23-118,-27 35 138,-1 0 0,0-1 0,-1 1-1,1-1 1,-1 1 0,3-8-1,-5 12 28,0 1 0,0 0 0,0-2 0,0 1 0,0 0 0,0 1 0,1-1-1,-1 0 1,0 0 0,0 0 0,0 0 0,-1 1 0,1-1 0,0 0 0,0 0-1,0 0 1,0 0 0,0 1 0,-1-1 0,1 0 0,-1 0 0,1 0 0,-1 1-1,1 0 1,-1-2 0,-1 1-4,1 0-1,0 0 1,-1 1 0,2-1-1,-2 1 1,0-1-1,2 1 1,-2-1 0,1 1-1,-1 0 1,1 0-1,0 0 1,-3 0 0,-3 1-1,1 0 1,-1 0 0,0 0-1,1 1 1,-9 3 0,1 2 210,0 1-1,0 0 1,0 1 0,-17 16 0,-47 48 451,5-5 443,67-62-941,3-4-72,1 0 0,-1 0 0,1 0 0,0 1 0,-1-1 0,-1 3 0,18-11 236,-6-1-291,-1 0 1,0 0-1,-1 0 0,11-16 1,2-1-62,70-71-305,7-8-270,-92 98 592,24-34-379,-25 34 332,-1 1 0,0 0-1,0 0 1,0 0 0,0-1 0,-1 1-1,0 0 1,1-8 0,-2 12 60,0-1 1,1 1-1,-1-1 1,0 0-1,0 0 0,0 1 1,0-1-1,0 0 1,-1 1-1,1-1 1,0 0-1,0 1 0,0-1 1,0 0-1,0 0 1,0 1-1,-1 0 1,1-1-1,-1 0 0,1 1 1,-1-1-1,1 0 1,-1 1-1,1 0 1,0 0-1,-1-1 0,1 1 1,-1-1-1,0 1 1,1-1-1,0 1 1,-1 0-1,0-1 0,0 1 1,0 0-1,1 0 1,0 0-1,-2-1 1,-2 1-58,1 0 0,0 0 0,-1 0 0,1 1 0,0 0 0,-6 2 0,-15 6 214,0 1 1,0 2-1,-35 23 1,24-12 217,17-14 191,0 3-1,-17 14 0,184-175-589,-116 115-77,9-13-761,69-95 0,-107 138 816,9-18-187,-13 21 240,1 0 0,-1-1 0,1 2 0,-1-1 0,1 0 0,-1-1 0,0 1 0,0 1 0,0-2 0,0 1 0,0 0 0,0 0 0,0 0 0,0 0 0,0-1 0,0 2 0,0-1 0,-1-2-1,0 2 2,1 1-1,0 0 1,-1-1-1,1 1 1,0-1-1,0 1 1,-1-1-1,1 1 1,-1-1-1,1 1 1,-1-1-1,0 1 1,1 0-1,0 0 1,0 0-1,-1 0 0,0 0 1,1-1-1,-1 1 1,1 0-1,-1 0 1,1 0-1,-1 0 1,0 0-1,1 0 1,-1 0-1,1 0 1,-1 0-1,1 0 1,-1 0-1,0 1 0,1-1 1,-4 1-21,1 0 0,-1 1-1,1-1 1,-4 4 0,-13 8 45,-33 31 0,-18 25 242,37-35-163,-31 27 1048,-123 92 0,172-140-872,10-8-95,5-5-52,3 0 32,29-22-81,-19 14-139,24-20-1,-6-3-162,52-67-1,-65 75 150,-1 3 0,31-40-734,56-95 0,-100 150 732,10-21-295,-12 25 337,0-2 0,0 2 0,-1-1 0,1-1-1,-1 2 1,1-2 0,-1 2 0,0-2 0,1 2 0,-1-4 0,-1 5 36,1-1 0,0 0 0,0 1 0,0-1 0,-1 0 0,1 1 0,0 0 0,-1-1 0,1 1 0,0-1 0,0 1 0,0-1 0,-1 1 0,1-1 0,-1 1 0,1-1 0,-1 1 0,1 0 0,0 0 0,-1 0 0,1 0 0,-1-1 0,0 1 0,1 0 0,-1 0 0,1-1 0,0 1 0,-1 0-1,-1 0 2,0 0-7,0 0 0,0 0 0,0 0 0,0 0 0,0 0 0,0 1 0,-3 0 1,-4 2 31,2 0 1,-1 1 0,0 0-1,0 1 1,-9 7 0,-35 32 311,37-31-263,-247 210 2627,253-215-2589,-1 0 32,1 1 0,-10 11 0,15-13-59,6-5-38,-1-2-36,0 0 0,0 0 0,0 0 0,0-1 0,1 1 0,-2 0 0,2 0 0,-1 0 0,-1-1 0,3 0 0,9-6-27,1-2 1,13-10-1,-13 9-17,22-18-75,34-36 0,28-38-225,-36 36 18,-43 48 94,0 0-88,0-2-1,-1 0 1,21-32 0,-36 50 285,8-18-160,-10 20 181,0-1 0,1 0-1,-1 0 1,0 0 0,0 0-1,0 1 1,0-1 0,0 0-1,0 0 1,0 0 0,0 0-1,0 1 1,0-1 0,0 0-1,0 0 1,0 1 0,-1-1-1,1 1 1,0-1 0,-1 0-1,1 0 1,-1 0 0,1 1-1,-1-1 1,0 0 2,0 0 1,0 0-1,1 0 0,-2 0 0,1 1 0,0 0 0,0-1 1,0 1-1,0-1 0,0 1 0,0 0 0,0-1 1,0 1-1,0 0 0,-3 0 0,-18 3-63,3 5 140,-1 0 1,3 1 0,-2 1-1,-24 18 1,35-22-50,-179 140 2032,181-141-1952,-11 11 62,13-11-123,9-9-8,32-26-41,2-2-117,-27 20 125,124-124-299,-118 114-27,0 0 0,-1 0-1,-1-2 1,22-43-1,-34 57 177,-1 2-1,0-1 0,1-1 0,1-12 0,-4 19 139,-1 0 1,0 1-1,1-1 0,-1 0 0,-1 1 0,1-2 0,0 2 1,-2-6-1,1 7 20,1 0 1,0-1 0,-1 1-1,1 1 1,-1-2 0,0 1-1,1 0 1,-1 1 0,0-2-1,0 1 1,0 0 0,1 0-1,-2 1 1,1-1 0,1 0-1,-1 1 1,-1-1 0,1 0-1,-2 0 1,2 1 8,-1 0 0,0-1-1,0 1 1,0-1 0,1 1-1,-1 0 1,0 0 0,0 0-1,1 1 1,-2-1 0,-2 1 0,-20 10 200,9-2 119,0 2 0,1 0 0,-23 21 0,18-15-23,-1 0-98,11-9-78,0 0 0,1 1-1,-17 18 1,26-27-149,-1 1-1,1-1 1,0 1 0,0 0-1,0-1 1,-1 1 0,1-1-1,0 0 1,-1 1 0,1-1-1,0 1 1,0 0 0,-1 0 0,1-1-1,0 0 1,0 1 0,0-1-1,0 1 1,0 0 0,0 1-1,1-2-20,-1 0-1,1 0 1,-1 1 0,1-1-1,-1 1 1,0-1-1,0 0 1,1 1 0,-1-1-1,1 0 1,0 0-1,-1 1 1,0-1 0,0 0-1,1 0 1,0 0-1,-1 0 1,1 0 0,0 0-1,-1 0 1,0 0-1,1 0 1,-1 0 0,2 0-1,2-1-356,-1 0 0,1 0 0,0 0 0,0 1 0,0-2 0,0 0 0,6-3 0,26-19-1826,-34 21 2014,56-42-6221</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62"/>
    </inkml:context>
    <inkml:brush xml:id="br0">
      <inkml:brushProperty name="width" value="0.1" units="cm"/>
      <inkml:brushProperty name="height" value="0.1" units="cm"/>
      <inkml:brushProperty name="color" value="#66CC00"/>
    </inkml:brush>
  </inkml:definitions>
  <inkml:trace contextRef="#ctx0" brushRef="#br0">160 7763 6240,'-14'-13'7046,"14"12"-6892,-1 0 1,1 0 0,-1 1-1,0-1 1,0 0 0,0 1-1,1-1 1,-2 0-1,1 1 1,1-1 0,-1 1-1,0 0 1,0 0-1,0 0 1,0 0 0,0-1-1,0 1 1,0 0 0,0 0-1,-1 0 1,2 1-138,0-1 1,0 0-1,0 0 1,0 0-1,0 0 1,-1 0-1,1 0 1,0 0-1,0 0 0,0 0 1,0 0-1,0 0 1,0 0-1,0 0 1,0 0-1,-1 0 1,1 0-1,0 0 1,0 0-1,0 0 1,0 0-1,0 0 1,-1 0-1,1 0 0,0 0 1,0 0-1,0 0 1,0 0-1,0 0 1,0 0-1,0 0 1,0 0-1,0 0 1,0 0-1,0 0 1,0 0-1,0 0 0,-1 0 1,1 0-1,0 0 1,0 0-1,0 0 1,0 0-1,0 0 1,0 0-1,0 0 1,-1 0-1,1 0 1,0 0-1,0 0 1,0 0-1,0 0 0,0-1 1,0 1-1,1-8 362,0 4-124,-8-141 1233,-13 8-362,15 101-721,2 20-234,-8-56 306,-5-126 0,16 178-475,-2-53 103,2 7-51,1 27 79,3-3-144,-2 23-150,-1 15 159,0 1 0,-1-1 0,0 0 0,0-1-1,0 1 1,0-4 0,-6-41 183,5 34-108,0-2 0,-7-24 0,4 21-79,2-1 1,-1 0-1,3 0 0,1-37 1,0 11-84,-1-228 334,0 272-245,0 1 1,0-1-1,1 1 1,-1-2-1,1 2 1,-1-1-1,1 1 1,0-1-1,0 1 1,2-3-1,4 17-266,-3-2 155,0 0 1,-1 0 0,-1 1 0,0-1 0,1 0 0,-1 13 0,-1-6-47,13 97-382,-3 141 0,-21 13 363,-7-97-138,16-164 217,1-8 30,0-14-22,1 4 16,-10-124 70,3 74 108,-11-187 220,7 13-117,10 39 153,1 84 393,-1 111-745,0 1 0,0-1 0,0 0 0,0 1 0,0-1 1,0 1-1,0-1 0,0 1 0,0 0 0,0 0 0,0-1 0,1 1 1,-1-1-1,0 1 0,0-1 0,0 1 0,1-1 0,-1 1 0,0 0 1,0-1-1,1 1-3,-1 0 0,0 0 0,1 0 1,-1 0-1,0 1 0,0-1 0,1 0 1,-1 0-1,0 0 0,0 0 1,0 0-1,0 0 0,1 0 0,-1 0 1,0 0-1,0 0 0,1 0 0,-1 1 1,0-1-1,0 0 0,0 1 0,1-1 1,-1 1-1,2 1-17,0 2 0,0-1 0,0 0 1,1 6-1,0-1 79,5 18-143,0 0 1,5 30 0,16 171-369,-21-146 363,18 283-161,-19-236 162,-3-69 102,-3-1 1,-7 69-1,6-126-31,0-1 0,0 0 1,0 1-1,0 0 1,0 0-1,0 0 0,0 0 1,0-1-1,-1 1 1,1-1-1,-1 1 0,1 0 1,0 0-1,-1 0 0,0-1 1,1 0-1,0 1 1,0-1-1,-1 1 0,-1 0 1,-5-3-41,4 1 16,-2-1-17,5 5 70,1 11 81,-1-6-45,0-13-28,0-19 3,-11-141 581,-2-34-304,10 33-124,3 112-124,-5-173 371,-4 21-22,-1-18-394,9 166 68,1 0-1,4-2 0,2 2 0,17-80 0,-15 95-46,-1 1 0,1-56 0,-5-88 188,-3 138-65,0-5-162,-1-13-69,10-90 0,-1 86-201,-1-84 0,-2 277-896,1-3 11,-11 738 245,3-823 976,-8 48 0,9-76-47,-1 4 2,2-11-17,0 0 0,0 0 0,0 0 0,0 0 0,0 1 0,0-1 0,0 0 0,0 0 0,0 0 1,0 1-1,0-1 0,0 0 0,0 0 0,0 0 0,0 0 0,-1 1 0,1-1 0,0 0 0,0 0 0,0 0 0,0 0 0,0 0 0,-1 0 0,1 0 1,0 1-1,0-1 0,0 0 0,-1 0 0,1 0 0,0 0 0,0 0 0,0 0 0,-1 0 0,1 0 0,0 0 0,0 0 0,0 0 0,0 0 1,0 0-1,0 0 0,0 0 0,-3-7 72,0-7 86,-2-29 0,-5-133 310,10-83-188,14 21-170,-5 105 75,-7-42 458,-11-21-383,-7 8 218,6-2-710,10 185 224,-1-165 354,10-59-508,-7 198 133,1-1 0,9-39 1,-10 60-18,-1 6 61,-1 0 0,1 1 0,0-1 0,0 1 0,3-7 0,0 19-395,-2 3 320,-2 0 1,0 20 0,-1-8 10,1 81-135,7 277-569,-5-331 745,6 45-447,-7-90-1,0-9 300,-3-16 79,2 17 43,-11-184-208,-1-28 299,-5 6 90,-2 9-112,0 2 284,16 154-208,1 0 0,2 0 1,8-58-1,-6 88-110,7-19-1,-6 23-2,1 1-31,-4 9 29,0 0 0,0 0 1,0 0-1,0 0 0,0 0 1,1 0-1,-1 0 0,0 0 1,0 0-1,0 0 0,1 0 1,-1 0-1,0 0 0,0 0 1,0 0-1,0 0 0,1 0 1,-1 0-1,0 0 0,0 0 1,0 0-1,0 0 0,0 0 0,0 0 1,0 0-1,0 0 0,0 0 1,0 0-1,0 0 0,0 0 1,1 0-1,-1 0 0,0 0 1,0 1-1,0-1 0,1 2-3,1 0 0,-2 0 0,1 0 0,0 0 0,-1 0 0,1 4-1,4 22-47,-2 0-1,0 30 0,-4 60-37,0-75 87,-16 239 111,8-242-416,0-287-257,0-52 438,10 188 160,0-48 192,-4 72 210,-2-104 428,5 182-713,0 0-1,-1-1 1,-1 1-1,1 0 1,-6-14-1,4 10-142,3 13-6,0 0 0,0 0 0,0-1 0,0 1-1,0 0 1,0 0 0,0-1 0,0 1 0,-1 0-1,1 0 1,0-1 0,0 1 0,0 0 0,0 0-1,0-1 1,0 1 0,0 0 0,0 0 0,0 0 0,0 0-1,0 0 1,0 0 0,0-1 0,1 1 0,-1 0-1,0 0 1,0 0 0,0-1 0,0 1 0,0 0-1,0 0 1,0-1 0,0 2 4,1 0 0,-1 0 0,1-1 1,-1 0-1,0 1 0,1 0 0,-1 0 0,0 0 0,0-1 0,0 1 1,0 0-1,0 0 0,0 1 0,0 1-14,4 42-194,5 77 195,-14 133-66,4-200-186,0-50 143,0-3 19,0-5-138,-6-55-67,-3-85 90,6 84 124,-11-225 165,-26-139 394,38 407-460,1 1 2,1-1 0,-1 0 0,2 1 0,1-17 0,-2 13-75,1 17 57,1 5 22,0 3 20,9 42 27,-1 0 0,2 69 0,-8-80-51,30 350-517,-30-372-76,-6-29 454,0-27 0,1 1 48,-4-138-37,13-37 138,-7-19 262,-5 91 101,1-47 43,5 85 213,3 113-384,0 8-293,0 0 0,-2 1 0,-1-1 1,2 31-1,-3-30 34,-3 428 152,2-422-459,2-45 44,-4-217 26,-8-48 240,-5 1 166,11 198-256,-19-191 126,21 269-102,3 7 31,0 6 24,8 31-4,-1 0-1,5 62 0,-6 71 9,-5-142 51,1 299-327,-3-381 48,-1-243-218,3-77 374,-2 207 334,-5 31 145,5 136-389,1 1 0,0-2 0,0 2 0,0-1 0,0 1 0,1-1 0,-1 1 0,0 0 0,1-2 0,0 2-1,0-1 1,0 2 0,0-2 0,0 1 0,0-1 0,1 1 0,-1 0 0,3-3 0,-4 5-7,0 0-1,0-1 1,1 1 0,-1 0-1,1 0 1,-1 0 0,1 0-1,0 0 1,-1 0-1,0-1 1,0 1 0,1 0-1,0 0 1,-1 0 0,1 0-1,-1 0 1,0 0 0,1 0-1,-1 0 1,1 0 0,0 1-1,-1-1 1,1 0 0,-1 0-1,0 0 1,0 0-1,1 0 1,0 1 0,0 0 2,0-1 0,0 1 0,0 0 1,0-1-1,-1 1 0,1 1 0,0-1 1,0 0-1,-1-1 0,1 1 0,-1 1 0,2 0 1,1 9 49,-1 1 0,0-1 1,1 0-1,-2 0 1,-1 1-1,1 11 0,-1-6 40,3 71 59,-11 116 0,8-200-514,-1-7 165,0-20 81,0-4 21,-2-187-68,2-43 165,1 218 1,-4-256 335,1 219 54,-3 149-1024,10 4-2699,2-43 1547</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63"/>
    </inkml:context>
    <inkml:brush xml:id="br0">
      <inkml:brushProperty name="width" value="0.1" units="cm"/>
      <inkml:brushProperty name="height" value="0.1" units="cm"/>
      <inkml:brushProperty name="color" value="#66CC00"/>
    </inkml:brush>
  </inkml:definitions>
  <inkml:trace contextRef="#ctx0" brushRef="#br0">78 1 7392,'-2'3'417,"0"1"1,1-1-1,0 0 1,0 0 0,0 1-1,0-1 1,0 0-1,1 7 1,0 31-474,1-17 1202,1 17-144,2 0-1,14 63 1,2 19-226,5 254 164,-20 2-606,1-206-30,-7-151-379,1-21 58,0 0 0,0 0 0,0 0 0,-1-1 0,1 1 0,0 0 1,0 0-1,0-1 0,0 1 0,0 0 0,-1-1 0,1 1 0,-1 0 0,1-1 0,-1 1 0,1 0 0,0 0 0,-1-1 0,1 0 0,-1 1 0,-1 0 0,2-1 11,0 0 0,0 0 0,0 0 0,-1 0 0,1 0-1,0 0 1,0 0 0,-1 0 0,1 0 0,0 0 0,0 0-1,-1 0 1,1 0 0,0 0 0,0 0 0,0 0 0,0 0-1,0 0 1,0-1 0,-1 1 0,1 0 0,0 0 0,0 0-1,0 0 1,-1-1 0,1 1 0,0 0 0,0 0 0,0 0 0,0 0-1,-1 0 1,-2-6-71,0 0-1,1 0 1,-1 0 0,0 0-1,-1-10 1,-8-32-48,-7-68 0,-4-123-115,19 52 202,20-203 1,-16 386-4,3-21 439,-2 25-192,-1 1-11,3 15 49,21 416-8,-25-1-13,-3-332-312,2-78-161,-1 1 1,-7 30 0,10-52 238,0 1 0,0 0 0,0 0 0,-1 0 0,1-1 0,0 0 0,0 1 0,-1 0 0,1 0 0,-1-1 0,1 1 0,0 0 0,-1-1 0,1 0 0,0 1 0,-1-1 0,1 1 0,-1 0 0,1-1 0,-1 1 0,1-1 1,-1 0-1,1 0 0,-1 0 0,0 1 0,0-1 0,0 0-3,0-1 1,0 1-1,0 0 1,0-1-1,0 0 1,0 0-1,0 0 1,0 1 0,0-1-1,1 0 1,-1 0-1,0-1 1,0 2-1,1-1 1,-1-1-1,0 1 1,1 0-1,-1 0 1,0-2 0,-4-11-102,0-1 1,0 0 0,1-1 0,-2-24 0,-21-239-3091,22 168 1749</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64"/>
    </inkml:context>
    <inkml:brush xml:id="br0">
      <inkml:brushProperty name="width" value="0.1" units="cm"/>
      <inkml:brushProperty name="height" value="0.1" units="cm"/>
      <inkml:brushProperty name="color" value="#66CC00"/>
    </inkml:brush>
  </inkml:definitions>
  <inkml:trace contextRef="#ctx0" brushRef="#br0">824 1289 5728,'3'-11'697,"0"0"0,1 2-1,0-2 1,0 1 0,7-11 0,-6 4 2449,-5 11-1616,0 10 98,-3 1-1373,1 1 0,-1 0 0,1 0 0,-1-1 0,-1 0 0,1 0 0,-1 0 0,-7 7 0,3-3 3,-1-1 0,1 0 1,-18 10-1,16-12-101,0 0 0,-13 5 0,18-10-172,1 1 0,-1 0 0,0-2 0,1 1 1,-2 0-1,2 0 0,-10-1 0,14 0 9,0 0 0,-1 0 0,1 0 1,-1 0-1,0 0 0,1 0 0,-1 0 0,1 0 1,0-1-1,-1 1 0,1 0 0,-1 0 1,0-1-1,1 1 0,0 0 0,0-1 0,-1 1 1,1 0-1,-1 0 0,1 0 0,-1-1 1,1 1-1,-1-1 0,1 0 0,0 0-5,0 1 0,0-1 0,0 0 0,0 1 0,0-1 0,0 0 0,0 0 0,0 1 0,0 0 0,0-1 0,1 0 0,-1 1 0,0-1 0,1 0 1,-1 1-1,1-1 0,0 0 0,3-4-77,1-1 1,0 1 0,5-5 0,-5 6 47,35-30-513,0 1 0,76-43 0,-102 66 456,-2 3-58,-12 8 96,-8 7 29,-13 15 179,-1-2-1,-1 0 1,-1-2 0,-1-1-1,0-2 1,-1 0 0,-44 18-1,-3-4 679,72-30-825,1 0 1,-1 1-1,1-1 0,0 0 0,-1 0 0,1 0 1,0 0-1,0 0 0,-1 0 0,1 0 1,-1 0-1,1 0 0,0 0 0,-1 0 0,1 0 1,-1 0-1,1 0 0,0-1 0,0 1 1,-1 0-5,1 0 0,0-1 0,0 1 0,0 0 0,0-1 0,0 1 0,0 0 0,0 0 0,0 0 0,0 0 0,0 0 0,0 0 0,0-1 0,0 1 0,0 0 0,0 0 0,0-1 0,0 1 0,0 0 0,0 0 0,0-1 0,0 1 0,0 0 0,1 0 0,-1-1 0,0 1 0,0 0 0,0 0 0,0 0 0,0 0 0,0 0 0,0 0 0,6-6-75,-1 1 1,1 0-1,-1 0 1,1 1 0,1 0-1,9-6 1,6-3-163,2-4 25,167-117-2782,-189 132 2939,11-9-376,-13 11 427,0 0 1,0-1-1,1 1 1,-1 0-1,0 0 0,0-1 1,0 1-1,0 0 0,0-1 1,1 1-1,-1 0 1,0 0-1,0-1 0,0 1 1,0 0-1,0 0 0,0 0 1,0 0-1,0-1 1,0 1-1,0 0 0,0 0 1,0-1-1,0 1 0,0 0 1,0-1-1,-1 1 1,1 0-1,0-1 0,0 1 1,0 0-1,0 0 0,0 0 1,-1 0-1,1 0 1,0 0-1,0 0 0,-1-1 1,1 1-1,0 0 0,0 0 1,-1 0-1,1-1 1,0 1-1,0 0 0,0 0 1,0 0-1,0 0 1,-1 0-1,1 0 0,0 0 1,0 0-1,-1 0 0,1 0 1,0 0-1,-1 0 1,1 0-1,-6-1 88,0 0 0,0 1-1,0 0 1,0 1 0,0 0 0,0 0 0,0 0-1,-6 3 1,-6-1 131,-243 66 2155,213-55-1568,41-11-664,6-3-113,0 1 0,0-1 0,0 1 0,0-1-1,-1 0 1,1 1 0,0-1 0,0 0 0,0 0 0,0 0 0,-1 0 0,1 0 0,0 0 0,-1 0 0,2 0-23,0 0 1,0-1-1,0 1 0,-1 0 0,1 0 1,0 0-1,0 0 0,0 0 1,0 0-1,0 0 0,0 0 0,0 0 1,0-1-1,0 1 0,0 0 1,0 0-1,0 0 0,0 0 0,0 0 1,0 0-1,0 0 0,0 0 1,0-1-1,0 1 0,0 0 0,0 0 1,0 0-1,0 0 0,0 0 1,0 0-1,0 0 0,0 0 0,0 0 1,0 0-1,0 0 0,1 0 0,-1 0 1,0 0-1,0 0 0,0 0 1,0 0-1,0 0 0,0 0 0,0 0 1,0 0-1,0 0 0,0-1 1,0 1-1,0 0 0,0 0 0,0 0 1,0 0-1,0 0 0,0 0 1,0 0-1,1 0 0,12-9-306,0 0 1,0 1-1,0 2 0,24-11 1,-14 8-172,27-13-395,52-24-1653,-82 33 1938,-15 6 290,-5 7 289,0-1 1,0 1-1,-1 0 0,1-1 0,0 1 1,0 0-1,0 0 0,0 0 1,-1 0-1,1 0 0,0-1 0,0 1 1,-1 0-1,1 0 0,0 0 0,0-1 1,0 1-1,0 0 0,0 0 1,-1 0-1,1 0 0,0 0 0,-1-1 1,1 1-1,0 0 0,-1 0 1,1 0-1,0 0 0,0 0 0,0 0 1,-1 0-1,-16-1 185,-1 0 1,1 1-1,-1 2 0,-23 4 0,11-2 25,-9 0 340,1 3 0,0 1-1,0 2 1,-66 26 0,185-62-1022,-66 21 249,30-10-581,-41 13 662,0 0-1,0 0 1,-1 0 0,1-1 0,0 1-1,0-1 1,5-6 0,-9 9 137,0 0 0,1 0 0,-1-1 0,0 1 0,0 0 0,0 0 0,0 0 0,1 0 0,-1 0 0,0 0 0,0-1 0,0 1 0,0 0 0,0 0 0,0-1 0,0 1 0,0 0 0,0-1 0,0 1 0,0 0 0,0-1 0,0 1 0,0 0 0,0 0 0,0-1 0,0 1 0,0 0 0,0 0 0,0 0 0,0 0 0,0 0 0,-1-1 0,1 1 0,0 0 0,0 0 0,0-1 0,0 1 0,-1 0 0,1 0 0,0-1 0,0 1 0,-10-5-353,3 4 283,-2-1 1,0 1-1,2 0 0,-2 1 1,-15 1-1,9 0 99,-80 8 965,4-1 353,7-5 228,76-4-1278,7 1-280,1 0 0,0 0 0,0 0-1,0-1 1,0 1 0,0 0 0,0 0 0,0 0 0,0 0 0,0 0 0,0 0 0,0 0 0,0 0 0,0 0 0,0 0 0,0-1 0,0 1 0,0 0 0,0 0 0,0 0 0,0 0-1,0 0 1,0 0 0,0 0 0,0 0 0,0 0 0,0 0 0,0-1 0,0 1 0,0 0 0,0 0 0,0 0 0,0 0 0,0 0 0,0 0 0,0 0 0,0 0 0,0 0 0,0 0-1,0 0 1,0 0 0,1 0 0,-1 0 0,0 0 0,0 0 0,0 0 0,0 0 0,0 0 0,0 0 0,0 0 0,15-9 186,-5 4-193,38-26-813,-47 30 765,1 0 0,-1 0-1,0 0 1,1 0 0,-1-1-1,0 2 1,1-2 0,0-1-1,-2 3 44,0-1 0,1 1 0,-1 0 0,0-1-1,0 1 1,0 0 0,0-1 0,0 1 0,0 0-1,0-1 1,0 1 0,0 0 0,0 0 0,0 0 0,0-1-1,0 1 1,0 0 0,0-1 0,0 1 0,0-1-1,0 1 1,0 0 0,0-1 0,0 1 0,0 0 0,0-1-1,0 1 1,0 0 0,-1 0 0,1 0 0,0 0-1,0-1 1,-1 1 0,1 0 0,0 0 0,-1-1 0,1 1-1,0 0 1,0 0 0,0 0 0,0-1 0,-1 1-1,1 0 1,0 0 0,-1 0 0,1 0 0,0 0 0,-1 0-1,1 0 1,0 0 0,0 0 0,0 0 0,-1 0-1,0 0 1,-21-3-76,-41 0 0,-7-1 1170,61 4-827,8 0-173,-1 0 1,1 0 0,-1 1 0,0-2-1,1 1 1,-1 0 0,1 0 0,-5-1-1,7 1-76,-1-1 0,0 1 0,0-1 0,0 1 0,1 0 0,-1-1 0,0 1 0,0 0 0,1-1 0,-1 1-1,0 0 1,0 0 0,0 0 0,0 0 0,1-1 0,-1 1 0,0 0 0,1 0 0,-1-1 0,1 1-1,-1 0 1,1 0 0,-1 0 0,0 0 0,0 0 0,0-1 0,1 1 0,33-9-154,-21 6-98,1-1 0,15-7 1,-26 9 128,0 1 0,0-1 1,0 0-1,4-3 1,-7 5 103,1 0-1,-1 0 1,0-1 0,0 1 0,0 0-1,0 0 1,0 0 0,0-1 0,0 1-1,0 0 1,1-1 0,-1 1 0,0 0-1,0 0 1,0-1 0,0 1-1,0 0 1,0-1 0,0 1 0,0 0-1,0 0 1,0 0 0,0 0 0,0 0-1,0-1 1,0 1 0,0-1 0,0 1 2,-1-1 0,1 0 0,0 1 0,-1-1 0,0 1 0,1 0 1,-1 0-1,0 0 0,1-1 0,0 1 0,-1 0 0,0 0 0,0-1 0,1 1 1,0 0-1,-2 0 0,-9-2 143,1 2 0,-21 0 0,6 1 176,-79 6 632,98-7-714,10-4-126,11-1-118,19-8-169,-2 0 0,1-2 1,58-38-1,-82 46 65,0 0 0,12-10 0,-19 14 70,0 1 0,1-1-1,-1 0 1,-1 0 0,2 0-1,-2 1 1,2-2 0,-2 1 0,0 0-1,0-1 1,3-5 0,-4 8 36,0 1-1,0-1 1,0 0 0,0 0-1,0 0 1,0 1 0,0-1-1,0 0 1,-1 0 0,1 0-1,0 0 1,-1 1 0,1-1-1,-1 0 1,1 0 0,-1 0 0,1 0-1,0 1 1,-1 0 0,1-1-1,-1 0 1,0 1 0,1-1-1,-1 0 1,1 1 0,-1 0-1,0 0 1,1-1 0,-1 1-1,0-1 1,0 1 0,-1-1 0,-3 0 44,1 0 0,-1 0 0,-9-2 1,-2 3 214,-27 2 1,3 0 824,41-4-630,8-3-267,11-6 3,-8 6-193,0-1-1,0-1 0,20-15 1,-26 17-85,-1 0 0,0 0 1,1 0-1,-1-1 0,0 1 0,0-2 1,-2 1-1,8-13 0,-10 18 73,0-1-1,-1 1 1,1 0-1,-1 0 1,0-1-1,0 1 1,1 0 0,-1-1-1,0 1 1,0 0-1,0 0 1,0-1-1,0 0 1,0 2-1,-1-2 1,1 1-1,0-1 1,0 2 0,0-2-1,-1 1 1,0 0-1,1 0 1,-1-1-1,1 1 1,-1 0-1,-1-1 1,-1-2-38,-1 1-1,1-1 1,-1 2-1,0-2 1,-6-2 0,2 1 126,5 3-23,-1 1 1,1-1-1,-1 0 0,1 1 1,-6-1-1,6 1 38,-1 0-1,0 0 0,0-1 1,1 0-1,-4-2 1,7 4-63,0 0 0,-1 0 0,1 0-1,0 0 1,0 0 0,-1-1 0,1 1 0,0 0 0,0-1 0,0 1 0,0 0 0,0-1-1,-1 1 1,1 0 0,0-1 0,0 1 0,0 0 0,0-1 0,0 1 0,0 0 0,0 0-1,0 0 1,0-1 0,0 1 0,0 0 0,1-1 0,-1 1 0,0 0 0,0-1 0,0 1-1,0 0 1,0-1 0,1 1 0,-1 0 0,0 0 0,0-1 0,1 1 0,-1 0 0,0 0 0,0 0-1,0 0 1,0 0 0,0 0 0,1-1 0,14-12 451,-10 9-394,-1 1-96,-1 1 17,-1 0 0,0 0 0,0 0 0,1 0 0,-2 0 0,1-1 1,0 1-1,2-5 0,-4 7-14,0-1 0,0 1 1,0-1-1,0 1 0,-1-1 1,1 0-1,0 1 0,0-1 1,0 0-1,0 1 0,0 0 1,0-1-1,-1 1 0,1-1 1,-1 0-1,1 1 0,0-1 1,-1 1-1,1-1 0,-1 1 0,1 0 1,-1-1-1,-10-7-15,-16-2-286,-2-1 477,29 11-153,0 0 0,0 0-1,0 0 1,1 0 0,-1 0 0,0 0-1,0-1 1,0 1 0,0 0-1,0 0 1,0 0 0,0 0 0,0 0-1,0 0 1,0 0 0,0 0 0,0 0-1,0 0 1,0 0 0,0 0-1,0 0 1,0 0 0,0 0 0,0 0-1,0 0 1,0 0 0,0 0 0,0 0-1,0 0 1,0 0 0,0 0 0,0 0-1,0 0 1,0-1 0,0 1-1,0 0 1,0 0 0,0 0 0,0 0-1,0 0 1,0 0 0,0 0 0,0 0-1,0 0 1,0 0 0,0 0-1,0 0 1,0 0 0,0 0 0,0 0-1,0 0 1,0 0 0,0 0 0,0 0-1,0 0 1,0 0 0,0 0 0,-1 0-1,1 0 1,0 0 0,0 0-1,0 0 1,0 0 0,0 0 0,0 0-1,6-1-36,11 0-49,-8 1 62,20-3-339,-29 3 346,1 0 0,-1 0-1,0 0 1,0 1 0,0-1-1,0 0 1,0 0 0,0 0 0,0 1-1,0-1 1,0 0 0,0 0-1,0 0 1,0 1 0,0-1-1,0 0 1,0 0 0,0 1 0,0-1-1,0 0 1,0 0 0,0 0-1,0 1 1,0-1 0,0 0-1,0 0 1,0 0 0,0 0 0,0 0-1,-1 0 1,1 0 0,0 0-1,0 0 1,0 1 0,0-1-1,0 0 1,-3 3-24,1-2-1,-1 2 1,1-2-1,-1 1 0,0 1 1,0-3-1,0 2 1,-5 1-1,-27 7 166,9-6 336,0 0 0,-34-1 1,60-3-450,-1 0 1,1 0-1,0 0 1,-1 0-1,1 0 1,0 0-1,-1 0 1,1 0-1,0 0 0,0 0 1,0 0-1,-1 0 1,1 0-1,0 0 1,-1 0-1,1 0 1,0 0-1,-1 0 1,1-1-1,0 1 1,0 0-1,0 0 0,0 0 1,0-1-1,-1 1 1,1 0-1,0 0 1,-1-1-1,2 1 1,-1 0 0,0-1 0,1 1 0,-1 0 0,0-1 0,0 1 0,0 0 0,1-1-1,-1 1 1,1 0 0,-1 0 0,0-1 0,1 1 0,-1 0 0,0 0 0,0 0 0,1-1 0,-1 1 0,2 0-1,30-8 132,62-15-302,-85 22-64,-1-1 0,1 0 0,-1 0 0,0-2 0,13-5 0,-21 9 217,0 0 0,0 0-1,0 0 1,0 0 0,0 0 0,0 0 0,-1 0 0,1 0-1,0 0 1,0 0 0,0 0 0,0 0 0,0 0 0,0 0-1,0 0 1,0 0 0,0 0 0,0 0 0,0 0 0,0-1-1,0 1 1,0 0 0,0 0 0,0 0 0,0 0 0,0 0-1,0 0 1,0 0 0,0 0 0,0 0 0,0 0 0,0 0-1,0-1 1,0 1 0,0 0 0,0 0 0,0 0 0,0 0-1,0 0 1,0 0 0,0 0 0,0 0 0,0 0 0,0 0-1,0 0 1,0-1 0,0 1 0,0 0 0,0 0 0,0 0-1,0 0 1,0 0 0,0 0 0,0 0 0,0 0 0,0 0-1,0 0 1,0 0 0,0 0 0,0 0 0,1 0 0,-1 0-1,0 0 1,0 0 0,0 0 0,0 0 0,0 0 0,0 0-1,-8-2-294,-13 0 148,-6 0 662,26 2-430,-2-1 0,2 1 0,-2-1 0,2 0-1,-1 1 1,0-1 0,1 0 0,-1 0 0,0 0 0,1 0 0,-4-2 0,5 2-54,-1 0 1,1 0-1,0 1 0,0 0 1,-1-1-1,1 0 1,0 0-1,-1 0 1,1 1-1,0-1 0,0 1 1,0-1-1,-1 0 1,1 0-1,0 0 0,0 0 1,0 1-1,0-1 1,1 1-1,-1-1 0,0 0 1,0 0-1,1 1 1,-1-1-1,0 0 0,1-1 1,12-20 55,-6 10-112,-2 3-11,1 1 0,11-13-1,1-4-140,3 1-52,-1-1-196,-19 25 413,-1 0-1,0 0 1,0-1 0,0 1 0,0 0 0,0 0-1,0-1 1,0 1 0,0 0 0,1-1-1,-1 1 1,0-1 0,0 1 0,0 0 0,0 0-1,0 0 1,0 0 0,0-1 0,0 1 0,0 0-1,0-1 1,0 1 0,0-1 0,0 1-1,0 0 1,-1-1 0,1 1 0,0-1 0,0 1 6,0 0 0,-1 0 0,1 0 0,-1 0 0,1-1 0,-1 1 0,1 0 0,-1-1 0,1 1-1,0 0 1,-1 0 0,1 0 0,-1 0 0,0 0 0,1 0 0,-26 2 194,18-1-48,-25 2 270,-36 2 461,67-5-832,1 0 1,1 0 0,-2 0-1,1 0 1,1 0 0,-1 0-1,-1 0 1,1-1-1,1 1 1,-2 0 0,1-1-1,1 1 1,-1-1 0,0 0-1,-1 1 1,2 0-1,-1-1 1,-1-1 0,2 2-11,0-1-1,0 0 1,0 1 0,0-1 0,0 1 0,0-1 0,0 0-1,0 0 1,0 0 0,0 1 0,0 0 0,0-1 0,0 0 0,0 0-1,0 0 1,0 1 0,0 0 0,0-1 0,1 0 0,-1 1-1,1-1 1,-1 0 0,1 1 0,-1-1 0,0 1 0,0 0-1,1-1 1,1 0 0,10-14-294,2 1-1,0 1 1,1 1 0,0 0-1,0 1 1,32-17 0,-22 15-1281,0 2 0,1 2 0,54-14 1,-17 11-3729</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65"/>
    </inkml:context>
    <inkml:brush xml:id="br0">
      <inkml:brushProperty name="width" value="0.1" units="cm"/>
      <inkml:brushProperty name="height" value="0.1" units="cm"/>
      <inkml:brushProperty name="color" value="#66CC00"/>
    </inkml:brush>
  </inkml:definitions>
  <inkml:trace contextRef="#ctx0" brushRef="#br0">809 15 6048,'-2'-2'79,"1"1"1,-1-1-1,0 1 0,0-1 1,1 2-1,-2-1 0,1-1 1,0 1-1,0 0 0,0 1 1,-1 0-1,2-1 0,-2 1 1,1-1-1,0 1 1,-1 0-1,1 0 0,0 0 1,-1 0-1,2 1 0,-1-1 1,-1 1-1,1-1 0,-3 2 1,1-1 289,1 1-1,-1-1 1,0 1 0,-4 2 0,7-4-271,0 1 0,0 0 0,0-1 0,0 0 0,1 1 0,-1 0 1,1-1-1,-1 1 0,0 0 0,0 0 0,1-1 0,0 1 1,-1 0-1,0 1 0,1-1 0,-1-1 0,1 1 0,0 0 0,0 0 1,0 0-1,0 0 0,-1 2 0,2-3-65,-1 1 0,0-1 0,0 0 0,0 0 0,0 0 0,0 1 0,0-1 0,1 1 0,-1-1 0,0 0 0,1 0 0,-1 1 0,0-1 0,1 0 0,-1 0 0,0 1 0,0-1 0,1 0 0,-1 0 0,0 0 0,1 0 0,0 1 0,9 1 104,-9-2-62,16 2 184,-1 0 0,0-1 0,1-1 0,22-4 0,-20 3-104,-2-4 73,-15 4-236,1 0 1,-1 1-1,0 0 0,1-1 0,3 0 1,-14 3 14,0-1 0,1 1 1,-1 0-1,1 1 1,-13 6-1,14-6 67,0 0-1,0 0 0,1 0 1,0 1-1,-1 0 1,1 1-1,0 0 0,0-1 1,-5 8-1,10-12-58,0 0 0,0 1 0,0-1-1,0 0 1,0 0 0,-1 1 0,1-1 0,0 0-1,0 0 1,0 0 0,0 0 0,0 0 0,0 0-1,0 0 1,0 1 0,0-1 0,0 0 0,0 0-1,0 1 1,0-1 0,0 0 0,0 0 0,0 1-1,0-1 1,0 0 0,0 0 0,1 1 0,-1-1-1,0 0 1,0 0 0,0 0 0,0 1 0,0-1-1,0 0 1,0 0 0,10 4 232,8-2-136,17-2-351,-44 8-304,-9 0 474,1 1 0,-33 23 0,32-20 195,16-11-99,1 0-11,-1 1-1,0-2 0,1 1 1,-1 1-1,1-1 0,-1 0 1,1 0-1,0 1 0,-1 0 1,1-1-1,0 1 0,-1 2 1,2-4-10,0 1 0,0-1 0,0 0-1,0 1 1,1-1 0,-1 0 0,1 0 0,-1 0 0,0 0 0,1 0 0,-1 0 0,1 1-1,-1-1 1,0 0 0,0 0 0,0 0 0,1 0 0,-1 0 0,1 1 0,0-1 9,7 2 52,1-1 0,0 0 0,0 0 0,-1-1 1,15-2-1,2 2 38,-22 0-57,15 0-70,-17 0 16,-1 0 0,0 0 0,0 0 0,1 0 0,-1 0 0,0 0 1,1 0-1,-1 1 0,0-1 0,0 0 0,0 0 0,0 0 0,0 0 0,1 0 0,-1 0 0,0 1 0,0-1 1,1 0-1,-1 0 0,0 0 0,0 1 0,1-1 0,-1 0 0,0 0 0,0 1 0,0-1 0,0 0 0,0 0 1,0 0-1,0 0 0,0 0 0,0 1 0,0-1 0,0 0 0,0 1 0,0-1 0,0 0 0,0 0 0,0 1 0,0-1 1,0 0-1,0 1 0,0-1 0,0 0 0,0 1 0,0-1 0,0 0 0,0 0 0,0 0 0,0 0 0,0 0 1,0 1-1,0-1 0,-1 0 0,1 0 0,0 0 0,0 1 0,-1-1 0,-31 38-616,23-30 589,1 0-1,0 1 1,1 0 0,1 1-1,-1-1 1,-7 17-1,14-24 53,0-2 1,-1 2-1,1 0 0,-1-1 1,1 0-1,-1 1 0,1-1 0,0 0 1,0 1-1,0-1 0,0 0 1,0 1-1,0 0 0,1-1 0,-1 0 1,1 1-1,-1-1 0,1 0 0,-1 0 1,0 1-1,1-1 0,0 0 1,0 0-1,-1 1 0,1-1 0,0-1 1,0 2-1,0-1 0,0 0 1,0 0-1,0-1 0,1 2 0,5 3-49,0-2 1,0 1-1,0 0 0,12 3 0,2 1-119,-15-5-4,-1-1-1,0 2 1,-1-1 0,2 0-1,-1 1 1,5 5 0,-9-7 99,0 0 0,0-2 1,0 2-1,0 0 0,1-1 1,-2 1-1,1-1 1,0 0-1,0 2 0,-1-1 1,0-1-1,1 1 0,-1 0 1,1-1-1,-1 1 0,0-1 1,0 2-1,0-1 0,0-1 1,0 1-1,0 0 0,-1 0 1,1 0-1,-1-1 0,0 3 1,-1 3-86,-2-1 1,1 0 0,0 0 0,0 0 0,-9 10-1,-26 25-264,10-12 278,-20 26 348,-44 48 1428,80-91-1415,1-2 0,-2 1-1,-24 14 1,28-20-128,0 0-1,-2-1 1,1 0 0,1 0-1,-2-2 1,-14 4 0,14-5-258,1 1 1,0 1-1,0 0 1,-18 8 0,22-7 62,0-1 1,0 1 0,0 0 0,1 0 0,-1 0 0,1 1 0,0 0 0,-6 8 0,10-12 86,0 0 0,0 0 0,1 1 0,0-2 0,-1 2 1,0 0-1,0-1 0,1 0 0,-1 1 0,1-1 1,0 0-1,0 3 0,0-4 8,0 0 0,0 0 1,0 0-1,0 0 0,0 0 0,0 0 0,0 0 1,0 0-1,0 0 0,1 1 0,-1-1 0,0 0 1,0 0-1,0 0 0,0 0 0,0 0 1,1 0-1,-1 0 0,0 0 0,0 0 0,0 0 1,1 0-1,-1 0 0,0 0 0,0 0 0,0 0 1,0 0-1,1 0 0,-1 0 0,0 0 0,0 0 1,0 0-1,0 0 0,0 0 0,0 0 1,0 0-1,0 0 0,0-1 0,1 1 0,5-2 126,-6 1-122,0 0 0,0 1-1,1-1 1,-1 0 0,1 0-1,-1 0 1,0 0 0,1 1-1,-1-1 1,0 0 0,0 0-1,0 0 1,0 0 0,0 0-1,0 1 1,0-1 0,0 1-1,0-1 1,0 1 0,0 0-1,0-1 1,0 1 0,0 0-1,0 0 1,0 0 0,-1 0-1,1-1 1,0 1 0,0-1-1,0 1 1,0 0 0,-1 0-1,1-1 1,0 1 0,-1 0-1,1-1 1,0 1 0,0 0-1,0 0 1,0 0 0,0-1-1,-1 1 1,1 0 0,0 0-1,-1 0 1,1 0 0,-1 0-1,1 0 1,0 0 0,-1 0-1,1 0 1,0 0 0,0 0-1,0 0 1,-1 0 0,1 0-1,0 0 1,-1 0 0,-21 6 187,-1 2 1,1 0 0,-31 17 0,-60 42 355,99-59-117,11-7-229,9-7-133,43-25 658,-18 11-522,-12 10-197,-15 9-125,0-1 0,0 0 0,-1-1 1,1 2-1,5-7 0,-166 162-554,107-105 696,45-44 37,0-1 85,0 1 0,-7 9 0,12-14-161,0 0-1,0 1 0,0-1 0,0 0 0,0 0 0,0 0 1,-1 0-1,1 0 0,0 0 0,0 1 0,0-1 0,0 0 1,0 1-1,0-1 0,0 0 0,-1 1 0,1-1 0,0 0 0,0 1 1,0-1-1,0 0 0,0 0 0,0 0 0,1 1 0,3 0-456,13-7-891,5-5-687,6-3-4271</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66"/>
    </inkml:context>
    <inkml:brush xml:id="br0">
      <inkml:brushProperty name="width" value="0.1" units="cm"/>
      <inkml:brushProperty name="height" value="0.1" units="cm"/>
      <inkml:brushProperty name="color" value="#66CC00"/>
    </inkml:brush>
  </inkml:definitions>
  <inkml:trace contextRef="#ctx0" brushRef="#br0">115 8 5152,'1'-5'1362,"-1"2"385,-4 8-376,1 0-1001,1 1 0,-1-1 0,1 1 0,0 0 0,-2 6 0,-3 11 39,-13 33 323,-28 77 45,46-126-676,0 1 1,1-1-1,-1 1 0,1 0 0,1-1 1,0 1-1,0 0 0,0 11 0,1-16-57,-1 0 0,1 1 0,0-1 0,0 0 0,0 1 0,0-1 0,0 0 0,1 0 0,0 0 0,-1 0 0,1 0 0,0 0 0,-1-1 0,2 1 0,-1-1 0,0 1 0,1-1 0,-1 1 0,1-2 0,4 4 0,-4-4-50,-2 1 1,1 0-1,0-1 1,0 1-1,0-1 1,-1 1 0,1 0-1,0 0 1,-1 0-1,0 0 1,0 1-1,1-2 1,-1 2-1,-1-1 1,1 1-1,0-1 1,0 0-1,0 0 1,-1 4-1,2 6-104,-1-1 0,-1 0 0,0 13 0,0-10 79,0-3 32,-2 1 1,1-1 0,-2 1 0,1-1-1,-7 18 1,7-25 2,0 1 0,-1 0 1,1-1-1,-3 5 0,2-8-11,2 2-1,-1-1 1,1 1 0,0-1-1,-1 1 1,1-1 0,0 1-1,0 0 1,0-1 0,1 2-1,-1-2 1,0 6 0,0-5-11,1-1 0,0 1 0,1-1 0,-1 1 0,0-1 0,1 1 0,-1-2 0,1 2 0,-1-1 0,1 1 0,0-2 0,0 2 0,0-1 0,0 0 0,1 0 0,-2 0 0,2 0 0,0-1 0,-1 2 0,1-1 0,-1-1 0,1 0 0,0 1 0,0-1 0,0 0 0,3 2 0,8 5 9,-8-6-42,1 2 1,-2-1 0,2 0 0,-2 1 0,1 0 0,0 1 0,4 4 0,-8-8 38,0 1 1,-1 0 0,1-2 0,-1 2 0,1 0 0,-1-1-1,1 0 1,-1 1 0,0-1 0,0 0 0,0 1 0,0 0 0,0-1-1,0 0 1,0 1 0,0-1 0,-1 1 0,1-1 0,-2 3-1,0 3 7,0-1 0,-7 11-1,9-16 6,-9 13-1,0 1 1,-12 13 0,-8 12 11,21-28 61,1-1 0,1 2 0,-6 14 0,12-26-70,-1 0 0,1-1 0,-1 1 0,1 0 0,0 0 0,-1 0 0,1 0 0,0-1 0,0 1 0,0 0 0,0 1 0,0-1 0,0-1 0,0 1 0,0 0 0,0 0 0,1 0 0,-1-1 0,0 2 0,1-1 0,-1 0 0,1 0 0,-1-1 0,0 1 0,0 0 0,1-1 0,0 1 0,0 0 0,-1 0 0,0-1-1,1 1 1,0-1 0,0 1 0,0 0 0,-1-1 0,1 1 0,0-1 0,0 0 0,-1 0 0,1 0 0,0 1 0,0-1 0,0 0 0,-1 0 0,3 1 0,1-1-19,1 1 1,0 0-1,-1-1 0,1 0 1,0-1-1,0 1 0,7-3 1,22-9-70,5-2-100,-7 3-604,-65 37 665,20-16 206,-14 10 1,13-12 53,-35 24 134,44-28-170,0-1 1,1 1-1,0 1 1,0-1-1,0 0 1,0 1-1,-5 9 1,9-14-93,0 1 0,0-1 0,0 0 0,0 0 0,-1 0 0,1 0 0,0 0 1,0 1-1,0-1 0,0 0 0,0 1 0,0-1 0,0 0 0,0 1 0,0-1 0,0 0 1,0 1-1,0-1 0,0 0 0,0 1 0,0-1 0,0 0 0,0 0 0,0 0 0,1 0 1,-1 1-1,0-1 0,0 0 0,0 0 0,1 1 0,7 3 340,18-3-115,-22-1-439,-4 1 188,0 0 0,-1-1 0,0 0 0,1 1 0,-1 0 0,0 0 1,1 0-1,0 0 0,0-1 0,-1 1 0,1 1 0,-1-1 0,1-1 1,0 1-1,0 0 0,-1 2 0,1-2-18,-4 12-110,3-12 120,0 2 0,0-2 0,1 2 1,-1-2-1,0 2 0,1-1 0,-1 0 0,1 4 0,0-3 34,0 1 1,1 0-1,-1-1 0,1 1 1,0-1-1,-1 1 0,4 5 1,-4-8-17,1 1 1,-1-1-1,0 0 1,0 0 0,1 0-1,-1 1 1,0-2-1,0 2 1,0-1 0,-1 1-1,1-2 1,0 2-1,-1 1 1,-6 19-77,0 1 101,0 31 619,7-53-620,0 0 0,0 0 1,0-1-1,0 1 1,0 0-1,0 0 1,0 0-1,0 0 1,0-1-1,0 1 1,0 0-1,0 0 1,1-1-1,-1 1 0,1 0 1,-1-1-1,1 1 1,-1 0-1,0 0 1,1 0-1,1 0 15,-1 0-1,0 1 0,1-1 1,-1-1-1,0 1 1,1 0-1,-1 0 0,1 0 1,1 0-1,3 0 28,-1 1-1,1-1 1,0-1-1,9 1 1,5-2-174,-9 1 15,0 0 1,12 1 0,-22 0 97,-1-1 0,0 0 0,1 0 1,-1 0-1,1 0 0,-1 1 0,1-1 1,-1 0-1,1 0 0,-1 1 0,0-1 1,0 1-1,0-1 0,1 0 0,-1 0 1,1 0-1,-1 1 0,0-1 0,0 1 1,1-1-1,-1 1 0,0-1 0,0 1 1,0-1-1,0 1 0,0-1 0,0 0 1,0 0-1,0 1 0,0-1 0,0 1 1,0 0-1,0-1 0,0 1 0,0-1 1,0 0-1,0 0 0,0 1 0,0-1 1,0 1-1,0-1 0,0 1 0,0-1 1,-1 1-1,-1 2 74,2 0 0,-2 1 0,0-1 0,-2 5 0,-9 8 293,-14 14 1,-10 15 167,32-39-482,-10 17 51,14-22-84,0 0-1,1 1 1,-1-1-1,1 0 0,0 0 1,-1 1-1,1-1 1,0 0-1,-1 1 0,1-1 1,0 1-1,0-1 1,0 1-1,0-1 0,1 0 1,-1 2-1,1 1 47,1 0-1,0-1 1,-1 0-1,5 7 1,-3-7-13,-1 0 1,0 0-1,-1 1 0,3 5 1,2 2-34,-5-10-34,-1 0 0,1 0 0,0-1 0,-1 1 0,0 0 0,1 0 0,-1 1 0,1-2 0,-1 1 0,0 0 0,1 1 0,-1-2 0,0 1 0,0 1 0,0 1 0,0 3-46,0-1 1,0 1 0,-1-1-1,0 1 1,0 0 0,0 0-1,-3 6 1,-18 46-449,21-54 546,0-1-1,-1 1 1,1 0 0,1 0-1,-1 0 1,1 0 0,-1 0-1,1-1 1,0 1-1,0 1 1,1-1 0,-1 0-1,1-1 1,-1 1 0,4 6-1,-2-4 40,0 0-1,1-1 1,0 0 0,0 0-1,0 0 1,1 0-1,0 0 1,0-1 0,6 6-1,-4-4-47,-3-4-11,0 2 0,0-2-1,0 1 1,0 1-1,4 6 1,-7-10-34,1 2 0,0 0 0,-1-1 0,1 0-1,-1 1 1,0-1 0,0 0 0,1 1 0,-1 0 0,0-1 0,0 1 0,0 0 0,0-2 0,-1 2 0,1 0 0,0-1 0,0 1 0,0-1 0,-1 0 0,-1 4-1,-2 4-10,-1 1-1,-7 9 1,-5 15 291,13-28-151,1 0 0,1 1 0,0 0 1,0-1-1,1 2 0,-1-2 0,0 11 0,2-13-54,0 0-1,0 1 0,0-1 0,1 0 1,0 0-1,1 1 0,-2-1 0,2 0 0,-1 0 1,1 0-1,0 0 0,5 7 0,14 17 193,-18-24-237,1 1 0,-1-1 0,0 0 1,1 0-1,-1 0 0,-1 1 0,0 0 0,1-1 0,-1 1 1,0 0-1,-1 1 0,2 6 0,-2-9-41,-1 1 0,0-1 0,0 1 0,0-1 1,-1 1-1,0-1 0,1 0 0,0 1 0,-2 0 0,1-1 0,0 0 0,0 0 0,-3 5 0,-2 1 47,0 1 0,-14 14 0,12-14 19,-11 15 0,14-17-5,2-3 27,0 0 0,0-1 0,1 1-1,-1 1 1,-2 7 0,5-11-71,-1 0 0,1-1 0,0 1 0,0 0 0,0-1 0,0 2 0,0-2 0,0 1 0,0 0 0,0-1 0,1 1 0,-1 0 0,1-1 0,0 1 0,-1 0 0,1-1 0,0 1 0,0-1 0,-1 1 0,1 0 0,0-1-1,3 3 1,29 28-5164,-20-20-1739</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67"/>
    </inkml:context>
    <inkml:brush xml:id="br0">
      <inkml:brushProperty name="width" value="0.1" units="cm"/>
      <inkml:brushProperty name="height" value="0.1" units="cm"/>
      <inkml:brushProperty name="color" value="#66CC00"/>
    </inkml:brush>
  </inkml:definitions>
  <inkml:trace contextRef="#ctx0" brushRef="#br0">226 1519 2080,'5'0'295,"0"1"0,0-1 0,10 5 0,-11-4-49,2 0 0,-2 1 1,11-1-1,51 1 3295,-63-2-3206,-1 0 849,-5 2-271,0-1-907,-12 7 853,0-3 0,-29 9 0,23-9-498,-6 4 267,-1-4-1,-36 5 1,50-10-116,13 0-505,1 0 0,0 0 0,0 0 0,0 0 0,0 0 1,0 0-1,0 0 0,0 0 0,0 0 0,0 0 0,0 0 0,0 0 0,0 0 0,0 0 0,0 0 1,0 0-1,0 0 0,-1 0 0,1 0 0,0 0 0,0 0 0,0-1 0,0 1 0,0 0 1,0 0-1,0 0 0,0 0 0,0 0 0,0 0 0,0 0 0,0 0 0,0 0 0,-1 0 1,1 0-1,0 0 0,0 0 0,0 0 0,0 0 0,0 0 0,0-1 0,0 1 0,0 0 1,0 0-1,1 0 0,-1 0 0,0 0 0,0 0 0,0 0 0,0-1 0,0 1 0,0 0 0,0 0 1,0 0-1,0 0 0,0 0 0,7-7 119,10-7-79,75-35 197,-17 9 39,78-43 496,-148 81-709,-4 1-46,0 1 1,1-1-1,-1 0 1,1 1-1,-1 0 1,0-1-1,1 0 1,-1-1-1,0 1 1,0 1-1,0-1 1,0-1-1,0 1 1,1-2-1,-2 3-16,0 0-1,0-1 1,0 1-1,0 0 0,0 0 1,0 0-1,0 0 0,0-1 1,0 1-1,0 0 0,0 0 1,0 0-1,0 0 0,0 0 1,0 0-1,0 0 0,0 0 1,0 0-1,0 0 0,0 0 1,0 0-1,-1-1 0,1 1 1,0 0-1,0 0 0,0 0 1,0 0-1,-1 0 1,1 0-1,0 0 0,0 0 1,0 0-1,0 0 0,-1 0 1,1 0-1,0 0 0,0 0 1,0 0-1,0 0 0,-1 0 1,1 0-1,0 0 0,0 0 1,0 0-1,-7 1 26,0-1 0,0 2 0,0 0 0,0 0 0,0 1 0,-6 2 0,-18 7-3,-151 49 712,166-55-654,11-3-41,0-1 1,-1 1 0,0-2-1,0 1 1,0-1-1,-6 1 1,12-2-47,0 0 0,0 0 0,0 0 0,0 0 0,0 0 0,0 0 0,0 0 0,0 0 0,0 0 1,0 0-1,1 0 0,-1 0 0,0 0 0,0 0 0,0 0 0,0 0 0,0 0 0,0 0 0,0 0 0,0 0 0,0 0 0,0 0 0,0 0 0,0 0 0,0 0 0,0 0 0,0 0 0,0 0 0,0 0 0,0 0 0,0 0 1,0 0-1,0 0 0,0-1 0,0 1 0,0 0 0,0 0 0,0 0 0,0 0 0,0 0 0,0 0 0,0 0 0,0 0 0,0 0 0,0 0 0,0 0 0,0 0 0,0 0 0,0 0 0,0 0 0,0 0 0,0 0 0,0-1 0,0 1 1,0 0-1,0 0 0,0 0 0,0 0 0,0 0 0,0 0 0,-1 0 0,1 0 0,0 0 0,0 0 0,0 0 0,0 0 0,0 0 0,0 0 0,0 0 0,5-5-19,8-4-53,70-39 16,-7 5 196,-63 34-218,-1 0-1,1-1 1,16-17-1,-26 26 55,-2-2 0,1 1-1,0 0 1,0-1 0,-1 1 0,0 0 0,1-1-1,1-4 1,-3 7 12,0-1-1,0 0 1,0 0-1,0 0 1,0 1-1,0-1 1,0 0 0,0 0-1,0 1 1,0-1-1,0 0 1,0 1-1,0-1 1,0 0-1,-1 0 1,1 1 0,-1-1-1,1 0 1,0 1-1,-1 0 1,1-1-1,0 0 1,-1 0-1,1 1 1,-1-1 0,0 1-1,1 0 1,-1 0-1,1-1 1,0 1-1,-1-1 1,0 1 0,0-1-1,1 1 1,-1 0-1,1 0 1,-1-1-1,0 1 1,-1 0-1,-4-1 14,-1-1 0,0 1-1,1 1 1,-1-1-1,-11 2 1,-37 7-1,43-6 20,-37 8 302,30-5 0,-1-2-1,-35 3 1,54-6-310,1 1 0,-1-1 0,0 0 0,0 0-1,1 0 1,-1 0 0,1-1 0,-1 1 0,0 0 0,0 0 0,1 0 0,0-1-1,-1 1 1,0 0 0,0-1 0,1 1 0,-1-1 0,1 1 0,0 0 0,-2-1-1,2 0-13,0 0-1,0 0 0,0 1 0,0-1 0,0 1 1,0 0-1,0-1 0,0 0 0,1 0 1,-1 1-1,0-1 0,1 1 0,-1 0 0,0-1 1,0 1-1,0-1 0,0 0 0,1 1 1,-1-1-1,1 1 0,0-1 0,-1 1 0,1 0 1,-1 0-1,1-1 0,11-8-120,0 0 0,1 0 0,0 1 0,17-7 0,-18 9 14,1 0 1,-1-1 0,-1 0 0,1-1 0,18-17 0,-30 24 101,1 1 0,-1 0-1,1-1 1,-1 1 0,0 0 0,0 0 0,0 0 0,1 0 0,-1-1 0,0 1 0,1-1 0,-1 1 0,0 0-1,0-1 1,1 1 0,-1-1 0,0 1 0,0-1 0,0 1 0,0 0 0,0 0 0,1-1 0,-1 1 0,0-1-1,0 0 1,0 1 0,0-1 0,0 1 0,-1 0 0,1 0 0,0-1 0,0 1 0,0-1 0,0 1-1,-1-1 1,1 1 0,0-1 0,0 1 0,-1 0 0,1-1 0,0 1 0,-1 0 0,1 0 0,0 0 0,0-1-1,0 1 1,-1 0 0,1-1 0,-1 1 0,1 0 0,-1 0 0,1-1 0,0 1 0,0 0 0,-1 0 0,1 0-1,-1 0 1,0 0 0,-4-2-47,-1 1-1,1 0 1,-9-1 0,12 2 60,-19 0 96,1 0-1,1 2 1,-1 0-1,-28 8 1,-25 4 990,73-14-1042,-2 0 0,1 0 1,-1 0-1,0 0 0,2 0 0,-2 0 1,1 0-1,-1 0 0,1-1 0,0 1 1,-1-1-1,1 1 0,-3-3 0,4 3-39,0 0-1,0 0 0,0 0 0,-1 0 0,1 0 1,0-1-1,0 1 0,-1 0 0,1-1 0,0 1 1,0 0-1,0-1 0,0 1 0,-1 0 0,1-1 1,0 1-1,0-1 0,0 1 0,0 0 0,0 0 1,0 0-1,0-1 0,0 0-8,1 0 0,-1 0 0,0 1 0,1-1 0,-1 0 0,0 1 0,1-1-1,-1 0 1,0 0 0,1 1 0,-1 0 0,2-2 0,5-5-12,-1 2-1,15-10 1,3-3 138,74-75-657,-95 89 477,0 0 0,-1 1 0,1-1-1,0 0 1,-1 0 0,2-6 0,-3 10 35,-1-1 1,0 0-1,1-1 0,-1 2 1,0-1-1,1-1 0,-1 1 1,0 0-1,0 0 1,1 0-1,-1-1 0,0 1 1,0 1-1,-1-2 1,1 1-1,0 0 0,0 0 1,-1 0-1,1-1 1,-1 1-1,1 1 0,0-1 1,-1-1-1,1 1 0,-1 0 1,0 1-1,1-1 1,-1 0-1,0 0 0,0 0 1,-2-1 16,1 0 0,0 1 0,-1 0 0,1 0 0,0 0 1,-2 0-1,2 0 0,0 1 0,-1 0 0,0-1 0,0 1 0,1 0 1,-1 0-1,-3 0 0,-5 1 146,-24 7 1,21-4-50,-1 0 124,11-2-133,1-1 0,-1-1 0,0 1 0,0 0 0,1 0 0,-1-1 0,-6 0 0,10 0-80,-1 0 1,1 0-1,-1 0 1,1 0-1,-1 0 1,1 0-1,0 0 1,0 0-1,-1-1 1,0 1-1,1 0 1,0 0-1,-1-1 0,1 1 1,-1 0-1,1 0 1,0-1-1,0 1 1,0 0-1,-1 0 1,1 0-1,-1-1 1,1 1-1,0-1 1,0 1-1,-1-1 1,1 1-1,0-1 1,0 1-1,0-1 1,0 1-1,0 0 1,0 0-1,0-1 1,0 0-1,0 1 1,0-1-1,0 1 1,0-1-1,0 1 1,0 0-1,0 0 1,0-1-1,0 1 0,0-1 1,0 1-1,0-1 1,1 1-1,-1-1 1,0 1-1,1-1 1,-1 1-1,1 0 1,1-5-22,0 2 0,1-1 0,5-6 0,25-20-272,34-28 1,9-6-295,-62 51 352,-1-1 1,-1-1-1,13-17 0,-23 29 174,1 0 0,-1-1 0,-1 0 0,4-5 0,-5 8 44,0 0 0,1 0 0,-1 0 1,0 0-1,0 1 0,1 0 1,-1-1-1,0 0 0,0 0 1,0 0-1,0 1 0,0-1 1,0 0-1,-1 0 0,1 0 1,0 0-1,0 1 0,-1-1 1,1 0-1,-1 0 0,1 1 1,0-1-1,0 0 0,-1 1 1,1-1-1,-1 1 0,1-1 0,-1 0 1,0 0-1,-3-1 49,1-1 0,-1 2 0,0-1 0,0 0 0,0 1 0,0-1 0,0 1-1,1 1 1,-8-2 0,-37 0 303,44 2-329,-15 1 75,-23 4 1,24-3 248,-20 2 0,37-4-329,1 0 0,-1 0 0,1 0 1,0 0-1,-1 0 0,1 0 0,-1 0 0,1 0 1,0 0-1,0-1 0,0 1 0,-1 0 1,1 0-1,-1 0 0,1 0 0,0-1 0,-1 1 1,1 0-1,0 0 0,0-1 0,0 1 0,-1-1 1,2-4 112,12-8-81,-8 8-76,11-7-128,1-2 1,27-29 0,-41 39 133,1 0 0,-1 0 0,0 0 0,0-1 0,0 1-1,-1-1 1,0 0 0,0 0 0,0 0 0,0 0 0,-1-1 0,0 1-1,1 0 1,-2 0 0,1 0 0,-1-1 0,0-7 0,-1 9 26,1 1 1,-1 0-1,0 0 1,-1-1-1,2 2 1,-2-2-1,1 1 0,-1 1 1,1-2-1,-2 2 1,2-1-1,-2 1 1,2 0-1,-2-1 1,1 1-1,-1 0 1,1-1-1,-1 2 1,0-1-1,1 1 1,-6-4-1,-1 1 100,0 1 0,-1 0 0,1-1 0,0 2 0,-18-2 0,9 2-32,7 1-11,0 0 0,0-1 0,0 0 0,-21-7 1,32 9-58,0 0 1,0-1 0,0 1 0,0 0 0,0 0-1,-1 0 1,1-1 0,0 1 0,0 0-1,0 0 1,-1-1 0,1 1 0,0 0-1,0 0 1,0-1 0,0 1 0,0 0-1,0-1 1,0 1 0,-1 0 0,1 0 0,0 0-1,0 0 1,0 0 0,0-1 0,0 1-1,0 0 1,0-1 0,0 1 0,1 0-1,-1-1 1,0 1 0,0 0 0,0 0-1,0-1 1,0 1 0,0 0 0,1 0 0,-1-1-1,0 1 1,0 0 0,0 0 0,1 0-1,-1 0 1,0 0 0,0 0 0,0 0-1,0-1 1,0 1 0,0 0 0,1 0 0,14-12-129,-12 10 78,2-3 25,-1 1-1,1-1 0,5-8 0,5-5 27,-15 18-1,1-1 0,0-1 0,0 1 0,0 0-1,-1 0 1,1 0 0,0 0 0,-1-1 0,1 2-1,-1-2 1,0 0 0,1 2 0,-1-2 0,0 1-1,1-1 1,-1 1 0,0 0 0,0-1 0,0 1-1,0 0 1,-1-1 0,1 1 0,0 0 0,-1-1-1,1 1 1,0 0 0,0 0 0,-1-1-1,0 1 1,1 0 0,-1 0 0,1 0 0,-1-1-1,0 2 1,0-1 0,0 0 0,0 0 0,0-1-1,0 2 1,0-1 0,0 1 0,0-1 0,0 0-1,0 0 1,-2 0 0,-59-23 290,62 24-290,0 0 0,0 0 0,0 0 0,0 0 0,0 0 0,0 0 0,0 0 0,0-1 0,0 1 0,0 0 0,0 0 0,-1 0 0,1 0 0,0 0 0,0 0 0,0 0 0,0 0 0,0 0 0,0 0 0,0 0 0,0 0 0,0 0 0,0-1 0,0 1 0,0 0 0,0 0 0,0 0 0,0 0 0,0 0 0,0 0 0,0 0 0,0 0 0,0 0 0,0 0 0,0-1 0,0 1 0,0 0 0,0 0 0,0 0 1,0 0-1,0 0 0,0 0 0,0 0 0,0 0 0,0 0 0,0 0 0,1 0 0,-1 0 0,0 0 0,0-1 0,0 1 0,0 0 0,0 0 0,0 0 0,0 0 0,6-4-30,9-3 52,71-28-217,60-26-256,-100 41 218,-34 13 152,-12 7 81,0 0 1,0 0 0,0 0 0,0 0 0,0-1-1,1 1 1,-1 0 0,0 0 0,0 0 0,0 0-1,0 0 1,0 0 0,0 0 0,0 0 0,0 0 0,0 0-1,0 0 1,0 0 0,0 0 0,0 0 0,0 0-1,0-1 1,0 1 0,0 0 0,-1 0 0,1 0 0,0 0-1,0 0 1,0 0 0,0 0 0,0 0 0,0-1-1,0 1 1,0 0 0,0 0 0,0 0 0,0 0 0,-1 0-1,1 0 1,0 0 0,0 0 0,0 0 0,0 0-1,0 0 1,0 0 0,0 0 0,-1 0 0,1 0 0,0 0-1,0 0 1,0 0 0,0 0 0,0 0 0,0 0-1,-3-1 13,-1 1-1,1-1 1,0 1 0,0 1-1,-5 0 1,-32 7 204,1 2 0,-63 26 0,72-23-60,12-5 85,-21 6 0,72-32-539,74-24 148,-1 1 265,-95 36-146,-1 1 0,1-2 0,-1 0 0,17-14 0,-26 19 29,-1 1 0,0 0 1,0 0-1,0 0 1,1 0-1,-1 0 0,0-1 1,1 1-1,-1-1 1,0 1-1,0 0 0,1-1 1,-1 1-1,0-1 0,0 1 1,0-1-1,0 1 1,1 0-1,-1 0 0,0 0 1,0-1-1,0 1 0,0-1 1,0 1-1,0-1 1,0 1-1,0-1 0,0 1 1,-1 0-1,1 0 1,0-1-1,0 1 0,0-1 1,-1 1-1,1 0 0,0-1 1,0 1-1,-1-1 1,1 1-1,0 0 0,-1-1 1,1 1-1,0 0 0,0 0 1,0 0-1,0 0 1,-1 0-1,1-1 0,-1 1 1,1 0-1,-1 0 1,1 0-1,0 0 0,0-1 1,0 1-1,-2 0 0,-3-2-18,0 1 0,0 1 0,-1-1 0,1 0 0,-1 1 0,-8 0 0,-34 7-60,34-5 53,-8 2-339,1 1 1,1 1-1,-1 0 0,-35 18 0,52-23-32,0 2 0,1-2-1,-1 2 1,1-1 0,-4 5 0,-3 10-7547</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68"/>
    </inkml:context>
    <inkml:brush xml:id="br0">
      <inkml:brushProperty name="width" value="0.1" units="cm"/>
      <inkml:brushProperty name="height" value="0.1" units="cm"/>
      <inkml:brushProperty name="color" value="#66CC00"/>
    </inkml:brush>
  </inkml:definitions>
  <inkml:trace contextRef="#ctx0" brushRef="#br0">350 81 8544,'1'0'118,"0"-1"-1,0 1 1,-1 0 0,1-1 0,0 1 0,0 0 0,-1 0 0,1 0 0,0 0-1,0 0 1,0 0 0,-1 0 0,1 0 0,0 1 0,0-1 0,-1 0-1,1 0 1,0 1 0,0-1 0,0 1 0,-1-1 0,1 0 0,0 0-1,0 1 1,-1 0 0,0-1 0,1 1 0,0 0 0,-1-1 0,1 0 0,-1 1-1,0 0 1,1 0 0,-1 0 0,1 0 0,-1-1 0,0 1 0,1 0-1,-1 1 1,1 2 55,0 1-1,0-1 1,-1 0-1,1 1 0,-1-1 1,0 0-1,-1 1 1,1-1-1,-1 0 1,0 1-1,1-1 0,-4 9 1,-2 1 173,0 0 0,-9 17 0,-4 0 157,-1 1-1,-1-3 1,-51 54 0,54-64-332,-2-2 0,0-1-1,-43 26 1,-6 4-108,67-44-108,-1 1 1,0-1-1,0 1 0,1-1 0,0 1 0,-4 6 0,5-9 37,1 0 0,0 0 0,0 0 0,0 0 1,0 0-1,-1 0 0,1 1 0,0-1 0,0 0 0,0 0 1,0 1-1,0-1 0,0 0 0,0 0 0,0 0 0,0 1 0,0-1 1,0 0-1,0 0 0,0 1 0,0-1 0,0 0 0,0 0 1,0 0-1,0 0 0,0 0 0,0 0 0,0 0 0,0 1 1,0-1-1,0 0 0,6 1-213,11-5-161,8-8-167,0 0 0,-2-2 0,28-19-1,18-24-510,-69 56 1064,1 1 36,-1-1 0,1 0 1,0 0-1,0 0 0,-1 1 0,0-1 0,1 0 0,-1 0 0,1 0 1,-1 0-1,1 1 0,-1-1 0,0-2 0,-1-1 492,-8 3-362,4 3-41,-1 0-1,0 0 1,0 1 0,1-1-1,-1 1 1,1 0-1,-9 6 1,-33 32 117,19-15-134,-38 36 602,69-64-766,-1-1 0,1 2 0,0-2 0,0 2 0,4-3 0,7-4-84,35-25-1301,90-77 0,-105 78 761,-19 20 489,0-1 0,24-30 0,-39 41 202,2 1 0,-1-1 0,-1 0 1,1 0-1,1 0 0,-2 1 0,1-2 0,-1 2 1,1-2-1,-1 1 0,1 0 0,-1 0 1,0 0-1,0-3 0,0 4 2,0 0 1,0 0-1,0 1 0,0 0 0,-1-1 1,1 0-1,0 0 0,-1 1 1,1-1-1,0 1 0,0 0 0,0-1 1,-1 0-1,1 1 0,-1-1 1,1 0-1,-1 1 0,0-1 0,0 1 17,0-1 0,0 1 0,0-1 0,0 1 0,0 0 0,0 0-1,0-1 1,0 1 0,0 0 0,0 0 0,0 0 0,-1 0 0,2 0-1,-1 1 1,-1-1 0,-72 21 1017,65-18-930,5-2-6,1 0 0,-1 1 0,1-1 1,-1-1-1,-3 1 0,7-1-104,0 0-1,0 0 1,-1 0 0,1 0-1,0 0 1,-1 0 0,1 0-1,0 0 1,0 0 0,-1 0-1,1 0 1,0 0 0,0 0-1,0 0 1,0 0 0,0 0-1,0-1 1,-1 1 0,1 0-1,0 0 1,0 0 0,0-1-1,-1 1 1,1 0 0,0 0-1,0-1 1,0 1 0,0 0-1,0 0 1,-1-1 0,1 1-1,0-1 5,0 0-1,1 0 0,-1 0 0,0 0 1,0 1-1,1-2 0,-1 1 0,0 0 1,1 0-1,-1 1 0,0-1 0,2-2 0,9-13-137,0 0-1,2 1 0,27-28 0,-24 27-5,25-28-390,53-69-1,-93 112 561,2-4 227,-2 7-60,2 8-53,-3-9-140,1 1 1,0-1 0,0 1 0,0 0 0,0-1 0,1 1-1,-2-1 1,2 1 0,-1-1 0,1 0 0,-1 1 0,1-2 0,0 2-1,-1-1 1,1 0 0,-1 0 0,1-1 0,-1 1 0,2-1 0,-2 1-1,4 0 1,3 1 102,0-2 0,0 0-1,14 0 1,-4-1 70,-27 11 4,0-1-67,-22 32 401,27-36-435,1 0 0,0 0-1,0 0 1,1 0 0,0 0-1,-3 11 1,5-15-84,0-1 0,-1 1 1,1-1-1,0 0 0,0 0 0,0 1 1,0-1-1,0 1 0,0-1 0,1 1 1,-1-1-1,0 0 0,0 1 0,0-1 1,0 1-1,0-1 0,1 0 0,-1 0 1,0 1-1,0-1 0,0 0 0,0 1 1,0-1-1,1 0 0,-1 1 0,1-1 1,-1 0-1,0 1 0,1-1 0,-1 0 1,1 0-1,-1 0 0,0 0 0,0 0 1,0 0-1,1 0 0,-1 0 0,1 1 1,-1-1-1,1 0 0,-1 0 0,0 0 1,0 0-1,1 0 0,-1 0 1,1-1-1,0 1 0,20-3 40,-21 3-64,14-4-310,0-1 0,21-11 0,-35 16 298,1 0 0,-1 0 0,1 0 0,-1-1 1,1 1-1,-1 0 0,0 0 0,0 0 0,1-1 0,-1 1 0,1 0 0,-1 0 0,1 0 0,0 0 1,-1 0-1,0 0 0,0 0 0,1 0 0,-1 0 0,1 0 0,-1 0 0,1 0 0,-1 1 0,0-1 0,1 0 1,-1 0-1,1 1 0,-1-1 0,1 0 0,-1 0 0,1 0 0,-1 1 14,0 0-1,0 1 0,1-1 1,-1-1-1,0 1 0,0 0 1,0 0-1,0 0 1,0 0-1,0 0 0,0 0 1,0 0-1,0 0 0,-1 1 1,0 4 83,-1 0 1,0 0-1,-4 10 1,-1-2 84,-8 13 397,-21 60 0,35-84-507,0-1 0,0 2-1,1-1 1,-1 0 0,1 0-1,0 1 1,0-1 0,0 0 0,0 1-1,0 3 1,1-6-45,-1 1 0,1-1 0,0 1-1,-1-1 1,0 0 0,1 1 0,0-1 0,0 0 0,0 0 0,-1 1-1,1-1 1,1 0 0,-2 0 0,1 0 0,1 0 0,-1 0-1,0-1 1,0 1 0,0 0 0,0 0 0,1-1 0,-1 1-1,1 0 1,1-1 0,2 1-143,-1 1 0,1-1 0,0 0 0,-1-1-1,1 0 1,0 0 0,-1 0 0,1 0 0,0-1 0,-1 0 0,1 0-1,0-1 1,5-1 0,-10 3 141,0 0-1,0-1 1,0 1-1,0 0 0,0 0 1,0 0-1,0 0 1,0 0-1,0 0 1,0 0-1,0-1 1,0 1-1,1 0 0,-1 0 1,0 0-1,0 0 1,0 0-1,0 0 1,0 0-1,1 0 1,-1 0-1,0 0 0,0 0 1,0 0-1,0 0 1,1 0-1,-1 0 1,0 0-1,0 0 1,0 0-1,0 0 1,0 0-1,0 0 0,0 0 1,0 1-1,0-1 1,0 0-1,0 0 1,1 0-1,-1 0 1,0 0-1,0 0 0,0 0 1,0 1-1,0-1 1,0 0-1,0 0 1,0 0-1,1 0 1,-1 0-1,0 1 1,0-1-1,0 0 0,0 0 1,0 0-1,0 0 1,0 1-1,0-1 1,0 0-1,0 0 1,0 1 9,-1-1 0,1 1 0,-1-1-1,1 1 1,0 0 0,0-1 0,0 1 0,-1 0 0,1-1 0,-1 0 0,0 0 0,1 1 0,-1 0 0,-2 1 40,2-1 0,-1 1-1,0 0 1,0-1 0,0 2 0,1-2-1,-1 2 1,1-2 0,-1 2 0,0-1-1,2 1 1,-2-1 0,1 1 0,-1 3-1,0 0 123,2 1 0,-2-1-1,1 0 1,1 13-1,0-14-91,0 0 0,-1-1 0,0 1 0,-1-1 0,2 1 0,-2-1 0,-3 8-1,3-7 3,0 0-1,0 0 1,1 0-1,-2 8 0,-1 13-236,4-24 112,7-2 224,32-4-428,-33 2 96,1 1 0,0 0 0,0 0 0,0 1 0,-1 0 0,1 0-1,-1 1 1,1 0 0,7 2 0,-14-3 148,1 0 0,0 1-1,-1-1 1,0 0 0,1 1-1,0-1 1,0 0 0,-1 1-1,0-1 1,0 1 0,1-1-1,0 0 1,-1 0 0,1 1-1,-1-1 1,1 1 0,-1-1-1,0 1 1,0 0 0,1-1 0,-1 1-1,0-1 1,1 1 0,-1-1-1,0 1 1,0 0 0,0 0-1,1-1 1,-1 1 0,0-1-1,0 1 1,0 0 0,0-1-1,0 1 1,0 0 0,-1-1 0,1 0-1,0 1 1,0 0 0,0 0-1,-1 1 1,0 0 72,-1 1-1,0 1 1,0-2-1,0 1 1,0 0 0,-4 3-1,-16 17 376,8-8-115,-17 16 1,-73 51 1083,102-80-1391,0-1 0,0 1 0,0 0 0,0-1 0,1 2-1,-1-1 1,1 0 0,-1 1 0,0-2 0,1 2 0,-1 2 0,2-5-20,0 1 0,0-1 1,-1 0-1,1 1 1,0-1-1,0 1 0,0-1 1,0 1-1,0-1 0,1 1 1,-1-1-1,0 0 1,0 0-1,0 0 0,0 1 1,0-1-1,0 1 1,0-1-1,0 0 0,0 1 1,1-1-1,-1 1 0,0-1 1,0 0-1,1 0 1,-1 0-1,0 0 0,1 0 1,-1 1-1,0-1 0,0 0 1,0 0-1,1 1 1,-1-1-1,1 0 0,-1 0 1,1 0-1,-1 0 0,0 0 1,1 0-1,-1 0 1,0 0-1,0 0 0,1 0 1,0 0-1,19-1-100,3-4-361,-1-1 1,1-2-1,-1 0 1,32-17-1,33-14-1981,-84 38 2442,1 0-1,-1 0 1,0 1-1,-1 0 0,7-1 1,-22 13 819,-20 19 452,-70 48-1,68-55-402,1 2 0,-45 43 0,79-68-864,-1-1-1,1 0 0,0 1 0,0-1 0,0 0 0,-1 1 1,1-1-1,-1 0 0,1 0 0,0 0 0,-1 1 1,1-1-1,0 1 0,0-1 0,0 1 0,0 0 1,0-1-1,0 0 0,0 0 0,-1 1 0,1-1 1,0 1-1,0-1 0,0 1 0,0 0 0,0-1 0,0 1 1,0-1-1,1 0 0,-1 0 0,0 1 0,0 0 1,0-1-1,0 1 0,0-1 0,0 1 0,0-1 1,1 1-1,-1-1 0,0 0 0,1 0 0,-1 0 1,0 1-1,1-1 0,-1 0 0,0 1 0,0-1 0,1 0 1,-1 1-1,1-1 0,-1 0 0,1 0 0,-1 1 1,0-1-1,0 0 0,1 0 0,1 0 0,1 1-74,1 0 0,0 0 0,0-1 1,-1 1-1,1-1 0,3 0 0,6-1-417,1-2 0,0 1 1,24-9-1,37-20-2397,-45 18 1584,-22 10 941,4-2-201,-12 5 562,0 0 0,0 0 0,0 0 0,0 0 1,0 0-1,0 0 0,0 0 0,0 0 0,0 0 0,0 0 1,0 0-1,0 0 0,0 0 0,0 0 0,0 0 0,0 0 1,0 0-1,0 0 0,0 0 0,0 0 0,0 0 0,0 0 1,0 0-1,0 0 0,0 0 0,0 0 0,0 0 0,0 0 1,0 0-1,0 0 0,0 0 0,0 0 0,0 0 0,0 0 1,0 0-1,0 0 0,0 0 0,0 0 0,0 0 0,0 0 1,0 0-1,0 0 0,0 0 0,0 0 0,0 1 1,0-1-1,0 0 0,0 0 0,0 0 0,0 0 0,0 0 1,0 0-1,0 0 0,0 0 0,0 0 0,0 0 0,0 0 1,1 0-1,-1 0 0,0 0 0,0 0 0,0 0 0,0 0 1,0 0-1,0 0 0,0 0 0,0 0 0,0 0 0,0 0 1,-6 7 22,-3 0 194,0 1 0,-1-1 1,0 0-1,-13 6 1,-45 17 808,29-12-373,18-9-391,-69 33 1036,71-32-855,1 1 0,-30 24 0,46-33-360,-1 1-1,0 0 0,1-1 1,-1 2-1,0-1 0,-1 5 1,4-8-75,-1 1 0,1-1 0,0 1 0,-1-1 0,1 1 0,0-1 0,0 0 0,0 1 0,0-1 0,0 1 0,-1 0 0,1-1 0,0 1 0,0 0 0,0-1 0,0 0 0,0 1 0,0-1 0,0 1 0,0 0 0,0-1 0,1 1 0,-1 0 0,0-1 0,0 0 0,0 1 0,0-1 0,0 1 0,0-1 0,1 1 0,-1-1 0,1 1 0,-1-1 0,1 0 0,-1 0 0,0 1 0,0-1 0,1 1 0,-1-1 0,1 0 0,-1 1 0,1-1 0,-1 0 0,0 1 0,1-1 0,-1 0 0,1 0 0,0 0 0,-1 0 0,1 0 0,0 1 0,12-1-56,1 1 0,0-1 0,-1 0 0,1-1 0,13-4 0,11 1-237,-32 4 246,23-2-281,-28 2 287,1 1 1,0-1-1,0 0 0,-1 1 0,1-1 0,0 0 0,0 1 1,-1 0-1,1-1 0,-1 2 0,1-2 0,3 3 0,-5-2 41,0-1-1,0 1 0,0-1 0,0 0 0,1 0 0,-1 1 0,0-1 0,0 1 0,0-1 0,1 1 1,-1 0-1,0-1 0,0 1 0,0-1 0,0 0 0,0 1 0,0-1 0,0 1 0,0-1 0,0 1 1,0 0-1,-1-1 0,1 0 0,0 0 0,0 1 0,0-1 0,-1 1 0,1-1 0,0 1 0,0-1 1,0 1-1,-1 0 0,-12 16 248,9-12-227,-53 52 415,18-19-82,69-61-1585,8-11 206,22-25-253,-43 45 1323,-13 13 344,-11 9 15,-18 18 157,13-13-217,-11 14 0,17-20-240,2 1-1,-5 10 1,-2 3-25,-15 17 23,27-37-106,-1-1 0,0 0 0,0 1 0,1-1 0,-1 0 0,1 0 0,0 0 0,-1 0 0,1 1 0,-1-1-1,0 0 1,1 0 0,-1 0 0,1 0 0,0 0 0,-1 0 0,4 1-51,-1-2 0,1 1 0,-1 0 0,1-1 0,-1 1 0,0-1-1,0 0 1,3-2 0,28-12-383,-21 9 309,25-14-316,18-8-341,-54 27 685,-7 9 170,-26 26 562,24-27-548,1 0 1,-1 0-1,2 0 1,-2 1 0,2 0-1,0 0 1,-5 10-1,9-17-59,1 0 0,0 1-1,0-1 1,-1 0-1,1 1 1,-1-1-1,1 0 1,0 1-1,0 0 1,0-2 0,0 2-1,0 0 1,0-1-1,0 0 1,1 1-1,-1-1 1,0 0 0,1 1-1,-1-1 1,0 0-1,1 0 1,0 1-1,0 0 1,1 0-40,-1 0 0,0-1 0,1 0 1,-1 0-1,1 1 0,0-2 0,-1 1 0,1 0 0,0 0 0,0 0 1,0 0-1,-1-1 0,1 1 0,0-1 0,4 1 0,8 0-355,-10-1 214,-1 0 0,0 1 0,1-1 1,-1 1-1,0-1 0,5 3 0,-7-2 121,0-1-1,0 0 1,0 1 0,-1 0-1,1-1 1,-1 1-1,1 0 1,0 0-1,-1-1 1,0 1 0,0-1-1,1 1 1,-1 0-1,1 0 1,-1 0 0,0-1-1,1 2 1,-1-1-1,0 0 1,0-1 0,0 1-1,0 0 1,0 0-1,0 0 1,0 0 0,0 0-1,-1 5 30,0-1-1,0 0 0,-2 6 1,1-3 39,0 0 43,-1 0 0,0 0 0,-1 0 1,0-1-1,1 1 0,-1-1 0,-1 0 0,-5 7 0,-4 2 160,-30 28-1,35-37-215,1 2 0,1-1 0,-12 16 0,16-18-78,5-4 19,2-3-23,-4 1 55,45-10-359,49-3-1,-92 13 333,1-1-78,1 1-1,-1 0 1,1 0 0,0 0 0,0 0 0,-1 1-1,5 1 1,-7-2 117,-1 1 0,0-1 0,0 1 0,0 0 0,0 0 0,0-1 0,-1 1 0,1-1 0,0 0 0,0 1 0,0 0 0,-1-1 0,1 1 0,0 0 0,-1-1 0,1 1 0,0-1 0,-1 1 0,-19 27 577,-28 35 1,-4 2-294,49-61-263,-18 28 209,19-29-238,0 0 1,1 0-1,0 0 1,0 0-1,0 0 0,0 0 1,0 0-1,0 0 1,1 5-1,0-7-31,0 0-1,0 0 1,0 0-1,0 0 0,0-1 1,0 1-1,0 0 1,0 0-1,0 0 1,1 0-1,-1-1 1,1 1-1,-1 0 1,1-1-1,-1 1 0,1 0 1,-1-1-1,0 0 1,1 1-1,0 0 1,0-1-1,-1 1 1,0-1-1,1 1 1,0-1-1,0 1 0,0-1 1,-1 0-1,0 0 1,1 0-1,0 0 1,0 0-1,1 1 1,1-1-89,1 1 1,-1-1-1,1 0 1,-1-1-1,6 0 1,22-6-844,-13 3 423,0 1-1,28-2 0,-45 5 523,0 0 1,1 0-1,-1 0 1,0 0-1,1 0 1,-2 0-1,2 0 1,-1 0 0,0 1-1,0 0 1,1-1-1,-2 1 1,2 0-1,-1 0 1,2 0-1,-3 0 28,1 0 0,-1 0 0,0 0 0,1-1-1,0 1 1,-1 0 0,1 0 0,-1 0 0,0-1 0,0 1-1,0 0 1,1 0 0,-1 0 0,0 0 0,0-1-1,0 2 1,0 0 0,0 1 64,-1-1 1,1 2-1,0-2 1,-1 1-1,0 0 1,0-1-1,0 1 0,-1-1 1,2 2-1,-2-2 1,0 1-1,-1 2 1,-44 50 974,-26 35 406,72-90-1434,0 1 0,1 0-1,-1 0 1,0 0 0,0 0 0,1 0 0,-1 1-1,1-1 1,-1 0 0,1 0 0,-1 1-1,1-1 1,-1 0 0,1 0 0,0 1 0,0-2-1,0 2 1,0-1 0,0 1 0,0-2-1,0 2 1,0 0 0,1-1 0,-1 0 0,2 2-1,-1-2-19,0 1-1,0 0 0,0-2 0,1 2 0,0-1 1,-1 1-1,1-2 0,-1 1 0,1 0 0,-1 0 1,1 0-1,-1-1 0,2 1 0,-2-1 0,1 1 1,2-1-1,4 2-133,0-1 0,0-1 1,0 0-1,0-1 0,0 0 1,9-2-1,-9 2-112,0-1 1,1 1-1,-1 1 0,0 0 1,17 2-1,-24-2 250,-1 0 1,0 0-1,0 0 0,0 0 0,0 0 1,0 0-1,1 0 0,-1 1 1,0-1-1,0 0 0,1 0 1,-1 0-1,0 0 0,0 0 1,0 1-1,1-1 0,-1 0 1,0 0-1,0 0 0,0 0 1,0 0-1,1 0 0,-1 0 1,0 1-1,0-1 0,0 0 1,0 0-1,0 1 0,0-1 1,0 0-1,0 0 0,0 1 1,0-1-1,0 0 0,0 1 1,0-1-1,0 1 0,-5 9 181,-14 12 95,-16 8-25,20-18 41,1-1 1,-16 20-1,26-28-258,1 0 1,0 0-1,1 1 0,0-1 0,-1 0 0,1 2 0,0-2 1,0 1-1,1 0 0,-1 0 0,0 0 0,1 1 0,0-1 1,-1 8-1,2-11-60,1 0 1,-1-1-1,0 1 0,0 0 1,0 0-1,0 0 1,1 0-1,-1-1 0,0 1 1,1 0-1,0 0 0,-1 0 1,0-1-1,1 1 1,-1-1-1,1 1 0,0-1 1,0 1-1,-1 0 1,0-1-1,1 1 0,0-1 1,0 0-1,-1 0 1,1 1-1,0-1 0,0 0 1,0 0-1,-1 1 0,1-1 1,0 0-1,0 0 1,-1 0-1,1 0 0,2 0 1,1 0-268,2 0 1,-1-1-1,0 0 1,7-1-1,52-14-2390,-64 16 2669,1 0 0,-1 0-1,0 0 1,0 0 0,1 0 0,-1 0-1,0 0 1,1 0 0,-1 0 0,1 0 0,-1 0-1,0 0 1,0 0 0,1 0 0,-1 0 0,1 0-1,-1 0 1,1 0 0,-1 0 0,0 0-1,0 0 1,1 0 0,-2 7 308,-12 6 256,-10 9 190,5-7-154,-18 21 0,28-26-416,-3 2 317,-14 21 1,25-33-478,-1 1 1,1-1-1,0 0 0,0 1 1,0 0-1,-1 0 0,1-1 1,0 1-1,-1 0 0,1-1 1,0 0-1,0 1 1,0 0-1,0 0 0,0 0 1,0-1-21,0 1 0,0-1 0,0 0 0,0 0-1,0 1 1,1-1 0,-1 0 0,0 0 0,0 1 0,1-1 0,-1 0 0,0 0 0,0 1 0,0-1 0,0 0 0,0 0 0,0 0 0,1 0 0,-1 0 0,0 1 0,1-1 0,-1 0 0,0 0 0,1 0 0,-1 0 0,1 0 0,2 0-168,1 0 0,-1 0 1,1-1-1,4-1 1,3 0-431,-10 2 528,-1 0 1,2 0-1,-1 0 0,0 0 0,0 0 0,0 0 1,0 0-1,0 0 0,0 1 0,0-1 0,0 1 0,-1-1 1,2 1-1,-1-1 0,0 2 0,0-2 78,-1 1 1,1-1-1,-1 1 0,0 0 0,0 0 1,0 0-1,1-1 0,-1 0 0,0 1 1,0 0-1,0 0 0,0 0 0,0-1 1,0 0-1,0 1 0,-1 0 0,1 0 0,0-1 1,0 1-1,-1 0 0,1-1 0,0 1 1,-1-1-1,1 1 0,-1 0 0,1 0 1,-27 47 1467,13-27-821,-11 27-1,21-37-489,-3 4-7,-6 22 0,13-37-174,0 0 0,0 1 0,0-1-1,0 0 1,0 1 0,0-1 0,0 0 0,0 1-1,1-1 1,-1 0 0,0 0 0,0 0 0,1 0-1,-1 0 1,0 0 0,0 0 0,1 0 0,-1 1-1,0-1 1,1 0 0,-1 0 0,0 0 0,0 0-1,0 0 1,0 0 0,1 0 0,-1 0 0,0 0-1,1 0 1,-1 0 0,0 0 0,1 0 0,3-1-142,1 1 1,0-1-1,-1-1 1,0 0-1,1 1 1,-1-1 0,0 0-1,0-1 1,6-3-1,0 0-175,27-17-414,-14 7-9,0 2 1,46-19-1,-49 30 367,-20 3 409,1 0-1,-1-1 1,0 1-1,0 0 1,1 0-1,-1 0 1,1 0-1,-1 0 1,1 0-1,-1 0 1,1 0-1,-1 0 1,0 1-1,0-1 1,1 0-1,-1 0 1,1 0-1,-1 1 0,1-1 1,-1 0-1,0 0 1,0 1-1,0-1 1,1 0-1,-1 0 1,1 0-1,-1 0 1,0 1-1,1-1 1,-1 1-1,0-1 1,0 1-1,1-1 1,-1 0-1,0 1 1,0-1-1,0 0 1,0 0-1,0 1 1,0-1-1,0 1 1,0 0-1,0-1 1,0 1-1,-1 3 140,-1 0-1,1 0 0,-1 0 0,1 0 0,-2 0 0,1 0 1,0-1-1,-1 1 0,-3 4 0,-30 29 804,34-35-866,-18 15 534,-24 16 0,23-18 223,-25 24-1,46-39-814,-1 1 0,0-1 0,1 1 0,0-1 0,-1 0 0,0 0 0,1 1 0,-1 0 0,1-1-1,-1 1 1,1 0 0,0-1 0,0 0 0,-1 1 0,1 0 0,-1 1 0,16-2-118,-14 0 50,22-4-554,27-7 0,4-1-289,-53 12 863,-1 0 1,1 0-1,0 0 0,1 0 1,-2 0-1,1 0 0,0 0 1,0 0-1,0 0 1,0 0-1,0 0 0,0 0 1,-1 0-1,2 0 0,-1 1 1,-1-1-1,1 1 1,0 0-1,0-1 0,1 2 1,-2-2 25,1 1 1,-1 0 0,0-1 0,1 1 0,-1 0 0,0-1 0,0 1-1,0 0 1,0 0 0,0 0 0,0 0 0,0-1 0,0 0 0,0 1-1,0 0 1,0 0 0,0 0 0,0 0 0,-1-1 0,1 1 0,0-1-1,-1 1 1,1 0 0,-1 0 0,1 0 0,-7 9 189,0-1 0,0 0 0,0 0 0,0 0 0,-14 10 0,-11 13 362,8-5-179,-33 39 392,56-65-792,1-1-1,-1 1 1,0 1-1,1-1 0,-1-1 1,0 1-1,1 1 0,0-1 1,-1 0-1,1 0 1,0 0-1,-1 0 0,1 2 1,12-5-833,4-5 340,0 0 1,15-11 0,-18 10 131,0 1 1,1 0-1,21-6 1,-34 12 361,-1 1 1,1 0-1,0-1 0,0 1 1,0 0-1,0 0 0,0 0 1,0 0-1,-1 0 0,1 0 1,1 0-1,-1 0 0,-1 0 1,1 0-1,0 1 0,0-1 1,0 1-1,0-1 24,-1 1 1,1-1-1,-1 1 1,0-1-1,1 0 0,-1 0 1,0 0-1,0 1 0,0-1 1,0 1-1,0-1 1,0 1-1,0 0 0,0-1 1,0 1-1,0-1 0,0 0 1,0 0-1,0 1 0,0-1 1,0 1-1,0-1 1,0 1-1,0 0 0,-2 4 185,0 0 0,0 0 1,0 0-1,-4 7 0,3-8-96,-15 23 515,0 0 0,-35 38 0,34-42-104,-21 28 226,14-13-443,26-37-307,-1-1-1,1 1 1,-1 0-1,1 0 1,-1-1-1,1 0 1,0 1-1,0 0 1,0 0-1,0-1 1,0 1-1,0 0 1,0-1-1,0 2 1,0-2 1,0 1 0,0-1 0,0 0 0,0 1 1,0-1-1,0 0 0,0 1 0,0-1 0,0 0 0,0 0 0,0 0 1,1 0-1,-1 0 0,0 1 0,0-1 0,1 0 0,-1 0 0,0 1 1,1-1-1,-1 0 0,0 0 0,0 1 0,1-1-20,1 0 0,-1 0 0,-1 1 0,1-1 0,0 0-1,0 0 1,0 0 0,0 0 0,0 0 0,-1-1 0,1 1 0,1 0-1,-1-1 1,-1 1 0,1 0 0,0-1 0,1 0 0,18-11-627,0 0 0,0 3 0,40-16 0,-34 19 329,-26 6 339,1-1 0,-1 1-1,1 0 1,-1 0-1,0 0 1,0 0 0,1 0-1,-1 0 1,1 0 0,-1 0-1,1 0 1,-1 0 0,1 0-1,-1 0 1,0 0 0,0 0-1,1 1 1,-1-1-1,1 0 1,-1 0 0,1 1-1,-1-1 1,0 0 0,0 0-1,0 1 1,1 0 0,-1 2 180,-1-1-105,1-1-1,0 1 1,-1 0 0,0 0 0,0 0 0,0-1-1,0 1 1,0 0 0,0-1 0,0 1-1,-1-1 1,-1 2 0,-4 5 137,-1 4-26,-2-1 0,1 0 0,-1-1 0,0 0-1,-1 0 1,0-2 0,-23 15 0,-4-3 61,-50 19 0,-10 6-92,109-45-681,27-8-175,0-2 0,42-16-1,-37 11 36,52-11-1,-80 23 502,-8 1 60,2 0 0,10 0 0,-18 2 101,0 0 0,0 0-1,-1 0 1,0 0-1,1 0 1,0 0 0,0 0-1,-1 1 1,0-1 0,1 0-1,0 0 1,0 0 0,-1 0-1,1 0 1,-1 1 0,0-1-1,1 1 1,0-1 0,-1 1-1,1-1 1,-1 2 0,1-2 13,-1 0 1,0 1 0,0-1 0,0 1 0,1 0-1,-1 0 1,0-1 0,0 0 0,0 1 0,0 0-1,0-1 1,0 1 0,-1 0 0,1 0 0,0-1-1,0 0 1,0 1 0,-1 1 0,-1 1 117,1 1 1,-2 0-1,1 0 1,0 0 0,-5 3-1,-4 5 123,-2-1-1,0 0 1,0-1-1,-25 15 1,0-1 193,5-1 19,2 0 1,1 3 0,-38 41-1,68-66-480,-14 17-125,14-17 128,-1-1 0,1 1 1,0-1-1,-1 1 0,1-1 1,0 0-1,0 1 0,-1-1 1,1 1-1,0-1 0,0 0 1,0 1-1,0-1 0,0 1 1,0-1-1,0 1 0,0-1 1,0 1-1,0-1 0,0 0 1,0 0-1,0 1 0,0-1 1,0 1-1,0-1 1,1 1-1,-1-1 0,0 1 1,0-1-1,1 1 0,-1-1 1,0 0-1,1 0 0,-1 1 1,0-1-1,0 0 0,0 1 1,1-1-1,-1 0 0,0 1 1,1-1-1,-1 0 0,1 0 1,-1 0-1,1 1 0,-1-1 1,3 1-42,0-1-1,-1 0 1,1 0 0,0 0 0,-1 0 0,1 0 0,-1 0 0,1 0-1,0 0 1,4-3 0,28-11-464,-17 7 236,90-30-1185,-107 37 1463,-1 0 1,0 0-1,0 0 0,1 0 1,-1 0-1,0 0 0,0 0 0,0 0 1,0 0-1,0 0 0,1 1 1,-1-1-1,0 0 0,0 0 0,1 0 1,-1 1-1,0-1 0,0 0 1,0 1-1,0-1 0,1 0 0,-1 0 1,0 1-1,0-1 0,0 0 1,0 1-1,0-1 0,0 0 0,0 0 1,0 0-1,0 0 0,0 1 1,0-1-1,0 1 0,-1 1 77,1 1 0,-1-1 0,0 1 0,0-1 0,0 1 0,0-1 0,0 1 0,-1-1 0,1 1 0,-3 2 0,-2 5 113,-3 4 21,1-2-1,-1 0 0,-16 16 0,-34 30 561,27-31-457,-10 11 274,46-41-683,2-1-1,-1 1 1,0 0-1,7-3 1,15-9-229,129-90-2121,-152 101 2374,9-5-150,0 1-1,1 0 1,-1 1-1,1 0 0,18-5 1,-32 12 227,0 0 1,1 0-1,-1 0 1,0-1-1,0 1 1,0 0-1,0 0 1,0 0-1,1 0 1,-1 0-1,0 0 1,1 0-1,-1 0 1,0 0-1,0 0 0,1 0 1,-1 0-1,0 0 1,1 0-1,-1 0 1,0 1-1,0-1 1,0 0-1,0 0 1,0 0-1,0 0 1,1 0-1,-1 0 1,0 0-1,0 0 1,1 0-1,-1 0 1,0 1-1,0-1 1,0 0-1,0 0 0,1 1 1,-1-1-1,0 0 1,0 0-1,0 1 1,0-1-1,0 0 1,0 1-1,0-1 1,0 0-1,0 0 1,0 1-1,0-1 1,0 0-1,0 0 1,0 0-1,-4 14 444,0-7-313,0-1-1,-1 0 0,1 0 0,-1 0 1,0-1-1,-8 7 0,-2 2 73,-58 56 1191,-6 4-442,78-74-964,1 1 0,-1-1-1,1 1 1,-1-1 0,1 1 0,0-1-1,-1 1 1,1-1 0,0 0-1,0 0 1,0 1 0,0 0-1,0-1 1,0 1 0,0-1-1,0 1 1,-1-1 0,1 0 0,0 1-1,0-1 1,0 1 0,0 0-1,1-1 1,-1 1 0,0 0-1,0-2-37,1 1 0,0-1 0,0 1-1,0-1 1,-1 0 0,2 1 0,-1 0-1,-1-1 1,1 1 0,0 0 0,1 0-1,0 0 1,2-1-56,0 0 0,0 0 0,0 0 0,5-4 0,10-2-463,-8 4-207,-10 2 454,-2 3 36,-8 20 522,8-16-104,-1-1 0,0-1 0,0 1 0,-4 6 0,-60 90 1450,58-92-1337,-1 1-1,-11 9 1,18-16-275,15-14-499,-1 1 0,2 1 0,-1 1 0,23-10 0,-4 1-117,-25 13 493,1 0 0,-1 0-1,1 1 1,0 0 0,0 1-1,0-1 1,13-1 0,-20 4 155,0 0 1,0 0-1,-1-1 1,1 1-1,0 0 0,0 0 1,-1 0-1,1 1 1,0-1-1,0 0 1,0 0-1,-1 1 1,1-1-1,0 0 1,0 1-1,-1-1 1,1 1-1,0-1 1,0 0-1,0 0 1,-1 1-1,1 1 1,0-1 16,-1 0 0,1-1-1,-1 1 1,0 0 0,0 0 0,0 0 0,0-1 0,0 1 0,0 0-1,0 0 1,0 1 0,0-2 0,0 1 0,0 0 0,0 0-1,0 0 1,-1 0 0,1 0 0,-3 5 128,0 0 0,0-1-1,0 1 1,-6 8 0,-8 9-724,-1 0 1,-1-2-1,-1 0 1,-40 31-1,50-45-1775,0-1-1,-11 5 0,21-11 2329</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9:31.286"/>
    </inkml:context>
    <inkml:brush xml:id="br0">
      <inkml:brushProperty name="width" value="0.1" units="cm"/>
      <inkml:brushProperty name="height" value="0.1" units="cm"/>
      <inkml:brushProperty name="color" value="#66CC00"/>
    </inkml:brush>
  </inkml:definitions>
  <inkml:trace contextRef="#ctx0" brushRef="#br0">36 89 5056,'0'-4'739,"-1"0"0,1 0 0,-1 0 0,0 0 0,0 0 0,-3-6 0,4 10-523,-1-1 0,0 1-1,1-1 1,-1 0 0,0 1 0,1-1 0,-1 1-1,0 0 1,1-1 0,-1 1 0,0 0 0,0-1-1,1 1 1,-1 0 0,0 0 0,0 0 0,0-1-1,0 1 1,1 0 0,-1 0 0,0 0-1,0 0 1,0 1 0,1-1 0,-1 0 0,0 0-1,0 0 1,-1 1 0,-2 0 528,4-1-666,0-1-1,0 1 0,0 0 0,0 0 0,0-1 0,0 1 0,0 0 1,0-1-1,0 1 0,0 0 0,0 0 0,1-1 0,-1 1 0,0 0 1,0 0-1,0-1 0,0 1 0,0 0 0,1 0 0,-1-1 0,0 1 1,0 0-1,0 0 0,1 0 0,-1-1 0,0 1 0,1 0 0,44 5 1273,-17 3-989,-18-5-227,0 0-1,0-1 1,18 2 0,27 0 127,98 4 726,-101-8-753,89-11 1,-129 9-151,1 2 0,22 0-1,-8 1 18,16-5-90,-29 3-23,0 0-1,14 1 0,66 5 104,-71-4-44,-1-1 0,1 0 0,-1-2 0,0-1 0,23-5 1,-37 7-53,-1 1-1,0 0 1,1 0 0,-1 0 0,0 1 0,1 0 0,8 3 0,-5-1-8,-1-1 0,19 1 0,118-3 493,-100-5-109,-35 3-299,0 1 1,0 0-1,14 1 1,143 9 2,-89-6 208,-24-2-51,68 11-1,-96-9-66,41 0-1,3 0-429,-40-2 454,0-1-1,54-7 1,-16 0-200,155 8 101,-96 1 247,-96-2-213,432-11 727,-442 9-846,17-1-87,66 3-1,76 2 230,-100-3-96,21 0 96,178 6 95,-235-1-205,73 3-165,58-13 310,-174 6-183,12-2 83,-1 2 0,19 0 0,-4 3-169,49-4-1,-28 0 87,379 8-127,-377-9 77,20 0-15,-36 3 106,65-8 0,-67 3-26,-1 2 0,41 2 0,84 5-19,-3 7-80,-143-11 147,1-1 1,0 0-1,18-3 1,-18 1-70,1 1 0,23 1 0,118 2 95,-83-3 27,-34 1-100,112 3-9,-102-2-114,-30 0 64,-1-1 0,34 7 0,-31-3 66,1-1 1,-1-1-1,39-1 0,64-11-84,18-1 216,-101 11-133,93-2-212,-67 1 179,-37 2 18,32-5 0,-27 1 75,-17 2-48,0-1 0,0-1 0,17-5 0,-7 0-88,1 1 1,0 1-1,45-3 0,85 8 78,-87 3-8,78-10 1,-106 2 31,-23 3-45,-1 0-1,0 2 1,31 0-1,64 6-113,-79-3 130,66-7 0,-57 1-54,112-2 100,-24 17-101,1-1 31,-117-9 4,0 1 0,1 0 0,19 6 0,-16-3-13,28 3 1,236 0-98,-227-6 112,73 14 0,17 1 0,-31-15 35,49 4-1,-57 1-157,-23-2 268,-46-4-120,-1-2-1,71-9 1,-88 7-67,-6 2 14,250-26 34,-211 22 22,-30 2-29,0 1 1,34 2 0,-25 2 6,72 9-204,-78-7 129,55 1-1,-80-5 22,0 0 0,0-1 1,0 1-1,1 0 0,-1-1 0,0 0 0,0 1 0,0-1 0,0 0 0,0 0 0,0 0 0,0 0 0,0 0 0,0-1 0,-1 1 0,1 0 0,0-1 0,-1 1 0,2-3 0,-1 1-613,0 1 0,-1-1 1,1 1-1,-1-1 0,0 0 1,0 1-1,2-6 0,1 0-1595</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69"/>
    </inkml:context>
    <inkml:brush xml:id="br0">
      <inkml:brushProperty name="width" value="0.1" units="cm"/>
      <inkml:brushProperty name="height" value="0.1" units="cm"/>
      <inkml:brushProperty name="color" value="#66CC00"/>
    </inkml:brush>
  </inkml:definitions>
  <inkml:trace contextRef="#ctx0" brushRef="#br0">171 1 5216,'-1'0'178,"-1"1"-1,0 0 1,1-1 0,-2 1 0,2 0-1,-1 0 1,1 0 0,-1 0 0,0 0-1,1 1 1,-1-1 0,1 0-1,-2 3 1,-15 24 170,15-24-187,1 2 44,0-1-1,0 1 0,-1 1 1,2-2-1,-1 2 1,0 6-1,1-5-120,-1 1-1,0-1 1,-4 12-1,-3-4 112,0 0 0,0-1-1,-2 0 1,0 0 0,-22 22 0,25-28 162,6-6-298,-6 8 181,8-11-240,0 0 0,0 1 1,-1-1-1,1 0 0,0 1 0,0-1 0,0 0 1,0 0-1,0 1 0,0-1 0,0 0 0,1 0 1,-1 0-1,0 0 0,0 0 0,0 1 0,0-1 1,0 0-1,0 0 0,0 1 0,1-1 0,-1 0 1,0 0-1,0 1 0,0-1 0,0 0 0,0 0 1,0 0-1,0 0 0,0 1 0,1-1 0,-1 0 1,0 0-1,0 0 0,1 0 0,-1 0 0,0 0 1,1 0-1,-1 1 0,0-1 0,0 0 0,0 0 1,0 0-1,0 0 0,1 0 0,-1 0 0,0 0 1,0-1-1,1 1 0,8 0-206,1 0 0,0-1 0,-1 0 0,0-1 0,0 0 0,13-5 1,3 0-509,-15 5 553,121-27-3246,-128 28 3335,0 1 0,0 0-1,0 0 1,0 0-1,7 1 1,-10-1 78,0 0 0,1 0 0,-1 0 0,1 0 0,-1 0 0,0 1 0,1-1 0,-1 0 0,0 0 0,0 0 0,0 0 0,0 0 0,1 0 0,-1 0 0,0 1 0,1-1 0,-1 0 1,0 0-1,0 1 0,1-1 0,-1 0 0,0 1 0,0-1 0,0 1 0,0-1 0,0 1 35,0 0-1,0-1 1,0 1 0,0 0 0,0 0 0,-1-1-1,1 1 1,-1 0 0,1 0 0,0-1 0,-1 1-1,1 0 1,0-1 0,-1 0 0,1 1 0,-2 1-1,-6 6 386,-2-1-1,1 1 0,0-2 0,-14 8 0,-11 9 297,-2 1-171,21-14-196,0 0-1,1 1 0,-19 19 0,31-27-331,-1-1 0,1 1-1,0 0 1,0 0-1,0 0 1,1-1 0,-1 2-1,1-1 1,0-1-1,-1 2 1,1 3 0,1-5-42,0-1 0,0-1 1,-1 1-1,1 0 0,1 1 0,-1-2 1,0 1-1,0 0 0,0 0 1,1 1-1,-1-2 0,0 1 1,0 0-1,1 0 0,-1 0 1,1 0-1,0 0 0,0 1-23,0-1 0,0-1 0,0 1 1,0 0-1,1 0 0,-1 0 0,0 0 0,1-1 0,-2 1 0,2-1 0,0 1 1,-1-1-1,1 1 0,1 0 0,4-1-334,0 1 0,0-1 0,-1 0 0,1-1 0,8-2 0,19-3-3709</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70"/>
    </inkml:context>
    <inkml:brush xml:id="br0">
      <inkml:brushProperty name="width" value="0.1" units="cm"/>
      <inkml:brushProperty name="height" value="0.1" units="cm"/>
      <inkml:brushProperty name="color" value="#66CC00"/>
    </inkml:brush>
  </inkml:definitions>
  <inkml:trace contextRef="#ctx0" brushRef="#br0">232 1 3328,'-40'20'1216,"25"2"-928,-18 12-96,14-10 160,-3 7-224,-3 8 672,-1-5-448,8-2 384,3-2-416,7-5 320,8-8-352,8-3 128,7-3-256,3-5-128,8-2-64,-1-4-1248,1-4 704,4 0-3296</inkml:trace>
  <inkml:trace contextRef="#ctx0" brushRef="#br0" timeOffset="1">170 361 4896,'-30'21'1824,"19"-11"-1440,-19 11-96,16-7-288,-4 3-64,-2 0 960,3 1-512,2-4 448,5-1-512,5-2 64,14-5-256,5-6-192,8-2 0,4-2-896,6-2 544,1-6-4192</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72"/>
    </inkml:context>
    <inkml:brush xml:id="br0">
      <inkml:brushProperty name="width" value="0.1" units="cm"/>
      <inkml:brushProperty name="height" value="0.1" units="cm"/>
      <inkml:brushProperty name="color" value="#66CC00"/>
    </inkml:brush>
  </inkml:definitions>
  <inkml:trace contextRef="#ctx0" brushRef="#br0">195 0 6560,'-29'21'2432,"11"-7"-1888,-13 18-160,18-13-640,-10 16 64,1 7 1216,0-5-544,3 5 320,8-7-480,5-4 224,6-3-288,6-7-160,10-3-32,2-13-704,8 0 352,3-10-2080,1-4 1312,-4-5-3616</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73"/>
    </inkml:context>
    <inkml:brush xml:id="br0">
      <inkml:brushProperty name="width" value="0.1" units="cm"/>
      <inkml:brushProperty name="height" value="0.1" units="cm"/>
      <inkml:brushProperty name="color" value="#66CC00"/>
    </inkml:brush>
  </inkml:definitions>
  <inkml:trace contextRef="#ctx0" brushRef="#br0">4105 94 8960,'-1'-2'210,"0"1"-1,-1-2 1,2 1 0,-2 1 0,1-1 0,0 1 0,-1-1-1,1 0 1,0 1 0,-1 0 0,0-1 0,0 1 0,1 0-1,-1 0 1,1 0 0,-2 0 0,2 0 0,-1 1 0,0-1-1,0 1 1,0-1 0,0 1 0,0-1 0,0 1 0,0 0-1,0 0 1,0 0 0,-4 1 0,-80 15 2430,50-9-1701,-55 4-1,-245-13-314,295-4-650,22 4-358,-22-2-1,25 4 211,9 0 187,0 0 0,0 0 0,0 0 0,0 1 0,-11 3 0,14-3-35,-1 0-1,2 0 1,-2 0-1,1 0 1,-1-1-1,1 0 1,0 0-1,-6-1 1,7 1 43,0-1 0,1 1 1,-1 0-1,1 1 0,-2-1 0,-3 1 1,-10 1-33,-25-4 123,-58-10 0,81 10-85,1 2-1,0 0 1,-19 2-1,8 0-9,-44 6-69,-24-1 88,79-6 13,-19 3 0,19-1-109,-19-1 1,26-2-15,-20 0-382,-30 4-1,-49 6 158,15-5-208,39-3 337,-174 4 634,204-4-499,1 1 0,-1 1 0,-49 15 0,68-17 52,-8 1 210,-25 3-1,10-3-167,-10 2-88,-1-1 0,1-4-1,-62-5 1,78 2 175,0 2 0,-27 1-1,26 1 93,-45 6-22,-34 3 13,65-7-125,-71-5 0,-4 1-307,-177 21 91,126-25 223,153 4-115,-27-3-76,-98-1-91,91 7 142,24 1-114,-1-3 1,0 1 0,0-2-1,-29-5 1,21-1 53,1-1 0,-46-18 0,67 22 205,0 1 0,0 1-1,-9-2 1,7 3 53,1-1 1,-11-5-1,14 6-80,-6-4 77,13 5-153,-1 0 0,1 0 0,0 0 0,0 0 0,-1-1 1,1 1-1,0 0 0,-1 0 0,1-1 0,-1 1 0,1 0 1,0-1-1,0 1 0,0 0 0,-1-1 0,1 1 0,0 0 0,0 0 1,-1 0-1,1-1 0,0 0 0,0 0 12,0 0 0,1 1 0,-1-1 0,1 1 1,-1-1-1,0 0 0,0 0 0,1 0 0,0 1 0,-1 0 0,1-1 0,-1 0 0,0 1 0,1-1 0,0 0 1,0 1-1,0-1 0,-1 1 0,1 0 0,0 0 0,0-1 0,20-7 246,-18 8-198,0-1-30,0 0 0,-1 0 1,1 1-1,0 0 0,0-1 0,0 1 0,-1 1 1,1-1-1,0 0 0,0 1 0,0 0 0,-1 0 0,1-1 1,0 1-1,-1 0 0,5 3 0,-5-3-41,3 1-20,0-1 1,1 1-1,-2-1 1,2 0-1,-1-1 1,1 0-1,-1 0 1,1 0-1,-1 0 0,7-2 1,9-3-26,26-9 1,-34 10 80,86-20-8,-33 11 95,-48 10 21,0 0 0,1 1 1,26 2-1,-23 0-23,39-4 1,141-23-119,-152 25 120,-32 2-49,35-4 0,-44 3-304,-15 5 62,-16 6-160,5-5 131,1-1 0,-1 0-1,-34 1 1,22-2 43,-272 45-333,266-42 578,18-4 47,-19 7 0,32-8-58,0 0 0,0 0-1,0-1 1,0 1 0,-6-1 0,11 0-56,0 0 0,0 0 0,-1-1 0,1 1 1,-1 0-1,1 0 0,0-1 0,0 1 0,-1-1 1,1 0-1,0 1 0,-1-1 0,1 0 0,0 0 7,0 0-1,0 0 0,0 0 0,0 1 0,0 0 0,0-1 0,-1 0 0,2 1 1,0-2-1,29 0 266,-27 2-241,0 0-1,1 0 0,-1 0 0,9 2 0,11 1 111,276-3 281,-215-1-292,68 2 83,-27 3-170,73-1 129,-103-9-343,35-1 274,-81 7-53,-14-2 128,2 3 0,66 10 0,-97-9-170,2-1 1,-1 0 0,1 0-1,-1-1 1,14-1 0,46-1-55,-19 1 77,-9 0-33,0 2 0,0 1 0,42 9 0,-33 0 125,-25-6-46,0 0 0,44 2 1,13-2-125,4 1-70,130 0 304,-73 3 33,-96-4-219,-1-2-1,85-7 0,23-5 15,17-2 169,-41-10 78,-19 4-768,-51 6 339,10-1 225,127-6 0,-128 14-198,-45 1 22,-1 2 0,44 3 0,81 7 33,-88-7 38,81 3 448,-83-2-454,10 1 187,-55-4-226,-9 0 70,1-1-1,-1 1 1,1 1 0,-1-1-1,1 1 1,-1-1-1,7 3 1,-2 0-27,1-1 1,0 0-1,-1-1 1,16 1-1,36-4 410,-15 1-293,-18-3-36,-23 3-58,-1 0 0,2 0 0,0 1 0,6-1 1,0 3-195,0-1 0,19 6 0,-24-6 198,-1 1 0,1-2 0,8 1 0,14 3 44,-2 0-44,-1-1-1,36-1 1,-52-3 32,0 0 1,11-2-1,-11 1-10,-1 1 0,11 0 0,-4 1 49,-1 0 1,1-2-1,-1 0 1,1 0-1,16-6 1,-18 4-300,26-2 1,-17 2 99,87-10 818,-54 9-594,-17 3-195,-26 1 51,3 0 38,2-1-1,-2 2 1,21 2 0,87 20-720,-109-20 1036,20 0-1,-33-2-310,-1 0 1,0 1 0,1-1-1,-1 0 1,1 0-1,-1 0 1,0 0-1,0 0 1,0 0 0,1 0-1,-1 0 1,1 0-1,-1 0 1,1 0 0,-1 0-1,0-1 1,0 1-1,0 0 1,1 0-1,-1 0 1,0-1 0,1 1-1,-1 0 1,1-1-1,-4 0-63,0-1-20,-1 0 0,-1 1-1,1 0 1,0 0 0,-1 0 0,1 0-1,-1 1 1,-8 0 0,-3-1-64,-256-17-1224,-2 25 1112,256-5 258,-107 12 9,101-14 110,24 0-113,0 1 0,0-1 0,0 0 0,0 0 0,0 0 0,0 0 0,0 0 0,0 0 0,0 0 0,0 0 0,0 0 0,0 0 0,0 0 0,0 0 0,0 0 0,0 0 0,0 0 0,-1 0 0,1 0 0,0 0 0,0 0 0,0 0 0,0 0 0,0-1 0,0 1 0,0 0 0,0 0 0,0 0 0,0 0 0,-1 0 0,1 0 0,0 0 0,0 0 0,0 0 0,0 0 0,0 0 0,0 0 0,0 0 0,0 0 0,0 0 0,0 0 0,0 0 0,0 0 0,0 0 0,0 0 0,0 0 0,0 0 0,0 0 0,0-1-1,0 1 1,0 0 0,0 0 0,3-3 57,37-9-18,-33 10-50,-1-2 0,0 2 0,0-2-1,1 0 1,5-4 0,-10 6 22,0 1-9,0-1 1,0 1-1,0-1 0,0 0 0,2-4 0,-3 6-8,-1 0 1,0 0-1,0-1 0,1 1 0,-1-1 0,0 1 0,0-1 0,0 1 0,0-1 0,0 1 0,1 0 1,-1 0-1,0-1 0,0 1 0,0-1 0,0 1 0,0-1 0,-1 1 0,1-1 0,0 0-3,-1 1-1,1 0 1,-1-1-1,1 0 1,0 1-1,0-1 1,-1 1-1,1-1 1,-1 1-1,0-1 0,1 1 1,-1 0-1,1 0 1,0 0-1,-1-1 1,-1 1-1,-7-3-38,0 1 0,0 1 0,0-1-1,0 2 1,0 0 0,-10 0 0,2 0 39,-2 0-10,0 1 0,-1 2 0,2-1 0,-34 10 0,38-8 38,1-1 26,1 2 0,-23 10 1,28-12-28,5-3-2,1 1 1,0 0-1,-1 0 0,1-1 0,0 0 0,-1 1 0,2 0 1,-2 1-1,1-1 0,0-1 0,0 1 0,0 1 1,1-1-1,-3 2 0,3-3 8,-1 1 0,1 0 1,0-1-1,0 0 0,-1 1 0,1-1 0,-1 1 1,0-1-1,1 1 0,0-1 0,0 0 1,-1 1-1,0-1 0,-1 1 0,11-5 482,4 3-403,0-2 0,18 2 0,-6 0-65,222-3 360,15 0 481,-40-10-883,3 13 115,-84 4 22,-99-5-103,58-8 0,147-21-151,-29 27 232,-159 5-17,34 4-272,-2 0 135,-79-7 37,-7 1-196,-7 0-71,-6 2 19,0 0 0,0 0 1,-12 4-1,-11 1 38,-308 12-1371,152-13 1011,-56 21 482,225-24 171,-1 3 0,1-1 0,0 1 0,-34 16 0,32-12-92,-11 7 582,27-12-405,8-2-135,10-1-87,-8-1 107,18 2-236,46-5 0,-22 1 64,154 2 122,67-3-92,47-4 379,-143 19-54,-99-4-234,5 1 49,50 3 250,-105-11-184,1-1-1,-1-2 0,29-4 1,-21 2-553,-111 8 320,-95 17-1,-30 3 292,198-24-171,-58 3 32,-114 21 0,148-15-27,28-9 0,0 1-1,0 0 1,1 0-1,-2 0 1,2-1-1,-1 2 1,1-1-1,-1 0 1,1 0-1,-1 0 0,-2 3 1,4-4-6,0 0 1,0 0-1,0 0 0,0 1 1,0-1-1,0 0 0,0 0 1,0 0-1,0 0 1,0 0-1,0 0 0,0 0 1,0 0-1,0 0 0,0 0 1,0 0-1,0 0 0,0 1 1,0-1-1,0 0 0,0 0 1,0 0-1,0 0 1,0 0-1,0 0 0,0 0 1,0 0-1,0 0 0,0 0 1,0 0-1,0 0 0,0 1 1,0-1-1,0 0 0,0 0 1,0 0-1,0 0 1,0 0-1,0 0 0,0 0 1,1 0-1,-1 0 0,0 0 1,0 0-1,0 0 0,0 0 1,0 0-1,0 0 0,0 0 1,0 0-1,0 0 1,0 0-1,0 0 0,1 0 1,6 4 4,1 0 1,-1 0 0,0-1-1,17 5 1,37 4-15,-31-7-44,125 17 31,-98-22 268,-35 0-30,-21 0-201,-5 0-187,-3 0 127,0 2 0,-1-1 0,0 0 1,-7 4-1,-13 3-9,-52 4-274,0-3 0,-93-2 0,125-7 332,56 13 160,-4-9-60,1 0-1,-1 0 1,1 0-1,0 0 1,0-1-1,0 0 0,8 4 1,-2-2 131,-10-4-70,-77-15 239,51 7-558,-2 2 0,-43-1 0,63 6 39,1-1-168,11 2 225,9 2 147,-1-1 0,1-2 1,24 0-1,-10 0-14,478 0 1279,-376-10-1077,-4 2-343,132 8 359,-227-1-225,39-8 0,-20 1-95,9 3 12,102 6 1,-95 1 130,114-14 1,-169 10-132,23-2-102,1 1-1,56 2 1,-83 3 57,0 0 1,-1-1-1,14 7 0,-20-8-367,-2 2-242,1-1 654,0 0-1,0 0 1,0-1 0,0 1 0,-1 0 0,1 0 0,-1 0 0,1-1 0,-1 1 0,1 0 0,0-1 0,-1 1 0,0 0 0,1 0 0,-1-1 0,0 0 0,1 1 0,-1-1 0,0 1 0,0-1 0,1 1 0,-1-1 0,0 1 0,0-1 0,0 0 0,-1 1 0,-4 0 92,0 1-1,-13-1 0,11 1-180,-86 6 95,-25 5 208,108-12-539,18-1 92,152 3 138,53-1 155,-154-3 17,94-18 1,-151 19-74,0 0 0,0 0 1,0-1-1,0 1 0,0 0 1,0-1-1,0 1 0,1-1 1,-2 1-1,1-1 1,0 1-1,0-1 0,-1 1 1,3-3-1,-2 2-7,-1 0 0,0 0-1,1 0 1,-1 0 0,1 0 0,-1-1 0,0 1 0,0 0-1,0 0 1,0-1 0,0 1 0,0-1 0,0 1 41,1 0 0,-1 0 0,0 1 0,0-1 0,1 0 1,-1 1-1,1-1 0,0 0 0,-1 0 0,1 1 0,-1 0 1,1 0-1,-1-1 0,1 0 0,0 1 0,-1-1 0,1 1 1,0 0-1,-1-1 0,1 1 0,0 0 0,-1-1 0,1 1 1,0 0-1,0 0 0,3-1-12,10-4 128,-8 3-4,0 1 0,-1-1-1,0-1 1,0 1 0,1-1 0,-2-1-1,10-5 1,-5 0 248,15-10 0,-23 19-382,0-1-1,-1 1 1,0-1-1,1 1 1,0-1-1,0 0 1,-1 0-1,0 1 0,1 0 1,-1-1-1,1 0 1,-1 0-1,1 0 1,-1 0-1,0 1 1,1-1-1,-1 0 1,0 0-1,0 0 1,0 1-1,0-1 1,0 0-1,0 0 1,0 0-1,0 0 1,0 1-1,0-1 0,0 0 1,0 0-1,0 0 1,-1 0-1,1 1 1,-1-1-1,1 0 1,-1 0-1,1 0 1,-1 1-1,1 0 1,0-1-1,-1-1 1,-2-1-556,0-1 1,0 0 0,0 1 0,-1 0 0,-5-5 0,-15-9-6802</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74"/>
    </inkml:context>
    <inkml:brush xml:id="br0">
      <inkml:brushProperty name="width" value="0.1" units="cm"/>
      <inkml:brushProperty name="height" value="0.1" units="cm"/>
      <inkml:brushProperty name="color" value="#66CC00"/>
    </inkml:brush>
  </inkml:definitions>
  <inkml:trace contextRef="#ctx0" brushRef="#br0">1018 123 10048,'-8'-14'3232,"7"13"-3154,1 1-1,0-1 1,-1 0 0,1 1 0,-1-1 0,1 1 0,0 0 0,-1 0 0,1-1 0,-1 1 0,1-1 0,-1 1-1,1-1 1,0 1 0,-1 0 0,0 0 0,0-1 0,1 1 0,0 0 0,-2 0 0,0-1 67,0 1-129,1-1 1,-2 1-1,2-1 1,-1 1-1,1 0 1,-2 0-1,2-1 1,-1 1-1,1 1 1,-2-1-1,-1 1 1,-13 0 473,-48-1-63,-130 18-1,-13 22-330,173-32-69,-112 19 148,119-24-40,-1-1 0,1-2 0,-32-2-1,55 2-121,1 0-1,0-1 0,0 0 1,-1 1-1,1-2 0,0 1 0,0-1 1,1 1-1,-7-4 0,10 4-15,0 1-1,-1 0 1,1 0-1,0-1 1,-1 1-1,1-1 1,0 1-1,-1 0 1,1 0-1,0 0 0,0-1 1,-1 1-1,1 0 1,0-1-1,0 1 1,0-1-1,0 1 1,0-1-1,0 1 1,0-1-1,0 1 1,0 0-1,0 0 1,0-1-1,0 1 1,0-1-1,0 1 1,0-1-1,0 1 1,0-1-1,0 1 1,0-1-1,1 1 1,-1 0-1,0 0 1,1-1-1,8-9-154,-3 7 102,-1-1 0,1 1-1,-1 1 1,1-1 0,0 1-1,0 0 1,8-1 0,-11 2 31,52-11-183,106-5 0,-157 16 209,234 3 78,-88 3 385,-88-8-218,-46 1-138,-16 2-106,0 0 0,0 0 1,0 0-1,1 0 0,-1 0 1,0 0-1,0 0 0,0 0 0,0 0 1,0 0-1,0-1 0,0 1 1,0 0-1,0 0 0,0 0 1,0 0-1,0 0 0,0 0 1,0 0-1,0 0 0,0 0 1,0 0-1,0 0 0,0-1 1,0 1-1,0 0 0,0 0 0,0 0 1,0 0-1,0 0 0,0 0 1,0 0-1,0 0 0,0-1 1,0 1-1,0 0 0,0 0 1,0 0-1,0 0 0,0 0 1,0 0-1,0 0 0,0 0 1,0 0-1,0 0 0,0 0 0,0 0 1,0 0-1,0 0 0,0 0 1,0 0-1,0 0 0,0 0 1,0 0-1,0 0 0,-13-6 171,-5 1-66,1 1 0,-26-1-1,-192-15 508,215 19-609,-219-5 171,-27 17-971,253-8 440,15-2 107,8 1 110,20-1-64,39-3 0,-29 0 99,77-2 14,340-3-477,-342 7 496,-295 3 334,-183-6-538,311-4-233,51 7 346,4-1 98,9 0-12,398-11-1258,-1 15 1399,-357-2-20,-35-1-36,291-8 497,-263 5-262,21-3 304,-57 5-193,1-1 1,0-1-1,1 0 1,10-5-1,-15 6-258,-1 0 0,1 0 0,1 1 1,-2 0-1,1 0 0,0 1 0,1-1 0,5 2 0,51 6 272,-51-5-348,114 23 309,-72-12-444,-35-9-26,-7-2-66,0 1 0,0-1 0,15 0-1,-23-1 107,-7-1-30,-14 1-197,-84 8-2101,56 1 1201</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75"/>
    </inkml:context>
    <inkml:brush xml:id="br0">
      <inkml:brushProperty name="width" value="0.1" units="cm"/>
      <inkml:brushProperty name="height" value="0.1" units="cm"/>
      <inkml:brushProperty name="color" value="#66CC00"/>
    </inkml:brush>
  </inkml:definitions>
  <inkml:trace contextRef="#ctx0" brushRef="#br0">32 41 9472,'0'0'141,"-1"0"24,1-1 0,-1 1 0,1 0 1,-1 0-1,1-1 0,0 1 0,0 0 0,-1-1 330,1 0-330,-1 1 0,1 0 0,0-1 0,-1 1 0,1 0 0,0 0 0,0-1 0,0 1 0,0-1 0,0 1 0,0-1 0,0 1 0,0-1 0,0 1 0,0-2 844,-1 8 1903,1-5-2715,0 0 0,0 0 0,0 0 0,0 0 0,0-1 0,-1 1-1,1 0 1,0 0 0,-1 0 0,1-1 0,0 1 0,0 0 0,-1 0 0,0 0-1,0 0 1,-5 3 456,2 0 1154,3-4-1792,2 0 278,-1 2-173,-1 0 1,1 0-1,0 0 0,0 1 0,0-2 0,0 2 0,1 1 0,-1 2 50,0-5-155,1 13 620,-2 1 0,-4 26 0,3-28-640,1 1 0,0-2 0,0 1 0,3 27 0,12 51 205,-3-18-18,-6-31-139,-4-35-53,-1-1 0,1 1 1,0 0-1,0-1 0,5 12 0,-5-13-91,-1-4 130,0-3 272,-1-16-345,-1 1-1,-4-22 0,3 22 75,1 0 1,-1-22 0,0-28 335,1 42-331,1-48 1,3-1 84,-3 45-11,1 29-123,0-1-1,0-1 0,1 1 0,-1 0 0,0 1 0,0-1 0,1-1 0,-1 1 0,0 1 0,0-1 0,1 0 0,-1 0 0,1 0 0,0 0 0,-1 1 0,0-1 1,1 0-1,0 0 0,0 0 0,-1 1 0,2-1 0,5-8 199,-6 8-32,0-2-143,-1 1-1,1-1 1,0 0-1,-1 1 1,1-5-1,-1 8-21,-1 2 51,-5-2 44,7-3-260,7-3 64,16-3 38,34-8-63,-45 13 144,-3 1 13,-2 0 0,16 0 0,-23 2-13,1 0 1,-2 0-1,2 0 1,-1 0-1,0 0 0,0-1 1,1 1-1,-2-1 1,2 1-1,-1-1 1,1-1-1,-1 2-5,-1 0 1,1 0-1,-1 0 0,0-1 0,1 1 1,0 0-1,0 0 0,0-1 0,-1 1 0,0 0 1,1 0-1,0 0 0,0 0 0,-1 0 1,0 0-1,2 0 0,12 1-16,-13-1-53,-8 5-2267,6-5 2099,0 0 0,1 1 0,-1-1 0,1 0 1,-3 5-2370,2-4 2369,1 8-1635</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76"/>
    </inkml:context>
    <inkml:brush xml:id="br0">
      <inkml:brushProperty name="width" value="0.1" units="cm"/>
      <inkml:brushProperty name="height" value="0.1" units="cm"/>
      <inkml:brushProperty name="color" value="#66CC00"/>
    </inkml:brush>
  </inkml:definitions>
  <inkml:trace contextRef="#ctx0" brushRef="#br0">3 74 5312,'-3'-24'16021,"53"10"-12923,-40 12-2743,-1 0-1,1 0 1,13 1-1,-9-1 170,-1 1-309,26-2 189,52 1 1,12 1 5,-34-3-245,-29 3-30,-23 0 38,27 1-1,-26 1-26,38-4 0,-20-1-38,149-1-102,29 12 52,-83-5 231,-70-3-151,25-5-145,-52 3 112,39 1 0,-25 4-4,48 3 38,-64-3-94,34-2-1,-21-2 5,197 2 229,-219 2-317,41 7 1,4 0 109,-16-3 83,-32-3-139,1-1-1,33-1 1,107-9-143,-48 8 371,-54 1-188,242-14 148,-258 10-165,49 3 0,-32 2-34,167-2 289,-226 0-316,-1 0 0,0 0 0,1 0 0,0 0 0,-1 0-1,1 0 1,-1 0 0,0 0 0,1 0 0,0-1 0,-1 1 0,1 0-1,-1 0 1,1 0 0,-1-1 0,0 1 0,1 0 0,-1 0 0,1 0-1,-1-1 1,1 1 0,-1-1 0,0 1 0,1-1 0,-4-3-1116,-8 2-653,-8 4-2416,-3 4 1264</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77"/>
    </inkml:context>
    <inkml:brush xml:id="br0">
      <inkml:brushProperty name="width" value="0.1" units="cm"/>
      <inkml:brushProperty name="height" value="0.1" units="cm"/>
      <inkml:brushProperty name="color" value="#66CC00"/>
    </inkml:brush>
  </inkml:definitions>
  <inkml:trace contextRef="#ctx0" brushRef="#br0">785 94 8960,'-7'-7'4445,"7"7"-4405,0 0-61,15 4 2730,-3-3-2058,1-1 0,-1 0-1,1-1 1,-2 0 0,2-2 0,-1 1 0,12-6 0,-7 3-174,1 1 1,20-2 0,131 2 501,-4 2-481,-119 0-430,-25 2 55,-2 0 0,39-9 0,42-6 270,-54 9-306,-30 3-121,-5 2 60,-1-1 0,0 1 0,1 0 0,10 2 0,-11 1-56,-14-2-23,-14-1-56,-3 2-44,-23 6-1,21-4 24,-30 5-117,-44 5-247,-32-10 152,-36-3 70,1 10 43,-57 1-313,-72 6-223,247-13 676,1-3 0,-1-1-1,-53-9 1,49 0-85,-18-1 81,57 8 94,5 2 1,0-1 0,0 1 0,0 0 0,-7 1 0,-24 0 231,24-1-66,13 0-158,-1 0-1,1 0 1,0 0 0,0 0-1,-1 0 1,1 0 0,0 0 0,0 0-1,-1 0 1,1 0 0,0-1-1,0 1 1,0 0 0,0 0-1,0 0 1,0 0 0,0 0 0,0-1-1,-1 1 1,1 0 0,0 0-1,0 0 1,0-1 0,0 1-1,0 0 1,0 0 0,-1 0-1,1-1 1,0 1 0,0 0 0,0 0-1,0 0 1,0 0 0,0 0-1,0 0 1,0-1 0,0 1-1,0 0 1,0 0 0,0-1 0,0 1-1,0 0 1,0 0 0,0 0-1,1-1 1,7-1 36,-1 1 1,1-1-1,0 1 1,0 1-1,0 0 1,0 0-1,12 2 1,-18-2-31,57 2 178,59-6 0,-40 0 23,-64 3-167,112 1 196,58 3 544,57-12 272,6 1 390,-168 9-995,117-12 0,-138 3-334,1 0 238,114-1 0,-97 11-267,24 0 65,156 3-50,-158-7 131,85 9-154,-134-5 56,61-6 1,-42 0-68,-50 3-40,81 1 50,100 3-26,30-1-4,-121-3 164,108 8-15,-182-2-287,-22-3 30,21 1 0,-19-3 60,137-3 52,-52 2-30,-44 2 3,166 6 38,-45-18 32,-120 6-34,81 3 0,28 4 83,-91-3-151,-11-2-89,18 1 52,32 3 34,37 2 99,42 1-238,-129-4 126,-2-2 4,32 0 47,22 4-46,5 0 3,139 1 31,-151-3 116,-72 0-169,110-4-248,-60 4 276,-5 0-47,-69-1 1,17-1 63,36 2 0,53 1 9,-2 0-9,-76 3 17,15 1 29,563-5-236,-591-3 239,-19 2-56,-1 1 0,1-1-1,7 2 1,16 0-59,35-2 1,-22 1 21,-20 0 18,86 4-93,-68-3 149,-30-1-66,19 1 0,-24 0 26,0-1 0,-1 0 0,1 0 0,11-2 0,11-2 66,18 7-91,-45-3 22,0 0 0,1 0 1,-1 0-1,0-1 0,1 1 0,-1-1 0,0 0 1,3 0-1,-1 0 14,-1 0 0,1 1 0,0 0 0,-1 0 0,6 1 1,4 0-161,-10-1 140,0 0 0,1 1 0,-1 0 0,1 0 0,3 1 0,-4 0 4,1-1 0,-1 0-1,1-1 1,-1 1 0,4 0 0,-2 0 19,0-1 0,-1 1-1,9 2 1,9 2 18,69-2-92,-88-3 64,-1-1 43,-7 0-99,-7-2-291,-9 3-1688,-23 4 1,37-2-257,6 5 704</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78"/>
    </inkml:context>
    <inkml:brush xml:id="br0">
      <inkml:brushProperty name="width" value="0.1" units="cm"/>
      <inkml:brushProperty name="height" value="0.1" units="cm"/>
      <inkml:brushProperty name="color" value="#66CC00"/>
    </inkml:brush>
  </inkml:definitions>
  <inkml:trace contextRef="#ctx0" brushRef="#br0">101 106 6720,'2'-4'586,"1"0"1,-1 0-1,0 0 1,1 0-1,0 1 1,0-2-1,0 2 0,0 0 1,7-5-1,-1 1 67,-1 1-1,1 1 1,12-6-1,-18 10-457,0-1-1,-1 1 0,1 1 1,6-2-1,-9 2-171,1 0 0,-1 0 0,0 0 1,0 0-1,1 0 0,-1 0 0,1 0 0,-1 0 0,1 0 1,-1 0-1,0 0 0,0 0 0,1 0 0,-1 0 0,1 0 1,-1 1-1,1-1 0,-1 0 0,0 0 0,1 1 0,-1-1 0,0 0 1,0 0-1,1 0 0,-1 0 0,0 1 0,1-1 0,-1 0 1,0 1-1,0-1 0,1 1 0,-1-1 0,0 1 0,0-1 1,0 1-1,0-1 0,0 0 0,0 0 0,0 1 0,0-1 1,0 1-1,0-1 0,0 1 0,0-1 0,0 1 0,0-1 0,0 1 1,0-1-1,-1 4 92,0 1-1,0 0 1,-1-1 0,0 0-1,1 0 1,-1 0 0,-5 8 0,-21 25 631,10-15-469,-62 77 361,28-37-215,34-37-140,20-24-163,4-5-57,9-5-11,57-48-11,-6 4-56,-17 18-168,2 1 0,60-30 0,-107 63 160,1-2 0,-1 2 0,1-1 0,-1 1-1,8-1 1,-5 2-21,-7 4 24,-13 12 39,12-15-16,-93 96 735,31-33-100,-26 28 274,83-86-833,3-3-28,0 0 1,0 0 0,1 0-1,-1 0 1,0 2 0,1-2-1,0 0 1,-4 8 0,6-11-50,0 0 0,0 0 0,0 0 1,0 0-1,1 0 0,-1 0 0,0 0 0,0 1 1,0-1-1,0 0 0,0 0 0,0 0 0,0 0 1,0 0-1,0 0 0,0 0 0,0 0 1,0 0-1,0 0 0,0 0 0,0 0 0,0 0 1,0 0-1,0 0 0,1 0 0,-1 0 0,0 0 1,0 0-1,0 0 0,0 0 0,0 0 1,0 0-1,0 0 0,0 0 0,0 0 0,1 0 1,-1 0-1,0 0 0,0 0 0,0 0 1,0 0-1,0 0 0,0 0 0,0 0 0,0 0 1,0 0-1,0 0 0,0 0 0,0 0 0,0 0 1,0 0-1,0 0 0,0 0 0,0 0 1,0 0-1,0 0 0,0 0 0,0 0 0,0 0 1,0 0-1,1 0 0,-1 0 0,0 0 1,0 0-1,0-1 0,8-3 12,-5 2 7,158-91 118,59-39-523,-99 71-144,-73 39 378,-48 22 151,0 0 0,0 0-1,0 0 1,0 1 0,0-1-1,0 0 1,0 0-1,0 0 1,0 0 0,0 0-1,0 1 1,0-1 0,0 0-1,0 0 1,0 0 0,0 0-1,0 0 1,0 0 0,0 1-1,0-1 1,0 0 0,0 0-1,0 0 1,0 0-1,1 0 1,-1 0 0,0 0-1,0 0 1,0 0 0,0 0-1,0 0 1,0 0 0,0 0-1,0 0 1,1 0 0,-1 0-1,0 0 1,0 0 0,0 0-1,0 0 1,0 1-1,1-1 1,-1 0 0,0 0-1,0 0 1,0 0 0,0 0-1,0 0 1,0 0 0,0 0-1,0 0 1,0-1 0,0 1-1,-9 15 35,-25 30 306,-3-1 0,-55 52 1,71-76-129,1 1 0,-21 28 1,39-47-202,1-1-20,1 0-1,-1 0 0,0 0 1,0 0-1,1 0 0,-1 0 0,0 1 1,0-1-1,0 0 0,1 0 0,0 1 1,-1 0-1,1-2 0,0 2 0,-1 0 1,1-2-1,0 2 0,0 0 0,0-1 1,0 3-1,0-4 2,1 1-1,-1-1 1,0 0 0,0 0-1,1 0 1,-1 1-1,0-1 1,0 0 0,0 1-1,0-1 1,0 0 0,1 1-1,-1-1 1,1 0 0,-1 0-1,0 1 1,1-1 0,-1 0-1,1 0 1,-1 0-1,0 0 1,0 0 0,1 0-1,-1 0 1,0 0 0,1 0-1,-1 0 1,1 0 0,-1 0-1,0 0 1,14-4-51,-11 3 40,8-4-63,0-1 1,15-9-1,-8 4-40,118-76-336,-6 2 221,143-55-969,-259 136 1182,-8 3 37,-6 1-13,0 0 0,0 0 1,0 0-1,0 0 0,0 0 0,1 0 1,-1 0-1,0 0 0,0 0 0,0 0 1,0 0-1,0 1 0,0-1 0,0 0 1,0 0-1,0 0 0,0 0 0,0 0 1,0 0-1,0 0 0,0 0 0,1 0 1,-1 0-1,0 0 0,0 0 0,0 1 1,0-1-1,0 0 0,0 0 0,0 0 0,0 0 1,0 0-1,0 0 0,0 0 0,0 0 1,0 0-1,0 1 0,0-1 0,0 0 1,0 0-1,0 0 0,0 0 0,0 0 1,0 0-1,0 0 0,-1 0 0,1 0 1,0 0-1,0 1 0,-4 4 75,0 0 0,0 0 1,-1 0-1,-5 4 0,7-6-57,-128 112 808,-19 12 312,137-116-1020,5-4-74,-1 1-1,-8 11 1,16-19-47,1 0 0,0 0 1,0 1-1,0-1 0,0 0 1,0 0-1,0 0 1,0 1-1,0-1 0,-1 0 1,1 0-1,0 1 0,0-1 1,0 0-1,0 0 0,0 1 1,0-1-1,-1 0 1,1 0-1,0 0 0,0 0 1,0 0-1,0 1 0,0-1 1,0 0-1,0 0 0,0 1 1,0-1-1,0 0 1,0 0-1,1 1 0,-1-1 1,0 0-1,0 1 0,0-1 1,0 0-1,9 0-54,-3 0 20,1-2 0,9-4 1,34-17-247,58-38 0,-21 11-2,-56 33 111,198-99-966,-3 29-29,-205 83 1258,-21 4-80,0 0 0,1 0 0,-1 0 0,0 0 1,0 0-1,0 0 0,0 0 0,0 0 0,0 0 0,0 0 0,0 0 0,0 0 0,0 0 0,0 0 0,1 0 0,-1 1 0,0-1 0,0 0 0,0 0 0,0 0 0,0 0 0,1 0 0,-1 0 0,0 0 0,0 1 0,0-1 0,0 0 0,0 0 0,0 0 0,0 0 0,0 0 0,0 0 0,0 0 0,0 0 0,0 0 0,0 0 0,0 0 0,0 1 0,0-1 0,0 0 0,0 0 1,0 0-1,0 0 0,0 1 0,0-1 0,0 0 0,0 0 0,0 0 0,0 0 0,0 1 0,0-1 0,0 0 0,0 0 0,0 0 0,-1 0 0,1 0 0,0 0 0,0 1 0,-7 8 214,-103 95 1006,25-28-428,72-63-658,-4 3 79,2 0 0,0 0 0,0 1 0,-14 25 0,29-42-224,0 0 1,0 0-1,0 0 0,0 0 1,0 0-1,0 0 0,0 0 1,0 0-1,0 0 0,0 0 1,0 0-1,0 0 1,0 0-1,0 0 0,0 0 1,0 0-1,0 0 0,0 0 1,0 0-1,0 0 0,1 0 1,-1 0-1,0 0 0,0 0 1,0 0-1,0 0 1,0 0-1,0 0 0,0 0 1,0 0-1,0 1 0,0-1 1,0 0-1,0 0 0,0 0 1,0 0-1,0 0 0,0 0 1,0 0-1,0 0 1,0 0-1,0 0 0,0 0 1,0 0-1,0 0 0,0 1 1,0-1-1,0 0 0,0 0 1,0 0-1,-1 0 0,1 0 1,0 0-1,0 0 0,0 0 1,0 0-1,0 0 1,3 0-13,-1 0 1,0-1-1,1 1 1,-2-1 0,2 1-1,-1-1 1,0 0-1,0 0 1,0 0 0,0 0-1,0 0 1,0 0 0,2-3-1,8-4-53,235-125-1177,-223 122 1139,122-59-396,2 15-37,-132 49 489,-13 5 50,0 0 0,0-1 0,1 1 0,-1 1 0,1-1 0,-1 1 0,5-1 0,-8 1 6,1 0 0,-1 0 0,0 0 0,0 0 1,0 0-1,1 0 0,-1 1 0,0-1 0,0 0 0,0 0 1,0 0-1,1 0 0,-1 1 0,0-1 0,0 0 0,0 0 1,0 0-1,0 0 0,0 0 0,0 0 0,0 0 0,0 0 1,0 1-1,0-1 0,0 0 0,0 0 0,0 0 0,0 1 1,0-1-1,0 0 0,0 0 0,0 1 0,0-1 0,0 0 1,0 0-1,0 0 0,0 1 0,0-1 0,0 0 0,0 0 1,0 1-1,-7 9 219,-78 80 830,52-57-706,-114 108 1079,146-141-1430,-10 15-2,10-15 1,1 0 0,0 0 0,0 0 0,-1 0 1,1 0-1,0 0 0,0 0 0,0 0 0,0 1 0,-1-1 0,1 0 0,0 0 1,0 1-1,0-1 0,0 0 0,0 0 0,0 1 0,0-1 0,-1 0 1,1 0-1,0 1 0,0-1 0,0 0 0,0 1 0,0-1 0,0 0 1,0 0-1,1 0 0,-1 0 0,0 0 0,0 1 0,0-1 0,0 0 0,0 0 1,0 1-1,0-1 0,1 0 0,-1 0 0,0 0 0,0 1 0,0-1 1,1 0-1,-1 0 0,0 0 0,0 1 0,0-1 0,1 0 0,-1 0 1,0 0-1,0 0 0,0 0 0,0 1 0,0-1 0,1 0 0,-1 0 0,0 0 1,0 0-1,1 0 0,-1 0 0,0 0 0,1 0 0,-1 0 0,0 0 1,0 0-1,0-1 0,6 1-60,-1 0 1,1-1-1,-1 0 1,1-1-1,-1 2 1,6-5-1,32-16-343,-12 5 197,234-93-1435,-55 25 260,-201 80 1332,5-2 22,26-9 0,-39 15 38,0 0 1,-1-1 0,2 1-1,-1 0 1,0 0 0,-1 0-1,2 0 1,-1 0 0,-1 0-1,1 0 1,0 0 0,1 0 0,0 1-1,-2-1-2,0 1-1,0-1 0,0 0 1,0 0-1,0 0 0,1 0 0,-1 0 1,0 1-1,0-1 0,0 0 1,0 0-1,0 0 0,0 1 1,0-1-1,0 0 0,0 0 1,0 0-1,0 0 0,0 0 1,0 0-1,0 0 0,0 0 1,0 0-1,0 1 0,0-1 1,0 0-1,0 0 0,0 0 1,0 0-1,0 1 0,0-1 1,0 0-1,-1 0 0,-7 10 256,-100 74 1026,64-52-919,5-2-47,-68 50 431,81-57-429,-43 46 1,67-67-336,-10 12-135,12-14 142,0 1 0,0-1 0,0 0 0,0 0 0,0 1 0,0-1 0,0 0 0,-1 0 0,1 1 0,0-1 0,0 0 0,0 0 0,0 1 0,0-1 0,0 0 0,0 0 0,0 0 0,0 0 0,0 0 0,0 1 0,0-1 0,0 0 0,0 0 0,0 1 0,0-1 0,0 0 0,0 1 0,0-1 0,0 0 0,1 0 0,-1 1 0,0-1 0,0 0 0,0 0 0,0 0 0,0 1 0,0-1 0,0 0 0,0 0-1,0 0 1,1 0 0,-1 0 0,0 0 0,0 0 0,1 0 0,-1 0 0,0 0 0,0 0 0,1 0 0,-1 1 0,0-1 0,0 0 0,1 0 0,-1 0 0,0 0 0,0 0 0,0 0 0,0 0 0,0 0 0,1 0 0,0-1 0,4 1-18,0 0-1,0-1 0,0 0 1,0-1-1,-1 1 1,2 0-1,5-5 0,0 1-23,79-36-571,83-55 0,32-15-130,8 23 260,-183 80 598,-29 8-91,0 0 0,-1 0 0,1-1 0,-1 1 0,1 0 0,0 0 0,0 0 0,-1 0 0,1 0 1,0 1-1,-1-1 0,1 0 0,-1 0 0,1 0 0,0 1 0,1 0 0,-2-1-13,0 0 0,0 0 0,0 0 0,0 0 0,0 1 0,0-1 0,0 0 0,0 1 0,0-1 0,0 0 0,0 1 0,0-1 0,0 0 0,0 1 0,0-1 0,0 0 0,0 0 0,0 0-1,0 1 1,0-1 0,0 0 0,0 1 0,0-1 0,0 0 0,-1 1 0,1-1 0,0 0 0,0 0 0,0 1 0,-1-1 0,1 0 0,0 0 0,-1 1 0,-8 9 215,-16 14 0,9-9-93,-115 113 835,59-47-532,16-17 180,50-58-537,-13 16 238,18-22-297,0 1 1,0 0-1,1 0 1,0 0 0,-1 0-1,0-1 1,1 1 0,-1 1-1,1-1 1,0-1 0,0 1-1,-1 1 1,1-1 0,0 0-1,0 0 1,-1 0 0,1 0-1,0 2 1,1-3-16,-1 0-1,1 1 1,-1-1 0,0 0 0,0 1-1,1-1 1,-1 0 0,1 1-1,-1-1 1,1 0 0,-1 0 0,0 0-1,0 0 1,1 0 0,-1 0 0,1 0-1,0 0 1,-1 0 0,1 0-1,-1 0 1,0 0 0,0 0 0,1 0-1,0 0 1,15-4-18,29-16-330,55-33 0,41-35-1478,-21 11-4108,-70 50 2951</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79"/>
    </inkml:context>
    <inkml:brush xml:id="br0">
      <inkml:brushProperty name="width" value="0.1" units="cm"/>
      <inkml:brushProperty name="height" value="0.1" units="cm"/>
      <inkml:brushProperty name="color" value="#66CC00"/>
    </inkml:brush>
  </inkml:definitions>
  <inkml:trace contextRef="#ctx0" brushRef="#br0">265 147 11136,'-13'-9'5008,"14"10"-4970,-1 0 1,1 1 0,-1-2 0,1 2 0,-1-1 0,0 1 0,0-2 0,0 2 0,0-1 0,0 1 0,0-2-1,0 2 1,0-1 0,-1 0 0,1 0 0,0 1 0,-2 0 0,-6 29 1330,1-17-1077,-1 0 0,0 0 0,0-1 0,-12 13-1,2-4-132,-27 24-1,-15 4 210,-5 3 357,60-46-741,5-7 15,0 0 0,0 0 0,0 0 0,0 0 0,0 0 0,0 0-1,0 0 1,0 1 0,1-1 0,-1 0 0,0 0 0,0 0 0,0 0-1,0 0 1,0 0 0,0 0 0,0 0 0,0 0 0,0 0 0,0 0-1,0 1 1,0-1 0,0 0 0,0 0 0,0 0 0,0 0 0,0 0-1,1 0 1,-1 0 0,0 0 0,0 0 0,0 0 0,0 0 0,0 0-1,0 0 1,0 0 0,0 0 0,0 0 0,0 0 0,0 0 0,0 0-1,0 0 1,0 0 0,0 0 0,0 0 0,0 0 0,0 0 0,0 0-1,0 0 1,0 0 0,15-5-133,18-10 40,0 0 0,46-33-1,24-25 50,88-52-720,-175 116 730,31-18-46,59-23-1,-102 50 394,-5 5-11,-12 9 132,-70 70 586,-76 78 15,89-95-897,48-47-290,19-17-282,4-3 163,12-9 49,15-12 17,69-42-274,143-88-256,61-11-576,-224 131 1328,-76 30 3,0 0 0,0 1-1,0 0 1,1 0 0,-2-1 0,2 1 0,0 0-1,-2 0 1,2-1 0,1 1 0,-5 5 265,-6 5-18,-137 138 1350,66-67-901,-125 97 0,201-176-706,-1 1 8,0 0 0,1-1-1,-1 2 1,1-1 0,-1 0 0,1 1 0,-5 7 0,8-11-20,0 0-1,0 0 1,0 0 0,0 0 0,-1 0 0,1 1 0,0-1 0,0 0 0,0 0 0,0 0 0,0 0 0,0 0 0,0 0 0,0 1 0,-1-1 0,1 0-1,0 0 1,0 0 0,0 0 0,0 0 0,0 1 0,0-1 0,0 0 0,0 0 0,0 0 0,0 0 0,0 0 0,0 0 0,0 0 0,0 0 0,0 0-1,0 0 1,0 0 0,0 0 0,0 1 0,0-1 0,0 0 0,0 0 0,1 0 0,-1 0 0,0 0 0,0 1 0,0-1 0,0 0 0,0 0-1,0 0 1,0 0 0,0 0 0,1 0 0,-1 0 0,0 0 0,0 1 0,0-1 0,0 0 0,0 0 0,1 0 0,7-3-84,58-30-222,79-56-191,-82 47 328,352-189-2249,-367 207 2618,-48 24-193,0 0 0,0 0 0,0 0 0,0 0 0,0 1 0,0-1 0,0 0 0,0 0 0,0 0 0,0 0 0,0 0 0,0 0 0,0 0 0,0 0 0,0 0 0,0 0 1,0 0-1,0 0 0,0 0 0,0 1 0,0-1 0,0 0 0,0 0 0,0 0 0,0 0 0,0 0 0,0 0 0,0 0 0,0 0 0,1 0 0,-1 0 0,0 0 0,0 0 0,0 0 0,0 0 0,0 0 0,0 0 0,0 0 0,0 0 0,0 0 0,0 0 0,0 0 0,0 0 0,1 0 0,-1 0 0,0 0 0,0 0 0,0 0 0,0 0 0,0 0 0,0 0 0,0 0 0,0 0 0,0-1 0,0 1 0,0 0 1,0 0-1,0 0 0,1 0 0,-7 8 169,-12 13 84,-17 14 182,-107 103 909,59-61-718,-42 35 196,124-109-960,9-7 28,62-38-476,164-105-468,-132 89 550,2 6 1,176-64-1,-266 111 479,-10 3 68,1 0-1,-1 1 0,0 0 1,0 0-1,1 0 1,7-1-1,-7 4 88,-6 1 4,-5 3 1,0 1 0,-1-1-1,-8 4 1,2 0 5,-148 119 1294,111-85-992,-52 60 0,62-58-344,32-34-177,8-12 70,-1 0 1,1 1-1,0-1 0,0 0 1,0 0-1,0 0 0,0 0 1,0 0-1,0 0 0,0 0 0,0 1 1,0-1-1,0 0 0,0 0 1,0 0-1,0 0 0,0 0 1,0 1-1,0-1 0,0 0 1,0 0-1,0 0 0,0 0 1,0 0-1,0 1 0,0-1 1,0 0-1,0 0 0,0 0 1,0 0-1,0 0 0,0 0 1,0 0-1,0 0 0,0 0 1,0 0-1,0 0 0,0 0 1,0 0-1,0 0 0,1 0 0,-1 1 1,0-1-1,0 0 0,0 0 1,0 0-1,0 0 0,0 0 1,1 0-1,-1 0 0,0 0 1,7-1-128,-7 1 128,14-5-340,22-13 0,144-85-984,-170 98 1291,344-169-2886,-330 166 2977,-23 8-31,0 0 0,-1 0 0,1 0 1,-1 0-1,1 0 0,-1 0 0,1 0 0,0 0 1,-1 0-1,1 0 0,-1 0 0,1 0 0,-1 0 0,1 0 1,0 0-1,-1 0 0,0 0 0,1 1 0,0-1-11,-1 1 0,0-1 0,0 0 0,0 1 0,1-1 0,-1 1 0,0-1-1,0 1 1,0-1 0,0 0 0,0 0 0,0 0 0,0 1 0,0-1 0,0 1 0,0-1-1,0 0 1,0 1 0,0-1 0,0 1 0,-1-1 0,1 0 0,0 1 0,0-1-1,0 0 1,-1 0 0,1 1 0,-4 7 120,-2-1-1,1 0 1,-1 0-1,0 0 1,-7 7-1,-143 122 1592,-22 3-560,164-128-1059,-8 5 116,-39 36 0,61-52-226,-1 1 1,1-1 0,-1 0-1,1 1 1,-1 0 0,0 0 0,1 0-1,0-1 1,0 1 0,-1 0 0,0 2-1,1-3 2,0 0-1,0 0 1,0 0-1,0 0 1,0 0-1,0 0 1,0 0-1,0 0 1,0 0-1,0 1 1,1-1-1,-1 0 1,0 0-1,0 0 1,0 0-1,0 1 1,0-1-1,0 0 0,1 0 1,-1 0-1,0 0 1,0 0-1,0 0 1,0 1-1,0-1 1,0 0-1,0 0 1,0 0-1,0 0 1,1 0-1,-1 0 1,0 0-1,0 0 1,0 0-1,1 0 1,-1 0-1,0 0 1,4 0-37,-1-1-1,0 1 1,0-1 0,0 0 0,0 1 0,5-4 0,106-45-540,105-70-596,-133 72 850,258-126-1098,-299 151 1351,54-20 191,-75 36 70,-24 6-177,0 0 0,1 0-1,-1 0 1,0 0 0,0 0-1,0 0 1,1 0 0,-1 0 0,0 0-1,0 0 1,0 0 0,1 0 0,-1 0-1,0 0 1,0 0 0,0 0-1,0 0 1,0 0 0,0 0 0,0 0-1,1 0 1,-1 0 0,0 0 0,0 0-1,0 0 1,0 0 0,1 0-1,-1 0 1,0 0 0,0 0 0,0 0-1,0 0 1,1 0 0,-1 1 0,0-1-1,0 0 1,0 0 0,0 0-1,0 0 1,0 1 0,0-1 0,0 0-1,0 0 1,0 0 0,0 1 0,0-1-1,0 0 1,0 0 0,0 1-1,0-1 1,0 0 0,0 0 0,0 0-1,0 1 1,0-1 0,-6 9 245,-16 15 361,-29 25 0,26-26-269,-244 224 1605,261-238-2037,8-8 83,0-1 0,0 0 0,0 0 0,0 0 0,0 0 0,0 0 0,0 0-1,0 0 1,0 0 0,0 0 0,0 1 0,0-1 0,0 0 0,0 0 0,0 0 0,0 0 0,0 0 0,0 0-1,0 0 1,0 0 0,0 0 0,0 0 0,0 1 0,0-1 0,0 0 0,0 0 0,0 0 0,0 0 0,0 0-1,0 0 1,0 0 0,0 0 0,0 0 0,0 0 0,0 0 0,0 0 0,0 0 0,0 0 0,0 0 0,1 0-1,-1 0 1,0 0 0,0 0 0,0 0 0,0 0 0,0 0 0,0 0 0,0 0 0,0 0 0,0 0 0,1 0-1,-1 0 1,0 0 0,0 0 0,0 0 0,0 0 0,0 0 0,0 0 0,0 0 0,0 0 0,0 0 0,1 0-1,22-10-233,-16 7 214,220-115-1493,-130 62 299,186-75 0,-278 129 1228,19-6-50,-20 8 166,-9 6 250,-127 100 1669,-137 101 333,255-198-2252,0 0 125,-20 18 1,34-26-254,-2-1 0,1 1 0,0 1 0,1-1 0,-1 0 0,0-1 0,0 2 0,1-1 1,-1 0-1,0 0 0,0 0 0,1 1 0,-1 0 0,1-1-4,0-1 0,0 0 0,0 1 0,0-1 0,0 0 0,0 1 1,0-1-1,0 1 0,0-1 0,0 0 0,1 0 0,-1 0 0,0 0 0,0 1 0,0-1 0,1 0 0,-1 1 0,0-1 0,1 0 0,-1 0 0,0 1 0,0-1 0,1 0 0,-1 0 0,0 0 0,0 1 0,0-1 0,1 0 1,-1 0-1,0 0 0,1 0 0,-1 0 0,1 0 0,3 0-27,-1 0 1,0 0-1,1 0 1,-1 0 0,1 0-1,-1-1 1,1 1-1,-1-2 1,4 0-1,101-48-625,190-109-213,68-19 592,-261 134 517,-126 62-38,-159 141 1124,42-35-502,111-101-648,9-8 27,-26 26-1,43-39-224,0-1 1,0 0-1,0 0 0,0 0 1,1 0-1,-1 0 0,0 1 1,0-2-1,0 2 0,1-1 1,0 0-1,-1 3 0,1-4 17,0 0-1,0 1 1,0-1-1,0 0 0,0 0 1,0 0-1,0 0 1,0 0-1,0 0 0,1 0 1,-1 1-1,0-1 0,0 0 1,0 0-1,0 0 1,0 0-1,0 1 0,0-1 1,0 0-1,0 0 1,0 0-1,1 0 0,-1 0 1,0 1-1,0-1 1,1 0-1,-1 0 0,0 0 1,12 1-127,-8-2 82,1 0 0,0-1 0,-1 1 0,1 0 0,0-2 0,-1 2 0,8-6 0,2 0-83,157-89-935,-83 45 637,9 0-473,178-65 0,-266 112 909,0 1 1,1 0-1,0 1 0,17-2 1,-26 4 21,-1-1 0,1 1 0,-1 0 0,1 1 0,0-1-1,0 0 1,-1 0 0,0 0 0,1 0 0,0 0 0,0 0 0,-1 0 0,0 0 0,1 1 0,-1-1 0,2 1 0,-2 0-17,0-1 0,1 0-1,-1 1 1,0-1 0,0 0-1,0 1 1,0-1 0,0 0 0,0 0-1,0 0 1,0 0 0,0 1 0,0-1-1,0 1 1,0-1 0,0 0-1,0 1 1,0-1 0,0 0 0,0 1-1,0-1 1,0 0 0,0 0-1,-1 0 1,-1 4 23,1-2 1,-1 1-1,1-1 0,-2 0 0,-1 3 0,2-3 32,-21 23 322,-1-1 0,-52 38-1,47-39-207,-32 29 234,-8 7 224,-7 3-237,70-56-456,6-6 54,0 0 1,0 1 0,0-1 0,0 0 0,0 0 0,0 0 0,0 0-1,0 0 1,0 0 0,0 0 0,0 0 0,0 0 0,0 0-1,0 0 1,0 0 0,0 0 0,0 0 0,0 0 0,0 0 0,0 1-1,0-1 1,0 0 0,0 0 0,0 0 0,0 0 0,0 0 0,0 0-1,0 0 1,0 0 0,0 0 0,0 0 0,0 0 0,0 0-1,0 0 1,0 0 0,0 0 0,1 0 0,-1 0 0,0 0 0,0 0-1,0 1 1,0-1 0,0 0 0,0 0 0,0 0 0,0 0-1,0 0 1,0 0 0,0 0 0,0 0 0,0 0 0,0 0 0,0 0-1,0 0 1,1 0 0,-1 0 0,0 0 0,0 0 0,0 0 0,0 0-1,0 0 1,0 0 0,0 0 0,0-1 0,17-6-150,68-39-495,-10 2 126,83-48-512,-69 46 551,3 4-1,133-40 0,-213 78 560,-3 0 44,-1 2 0,2-1 0,-2 2 0,14-3 0,-12 7 159,-9-3-273,-1 0-1,0 1 1,0-1-1,0 0 0,0 1 1,0-1-1,0 0 1,0 0-1,0 0 1,0 0-1,0 1 0,0-1 1,0 0-1,0 1 1,0-1-1,0 0 0,0 1 1,0-1-1,0 0 1,0 1-1,0-1 1,0 0-1,-1 1 0,1-1 1,0 0-1,0 0 1,0 0-1,-1 0 0,1 0 1,0 1-1,0-1 1,-1 0-1,1 0 1,0 0-1,0 1 0,0-1 1,0 0-1,-1 0 1,-59 46 938,18-15-362,-166 153 899,197-170-3771,21-18 1125</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9:36.211"/>
    </inkml:context>
    <inkml:brush xml:id="br0">
      <inkml:brushProperty name="width" value="0.1" units="cm"/>
      <inkml:brushProperty name="height" value="0.1" units="cm"/>
      <inkml:brushProperty name="color" value="#66CC00"/>
    </inkml:brush>
  </inkml:definitions>
  <inkml:trace contextRef="#ctx0" brushRef="#br0">2772 123 9888,'-12'-7'3178,"12"6"-3100,0 1 1,0-1-1,0 0 0,0 1 0,0-1 0,0 1 0,0-1 0,0 0 1,0 1-1,0-1 0,0 1 0,1-1 0,-1 1 0,0-1 0,0 1 1,1-1-1,-1 1 0,0-1 0,1 1 0,-1-1 0,0 1 0,1-1 1,36-9 1249,-28 7-857,0 0 0,0 1 0,1 0 0,-1 0 0,16 1 0,8-2 622,-24 2-736,0 1 0,13 1 0,18-1 338,-11-3-369,131-20 489,-109 14-205,1 2-1,86 0 1,-54 9-325,-24-1 218,71-6 0,-116 4-361,24 2-1,-9 0-51,-22 0-60,-1 0 0,0 0 0,0 1 0,0 0 0,-1 0 0,1 1 0,0 0 0,7 4 0,-5-2-58,1-1 0,16 6 1,50 6 275,151 14 0,-177-26-276,-4 0 306,0-1 0,62-6-1,-13 0-352,89-18 433,-164 19-389,0 1 0,23 3 1,2 0 196,74 4-91,-86-3-6,-6-2-47,40 9-1,-40-6-23,-1-1 0,1-1 0,0-2 0,47-4-1,6-9 142,62 8-80,22-4-145,-117 6-63,-32 2 206,0 0 0,22 2 0,57 7-52,-79-6-4,-12-2 0,0 0 0,1 1 0,-1-1 1,0 1-1,0 0 0,0 0 1,4 1-1,-1 0 15,0 0 0,0-1 0,0 0 1,1 0-1,-1-1 0,0 0 0,0 0 0,1 0 1,-1-1-1,12-3 0,20 0 24,48 8 8,282 16-10,-294-18 40,-11 0 89,-36 0-176,0-1-1,1-1 0,-1-1 1,49-9-1,-69 8 10,12-3 0,0 2 0,21-3 0,-20 5-8,35 1 0,-40 0 7,-1 0 0,1 0 0,21-5-1,-24 3 7,0 1-1,1 0 0,-1 0 0,20 2 0,-12 1-36,-1-1 0,31-2 0,-6 0 0,-14 1 62,-8 1 29,1-1 1,34-5-1,-50 4-67,0 0-1,1 1 0,-1 0 1,9 2-1,-8-1 2,0-1-1,-1 0 1,1 0 0,11-1-1,-12 0-1,18-4-53,-24 5 59,0 0 1,-1 0-1,1 0 0,0 0 0,0 0 0,-1-1 0,1 1 0,0 0 1,-1-1-1,1 1 0,0 0 0,-1-1 0,1 1 0,0-1 1,-1 1-1,1-1 0,-1 1 0,1-1 0,-1 1 0,1-1 1,0 0-1,-5 1-173,8 1 101,9-9 78,-10 6 43,-4 4-79,0-2 34,0 0-1,0 1 1,1-1-1,-1 0 1,0 1-1,0-1 1,0 0-1,1 0 1,-1 0-1,0 0 1,0 0-1,0 0 1,1 0-1,-1 0 1,0 0-1,0 0 1,0 0-1,1-1 1,-1 1-1,0 0 1,0-1-1,1 1 1,-2-1-1,-13-3 52,-37 10-132,-37 1-153,82-7 194,-20 2-146,1-2 1,-37-4-1,36 2 72,-298-34-631,31 2 326,196 30 388,28 2 76,-192-2-78,-30 4 171,-3 21-619,172-13 554,5-8 22,-109 9-208,203-8 141,-33 6 0,-13 2-263,-63-4 101,8 6 26,-46 4 100,15-1 9,68-14-171,-6 0-19,-97 2 564,103-3-288,29-1-324,36 0 234,-37 3 0,-2 3-1,-103-8 0,147 3-69,5 0-37,-1 0-1,-19 3 1,-63-1 170,-7 1-20,74 0-49,-32-2 0,20-1 29,-11-4 63,40 3-136,1 1 1,-1 0-1,-20 1 0,-35 5 159,-40 3-171,95-7 98,-1 0 1,-18-3-1,17 1-80,-22 1 0,-91 1 40,71-1 6,-27-4-144,52 1 29,-53 3 1,-141 7 109,206-7-17,-61 6-146,56-2 179,1-2 1,-40-1 0,-99-9 137,144 7-139,0 0 20,-34 2 0,-336 16-137,255-12 144,-242-2 1,327-6-31,35 2 6,0 0 0,-1 1 0,-14 1-1,7-1-42,-1 0 0,0-1-1,-24-5 1,40 5 29,-34-5 5,16 2-4,-1 0 0,1 2 0,-1 1 1,-31 2-1,-42 16-256,-27 2 155,85-13 62,32-4-245,-1 0-1,1-1 1,-1 0-1,0-1 1,1 0-1,-1 0 0,-9-2 1,17 2 141,0 0 0,0-1 0,0 1 0,0-1 0,1 1 0,-1-1 0,0 0 0,0 1 0,0-1 0,0 0 0,1 0 0,-1 1 0,0-1 0,0 0 0,1 0 0,-1 0 0,1 0 0,-1 0 0,1 0 0,-1 0 0,1 0 0,0 0 0,0 0 0,-1 0 0,1 0 0,0 0 0,0 0 0,0-2 0,-1-1-905,1-6-727</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80"/>
    </inkml:context>
    <inkml:brush xml:id="br0">
      <inkml:brushProperty name="width" value="0.1" units="cm"/>
      <inkml:brushProperty name="height" value="0.1" units="cm"/>
      <inkml:brushProperty name="color" value="#66CC00"/>
    </inkml:brush>
  </inkml:definitions>
  <inkml:trace contextRef="#ctx0" brushRef="#br0">246 121 5888,'-15'-11'1898,"15"10"-1859,-1 1-1,1 0 0,-1 0 0,1 0 0,0-1 0,-1 1 0,1 0 0,0-1 1,0 1-1,0 0 0,0-1 0,0 1 0,0 0 0,-1 0 0,1 0 1,0-1-1,0 1 0,0 0 0,-1-1 0,-1-5-96,1 1 427,-1 0 0,1 0-1,-1 0 1,-4-6 0,6 10-276,-1 0 0,1 0-1,0 1 1,-1-1 0,0 0 0,0 0-1,0 0 1,1 0 0,-1 1-1,0-1 1,0 0 0,1 1-1,-1-1 1,-1 0 0,1 1 0,1 0-1,-1 0 1,-1-1 0,2 1-1,-1 0 1,-1-1 0,1 1-1,1 0 1,-2 0 0,1 0 0,1 0-1,-2 0 1,-1 1 0,0 0-16,0 0 0,0 0 0,-1 1 0,1-1 1,1 2-1,-1-2 0,1 2 0,-5 2 1,-19 24 155,14-16-132,-23 27 299,-46 45 1962,100-97-1034,21-14-1299,0 2-1,47-20 1,-36 21-452,0 2 0,78-20-1,-129 41 432,1 0 0,0-1-1,1 1 1,-2 0-1,1-1 1,1 1-1,-2 0 1,1 0-1,0 0 1,1 0 0,-2 1-1,1-1 1,2 1-1,-3-1-2,0 0 1,0 0-1,0 1 0,0-1 0,1 0 0,-1 1 0,0-1 1,0 0-1,0 0 0,0 0 0,0 0 0,0 0 0,0 1 1,0-1-1,0 0 0,0 1 0,0-1 0,0 0 0,0 0 1,0 1-1,0-1 0,0 0 0,-1 1 0,1-1 1,0 0-1,0 0 0,0 1 0,0-1 0,-1 0 0,1 0 1,0 0-1,0 0 0,0 0 0,-4 6 131,-1-1 0,-9 7 0,10-7-31,-14 11 134,0 0-1,-1-2 1,-20 13 0,-65 30 457,42-24-176,44-21-355,11-6-86,7-5-50,4-1-9,49-21-89,36-18-506,188-70-1080,-262 104 1590,127-36-888,-98 30 193,55-6 0,-88 17 691,0-1-1,0 1 1,-1 1 0,20 2-1,-29-3 89,0 1-1,0-1 1,0 0 0,0 0-1,-1 1 1,1-1 0,0 0-1,0 0 1,0 0 0,0 1-1,0 0 1,0-1 0,-1 1-1,0 0 1,1-1-1,0 0 1,0 1 0,-1 0-1,1 0 1,-1 0 0,1 0-1,0-1 1,-1 1 0,1 2-1,-1-2 21,0 1 0,0-1 0,0 0 0,0 1 0,0-1 0,0 1 0,-1-1 0,1 0-1,-1 1 1,1-1 0,-1 0 0,0 0 0,1 1 0,-1-2 0,0 2 0,0-1 0,1 0 0,-3 2 0,-2 3 142,-1 0 1,-1-1 0,1 1 0,-1-1 0,-7 4-1,-38 21 597,34-20-487,-46 23 262,-163 84 612,210-107-1251,13-6-168,5-3 105,12-2-130,72-28-1033,81-33-499,-78 27 1131,350-110-2162,-426 141 2825,-2 1 54,0 0 1,1 0-1,18-1 1,-29 3-18,1 1 1,-1 0-1,1 0 0,-1 0 0,0 0 1,1 0-1,-1 0 0,0 0 1,0 0-1,0 0 0,0 0 0,1 0 1,-1 0-1,0 0 0,1 0 1,-1 1-1,0-1 0,1 0 0,-1 0 1,0 0-1,1 0 0,-1 1 1,0-1-1,0 0 0,0 0 0,0 1 1,0-1-1,1 0 0,-1 0 1,0 1-1,0-1 0,0 0 0,0 0 1,1 0-1,-1 0 0,0 1 0,0 0 8,0 0-1,0-1 0,-1 1 0,1 0 0,0-1 0,-1 0 0,1 1 0,0-1 0,0 1 0,0-1 0,-1 1 1,1-1-1,-1 1 0,1-1 0,-1 1 0,-17 13 619,-2-1 0,-39 21 0,44-26-381,-195 123 2609,204-127-2795,-1 1 0,1 0 0,0 0 0,-8 9 0,14-14-80,0 1 1,-1-1 0,1 0 0,-1 1-1,1-1 1,0 1 0,0-1-1,-1 1 1,1-1 0,0 0-1,0 1 1,0-1 0,0 1 0,0-1-1,0 1 1,0-1 0,0 1-1,0 0 1,0-1 0,0 0 0,0 1-1,0-1-1,0 1 0,0-1-1,0 0 1,1 1 0,-1-1-1,0 0 1,1 0 0,-1 1-1,1-1 1,-1 0 0,0 0-1,0 0 1,0 1 0,1-1-1,-1 0 1,1 0 0,-1 0-1,1 0 1,-1 0 0,0 0-1,0 0 1,0 0 0,1 0-1,-1 0 1,1 0 0,0-1-1,12-2-106,0 0-1,19-9 0,-23 9 39,206-87-2035,44-14 143,-221 90 1675,0 2 0,69-12 0,-103 23 343,0 0-1,0 1 0,1 0 1,6 1-1,-11-1-38,1 0 0,-1 0-1,0 0 1,0 0 0,0 0-1,0 0 1,1 0 0,-1 0-1,1 1 1,-1-1 0,0 0-1,1 0 1,-1 0 0,0 0-1,0 0 1,0 0 0,0 0-1,0 0 1,1 0 0,-1 1-1,0-1 1,0 0 0,1 1-1,-1-1 1,0 0 0,0 1-1,0-1 1,1 0 0,-1 1-1,0-1 1,0 0 0,0 0-1,0 0 1,0 0 0,0 1-1,0 0 1,0 0 15,0 0-1,-1 0 1,1-1-1,-1 1 1,1 0 0,-1-1-1,1 1 1,0 0-1,-1 0 1,0-1-1,0 1 1,1-1 0,-1 2-1,-35 26 1457,-66 38-1,62-42-950,-88 52 1176,113-67-1477,9-5-200,10-5-29,11-5-10,190-77-1926,212-45-891,-400 124 3074,25-3 0,-41 7-212,0 0-1,0 0 1,0 0 0,0 0-1,-1 0 1,1 0 0,1 0-1,-1 0 1,-1 0-1,1 0 1,0 0 0,0 1-1,-1 3 501,-6 5-111,-8 2 166,-24 18 1,17-13-222,-76 48 581,39-27-451,54-34-461,1-1 23,-1 0 0,1 1 0,0 0 0,-5 4 0,8-7-66,0 0 0,0 0 0,0 0 0,0 0 0,0 0 0,0 0 0,0 0 0,0 0 0,0 0 0,0 0 0,1 0 0,-1 0 0,0 0 0,0 0 0,0 0 0,0 0 0,0 0 0,0 0 0,0 0 0,0 0 0,0 0 0,0 0 0,0 0 1,0 0-1,0 0 0,0 0 0,0 0 0,0 0 0,0 0 0,0 0 0,0 0 0,0 0 0,0 0 0,0 1 0,0-1 0,0 0 0,0 0 0,0 0 0,0 0 0,0 0 0,0 0 0,0 0 0,0 0 0,0 0 0,0 0 0,0 0 0,0 0 0,0 0 0,0 0 0,0 1 0,0-1 1,0 0-1,0 0 0,0 0 0,0 0 0,0 0 0,0 0 0,0 0 0,0 0 0,0 0 0,0 0 0,0 0 0,0 0 0,0 0 0,0 0 0,-1 0 0,3 1 1,-1-1 1,1 0-1,-1 0 0,1 0 0,-1 0 1,0 0-1,1 0 0,-1 0 0,1 0 1,0-1-1,-2 1 0,2-1 1,-1 1-1,1-1 0,0 0 0,8-2-1,132-48-904,87-25-68,3 20-744,-231 56 1698,5-2 10,-1 1 0,0 0 0,1 1 0,-1 0 0,0 0 0,0 0 0,1 1 0,5 1 0,-10-1 18,0-1 0,0 0 0,0 0 0,-1 0 0,0 1 0,1-1 0,0 0 0,0 0 0,-1 0 0,0 1 0,1-1 0,0 1 0,-1-1 1,1 1-1,0-1 0,-1 1 0,0-1 0,0 0 0,1 1 0,-1 0 0,1 0 0,0 1 0,-1-2 7,0 1 1,0 0 0,0 0-1,0 0 1,0 0 0,-1-1-1,1 0 1,0 1 0,0 0-1,-1 0 1,1 0 0,0-1-1,-1 1 1,1-1-1,0 1 1,0 0 0,-2 1-1,-2 2 117,0 0 0,0 0 0,0-1 0,-6 6 0,-32 18 502,-60 29-1,-24 16 443,118-65-1005,8-7-74,0 0-1,0 0 1,0 0 0,0 0 0,-1 0-1,1 0 1,0 0 0,0 0 0,0 0-1,0 1 1,0-1 0,0 0 0,0 0-1,0 0 1,0 0 0,0 0 0,0 0-1,0 0 1,0 0 0,0 0 0,0 0-1,0 0 1,0 0 0,0 0-1,0 0 1,0 0 0,0 0 0,0 0-1,0 0 1,0 0 0,0 1 0,0-1-1,0 0 1,0 0 0,0 0 0,0 0-1,0 0 1,1 0 0,-1 0 0,0 0-1,0 0 1,0 0 0,0 0 0,0 0-1,0 1 1,0-1 0,0 0 0,0 0-1,1 0 1,0 0-18,1 0-1,1 0 1,-1 0 0,0 0 0,1 0-1,-2-1 1,5 0 0,60-15-808,100-40 0,-52 16 312,-25 11 144,139-25-1,-201 52 446,-17 4 95,-10-2-166,0 1-1,0-1 1,0 0-1,0 0 1,0 0-1,0 1 1,0-1-1,0 0 1,0 0-1,0 1 1,0-1-1,0 0 1,0 0 0,0 0-1,1 0 1,-1 0-1,-1 0 1,1 0-1,0 1 1,0-1-1,0 0 1,0 0-1,0 0 1,0 1-1,0-1 1,0 0-1,0 0 1,0 0-1,0 1 1,0-1-1,0 0 1,0 0-1,0 0 1,0 1 0,0-1-1,0 0 1,-1 0-1,1 0 1,0 0-1,0 0 1,0 0-1,-1 0 1,1 1-1,0-1 1,0 0-1,-1 0 1,1 0-1,0 0 1,0 0-1,-28 16 291,-1-1-1,-34 13 0,-6 2 193,-82 52 815,151-82-1292,-1 0-1,1 0 1,-1 0 0,1 0-1,-1 0 1,1 1 0,0-1-1,0 0 1,0 0 0,-1 1-1,1-1 1,0 0 0,-1 0-1,1 0 1,0 0 0,-1 1-1,1-1 1,0 0 0,0 1-1,0-1 1,0 0 0,0 1-1,0-1 1,0 1 0,0-1 0,-1 0-1,2 1-5,-1-1-1,0 0 0,1 1 1,-1-1-1,1 0 0,0 0 1,-1 1-1,0-1 0,0 0 1,1 0-1,0 0 0,-1 0 1,1 0-1,-1 0 1,1 0-1,30-3-103,433-98-1873,-419 90 1759,0 1 0,57-3 0,-79 13 279,-23 0-60,0 0 0,1 0 0,-1 0 0,0 0 0,1 0 0,-1 0 0,0 0 0,1 0 0,-1 0 0,0 0 0,0 0 0,0 0 0,0 0 0,0 0 0,1 0 0,-1 1 0,0-1 0,1 0 0,-1 0 0,0 0 0,0 1 0,0-1 0,1 0 0,-1 0 0,0 1 0,0-1 0,0 0 0,1 1 0,-1-1 0,0 0 0,0 1 0,0-1 0,0 0 0,0 0 0,0 0 0,0 0 0,0 0 0,0 1 0,0-1 0,0 1 1,0 0 5,-1 0 1,1-1 0,-1 1-1,1 0 1,-1 0 0,0 0 0,1 0-1,0-1 1,-1 1 0,-1 1 0,-52 42 650,31-27-394,-55 38 614,13-10-2,61-42-817,-9 7 49,12-10-102,0 1-1,1 0 1,0-1 0,-1 1-1,0 0 1,1 0 0,-1-1-1,1 0 1,-1 1-1,1 0 1,0 0 0,0 0-1,-1 0 1,1-1-1,0 0 1,-1 3 0,2-3-5,-1 1 0,1-1 0,-1 0 0,0 0 1,0 0-1,0 1 0,1-1 0,-1 0 1,1 1-1,-1-1 0,1 0 0,0 0 0,-1 1 1,0-1-1,0 0 0,1 0 0,-1 0 0,1 0 1,0 0-1,-1 0 0,0 0 0,0 0 0,1 0 1,0 0-1,-1 0 0,1 0 0,-1 0 0,1-1 1,21-1 10,-21 2-19,73-18-646,86-31 0,-94 28 345,45-17-113,112-32-364,-207 69 897,-16 1-107,0 0 0,1 0 1,-1 0-1,0 0 0,0 0 0,1 0 1,-1 0-1,0 0 0,0 0 0,0 0 1,0 0-1,0 1 0,0-1 0,1 0 1,-1 0-1,0 0 0,0 0 0,0 0 1,0 0-1,1 0 0,-1 0 0,0 0 1,0 1-1,0-1 0,0 0 0,0 0 1,1 1-1,-1-1 6,0 1 0,-1 0 0,1-1 1,0 1-1,0-1 0,0 0 0,-1 1 0,1-1 0,0 1 0,-1 0 1,1-1-1,0 1 0,0-1 0,0 1 0,-1-1 0,0 0 0,-8 9 129,-1 0-1,0-1 0,-18 9 0,8-4 68,-21 13 339,-81 35 0,59-31-308,25-12-81,32-14-120,10-3-74,15-5-100,20-10-413,47-24 0,-24 10 41,172-61-1089,-208 80 1498,36-11-166,108-21-1,-166 40 328,1 0 0,0 1 0,-1 0 0,2-1 0,-2 2 0,1-1 0,0 1 0,-1 0 0,9 2 0,-13-3-50,0 0 0,1 0 0,-1 0 0,0 1 0,0-1 0,1 0 0,-1 0 0,1 0 0,-1 1 0,0-1 1,1 0-1,-1 0 0,0 0 0,0 0 0,0 0 0,0 1 0,1-1 0,-1 1 0,0-1 0,0 0 0,1 1 0,-1-1 0,0 1 0,0-1 0,0 0 0,1 0 0,-1 1 0,0-1 0,0 1 0,0-1 0,0 0 0,0 1 0,0-1 0,0 1 0,0-1 1,0 1-1,0-1 0,-1 0 0,1 0 0,0 1 0,0-1 0,0 1 0,0-1 0,-1 0 0,1 1 0,0-1 0,-1 1 0,-1 2 77,0 0 1,-1 0-1,0 0 0,-5 4 1,-17 12 430,-55 30 1,13-15-22,42-23-259,1 2 0,-32 20 0,53-28-188,7-4-11,15-2 9,53-23-704,105-46 0,-45 15-92,-95 40 616,168-53-773,-153 53 1157,-46 15-23,-11 4 6,-20 10 126,-128 78 790,72-39-529,71-49-519,7-2-83,0 0 0,0-1 0,0 2 0,0-1 0,0 0 0,0 0 0,0 1 0,1-1 0,-3 4 0,5-5-24,0-1 0,0 0 0,0 0 1,0 0-1,0 0 0,0 0 0,-1 1 0,1-1 0,0 0 0,0 0 0,0 0 1,0 0-1,0 1 0,0-1 0,0 0 0,0 0 0,0 0 0,0 0 1,0 0-1,0 0 0,0 0 0,0 0 0,0 0 0,0 1 0,0-1 1,0 0-1,0 0 0,1 0 0,-1 0 0,0 1 0,0-1 0,0 0 0,0 0 1,0 0-1,0 0 0,0 0 0,0 0 0,0 1 0,0-1 0,0 0 1,0 0-1,0 0 0,0 0 0,1 0 0,7 0 10,48-17-10,194-57-1557,-200 60 1226,249-58-890,-298 72 1226,3-1 34,-1 0-1,0 1 1,1-1 0,-1 1 0,1 0 0,0 0 0,-1 0-1,1 1 1,-1-1 0,5 2 0,-8-1-31,0-1 0,1 0 1,-1 0-1,0 0 0,0 1 0,1-1 1,-1 0-1,0 0 0,0 0 1,0 0-1,0 1 0,0-1 0,0 0 1,0 1-1,0-1 0,0 0 1,1 1-1,-1-1 0,0 0 0,0 1 1,0-1-1,0 0 0,0 0 1,0 0-1,0 1 0,0-1 0,0 0 1,0 1-1,0-1 0,-1 0 0,1 1 1,0-1-1,0 0 0,0 1 1,0-1-1,0 1 0,-7 8 118,-4 1 72,-1-1 0,-24 15 0,16-11-8,-179 117 1234,199-129-1423,-1-1 1,0 0 0,1 0-1,0 0 1,-1 1 0,0-1 0,1 1-1,-1-1 1,1 1 0,-1 0-1,1-1 1,0 1 0,0-1-1,-2 1 1,3 0-2,-1-1 0,0 0 0,0 0 1,1 0-1,-1 1 0,0-1 0,0 0 0,0 0 0,0 0 0,0 0 0,0 0 0,1 0 1,-1 0-1,0 0 0,1 1 0,-1-1 0,0 0 0,1 0 0,-1 0 0,0 0 0,0 0 0,1-1 1,-1 1-1,0 0 0,0 0 0,26-6 9,49-15-20,136-49-1093,-159 55 932,218-65-824,-262 78 982,-3 1 7,0-1 0,1 0 0,-2 2 0,2-1 0,-1 0 1,1 1-1,7 0 0,-13 0 21,1 0-1,-1 0 1,1 0 0,-1 0 0,1 0-1,0 1 1,-1-1 0,0 0-1,0 0 1,1 0 0,-1 1 0,1-1-1,0 0 1,-1 0 0,0 0-1,0 0 1,1 1 0,-1-1-1,0 0 1,1 1 0,-1-1 0,1 1-1,-1-1 1,0 1 0,1-1-1,-1 0 1,0 0 0,0 1 0,0-1-1,0 1 1,0 0 0,0-1-1,0 1 1,0-1 0,0 1 0,0-1-1,0 0 1,0 1 0,0-1-1,0 1 1,0 0 0,0 1 31,-1 1-1,0-2 1,0 2 0,0-1-1,0-1 1,-3 5 0,2-4-6,-8 12 185,-1 0 1,0 0-1,-22 19 0,-45 31 446,35-30-56,39-31-562,4-3-34,-1 1 0,0 0 0,-1-1-1,2 1 1,-1 0 0,0 0 0,0 0-1,1-1 1,-1 1 0,1 0 0,-1 0-1,0 0 1,1 0 0,0 0 0,-1 2-1,1-3-12,0 0 0,0 0-1,0 1 1,0-1 0,0 0-1,0 0 1,0 0 0,0 0-1,0 0 1,0 0 0,0 0 0,0 0-1,0 0 1,0 0 0,0 1-1,0-1 1,0 0 0,0 0-1,1 0 1,-1 0 0,0 0-1,0 0 1,0 1 0,0-1-1,0 0 1,0 0 0,0 0 0,0 0-1,0 0 1,0 0 0,0 0-1,0 0 1,0 0 0,1 0-1,-1 0 1,0 0 0,9 1 104,10-4-77,23-7-487,74-32 1,-78 28 254,481-168-2031,-502 176 2168,-10 3 117,9-2 185,-16 5-236,0 0-1,1 0 1,-1 0 0,0 0-1,0 0 1,0 0 0,0 0-1,0 0 1,0 0 0,0 0-1,0 0 1,0 0 0,0 0-1,0 0 1,0 0 0,0 0-1,0 0 1,0 0 0,0 0-1,0 0 1,0 0 0,1 0-1,-1 0 1,0 0 0,0 0-1,0 0 1,0 0 0,0 0-1,0 0 1,0 0 0,0 0-1,0 0 1,0 0 0,0 0-1,0 0 1,0 1 0,0-1-1,0 0 1,0 0 0,0 0-1,0 0 1,0 0 0,0 0-1,0 0 1,0 0 0,0 0-1,0 0 1,0 0-1,0 0 1,0 0 0,0 0-1,0 0 1,0 0 0,0 0-1,0 0 1,0 1 0,0-1-1,0 0 1,0 0 0,0 0-1,0 0 1,0 0 0,0 0-1,0 0 1,0 0 0,0 0-1,0 0 1,0 0 0,-7 6 246,-174 125 849,111-79-612,58-42-369,8-8-69,-7 9 157,10-10-202,1-1-1,0 0 1,0 0 0,0 0-1,0 0 1,-1 0 0,1 0 0,0 1-1,0-1 1,0 0 0,0 0-1,0 1 1,0-1 0,0 0 0,0 0-1,0 1 1,0-1 0,0 0 0,0 0-1,0 1 1,0-1 0,0 0-1,0 1 1,0-1 0,0 0 0,0 0-1,0 0 1,0 0 0,1 0-1,-1 0 1,0 1 0,0-1 0,0 0-1,0 0 1,1 0 0,-1 1-1,0-1 1,0 0 0,0 0 0,1 0-1,-1 0 1,0 1 0,0-1-1,0 0 1,0 0 0,0 0 0,0 0-1,1 0 1,-1 0 0,0 0-1,0 0 1,1 0 0,-1 0 0,0 0-1,1 0 1,-1 0 0,0 0-1,0 0 1,0 0 0,5 0 15,0 0 1,-1 0 0,1 0-1,0-1 1,-1 0-1,0 0 1,1 1-1,0-2 1,7-4-1,6 0-27,98-40-616,-16 7-14,256-73-1206,-338 108 1863,31-3 1,-47 7-2,10 0 90,-12 1-101,0-1 1,1 0-1,-1 0 0,0 0 1,0 1-1,0-1 0,1 0 1,-1 0-1,0 0 1,0 0-1,0 0 0,1 1 1,-1-1-1,0 0 0,0 1 1,0-1-1,0 0 1,0 1-1,0-1 0,0 0 1,0 1-1,0-1 0,0 0 1,0 1-1,0-1 0,0 0 1,0 0-1,0 0 1,0 0-1,0 1 0,0-1 1,-1 0-1,1 0 0,0 1 1,0-1-1,0 0 1,0 1-1,-1-1 0,1 0 1,-1 2 9,0-1 1,1 0-1,-1 1 0,0-2 1,0 2-1,1-1 1,-1 0-1,0 0 0,0 0 1,0 0-1,0 0 1,-2 1-1,-144 85 800,147-87-815,-195 111 659,188-105-538,-1 0-1,0 0 0,-12 14 1,19-19-113,1 0 1,-1-1 0,1 1 0,-1 0 0,1 0 0,-1 0 0,1-1 0,-1 1-1,1 0 1,0 0 0,0 0 0,-1 0 0,1-1 0,0 1 0,0 0 0,0 1-1,0 0 1,0-1-7,0-1-1,0 1 1,1 0 0,-1-1-1,0 0 1,0 1 0,1-1-1,-1 1 1,1-1-1,-1 1 1,1-1 0,-1 1-1,0-1 1,1 1-1,-1-1 1,1 0 0,0 0-1,-1 0 1,0 0-1,1 1 1,0-1 0,-1 0-1,1 0 1,0 0 0,-1 0-1,1 0 1,-1 0-1,1 0 1,0 0 0,20-1-59,0 0 1,0-2 0,33-9 0,-46 10-12,314-106-1254,-225 72 930,-65 25 344,0 1 1,36-7 0,-55 16 216,-13 1-167,1 0 1,-1 0-1,0 0 0,0 0 0,0 0 0,0 0 0,0 0 1,0 0-1,0 0 0,0 0 0,0 0 0,0 0 0,0 0 1,0 0-1,0 0 0,0 0 0,0 0 0,0 0 0,0 0 1,0 0-1,0 1 0,0-1 0,0 0 0,0 0 0,1 0 1,-1 0-1,0 0 0,0 0 0,0 0 0,0 0 0,0 0 1,0 0-1,0 1 0,0-1 0,0 0 0,0 0 0,0 0 1,0 0-1,0 0 0,0 0 0,0 0 0,0 0 0,0 0 1,0 1-1,0-1 0,0 0 0,0 0 0,0 0 0,0 0 1,0 0-1,0 0 0,0 0 0,-1 0 0,1 1 0,-12 9 241,10-9-229,-33 23 276,20-15-112,0 1 1,1 1 0,0 0-1,-25 26 1,32-28-44,-14 18 185,20-26-317,-1 2-1,2-1 0,-2-1 0,1 2 0,1-1 1,-1 0-1,0 0 0,0 1 0,0-2 1,1 2-1,0 3 0,0-6-35,0 0 0,0 1 0,0 0 0,0-1 0,0 1 1,0 0-1,0-1 0,0 1 0,0-1 0,0 0 0,1 1 0,-1-1 0,0 1 0,1-1 1,-1 1-1,0-1 0,1 1 0,-1-1 0,1 1 0,-1-1 0,0 0 0,0 0 0,1 0 1,-1 1-1,1-1 0,-1 0 0,1 1 0,-1-1 0,0 0 0,1 0 0,-1 0 0,1 0 1,0 1-1,-1-1 0,1 0 0,-1 0 0,0 0 0,1 0 0,0 0 0,20-4-2291,-20 3 2050,25-7-1610</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81"/>
    </inkml:context>
    <inkml:brush xml:id="br0">
      <inkml:brushProperty name="width" value="0.1" units="cm"/>
      <inkml:brushProperty name="height" value="0.1" units="cm"/>
      <inkml:brushProperty name="color" value="#66CC00"/>
    </inkml:brush>
  </inkml:definitions>
  <inkml:trace contextRef="#ctx0" brushRef="#br0">218 133 5312,'10'-9'3215,"-15"14"-1129,-56 52 1906,5-4-2827,-21 15 184,74-64-1264,-15 13 289,17-16-351,0 0 0,0 0 1,1 0-1,0 0 0,-1 0 0,0 0 0,0 0 0,1 0 0,0 1 0,0-2 0,-1 1 0,1 1 1,0-1-1,-1 0 0,1 0 0,0 1 0,0 0 0,0-1-15,1-1-1,-1 1 1,0-1 0,1 1-1,-1-1 1,0 0-1,0 1 1,0-1 0,1 0-1,-1 0 1,1 0 0,-1 1-1,1-1 1,-1 0-1,0 1 1,0-1 0,1 0-1,-1 0 1,1 0 0,-1 0-1,1 1 1,0-1-1,-1 0 1,0 0 0,0 0-1,1 0 1,-1 0 0,1 0-1,0-1 1,-1 1 0,21-3 117,-17 2-119,36-9 27,74-31-1,-81 27-44,63-25-78,157-55 95,-248 92-72,0 0-14,0 1 0,0-1 0,0 1 0,0 0 0,0 0 0,6 1-1,-11 0 82,1 0-1,-1 0 0,0 0 0,1 0 0,-1 0 1,0 0-1,1 0 0,-1 0 0,0 0 0,0 0 0,0 0 1,0 0-1,0 0 0,1 0 0,-1 0 0,0 0 0,0 1 1,1-1-1,-1 0 0,0 0 0,0 0 0,1 0 0,-1 1 1,0-1-1,0 0 0,0 0 0,0 1 0,0-1 1,0 0-1,0 1 0,0-1 0,0 0 0,0 0 0,1 1 1,-1-1-1,0 0 0,0 0 0,0 0 0,0 0 0,0 1 1,0-1-1,0 0 0,0 0 0,0 1 0,0-1 0,0 0 1,-1 1-1,1-1 0,0 0 0,0 1 0,0-1 1,0 0-1,0 0 0,0 1 0,0-1 0,0 0 0,0 0 1,0 0-1,-1 0 0,-10 14 67,9-14-61,-15 16 209,0 0 1,-2-2-1,-31 18 1,36-23-81,-27 14 283,-46 20 1,15-10-219,60-23-273,16-10-258,6-1 237,175-68-1553,75-21 603,-250 86 1015,245-61-132,-245 63 173,-8 1 6,0 0-1,2 0 1,-2 1 0,1 0-1,-1 0 1,1 0 0,0 0-1,0 0 1,-1 0 0,1 0-1,0 0 1,-1 1 0,1 0-1,2 2 1,-5-3-9,1 0-1,-1 0 0,1 0 1,-1 0-1,1 0 1,-1 0-1,0 1 1,1-1-1,-1 0 0,0 1 1,0-1-1,0 0 1,0 1-1,1-1 1,-1 0-1,0 1 0,0-1 1,1 1-1,-1-1 1,0 0-1,0 0 0,0 1 1,0-1-1,0 0 1,0 1-1,0-1 1,0 2-1,0-2 9,0 1-1,0 0 1,-1 0-1,1 0 1,-1 0-1,1-1 1,0 0-1,-1 1 1,1 0-1,-1 0 1,0 0-1,0 0 1,-5 4 82,0-1 0,-11 8 0,-92 44 620,28-16-204,-78 39 729,198-90-1334,158-60-613,-129 45 392,173-59-736,96-18-296,-296 92 1100,-31 10 166,-21 5 123,-70 29 268,-101 38 952,-94 19 493,268-88-1718,-184 61 955,133-43-769,49-17-217,4 0-23,-1-2-1,1 2 0,0-2 1,-10 2-1,16-3 8,-1 0-1,1 0 1,0 0-1,0 0 1,-1 0 0,1 0-1,0 0 1,-1 0-1,1 0 1,0 0-1,0 0 1,0 0 0,0 0-1,0 0 1,-1 0-1,1 0 1,0-1 0,-1 1-1,1 0 1,0 0-1,0 0 1,-1 0-1,1-1 1,0 1 0,0 0-1,0 0 1,0 0-1,0-1 1,0 1 0,0 0-1,-1 0 1,2 0-11,-1-1 0,0 0 0,0 1 0,1-1 1,-1 0-1,1 1 0,-1-1 0,1 1 0,-1 0 0,0 0 1,1-1-1,0 1 0,-1-1 0,1 1 0,0-1 0,128-70-1561,-61 35 1129,104-73-1,-167 106 411,-1 0-1,1-1 0,7-9 0,-12 12 33,1 1 1,-1 0-1,0 0 1,1-1-1,-1 1 1,0-1-1,1 1 1,-1-1-1,0 0 1,0 1-1,0 0 1,0 0-1,0-1 1,0 0-1,0 1 1,0-1-1,0 1 1,0-1-1,0 0 1,0 1-1,0-1-4,0 0-1,-1 1 0,1-1 1,-1 0-1,1 1 0,-1-1 1,0 1-1,1 0 0,0 0 1,-1 0-1,1-1 1,-1 1-1,0 0 0,1-1 1,0 1-1,-1 0 0,0 0 1,0 0-1,1-1 0,-2 1 1,-3-1 18,1 1 1,-2 0-1,2 0 0,-2 0 1,1 0-1,1 1 1,-2 0-1,-4 1 0,-6 2 91,-261 67 2180,216-52-1951,17-6-26,4 0 352,-73 12 1,89-24-354,13-2-174,11 1-124,0 0 0,0-1 0,0 1 1,0 0-1,0 0 0,0 0 1,0 0-1,0 0 0,0 0 0,-1 0 1,1-1-1,0 1 0,0 0 0,0 0 1,0 0-1,0 0 0,-1-1 1,1 1-1,0 0 0,0 0 0,0 0 1,0-1-1,0 1 0,0 0 0,0 0 1,0 0-1,0-1 0,0 1 1,0 0-1,0 0 0,0 0 0,1-1-5,0 0 1,-1-1-1,0 2 0,1-1 0,0-1 0,1 1 1,-2 0-1,1 1 0,0-1 0,0 0 0,0 0 1,0 0-1,1 0 0,36-22-291,48-23 1,43-10-397,30-1-589,-130 45 525,-28 12 745,-1 0 1,0 0-1,0 0 0,1 0 0,-1 0 1,0-1-1,0 1 0,0 0 0,0 0 1,0 0-1,0 0 0,1 0 0,-1-1 1,0 1-1,0 0 0,0 0 0,1 0 1,-1 0-1,0 0 0,0 0 0,0 0 1,0 0-1,0-1 0,0 1 0,1 0 1,-1 0-1,0-1 0,0 1 0,-13 0-72,-181 49 1172,185-46-1049,-331 97 1463,333-99-1498,6 0-21,0 0 0,0-1 0,0 1 0,0-1 0,0 0 0,-1 0 0,2 1 0,-2-1 1,1 0-1,0 0 0,0 0 0,-1 0 0,2 0 0,-2 0 0,1 0 0,0-1 0,0 1 0,-2 0 0,7-3-390,78-32-4597,-42 20 3146</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82"/>
    </inkml:context>
    <inkml:brush xml:id="br0">
      <inkml:brushProperty name="width" value="0.1" units="cm"/>
      <inkml:brushProperty name="height" value="0.1" units="cm"/>
      <inkml:brushProperty name="color" value="#66CC00"/>
    </inkml:brush>
  </inkml:definitions>
  <inkml:trace contextRef="#ctx0" brushRef="#br0">5663 140 8480,'-18'-15'2730,"18"15"-2679,-1 0 0,1 0 0,-1 0 1,1-1-1,0 1 0,0 0 0,-1 0 0,1-1 0,-1 1 0,1 0 0,-1 0 0,1 0 0,-1 0 0,1 0 0,0 0 0,0-1 0,-1 1 0,1 0 0,-1 0 0,0 1 0,-96 5 893,-60 6 773,120-10-1562,-143 3 414,131-6-466,-213-3 345,-51-4-1216,267 8-122,199-3-310,-59 0 810,201-3 92,108-10 714,-388 15-230,0 0 1,24-7 0,-26 1 226,-13 7-397,0 0 0,0 0 0,1 0 1,-1 0-1,0-1 0,1 1 0,-1 0 0,0 0 0,1-1 0,-1 1 0,0 0 0,0 0 0,0-1 0,0 1 0,0 0 1,1 0-1,-1 0 0,0-1 0,0 1 0,0 0 0,0-1 0,0 1 0,1 0 0,-1-1 0,0 1 0,0-1 0,0 1 1,-2-2 22,-1 1 0,1-1-1,0 1 1,-1 0 0,1 0 0,-1-1 0,1 2 0,-1 0 0,0-1 0,1 0 0,-1 1 0,-3-1 0,-126-5 527,93 6-445,-113-1 158,-118 5-210,248-2-229,15-3-91,15-1 38,194-9-368,381-19 1773,-563 29-976,-15 1-72,-1 0 0,1-1 0,9-1 0,-14 2-140,0 0 1,0 0-1,0 0 1,0 0-1,0 0 1,0 0-1,0 0 1,0 0-1,0 0 1,0 0-1,0 0 1,0 0-1,1 0 1,-1 0-1,0 0 1,0 0-1,0 0 0,0 0 1,0 0-1,0 0 1,0 0-1,0 0 1,0 0-1,0-1 1,0 1-1,0 0 1,0 0-1,0 0 1,0 0-1,0 0 1,0 0-1,0 0 1,0 0-1,0 0 1,0 0-1,0 0 1,0 0-1,0 0 0,0-1 1,0 1-1,0 0 1,0 0-1,0 0 1,0 0-1,0 0 1,0 0-1,0 0 1,0 0-1,0 0 1,0 0-1,0 0 1,0 0-1,0 0 1,0 0-1,0-1 1,-6-1 209,-5-1-55,-24-2 0,-88 1 335,60 4-332,-169-2-71,182 1-83,-71 1-416,67 1-173,50 0 331,5-1 156,10 5-53,14-2-199,1-1 0,43 0 1,-49-2 220,363 13-1303,-222-5 589,254-2 2919,-391-6-1669,-8 1 53,1 1-1,-1 0 1,26 7 0,-41-9-432,1 1-1,-1-1 0,0 1 0,0-1 0,1 1 0,-2-1 0,2 0 0,-1 1 1,0 0-1,2 1 0,-3-2-28,0 0 0,0 1 1,0-1-1,0 0 0,0 0 1,0 0-1,0 0 0,0 0 1,0 0-1,0 0 0,0 0 0,0 1 1,0-1-1,-1 0 0,1 0 1,0 0-1,0 1 0,0-1 1,0 0-1,0 0 0,-1 0 1,1 0-1,0 0 0,0 1 0,0-1 1,0 0-1,-1 0 0,1 0 1,0 0-1,0 0 0,0 0 1,-1 0-1,1 0 0,0 0 1,0 0-1,0 0 0,0 0 0,0 0 1,0 0-1,-1 0 0,-4 2 2,0-2-1,0 1 1,-7 0-1,-221-1-436,325 7-53,-38-3 320,398 36-113,-367-30 239,175 27 894,-260-36-824,-3 0-27,-14 1-7,-119-8 3,-206-18 118,-71 4 244,350 19-804,-99 13-1,131-6 130,29-6 284,1 1 0,-1-1 0,1 1 0,0 0 0,-1-1-1,1 0 1,0 1 0,-1 0 0,1 0 0,0 0 0,0 0 0,0 0-1,0 0 1,0 0 0,0 1 0,0-2 0,-1 4 0,2-4 9,0 0-1,0 1 1,0 0 0,0-1 0,0 1-1,0 0 1,0-1 0,0 1-1,0-1 1,0 0 0,0 1 0,0 0-1,1-1 1,-1 1 0,0 0 0,0-1-1,1 1 1,-1-1 0,0 0 0,0 1-1,0-1 1,1 1 0,-1-1 0,1 1-1,-1-1 1,1 0 0,-1 1-1,1-1 1,-1 0 0,0 0 0,1 0-1,-1 1 1,2-1 0,18 9-225,-16-8 155,111 31-525,3 1 41,-112-30 536,1-1 1,-1 1 0,0 0-1,0 1 1,8 5 0,-14-9 42,0 0 0,1 0 0,-1 1 0,1-1 0,-1 0 1,1 1-1,-1-1 0,0 1 0,0-1 0,0 0 0,1 0 1,-1 0-1,1 1 0,-1-1 0,0 1 0,0-1 0,1 1 1,-1-1-1,0 1 0,0 0 0,1-1 0,-1 0 0,0 0 0,0 1 1,0-1-1,0 1 0,0 0 0,0-1 0,0 1 0,0-1 1,0 0-1,0 1 0,-1-1 0,1 1 0,0-1 0,0 1 1,0-1-1,-1 1 0,1-1 0,-1 1 0,0 1 28,-1 0 1,0-1-1,-1 1 0,2 0 0,-1-2 1,-1 2-1,1-1 0,0 0 0,-3 1 1,-24 7 221,1 0 0,-2-3 1,-47 6-1,37-7-156,-186 30 98,20 2-1157,184-30 715,22-7 221,-1 0 1,0 0-1,1 0 1,0 0-1,-1 0 1,1 1-1,-1-1 1,1 1-1,-1-1 1,0 0-1,1 1 1,0-1-1,0 1 1,-1 0-1,1-1 17,0 0-1,0 0 0,0 0 0,0 1 0,0-1 0,0 0 0,0 0 1,0 1-1,0-1 0,1 0 0,-1 0 0,0 1 0,0-1 1,0 0-1,0 0 0,0 0 0,0 1 0,0-1 0,0 0 0,1 0 1,-1 0-1,0 0 0,0 0 0,0 0 0,1 1 0,-1-1 1,0 0-1,1 0 0,-1 0 0,0 0 0,0 0 0,1 0 0,-1 0 1,0 0-1,0 0 0,10 1-317,18 2-1,-7-3 172,166 11-428,83-3 1052,-253-8-289,1-2 0,17-3 1,-25 2 27,-14 1 26,-25-2 121,22 4-330,-2-1-6,-253-19 470,177 17-326,-95 10 0,52 1-1092,130-8 851,1-1 0,-1 1 0,1 0 1,0-1-1,2 0 0,8-3-118,293-28-909,-293 32 1175,-2-1 1,2 2-1,-2 0 1,2 1 0,-2-1-1,14 6 1,-25-7-65,0 0 0,1 0-1,-1 0 1,0 0 0,0 0 0,0 0 0,0 0 0,1 0 0,-1 0-1,0 0 1,0 0 0,0 0 0,0 0 0,0 0 0,1 0 0,-1 0-1,0 0 1,0 0 0,0 0 0,0 1 0,0-1 0,0 0 0,0 0-1,0 0 1,0 0 0,0 0 0,0 0 0,0 0 0,0 1-1,0-1 1,0 0 0,0 0 0,0 0 0,0 0 0,0 0 0,0 0-1,0 0 1,0 0 0,0 0 0,0 0 0,0 0 0,0 1 0,0-1-1,0 0 1,0 0 0,0 0 0,0 0 0,0 1 0,0-1 0,0 0-1,0 0 1,0 0 0,0 0 0,0 0 0,0 0 0,0 1 0,0-1-1,0 0 1,0 0 0,0 0 0,0 0 0,0 0 0,0 0-1,0 0 1,-1 0 0,1 0 0,0 1 0,0-1 0,0 0 0,-12 3 126,-51-1 262,32-2-267,-119 5 388,47-1-216,-205 3 527,224-3-608,-166 0-881,229-5 267,21 1 375,0 0-1,0 0 1,0 0-1,0 0 0,1 0 1,-1 0-1,0 0 1,0 0-1,0 0 1,0 0-1,0 0 0,0 0 1,0 0-1,0 0 1,0 0-1,0-1 1,0 1-1,0 0 0,0 0 1,0 0-1,0 0 1,0 0-1,0 0 1,0 0-1,0 0 1,0 0-1,0 0 0,0-1 1,0 1-1,0 0 1,0 0-1,0 0 1,0 0-1,0 0 0,-1 0 1,1 0-1,0 0 1,13-2-249,725 13-4227,-709-10 4481,-27-1 136,-5-1 43,-21 0 280,-131-5 1236,-288-10-272,-78 0-586,358 11-465,-54-4-174,11-13-761,201 21 515,-2 0 0,1 1 0,1-2 1,-11-3-1,16 5 53,-1 0 1,1-1-1,0 1 1,0 0-1,0 0 1,-1-1-1,1 1 1,-1 0-1,1 0 1,0 0-1,-1 0 1,1-1-1,0 1 1,0 0-1,0-1 1,0 1-1,0-1 1,-1 1-1,1-1 1,0 1-1,0 0 1,0-1-1,-1 1 1,1 0-1,0 0 1,0-1-1,0 1 1,0-1-1,0 1 1,0-1-1,0 1 1,0-1-1,0 1 1,0 0-1,1 0 1,-1-1-1,0 1 1,0-1-1,0 1 1,1-1-1,-1 1 1,0 0-1,0-1 1,0 1-1,0-1 1,0 1-1,1 0 1,0 0-1,1-3-24,0 1-1,1 0 1,-1 0-1,0 1 1,2-1-1,-2 1 1,4-2-1,19-6-124,1 0 0,39-8-1,60-3-122,-95 16 200,458-48-425,-348 38 651,-107 9 181,-27 2 56,-8 2-117,-15-2 73,-114-1 495,-230 23 234,-38 11-314,340-26-587,-256 6 22,303-11-251,-17-4 0,28 4 54,0 1-1,0 0 0,-1 0 1,1-1-1,1 1 1,-2-1-1,1 1 0,1 0 1,-2 0-1,1-1 1,0 0-1,1 0 1,-2 0-1,1 1 0,0-2 1,1 2-1,0-1 1,0 1-1,0-1 1,0 1-1,0-1 1,0 1-1,0 0 1,0 0 0,0-1-1,0 1 1,0-1-1,0 1 1,0 0-1,1-1 1,-1 1-1,0-1 1,0 1-1,0 0 1,0-1-1,0 1 1,0 0-1,1 0 1,-1 0 0,0-1-1,1 1 1,-1 0-1,1 0 1,-1-1-1,0 1 1,1 0-1,6-5-93,0 2 1,0-1-1,1 1 0,9-3 0,126-30-534,6 9 209,225-23 72,-98 25 800,-475 34 1186,103-6-1349,-275 21 417,331-20-653,-360 30 404,362-31-417,-96 6-503,103-9 166,-1-1-1,-32-7 1,63 8 285,0 0 0,0 0-1,0 0 1,0 0 0,0 0 0,0 0-1,0 0 1,-1-1 0,2 1 0,-1-1 0,0 1-1,0-1 1,0 0 0,0 1 0,-1-2-1,5-3-261,6-2-54,4 2 209,-2 0 0,2 0 1,-1 1-1,0 0 0,16-1 0,-4 0 5,308-48-651,165 16 796,-475 36 74,-6 1-11,-14 0 258,-7 1 359,-108 10 61,-204 22 101,-33 11-560,328-42-300,-383 42-1469,402-44 1450,-8 1-168,1 0 0,-1-1 0,-17-2 0,27 2 165,1 0 1,-1 0-1,1 0 1,-1 0-1,1 0 1,0 0-1,0 0 1,-1 0-1,1-1 0,-1 1 1,1 0-1,0 0 1,-1 0-1,1 0 1,0-1-1,0 1 1,-1 0-1,1 0 1,0 0-1,-1 0 1,1 0-1,0-1 0,-1 1 1,1-1-1,0 1 1,-1 0-1,1-1 1,0 0-1,0 0-20,1 1 0,-1 0 0,1-1-1,-1 1 1,1-1 0,0 0 0,-1 1 0,0-1-1,1 1 1,0 0 0,0 0 0,-1-1 0,0 1-1,1 0 1,1-1 0,12-5-264,0 1 1,0 1-1,24-5 0,49-2-324,-55 8 411,385-28 306,-417 31-72,0 0 0,0 0 0,0 0 0,0 0 0,0 0 0,0 0 1,0 0-1,0 0 0,0 0 0,0 0 0,0 1 0,0-1 0,0 0 1,0 0-1,0 0 0,0 0 0,0 0 0,0 0 0,0 0 0,0 0 0,0 0 1,0 0-1,0 0 0,0 0 0,0 0 0,0 0 0,0 0 0,0 0 0,0 0 1,0 0-1,0 0 0,0 0 0,0 0 0,0 0 0,0 0 0,0 0 1,0 0-1,0 0 0,1 0 0,-1 0 0,0 1 0,0-1 0,0 0 0,0 0 1,0 0-1,-9 3 151,-16 3 252,-26 2-1,-170 14 363,-67 1-421,-13-1-187,39-14-902,237-10 428,24 2 278,1 0 1,-1 0 0,1 0 0,0 0-1,-1 0 1,1 0 0,0 0 0,0-1-1,0 1 1,-1 0 0,1 0 0,-1 0-1,1 0 1,0-1 0,-1 1 0,1 0-1,0 0 1,0-1 0,0 1 0,0 0-1,-1 0 1,1 0 0,0 0 0,0-1-1,-1 1 1,1-1 0,0 1 0,0-1-1,0 0-2,0 1-1,1 0 1,-1-1-1,1 1 1,-1-1 0,0 0-1,0 1 1,1-1-1,0 1 1,-1-1-1,1 1 1,-1 0-1,0 0 1,1-1-1,0 1 1,0 0-1,-1-1 1,1 1-1,0-1 1,15-4-188,1 0 1,-1 1 0,24-2-1,436-45-600,-193 41 1668,-263 12-619,-16-1 52,-11 0 742,-103 1-350,-198 13 474,-65 12-602,114 0-345,-17 0-1050,250-26 387,18-1 214,8 0 234,0 0 1,0 0 0,0 0 0,0 0-1,0 0 1,0 0 0,0 0 0,0 0-1,0 0 1,0 0 0,0 0-1,0 0 1,0 0 0,0-1 0,0 1-1,0 0 1,0 0 0,0 0 0,0 0-1,0 0 1,0 0 0,0 0 0,0 0-1,0 0 1,0 0 0,0 0 0,0 0-1,0 0 1,0 0 0,0 0-1,0 0 1,0 0 0,0 0 0,0 0-1,0 0 1,0 0 0,0 0 0,0 0-1,0 0 1,0 0 0,0 0 0,0 0-1,0 0 1,0 0 0,0-1-1,0 1 1,0 0 0,0 0 0,0 0-1,0 0 1,0 0 0,0 0 0,0 0-1,0 0 1,13-4-437,-11 4 412,203-42-1318,-174 36 1275,396-56-34,-411 61 197,-14 0 32,-3 1 26,-30 1 330,-183 27 300,-109 21-523,-8 9-2064,208-34 554,-95 17-1380,78-20 1311,134-21 1198,3 1 1,-1 0-1,0-1 1,0 1 0,0-2-1,0 1 1,0 0 0,-6-2-1,9 1 95,1 1 0,0 0 0,0 0-1,0 0 1,-1 0 0,1 0 0,-1-1-1,1 1 1,-1 0 0,1 0 0,0 0-1,-1 0 1,1 0 0,0 0 0,0-1-1,0 1 1,0 0 0,-1-1 0,1 1-1,-1-1 1,1 0 26,0 1-1,1 0 1,-1 0-1,0 0 0,0 0 1,0-1-1,0 1 1,0 0-1,0-1 0,0 1 1,1 0-1,-1 0 1,0-1-1,0 1 1,0 0-1,0-1 0,0 1 1,0 0-1,0 0 1,1 0-1,-1-1 1,0 1-1,20-10 545,-13 6-345,27-11 444,0 1 0,1 1 0,1 3 1,-1 1-1,38-5 0,-39 10-143,42-1 0,-65 6-389,-11-1-104,0 0-1,0 0 1,0 0-1,0 0 0,0 0 1,0 0-1,0 0 1,0 0-1,0 0 0,0 0 1,0 0-1,0 0 1,0 0-1,0 0 0,0 0 1,0 0-1,0 0 1,0 0-1,-1 0 0,1 0 1,0 0-1,0 0 1,0 1-1,0-1 0,1 0 1,-1 0-1,0 0 1,0 0-1,0 0 0,0 0 1,0 0-1,0 0 1,0 0-1,0 0 0,0 0 1,0 0-1,0 0 1,0 0-1,0 0 0,0 0 1,0 0-1,0 0 1,0 0-1,0 0 0,0 0 1,0 0-1,0 0 1,0 0-1,0 0 0,0 0 1,0 0-1,0 0 1,0 0-1,0 0 0,0 0 1,0 0-1,1 0 1,-1 0-1,0 0 0,0 0 1,0 0-1,0 0 1,0 0-1,0 0 0,-8 3 247,-56 11 103,-134 25 378,-59 1-335,35-5-190,162-25-319,53-9 58,-2 1-122,-1-1 0,1 1 0,-14-2 0,23 0 163,0 0 0,0 0 0,0 0 0,1 0 0,-1 0 0,0 0 0,0 0 1,0 0-1,0 0 0,0-1 0,0 1 0,0 0 0,0 0 0,0 0 0,0 0 0,1 0 1,-1 0-1,0 0 0,0 0 0,0-1 0,0 1 0,0 0 0,0 0 0,0 0 0,0 0 1,0 0-1,0 0 0,0-1 0,0 1 0,0 0 0,0 0 0,0 0 0,0 0 1,0 0-1,0 0 0,0-1 0,0 1 0,0 0 0,-1 0 0,1 0 0,0 0 0,0 0 1,0 0-1,0 0 0,0 0 0,0 0 0,0 0 0,0 0 0,0 0 0,0 0 0,-1 0 1,1 0-1,0 0 0,0 0 0,0 0 0,0 0 0,0 0 0,13-7-321,122-35-416,-100 32 613,221-50-288,-219 54 330,94-22 136,-129 28 3,-1 0 0,0-1 0,1 1 0,-1 0 0,0 0 0,0-1 0,1 1 0,-1-1 0,0 0 0,0 0 0,0 0 0,2-1 0,-5 2 89,-1-1 0,1 1 1,0 0-1,-1 0 0,1 0 1,0 1-1,-1-1 0,-4 2 1,-96 15 1009,-175 31 107,-20 3-629,248-44-551,-107 14-120,122-20-135,24-3-92,9-1 78,8-2-140,14-4-206,31-10 1,-40 16 433,65-22-724,10 4 288</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83"/>
    </inkml:context>
    <inkml:brush xml:id="br0">
      <inkml:brushProperty name="width" value="0.1" units="cm"/>
      <inkml:brushProperty name="height" value="0.1" units="cm"/>
      <inkml:brushProperty name="color" value="#66CC00"/>
    </inkml:brush>
  </inkml:definitions>
  <inkml:trace contextRef="#ctx0" brushRef="#br0">554 1 5312,'-22'0'2644,"7"1"-2409,-24 4 0,-29 6 992,-32 7 288,-87 15-390,121-21-682,51-9-350,2 0-454,-16 0-1,92-10-1487,-44 5 1458,131-19-1561,-51 11 1142</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7T04:49:16.284"/>
    </inkml:context>
    <inkml:brush xml:id="br0">
      <inkml:brushProperty name="width" value="0.1" units="cm"/>
      <inkml:brushProperty name="height" value="0.1" units="cm"/>
      <inkml:brushProperty name="color" value="#66CC00"/>
    </inkml:brush>
  </inkml:definitions>
  <inkml:trace contextRef="#ctx0" brushRef="#br0">55 29 8064,'11'-3'1970,"19"-1"1,-27 4-2382,-14-11 3179,9 10-2583,0-1-1,0 2 1,0-1-1,0 0 1,0 0 0,0 0-1,0 0 1,-5 1-1,1-2 171,7 2-336,0 0 0,0 1 0,-1-1 0,0 0-1,1 0 1,0 0 0,0 0 0,-1 0 0,1 0 0,0 0-1,0 0 1,0 0 0,5-1 13,64 5-530,72 13 0,-26-3-31,-9 0 444,-99-13 340,-13 1 71,-58-2 314,15 0-431,-106 2 105,-70 16-106,203-13-224,19-4-56,4 1-16,15 1-24,385 25-25,-35-5 1052,-336-19 5,-58-4-534,-2 0-316,-203 5 10,150-3-29,-111 16 0,188-17-46,-2 1 0,2-2 1,-7 4-1,12-4-5,-1 1 1,0-1-1,1 0 0,-1 0 0,1 1 0,-1-1 1,1 0-1,0 1 0,0-1 0,-1 0 0,1 1 1,-1-1-1,1 1 0,-1-1 0,1 0 0,0 0 1,0 1-1,0-1 0,0 1 0,-1-1 0,1 1 1,0 0-1,0-1 0,0 1 0,-1-1 1,1 0-1,0 1 0,0 0 0,0 0-1,1 0 0,-1-1 1,1 1-1,-1 0 0,0-1 0,0 1 0,0 0 0,1 0 1,0-1-1,-1 0 0,1 1 0,-1-1 0,0 1 0,1 0 1,0-1-1,0 1 0,-1-1 0,1 0 0,1 1 0,11 3-20,0 1 0,1-1-1,-1-2 1,27 3 0,270 11-625,26-14-2489,-253-1 1449,-18 2 588</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5T00:35:44.397"/>
    </inkml:context>
    <inkml:brush xml:id="br0">
      <inkml:brushProperty name="width" value="0.1" units="cm"/>
      <inkml:brushProperty name="height" value="0.1" units="cm"/>
    </inkml:brush>
  </inkml:definitions>
  <inkml:trace contextRef="#ctx0" brushRef="#br0">0 184 20735,'2'-5'414,"-1"0"0,0 0 0,0-1-1,0 1 1,-1 0 0,1 0-1,-1 0 1,-1 0 0,0-6 0,0-7 232,2-84 74,0 95-685</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5T00:35:45.741"/>
    </inkml:context>
    <inkml:brush xml:id="br0">
      <inkml:brushProperty name="width" value="0.1" units="cm"/>
      <inkml:brushProperty name="height" value="0.1" units="cm"/>
    </inkml:brush>
  </inkml:definitions>
  <inkml:trace contextRef="#ctx0" brushRef="#br0">2 141 9472,'-1'9'11648,"1"-4"-10655,3-15-360,2-13-540,2-1 1,1 1-1,20-41 0,-18 54 21</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5T00:35:47.597"/>
    </inkml:context>
    <inkml:brush xml:id="br0">
      <inkml:brushProperty name="width" value="0.1" units="cm"/>
      <inkml:brushProperty name="height" value="0.1" units="cm"/>
    </inkml:brush>
  </inkml:definitions>
  <inkml:trace contextRef="#ctx0" brushRef="#br0">0 122 9152,'2'-6'9623,"8"-11"-8045,-9 15-1009,5-9-339,1 2 0,13-16 0,7-8 488,-26 31-730,8-10 170,-9 12-174,0 0 0,0-1 0,0 1 0,0 0 1,1-1-1,-1 1 0,0 0 0,0 0 0,0-1 0,1 1 0,-1 0 0,0 0 0,0 0 1,1-1-1,-1 1 0,0 0 0,0 0 0,1 0 0,-1 0 0,0 0 0,1 0 0,-1 0 1,0-1-1,1 1 0,-1 0 0,0 0 0,1 0 0,-1 0 0,0 0 0,1 1 0</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5T00:35:49.969"/>
    </inkml:context>
    <inkml:brush xml:id="br0">
      <inkml:brushProperty name="width" value="0.1" units="cm"/>
      <inkml:brushProperty name="height" value="0.1" units="cm"/>
    </inkml:brush>
  </inkml:definitions>
  <inkml:trace contextRef="#ctx0" brushRef="#br0">1 82 3904,'18'-13'9874,"-4"6"-7405,3-2-295,42-19 508,-52 24-2575,-1 1-1,1 0 0,0 0 0,0 0 0,0 1 0,0 0 1,1 1-1,-1-1 0,0 1 0,10 0 0</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5T00:35:51.512"/>
    </inkml:context>
    <inkml:brush xml:id="br0">
      <inkml:brushProperty name="width" value="0.1" units="cm"/>
      <inkml:brushProperty name="height" value="0.1" units="cm"/>
    </inkml:brush>
  </inkml:definitions>
  <inkml:trace contextRef="#ctx0" brushRef="#br0">1 32 5312,'4'-7'6918,"-3"7"-6572,12-6 2430,12-1-1142,3 3-651,0 0 0,42 1 0,-33 8-71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9:40.919"/>
    </inkml:context>
    <inkml:brush xml:id="br0">
      <inkml:brushProperty name="width" value="0.1" units="cm"/>
      <inkml:brushProperty name="height" value="0.1" units="cm"/>
      <inkml:brushProperty name="color" value="#66CC00"/>
    </inkml:brush>
  </inkml:definitions>
  <inkml:trace contextRef="#ctx0" brushRef="#br0">7409 1 1888,'-10'-1'7318,"9"2"-7013,-27 2 2808,20-2-2533,-1-1 1,1 2 0,0-1-1,-16 6 1,-15 3 302,-112 24 2050,-36-1-1519,140-26-1251,1-2 0,-58-2 0,-42 4 84,-235 21 585,372-28-825,-150 5 151,94-4-158,44-2-22,0 1-1,1 1 0,-31 6 0,22-2-59,-52 3-1,22-3 355,39-4-248,-1-1 1,-33-4-1,33 2 0,-1 1-1,-27 2 1,28-1 2,-40-3-1,36 1-88,-34 2 0,-125 1 206,95-2-40,65 3-150,1 0 1,-27 7 0,-8 0 201,21-6-153,0-2 0,-1-2 1,-41-6-1,27 2 42,3 4-90,-63 6-1,60-1 55,21-3 48,-42-2 0,-50-7-56,69 6-32,-12-2-64,-21-4 119,-53-7 146,17-1-361,4 14 64,-339 12-203,310-1 262,-42 10-4,70-10 87,92-7 11,0-2 1,-41-6-1,35 3 27,-50-9 55,11 2-85,53 7-51,0 0 0,0 1 0,-1 1 0,1 1 0,0 0-1,-21 5 1,17-2 58,-1 0 0,0-2-1,1 0 1,-1-2 0,0 0-1,1-2 1,-37-9 0,54 11-25,-85-17-51,56 15 165,-91-9-334,97 11 130,0 2-1,-38 4 1,-87 20-112,0-16 323,4-1-90,49 2-308,-142-4 0,194-6 355,-45 9-162,39-4-208,-24-1 448,65-4-159,-23-1 78,24 0-145,0 1-1,-15 1 1,17 0 114,1-1 1,-1 0-1,0-1 1,-16-3-1,21 3-47,0 1 0,0 0 0,0 0 0,-9 1 0,-12 0-1,-12 1-1,20-1 55,-31-1 0,18-3 28,13 0-59,0 1-1,-36 1 0,15 2 341,69-8-32,2 9-267,51 8 1,1 2-82,-19-9 116,0-2 1,119-14-1,203-10-53,-194 18 15,131-4 126,-146 4 34,41-2-368,-24-6 345,-39 9 39,-109 4-112,234 0 558,-231 1-588,-21 0 60,45-4 0,-21-1-116,64 3 1,-59 2-23,-41 0 4,1 0-1,20 6 1,-21-4-8,0-1 0,22 1 1,265 7-68,-232-7 428,0-3-1,103-13 0,-88 7-164,-33 3-130,193-14 39,-217 16-229,33 4 1,3 1 64,7-1 153,-44-1-94,0-1-1,32-3 0,-7-3 4,-1 3 0,59 4 0,49 14-368,-44-3 496,-64-11-143,0-2 1,61-8 0,-48 2-34,278 5 198,-137-1-261,-12 0 104,71 6 87,-174-1-210,143-14-1,-121 0-130,1 4-1,114 8 1,-187 1 107,134 6-1212,-155-10 679,0 0 1,24-5-1,13-2-1744,-18 8 1247</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9:56.038"/>
    </inkml:context>
    <inkml:brush xml:id="br0">
      <inkml:brushProperty name="width" value="0.1" units="cm"/>
      <inkml:brushProperty name="height" value="0.1" units="cm"/>
      <inkml:brushProperty name="color" value="#66CC00"/>
    </inkml:brush>
  </inkml:definitions>
  <inkml:trace contextRef="#ctx0" brushRef="#br0">19 303 10624,'-15'0'3429,"15"0"-3386,0 0 1,0 0 0,0 0-1,0 0 1,-1-1-1,1 1 1,0 0-1,0 0 1,0 0-1,0 0 1,0 0-1,-1 0 1,1 0-1,0 0 1,0 0-1,0-1 1,0 1 0,0 0-1,0 0 1,0 0-1,-1 0 1,1 0-1,0 0 1,0-1-1,0 1 1,0 0-1,0 0 1,0 0-1,0 0 1,0-1 0,0 1-1,0 0 1,0 0-1,0 0 1,0 0-1,0-1 1,0 1-1,0 0 1,0 0-1,0 0 1,0 0-1,0 0 1,0-1 0,0 1-1,6-7 238,25-13 4513,-29 19-4648,-1 0-1,1 1 1,-1-1-1,1 0 1,-1 1-1,1-1 1,-1 1-1,1-1 1,0 1-1,-1 0 0,1 0 1,-1 0-1,1 0 1,3 0-1,26 7 1375,-26-5-1348,1-1-1,0 1 1,-1-1 0,8 0-1,152-11 838,4-1-348,-62 9-488,193-31 0,-84 9 35,-39 24-173,-12 0-38,252-5 62,-286 11 4,2 2-36,-60-9 94,327 8 185,-182-12 34,-56-2-259,-34 8 7,144-2 38,-124-15-93,8 0 40,107-6-67,-158 1-12,-10 0-159,-42 15 133,74 0 0,-19 1 155,-11 3-121,-31 0-32,107 11-1,-116-3 31,61 0 0,119-15-21,-94 13 117,-112-2-75,-1 2 0,50 12 1,-50-8-25,0-2 1,0-1-1,32 0 0,91-4-25,-12 0-8,-80 4 4,89 20 0,-95-14 4,1-2-1,80 3 1,-41-13 21,78 1 58,-132 2-37,-1 2-1,51 12 1,-50-9 38,0-1 0,0-3 0,58-2 0,-51-5-74,-15-1 151,8 0-72,-24 2-46,28-1 1,88-4 105,-40 2-58,60 0-38,-44-3 0,453 9 6,-424 9 106,-56-10-26,206 4-256,32 1 58,-310-4 91,17-1 29,47-9 0,-14 1 4,-26 6-44,140-10 54,-66 8-161,158 5 225,-246-1-162,24-5 0,-24 4 99,23-2 1,60 1-8,-55 1 14,61-11 0,-28 2-20,0 8-36,-51 2 14,1 1-1,0 2 1,0 1-1,36 9 1,-39-7-17,2-2 1,-1-1-1,0-2 1,34-3-1,60-3 62,1 12 194,3 0-315,-66-7-86,75 2 322,-123 1-169,0 1 0,15 4 0,-18-4 0,0 0 0,0-1 0,0 0 0,14 0 0,157-12-219,9 5 358,-82-1-107,100-3 144,-106 3-237,150 12-1,-71-4-63,-97-3 208,-28 3-36,-33 0-17,25-2-1,-5-3-115,181-20 103,-96 6-43,18-2-65,-105 13 120,0 2 0,0 1 1,73 7-1,22 1 30,-2-2-102,-89-3 86,84 9-1,-67-1-150,0-4 0,64-3-1,-74-1 61,-42-1-1,0 0 1,0 0-1,1-1 0,15-6 0,-12 4 26,-9 3-6,0 1 0,0-1 0,0 1 0,0 0 0,5 1-1,13-1 67,64-4-141,14-1-203,-99 5 302,0 0 1,1-1-1,-1 1 0,0-1 0,1 1 0,-1-1 1,0 0-1,0 0 0,4-2 0,-5 2 5,-1 1-1,0 0 1,1-1 0,-1 1-1,0-1 1,1 1 0,-1-1-1,0 1 1,0-1-1,1 1 1,-1-1 0,0 1-1,0-1 1,0 1 0,0-1-1,0 1 1,0-1 0,0 1-1,0-1 1,0 1-1,0-1 1,0 0 0,0 1-1,0-1 1,0 1 0,0-1-1,0 1 1,-1-1 0,1 1-1,0-1 1,0 1-1,-1-1 1,1 1 0,0 0-1,-1-1 1,1 1 0,0-1-1,-1 1 1,1 0 0,-1-1-1,1 1 1,0 0-1,-2-1 1,-10-12-16,11 10 16,-1 0 0,-1 1 0,1 0 0,0-1 0,0 1 0,-1 0 0,1 0 0,-1 0 0,0 1 0,0-1 0,0 0 0,-4-1 0,-10-1-16,1 0-1,-1 1 1,0 1 0,0 0-1,0 2 1,0 0-1,0 0 1,0 2 0,0 0-1,1 1 1,-1 1 0,1 0-1,-24 10 1,40-14 18,-113 40-2,95-35-5,-1-1 0,0 0 1,1-2-1,-28 1 0,-26-4 45,18-1 55,-88 10 0,117-4-156,-45 16 1,53-14 53,-1-1 1,0 0-1,1-1 1,-2-1-1,-19 1 1,11-6 44,-38-6 0,45 5-30,0 0-1,-1 2 1,-31 1-1,35 2-80,-25 7 0,29-5 83,0-1 0,1-1 0,-24 2 0,-1-6 26,0-2-1,-45-9 1,68 11-58,-14-2 21,0 2 0,-44 2-1,44 1-2,0-1 0,-48-7 0,31-2-26,-1 3 0,-57-1-1,-454 7 95,533-1-91,1-1 0,-40-9 0,40 5-6,0 2 0,-41-1-1,-53-5 106,56 3 53,3 0-16,30 2-88,-37 0-1,-15 5-21,-197 8-126,251-5 181,-33 4-199,12 0 184,0-3 0,-93-1 0,79-4-60,-65 8 0,78-3 24,-49-3 0,55-2-4,-83-8-88,88 4 30,-68 1-1,-200 6 154,161-3-97,91 3 27,-71 14 0,-179 34-211,260-44 164,0-1-1,0-3 1,0-1-1,-59-7 1,-7 0 12,90 4-5,-189-16 384,29 18-440,81 1 59,-21 4-78,-4-2 48,-9 6 116,78-5-50,-93 13-89,-16 1 282,65-11-355,49-5 211,-66 12-1,45-5-86,-81 12-144,-122 12-178,46-23 470,175-4-127,-21 0 63,-355-6-426,383-2 211,-79-14 1,80 8-16,-81-3-1,-154 11 146,165-4-113,96 2 82,-25-1 15,-28-2-26,-84 13-177,104-3 250,-1-3-1,0-1 1,-53-8 0,24-3-52,-108-1-1,151 10-3,19 0 30,-1 1 0,0 1 0,-24 4 0,0 0-94,13-2 231,13-6-162,18 3 33,0 0 1,0 0-1,1 0 0,-1 0 1,0 0-1,0 0 0,0 0 1,1-1-1,-1 1 0,0 0 1,0 0-1,0 0 1,1 0-1,-1 0 0,0 0 1,0-1-1,0 1 0,0 0 1,0 0-1,1 0 0,-1 0 1,0-1-1,0 1 0,0 0 1,0 0-1,0 0 1,0-1-1,0 1 0,0 0 1,0 0-1,0 0 0,0-1 1,0 1-1,0 0 0,0 0 1,0 0-1,0-1 0,0 1 1,0 0-1,0 0 1,0 0-1,0-1 0,0 1 1,0 0-1,0 0 0,0 0 1,0-1-1,0 1 0,-1 0 1,1 0-1,0 0 1,0 0-1,0-1 0,0 1 1,0 0-1,-1 0 0,1 0 1,0 0-1,0 0 0,0 0 1,-1-1-1,1 1 0,0 0 1,0 0-1,0 0 1,-1 0-1,18-6-60,1 0 0,-1 1 1,1 1-1,0 1 0,26-2 1,-21 2 27,219-11-385,4 16 413,-55 1 88,13-4 101,226 3 580,-264 7-668,44 2-23,336-2 409,-468-3-381,48 0-97,609-6 313,-433-3-155,-231 1-110,98-15 1,-161 14 5,-9-2 21,0 4-70,-1 0-1,1 0 0,0 0 1,-1 0-1,1 1 1,-1-1-1,1 0 1,-1 1-1,-2-1 0,-26-5 30,0 2-1,-59-1 0,-65 10 127,14 1-371,-173-29 111,111 4-140,-130 10-130,287 10 368,-71-10 0,25-6-253,-144-4 0,179 19-510,72 5-112,15-3 406,43-2-1,-7-1 247,580 8-277,-571-7 488,50 10 144,-6 1 50,-26-3 501,-146-2-502,-395 5 81,111-9-53,180-3-61,-351 4-95,235 16 81,162-8-294,-5 2-82,-98 4 548,-108-9-376,135-5 209,6-1-44,96-3 125,11-5-310,-1 0-60,-166 9 38,107 3 218,95-7-106,-105 4 0,104-1 27,20-1 9,-1 0-1,-18 4 1,-77 17-383,16-10 214,56-8 362,11-2-149,-36-2 0,-30 2-208,82 0 195,-1-1-1,0-1 1,-29-3 0,33 0-108,1 0 1,-25-10 0,26 8 10,0 1 1,0 1-1,0 0 0,-1 0 1,-12-1-1,-94 6 129,77 0-13,-50-3 1,60-4-89,-33-8-1,41 8 13,-1 0-1,1 1 0,-29 0 0,-28 6 101,-52-2-236,90-5 315,-45-11 1,55 10-370,0 2 0,-53-2 0,-65 11 336,4 14-406,10-2 302,-91 9 204,95-14-279,53-7 4,-24-3-74,58-3 74,24 0 52,0-1 1,1-1-1,-24-7 1,-15-2-72,29 6-3,21 4 70,0 1 1,-1-1 0,1 1 0,0 1 0,-19 1 0,-54 2-65,13-2 92,4 4-230,-46 2 266,91-5-124,0 0 0,1 0 0,-25 8 0,21-5-30,-33 4 0,39-8 58,1 1-14,-1-1-1,1-1 1,0 0-1,-27-4 1,27 2 30,-1 1 0,0 0 1,-21 3-1,-7 0-2,44-2 0,-1 0 0,1 0 0,-1 0 0,1 0 1,-1-1-1,1 1 0,0-1 0,-1 1 0,1-1 1,0 1-1,-1-1 0,1 0 0,0 1 0,0-1 1,0 0-1,0 0 0,0 0 0,0 0 0,-2-2 1,-1 3-176,2 1 67,5-1 54,-2 0 80,14-8-229,-6 7 128,0-1 1,0 2-1,0-1 0,0 1 1,13 2-1,10-1 3,73 0-169,208-6 103,-313 5 127,13-2-6,1 1 0,-1 1 0,0 0 0,0 1 0,1 1 0,-1 0 0,19 5 0,-25-5-24,-6-2 42,0 0 1,0 0-1,0 1 1,0-1-1,0 0 1,0 1-1,0-1 0,0 1 1,0-1-1,0 1 1,0-1-1,0 1 0,1 0 1,-1 0 24,-66-5 170,23 0-158,-135-12 46,85 7-120,-69-7-13,152 15 26,5 1 1,0 0 0,0-1 0,0 1 0,0-1 0,0 0 0,1 0 0,-1 0 0,0 0 0,0-1 0,1 1 0,-5-4 0,19 2-95,251 15-12,-68 5-3226,-130-8 1840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0:01.926"/>
    </inkml:context>
    <inkml:brush xml:id="br0">
      <inkml:brushProperty name="width" value="0.1" units="cm"/>
      <inkml:brushProperty name="height" value="0.1" units="cm"/>
      <inkml:brushProperty name="color" value="#66CC00"/>
    </inkml:brush>
  </inkml:definitions>
  <inkml:trace contextRef="#ctx0" brushRef="#br0">8 132 8384,'-1'0'132,"1"0"0,-1 0 0,1 0 0,0-1 0,-1 1 0,1 0 0,-1-1 0,1 1 0,0 0 0,-1-1 1,1 1-1,0 0 0,0-1 0,-1 1 0,1-1 0,0 1 0,0-1 0,-1 1 0,1 0 0,0-1 0,0 1 0,0-1 0,0 1 1,0-1-1,0 1 0,0-1 0,0 1 0,0-1 0,0 1 0,0-2 0,0 1 140,1 0-1,0 0 1,-1 0-1,1 0 1,0-1-1,0 1 1,-1 0-1,1 0 1,0 1-1,0-1 1,2-2-1,0 1 138,1 0-1,-1 0 1,1 0-1,-1 0 1,1 0-1,0 1 1,-1 0-1,7-2 1,16 2 448,36 1 0,-17 2-454,282 19 1005,-203-13-1205,155-9 0,-235 0-156,29-3-21,67 1 284,-87 4-6,-47 0-217,-8 2 4,-5 2-13,-5-1-44,0-1 0,0 0 0,0-1 0,0-1 0,-19 1 0,-6 0 56,-361 17-386,367-18 293,-144 0-274,2-5 10,54 3 87,50 2 157,49-1-87,0 1 0,-26 5 0,39-4 58,7 0 133,13-1 146,17-7-150,1 2 1,47 0-1,63 8 155,-72-2 66,33 2-62,223 4 387,-111-4-89,95-2 116,60-8-101,-240 5-344,75-3 310,-97-2-355,0 4 0,1 5 0,122 19 0,-124-11-11,144-4 1,17 5-20,0 0 44,-93-1-291,-45-1 15,362-4 1018,-381-6-723,-10-7-115,-35 2-92,-59 5 1,25-2 95,32 2-1,102 2-171,-90-3 153,-47 0-46,0-2 0,0-1 1,32-10-1,29-4 101,100-1-150,-7 18 100,80-6 120,-4 2-106,-24 1-223,-78-14 109,-89 7 84,0 4-1,99 0 1,23 8-45,-105-2-94,114-8 39,-56 2 98,37 2-84,45 6 11,-120-2 131,-49-1-220,-34 0 101,36 2 1,110 2-110,-89-3 245,98 7-50,3 0-305,-36-13 382,-87 2-175,85 4 1,-81 4-1,-31-3 61,37 6 0,-35-2-4,33 0 1,8 0-66,-42-2 80,32-2 1,-21-1-117,62-6 136,-69 3-133,61 2 0,23 4-5,-6 0 159,-62-2 2,53-5 0,-51 1-174,76-12-62,154 11 125,-186 5-37,13 7 179,0-1-193,-67-6 63,-1-2 0,61-9 0,-73 6 24,0 2 1,39 0-1,60 8-119,47-1 323,-157-6-198,-4 1-60,1 1 1,19 1 0,-14 0 35,0-1 0,1-1 0,24-4 0,-23 2 0,228-6-127,-202 10 128,202 7 59,-137-15 12,-54 1-89,76 1-73,-44 2 246,-55 1-173,-6 0 3,40 2 0,27 1 14,-54-1-83,22-6 84,-49 4 12,0 0 0,0 1 0,25 2 0,-25 0-5,1-1 1,-1 0-1,22-4 1,3 0-86,238 2 110,-147 3 21,-26 0-61,168-6 21,-257 4-15,24 2-1,-23 0 3,23-2 0,1-2-2,1 2 1,52 5-1,78-2 28,-94-3-116,-57 1 124,0-1 1,1-1 0,22-5-1,-35 6-123,-1 0 0,0 1 0,18 2 0,-1-1-8,13-4-77,-30 1 157,-1 1 1,0 1 0,1 0-1,8 0 1,29 1 16,-26-1 0,-24-1-22,-1 0 0,1 0 0,0 0 0,0 1 0,-1-1 0,1 1 0,-6 1 0,3-1-234,-7 0-160,13 0 340,1 0-1,0 0 1,0 0 0,-1 1-1,1-1 1,0 0 0,0 0-1,-1 0 1,1 0-1,0 0 1,0 1 0,0-1-1,-1 0 1,1 0 0,0 0-1,0 1 1,0-1 0,0 0-1,-1 0 1,1 0 0,0 1-1,0-1 1,0 0-1,0 0 1,0 1 0,0-1-1,0 0 1,0 0 0,0 1-1,0-1 1,0 0 0,0 1-1,0-1 1,0 0-1,0 0 1,0 1 0,0-1-1,0 0 1,0 0 0,0 1-1,0-1 1,0 0 0,1 1-1,3 7-1283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6:14.251"/>
    </inkml:context>
    <inkml:brush xml:id="br0">
      <inkml:brushProperty name="width" value="0.1" units="cm"/>
      <inkml:brushProperty name="height" value="0.1" units="cm"/>
      <inkml:brushProperty name="color" value="#66CC00"/>
    </inkml:brush>
  </inkml:definitions>
  <inkml:trace contextRef="#ctx0" brushRef="#br0">57 141 4224,'0'0'36,"0"0"0,0 0 0,0-1 0,-1 1-1,1 0 1,0 0 0,0 0 0,0 0 0,0 0 0,0 0 0,0 0 0,0 0 0,0 0 0,-1 0 0,1 0 0,0 0-1,0-1 1,0 1 0,0 0 0,0 0 0,0 0 0,0 0 0,0 0 0,0 0 0,0 0 0,0-1 0,0 1-1,0 0 1,0 0 0,0 0 0,0 0 0,0 0 0,0 0 0,0 0 0,0-1 0,0 1 0,0 0 0,0 0 0,0 0-1,0 0 1,0 0 0,0 0 0,0 0 0,0-1 0,0 1 0,8-3 1141,16-1 324,-16 2-871,-4 1-287,0 0 1,0-1-1,1 0 1,-1 0 0,0 0-1,4-4 1,10-5 883,-4 5-235,-9 3-670,0 0 1,1 1-1,-1 0 0,0 0 1,1 0-1,-1 1 0,1 0 1,8-1-1,0 0 168,-12 1-428,-1 1 0,1-1 0,0 1 0,0 0 0,0-1 0,-1 1-1,1 0 1,0 0 0,2 1 0,12 0 415,-14-1-409,0 0-1,-1 0 1,1 0 0,0 0 0,0 0 0,-1 0 0,1 1-1,0-1 1,-1 1 0,1-1 0,1 2 0,0-2-36,-1 1 0,1 0 0,0-1 0,-1 0 0,1 0 0,0 0 0,-1 0 0,6-1 0,0 1 26,177 3 2086,-157 2-1317,-34 0-1128,5-4 219,1 0 1,-1 0 0,0 0 0,1-1-1,-1 1 1,0 0 0,0 0 0,0-1-1,1 1 1,-1-1 0,0 1 0,0-1 0,0 1-1,-1 0 1,-4 0-369,5 0 254,0-1 0,0 0 0,-1 1 0,1-1 0,0 0 0,0 0 0,0 0 0,0 0 0,-1 0 0,1 0 0,0 0 1,0 0-1,0 0 0,0-1 0,-1 1 0,0-1 0,-4-1-38,0 1 0,1-1 0,-1 1 0,0 1 0,0-1 1,0 1-1,0 0 0,0 0 0,0 0 0,-7 2 0,-7 3 526,-33 11 0,-81 17 1341,106-27-931,23-4-508,-1-1 0,0 0-1,0 0 1,0-1 0,0 0-1,0 0 1,0 0 0,0-1-1,0 0 1,0 0 0,0-1-1,1 1 1,-1-1 0,0 0-1,-9-6 1,4 5 161,4 2-161,7 1-185,0-1 0,0 1 1,0 0-1,0 0 0,0 0 0,0 0 1,0 0-1,-1 0 0,1 0 1,0 0-1,0 0 0,0-1 0,0 1 1,0 0-1,0 0 0,0 0 1,0 0-1,0 0 0,0 0 0,0 0 1,0-1-1,0 1 0,0 0 1,0 0-1,0 0 0,0 0 0,0 0 1,0 0-1,0 0 0,0-1 1,0 1-1,0 0 0,0 0 0,0 0 1,0 0-1,1 0 0,-1 0 1,0 0-1,0 0 0,0-1 0,0 1 1,2-15 294,-2 15-291,0-1 1,0 0-1,0 1 0,0-1 1,1 1-1,-1-1 1,0 1-1,1-1 0,-1 1 1,0-1-1,1 1 1,-1-1-1,0 1 1,1-1-1,-1 1 0,1 0 1,-1-1-1,1 1 1,-1 0-1,1-1 1,-1 1-1,1 0 0,-1 0 1,1 0-1,-1-1 1,1 1-1,0 0 1,-1 0-1,1 0 0,-1 0 1,1 0-1,0 0 1,-1 0-1,1 0 1,0 0-1,11 1 640,-32-1-552,6 4-56,13-3-38,-1 0 1,0 0-1,0-1 0,1 1 0,-1-1 0,0 1 0,0-1 0,0 0 0,0 1 0,0-1 0,0 0 0,0 0 0,0 0 0,1-1 0,-1 1 0,-3-1 0,0 0-13,3 0-2,0 1-1,0-1 1,1 1 0,-1-1-1,0 0 1,1 0 0,-1 0-1,0 0 1,1 0-1,-1 0 1,-1-1 0,3 2 6,0 0 1,0 0-1,0 0 1,0 0-1,0 0 1,0 0-1,1 0 1,-1 0-1,0 0 1,0 0-1,0 0 0,0 0 1,0 0-1,0 0 1,0 0-1,0 0 1,0 0-1,0 0 1,0 0-1,0 0 1,0-1-1,0 1 1,0 0-1,0 0 1,0 0-1,0 0 1,0 0-1,0 0 1,0 0-1,0 0 1,0 0-1,0 0 1,1 0-1,-1 0 1,0 0-1,0 0 1,0 0-1,0 0 1,0 0-1,0 0 1,0 0-1,0 0 1,0 0-1,0 0 1,0 0-1,0 0 1,0 0-1,0-1 1,0 1-1,0 0 1,0 0-1,0 0 1,0 0-1,0 0 0,0 0 1,0 0-1,0 0 1,-1 0-1,1 0 1,0 0-1,0 0 1,0 0-1,9 1 38,10 0-35,-10-2 35,-1 0 0,1 0 1,-1-1-1,0-1 0,13-5 0,-4 3-120,-15 3 74,1 2-1,0-1 1,0 0-1,0 0 1,0 1-1,-1 0 1,1-1 0,0 1-1,4 1 1,17-1 2,-24 0 152,1 0-140,-1-1 0,1 0-1,0 1 1,-1-1-1,1 1 1,0-1 0,-1 1-1,1 0 1,0-1 0,-1 1-1,1 0 1,0-1-1,0 1 1,-1 0 0,1 0-1,0 0 1,0-1 0,0 1-1,0 0 1,4-1 3,-1 0-4,1-1-1,0 1 0,1 0 0,-1 0 1,0 0-1,0 1 0,0 0 1,10 1-1,-7-1 42,0 0 0,0 0 0,13-2 1,69-27 259,-76 28-188,-5 2-35,317-1 410,-356 16-641,10-12 186,0 0-1,-1-1 1,1-1 0,-31-1-1,23-1-60,-43 7 0,33 0 50,-2-2 0,-38 0 0,53-5 4,7 1-91,0-1 1,-23-4 0,6-2 120,24 5-64,-7-2-193,5-2 273,10 0-56,3 4-8,0 1-1,0 0 0,0-1 1,0 1-1,0-1 0,0 1 1,0-1-1,0 1 0,0 0 1,-1-1-1,1 1 0,0-1 1,0 1-1,-1 0 0,1-1 1,0 1-1,0 0 0,-1-1 1,1 1-1,0 0 0,-1 0 1,1-1-1,0 1 0,-1 0 1,0-1-1,-2-4-81,3 5 62,0 0 1,0 0 0,0 0 0,0 0 0,0 0 0,0 0 0,0-1 0,0 1 0,0 0 0,0 0 0,0 0 0,0 0 0,0 0 0,0 0 0,0 0 0,0 0 0,0 0 0,1 0-1,-1 0 1,0 0 0,0 0 0,0 0 0,0 0 0,0 0 0,0 0 0,0 0 0,0 0 0,0 0 0,0 0 0,0 0 0,1 0 0,-1 0 0,0 0 0,0 0 0,0 0 0,0 0-1,0 0 1,0 0 0,0 0 0,0 0 0,0 0 0,0 0 0,0 0 0,0 0 0,1 0 0,-1 0 0,0 0 0,0 0 0,0 1 0,0-1 0,0 0 0,0 0 0,0 0 0,0 0 0,0 0-1,0 0 1,0 0 0,0 0 0,0 0 0,2 2 21,-1-1 0,1 0 0,-1 0 0,1 0-1,0 0 1,0-1 0,-1 1 0,1 0 0,0-1 0,0 1 0,0-1-1,0 0 1,0 1 0,0-1 0,-1 0 0,1 0 0,0 0-1,0-1 1,0 1 0,0 0 0,0-1 0,0 1 0,0-1-1,-1 0 1,3-1 0,6-2 59,-1-1 1,1 0-1,10-8 0,-15 9-60,-5 4-9,1 0-2,-1 0 0,1-1 0,-1 1 0,0 0 0,1-1 0,-1 1 0,1 0 0,-1 0 0,1 0 0,-1-1 0,0 1 0,1 0 0,-1 0 0,1 0 0,-1 0 0,1 0 0,-1 0 0,1 0 0,-1 0 0,1 0 0,0 0-1,11 0 227,-11 0-19,-26 4-544,-48 26 48,73-30 287,-1 1 1,1-1 0,-1 0 0,1 0 0,0 0 0,-1 0-1,1 0 1,-1 0 0,1 0 0,-1 1 0,1-1-1,0-1 1,-1 1 0,1 0 0,-1 0 0,1 0 0,0 0-1,-1 0 1,1 0 0,-1 0 0,1 0 0,0-1 0,-1 1-1,1 0 1,-1-1 0,1 1 6,0 0 0,0 0 1,0-1-1,0 1 0,-1 0 0,1-1 1,0 1-1,0 0 0,0 0 0,0-1 0,0 1 1,0 0-1,0-1 0,0 1 0,0 0 1,0-1-1,0 1 0,0 0 0,1 0 1,-1-1-1,0 1 0,0 0 0,0-1 0,0 1 1,0 0-1,1 0 0,-1-1 0,0 1 1,5-8 52,-4 7-87,0-1 0,0 1 0,0 0 1,0-1-1,0 1 0,0 0 0,0 0 0,1 0 1,1-2-1,44-9-41,-35 2 320,-9 6-276,-4 6-121,-2 0 169,0 0 1,0 0 0,0 0 0,0 0 0,-1-1 0,-5 3-1,-6 2 8,-22 10-394,32-16 363,23 0-3,0-1-1,27-6 1,-20 3 16,47-3 0,1 1-29,-62 5 41,0 0 0,0 1 0,12 1-1,6 1 21,43 1-2,-26-3-96,-32 4-17,-13-3 72,0 0-1,0-1 1,1 1-1,-1-1 1,0 1-1,1-1 0,-1 0 1,0 1-1,1-1 1,1 0-1,148 0-97,-80 3 75,-68-3 23,1 0-1,0 0 0,0 0 1,0 1-1,0-1 0,0 1 0,7 2 1,7-2-130,-16-1 117,0 0 0,0 0 1,0 0-1,0 0 0,0 0 1,0 1-1,0-1 0,0 1 1,0-1-1,3 2 0,-1 1 30,1-1 1,0 0-1,0 0 0,0-1 0,0 1 0,1-1 1,8 1-1,41 0 30,-55-2-49,283 0 304,-274 0-260,0 1 0,0 1-1,-1-1 1,14 5 0,-14-3-21,1-1 1,-1 0-1,1 0 1,12 0-1,42-2 30,-28 3-5,-19-3-29,1 0 0,0-2-1,29-5 1,-39 6 2,0 0-1,0 1 1,-1 0 0,11 1 0,7 0 24,-11 0-92,0-2 0,0 0 0,-1 0 1,17-4-1,-21 4 42,-1 0 0,1 1 1,0 0-1,11 1 1,8 0 64,241-1 15,-262 1-69,0-1 0,0 1 0,0 0 0,0 1 0,7 2 0,14 3-128,4-2 261,-21-3-141,-1 0 0,1-1 0,-1 0 1,1 0-1,-1-1 0,17-2 0,5 1-92,14 1 114,174-8 264,-112-2-214,9 9-7,-56 2-212,-59-1 139,8 0 50,-1 0 0,1 1 0,16 3 0,-19-3-27,-1 0 1,1-1-1,-1 0 1,1 0-1,7-1 1,3 1 1,7-4-73,-19 4 71,-1-1 1,0 0 0,1 1-1,-1 0 1,0 0-1,5 0 1,27 1 558,-29-1-563,1 0 1,-1 0-1,1 1 0,9 2 1,-8-2-9,0 0 1,0 0 0,1-1 0,-1 0 0,9-1 0,10 0 29,143-5-175,-144 4 147,32 3 1,-15 0-5,10 5 102,156-6 187,-194-1-301,-1-1 0,29-6 0,12-2 127,-18 5-21,-24 3-77,1 1 1,-1-1 0,23 2 0,-11 2-11,36-3 0,-47-1 15,1 2 0,-1-1 0,1 2 1,-1 0-1,1 1 0,-1 0 0,23 7 0,-23-5-29,0-1 1,1 0-1,0-1 1,-1-1-1,1 0 1,17-2-1,-10 0 2,1391 1-111,-1403 1 198,-1 0 0,19 4 0,-19-2-56,1-2-1,0 1 1,9-1-1,1-1-33,0-1 0,0-1-1,19-4 1,-29 5 15,-1 0 1,1 1-1,17 1 1,4 1-33,29-7 9,-44 2 9,0 2 0,1 0 1,15 1-1,54 2 44,-48-3-45,-5-2 20,-26 2 1,0 0-1,0 1 1,0 0-1,12 1 1,0 1-64,0-1-1,34-2 1,-12-1 113,215 6-72,-225-7 11,-24 2 18,0 0 0,1 1 1,-1 0-1,13 1 0,-13-1-10,0 1 0,0-1 0,0-1 0,0 1 0,9-2 0,-8 0 7,1 1-1,-1 1 1,11 0 0,126 1-53,-78-2-84,-45 1 123,-14-1 6,0 0 1,1 1-1,-1 1 1,0 0-1,0 0 0,11 3 1,-15-3 4,0-1 0,1 1 0,-1-1 0,0 1 1,0-1-1,1 0 0,6-2 0,5 1 109,-2 1-112,-1-1 0,17-3 0,47-5-89,96-12 80,-126 21-61,-22 0 0,1 2 71,26 3 0,-27-1 30,27-1 1,266-3-105,-284-5 38,-29 4 48,0 0 1,0 0-1,0 0 1,0 1 0,0-1-1,0 1 1,6 1 0,4 1-17,1-1 1,0-1 0,16-1 0,3 0-61,-22 1 31,1 0 38,1 0 0,0-1 0,21-4 0,-28 4-307</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0:18.394"/>
    </inkml:context>
    <inkml:brush xml:id="br0">
      <inkml:brushProperty name="width" value="0.1" units="cm"/>
      <inkml:brushProperty name="height" value="0.1" units="cm"/>
      <inkml:brushProperty name="color" value="#66CC00"/>
    </inkml:brush>
  </inkml:definitions>
  <inkml:trace contextRef="#ctx0" brushRef="#br0">116 8748 4320,'0'0'74,"-1"0"-1,1-1 1,0 1 0,-1 0-1,1 0 1,0 0 0,-1 0-1,1 0 1,-1 0 0,1-1-1,0 1 1,-1 0 0,1 0-1,-1 0 1,1 0 0,-1 0-1,1 1 1,0-1 0,-1 0-1,1 0 1,-1 0 0,1 0-1,-1 1 1,6 6 1262,6 7-270,-8-9-740,-1 1 0,0-1-1,0 1 1,0-1-1,0 1 1,-1 0-1,1 9 1,-1 41 2814,-1-31-138,1-33-1546,17-27-58,-13 27-1233,-1 0 0,1-1 0,-1 0 1,5-18-1,-6 2 168,0 0 0,-2-1 0,-1 1 0,-5-44 0,1 13-174,4 53-157,-1-27 285,-10-55 0,-5-33 363,8-7-211,6 69-174,-5-171 397,6 123 42,-2-32-38,3 125-626,-5-179 336,-1-94 80,4 248-405,-15-107 151,11 83-161,-2-18 5,2-108 1,9 111-58,22-119 0,-15 142 79,-3-1 0,3-90-1,-10 110-131,-1-21 40,12-95 0,-6 105 63,-1-1 0,-4-46 0,0 47-28,0 50-43,-1-1 0,0 0 0,-3 11 0,1-5 38,-1 0 0,2 1-1,0-1 1,0 1 0,0 15-1,3 70-95,0-41 237,4 39-193,0-1 60,-5 96-201,0-174 187,-2 1 0,0-1 0,-9 29 0,10-40 0,0-2 0,-1-10 0,1 1 0,-2-17-23,1-1 0,0 1 0,4-35 0,-1 9-13,-2-66 92,3-130-11,11 114 102,1-45 517,-14 100-632,-5-202 315,5 124 32,1 67-268,-1 57-90,8-367-228,-6 129 607,-3 141-214,-16-76-37,9 144-85,2 0 0,3-61 1,5 81-61,-1 1 0,-2-1 1,-2 1-1,-10-48 0,-4-9-57,15 79 24,0-26 1,0 1-43,2-58 185,1 38-143,3-235 50,-4-304 43,-6 528 49,4 54-100,0 0 0,1 1 0,2-24 1,0-47-81,-1 56 118,-2-3-159,-9-53 1,-1-20 236,-10-173-146,21 273 8,-3-39 92,2 17-100,-9-51-1,6 53 54,-2-48 0,3 23-55,2 23-48,3-31 1,1 9-14,3-37 186,-6 48-114,11-81 0,-6 103 49,-2 0 0,0-29 0,3 2-153,-2 31 117,0-24 1,-3 32-1,13-322-90,-11 272 107,-2 35 60,3-21 0,15-53-71,-15 85-62,-1 9 3,-1 7-2,0 125-708,21 156 1,-11-184 744,-2 123-1,-3 12 70,-4 141 43,-3-361-98,-6 288 94,7-245-138,-8 62 1,0-16-70,7 139 42,3-115 193,-2-8-198,24 170 1,-19-254 21,-2 74 0,-12 39 138,9-148-75,-2 20-15,-3 37-17,4 67 1,2 36 20,-2-91 61,-7 22-117,2-31 55,3 81 43,0 1-66,1-119 78,0 7-181,1 48 0,2-46 3,-5 52 0,0-29 55,0 7 66,1 97 14,5-16 63,1 11-77,-1 19-47,-3-90 102,1 1156-259,-9-1136 389,5 8-158,1 41-88,4 85 61,-2-127-3,-8 75-93,2-108 30,5 86 0,4-8 163,-3-90-218,-5 61-141,0 1-65,2-32 214,0-54 159,4 52 1,5 39-38,0 11 112,22 240-314,-21-263 69,-6-122 112,5 12-200,-2-8 186,-3-5 32,1 0 1,-1 0-1,0 0 1,0 0-1,0 0 1,0 0-1,0 0 1,0 0-1,0 0 1,0 0 0,0 0-1,0 0 1,0 0-1,1 0 1,-1 0-1,0 0 1,0 0-1,0 0 1,0 0 0,0 0-1,0 0 1,0-1-1,0 1 1,0 0-1,0 0 1,0 0-1,0 0 1,0 0-1,0 0 1,0 0 0,0 0-1,0 0 1,0 0-1,1 0 1,-1 0-1,0 0 1,0-1-1,0 1 1,0 0-1,0 0 1,0 0 0,0 0-1,0 0 1,0 0-1,0 0 1,0 0-1,0 0 1,0 0-1,-1 0 1,1-1 0,0 1-1,0 0 1,0 0-1,0 0 1,0 0-1,0 0 1,4-487 242,-14 170-245,10 157 218,1 69-308,0 63 121,9-44 0,1-18 94,-5-150-243,0 97 320,-1 66-137,10-39 9,0-2-25,-9 8-113,-6 62 177,-10-403 222,-2 331-415,6 37 39,0-80 146,6 49-220,-2 77 148,2-1 0,8-66 0,9 27-65,-9 45 2,6-48 1,-10 45-60,6-118 258,-10 24-249,-1 91 120,-5-41 0,2 46-87,-1-4 77,2 1 0,1-61 0,3 67-2,-1 0 0,-6-35 0,0-29 21,4 15-72,1-48-34,3 10 79,-3 67 7,10-91 0,5 27-157,-10 85 165,-1-43 0,0-7-4,6-239-14,-9 264-17,1 43-2,0-1 0,1 1 0,6-22 0,-4 17 0,4-25 0,3-119 0,2-21 0,-3-130-74,-10 236 79,-9-61-128,5 16 128,1-48 230,1 52-292,-1 31-46,-3 5 196,0 28-15,4-188 36,4 127-58,-2 55 216,-14-114 0,9 140-207,2-41-1,-1 5 21,4-58-51,1 62-116,1 8 123,2-1 0,14-72-1,-12 85-38,-2 0-1,-3-80 0,-2 53-37,-5-109 20,6 94 272,0 39-522,6 68-3654,2 3 2325</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1:00.251"/>
    </inkml:context>
    <inkml:brush xml:id="br0">
      <inkml:brushProperty name="width" value="0.1" units="cm"/>
      <inkml:brushProperty name="height" value="0.1" units="cm"/>
      <inkml:brushProperty name="color" value="#66CC00"/>
    </inkml:brush>
  </inkml:definitions>
  <inkml:trace contextRef="#ctx0" brushRef="#br0">523 113 10560,'-12'-7'3397,"8"1"-1295,1 10-2007,2-2 145,-1 0 0,0 0-1,1 0 1,-1 0 0,0-1 0,0 1-1,0-1 1,-1 0 0,-1 2 0,-10 6 306,-27 19 82,-212 152 803,241-170-1383,-64 48 270,63-50-135,-1 1 0,0-1 0,-26 10 0,40-18-180,0 0-1,0 0 1,-1 0-1,1 1 1,0-1-1,0 0 0,0 0 1,0 0-1,0 0 1,0 0-1,-1 0 1,1 0-1,0 0 0,0 0 1,0 0-1,0 0 1,0 0-1,-1 0 1,1 0-1,0 0 1,0 0-1,0 0 0,0 0 1,0 0-1,-1 0 1,1 0-1,0 0 1,0 0-1,0 0 1,0 0-1,0 0 0,-1 0 1,1 0-1,0 0 1,0 0-1,0 0 1,0 0-1,0-1 0,0 1 1,0 0-1,-1 0 1,8-8 6,61-43-174,5 3 180,130-62 1,94-17-106,-269 116 91,0-1 4,49-13 0,-77 25-5,3-1 10,0 1-1,1-1 1,-1 1 0,0-1-1,6 1 1,-9 0-9,1 0-1,-1 0 1,1 1 0,-1-1 0,1 0 0,-1 0-1,1 0 1,-1 1 0,1-1 0,-1 0 0,1 0-1,-1 1 1,0-1 0,1 0 0,-1 1 0,1-1-1,-1 0 1,0 1 0,0-1 0,1 1 0,-1-1-1,0 1 1,0-1 0,1 1 0,-1-1 0,0 1-1,0-1 1,0 1 0,0-1 0,0 1 0,0-1-1,1 1 1,-1-1 0,-1 1 0,1-1 0,0 1-1,0-1 1,0 1 0,0-1 0,0 1 0,-2 6 24,0-1 0,0 0-1,0 0 1,-1 0 0,1 0 0,-1 0 0,-1 0 0,-5 8 0,-39 42 255,37-44-214,-36 34 109,-1-1-1,-78 55 0,28-37-16,21-15-103,64-36-273,13-10 49,10-8 55,264-172-339,-58 43 432,-160 106-377,115-44 1,-169 72 391,24-7-110,-19 9 143,-12 7 153,-125 100 641,47-34-179,-2-4 0,-97 60 0,174-126-593,11-7-145,18-14-87,73-53-190,191-107 37,49 17-331,-256 130 609,-58 26 36,-20 4 23,0 0 1,0 0-1,0 0 0,1 0 0,-1 0 0,0 0 0,0 0 0,0 0 1,0 0-1,0 0 0,1 0 0,-1 0 0,0 0 0,0 0 0,0 0 1,0 0-1,0 0 0,1 0 0,-1 1 0,0-1 0,0 0 0,0 0 1,0 0-1,0 0 0,0 0 0,0 0 0,0 0 0,1 0 0,-1 1 1,0-1-1,0 0 0,0 0 0,0 0 0,0 0 0,0 0 0,0 1 1,0-1-1,0 0 0,0 0 0,0 0 0,0 0 0,0 0 0,0 1 1,0-1-1,0 0 0,0 0 0,0 0 0,0 0 0,0 1 0,-6 7 65,-32 23 401,-58 34 0,39-27-190,-28 18 3,11-8 116,-88 74 0,142-107-494,13-10-15,19-9-34,52-23-183,74-43 0,-86 42 228,102-49-313,2 6 1,178-54 0,-323 121 329,-8 2 45,1 1-1,-1 0 0,0 0 0,1 0 0,-1 0 1,1 0-1,-1 1 0,1 0 0,0 0 0,5 0 1,-11 3 46,1-1 0,-2 0-1,1 1 1,0-1 0,0 0 0,-1 0 0,1 0 0,-5 2 0,-279 227 1513,207-163-1059,67-57-356,1 0 1,0 0 0,1 1 0,0 0 0,-8 14 0,13-15-89,5-11-17,0 0 0,0 0 1,0 1-1,0-1 1,0 0-1,0 0 0,0 0 1,0 0-1,0 0 1,0 1-1,0-1 0,0 0 1,0 0-1,0 0 0,1 0 1,-1 0-1,0 1 1,0-1-1,0 0 0,0 0 1,0 0-1,0 0 1,0 0-1,0 0 0,0 1 1,1-1-1,-1 0 1,0 0-1,0 0 0,0 0 1,0 0-1,0 0 1,1 0-1,0 0-4,0 0 0,0 0 0,0 0 0,0 0 0,0 0 0,0-1 0,0 1 0,0 0 0,0-1 0,0 1 0,0 0 0,0-1 0,2-1 0,74-48-330,63-38-332,355-146-2283,-490 232 2908,3-2-27,-1 1 1,0 1 0,1-1 0,13-1-1,-15 5 82,-9 3 83,-15 9 191,8-5-171,-30 22 366,-132 94 727,-43 27-265,210-148-917,-2 2 36,-1 1 0,2 0-1,-1 0 1,-6 8 0,13-14-65,-1 0 0,1 0-1,0 0 1,0 0 0,0 0 0,0 0-1,0 1 1,0-1 0,0 0 0,0 0-1,-1 0 1,1 0 0,0 0-1,0 0 1,0 0 0,0 0 0,0 0-1,0 0 1,0 0 0,0 0 0,0 0-1,0 0 1,0 1 0,0-1-1,0 0 1,0 0 0,0 0 0,0 0-1,-1 0 1,1 0 0,0 0 0,0 0-1,0 1 1,0-1 0,0 0-1,0 0 1,0 0 0,0 0 0,0 0-1,0 0 1,1 0 0,-1 0 0,0 0-1,0 1 1,0-1 0,0 0 0,0 0-1,0 0 1,0 0 0,0 0-1,0 0 1,0 0 0,0 0 0,0 0-1,0 0 1,0 0 0,0 1 0,1-1-1,-1 0 1,0 0 0,0 0-1,0 0 1,0 0 0,0 0 0,0 0-1,0 0 1,11-3-66,11-9-5,411-210-1703,-329 177 1282,2 4 0,118-28-1,-209 68 514,-15 1-15,0 0 0,0 0 0,0 0 0,0 0 0,1 0 0,-1 0 0,0 0 0,0 0 0,0 1 0,0-1 0,0 0 0,0 0 0,0 0 0,0 0 0,0 0 0,0 0 0,1 1 0,-1-1 0,0 0 0,0 0 0,0 0 0,0 0 0,0 0 0,0 1 0,0-1 0,0 0 0,0 0 0,0 0 0,0 0 0,0 0 0,-1 1 0,1-1 0,0 0 0,0 0 0,0 0 0,0 0 0,0 0 0,0 1 0,0-1 0,0 0 0,0 0 0,0 0 0,-1 0 0,-2 4 70,0 0 0,-1 0 0,1-1 0,-6 4 1,-115 91 1125,-70 58 106,22 0-20,172-156-1287,0 0 1,0 0 0,0 0 0,0 0 0,0 1-1,0-1 1,0 0 0,0 0 0,0 0 0,0 0-1,0 0 1,0 0 0,0 0 0,0 0 0,0 0 0,0 0-1,0 0 1,1 0 0,-1 0 0,0 0 0,0 0-1,0 0 1,0 0 0,0 1 0,0-1 0,0 0-1,0 0 1,0 0 0,0 0 0,0 0 0,0 0 0,0 0-1,0 0 1,0 0 0,-1 0 0,1 0 0,0 0-1,0 0 1,0 0 0,0 1 0,0-1 0,0 0-1,0 0 1,0 0 0,0 0 0,0 0 0,0 0-1,0 0 1,0 0 0,0 0 0,0 0 0,0 0 0,0 0-1,0 0 1,0 0 0,0 0 0,-1 0 0,1 0-1,0 0 1,9-2-35,18-11-116,553-262-2067,-389 205 1652,-181 68 527,-10 2 41,0 0 1,0 0 0,0 0 0,1 0 0,-1 0 0,0 0 0,0 0 0,0 0 0,0 0 0,0 1 0,0-1 0,0 0 0,0 0 0,1 0 0,-1 0 0,0 0 0,0 0 0,0 0 0,0 0 0,0 0 0,0 0 0,0 0 0,0 0 0,0 0 0,0 1 0,0-1 0,0 0 0,0 0 0,0 0 0,0 0 0,0 0 0,0 0 0,0 0 0,0 0 0,0 1 0,0-1 0,0 0 0,0 0 0,0 0 0,0 0 0,0 0 0,0 0 0,0 0 0,0 1 0,-1 1 33,0-1 0,0 1 1,-1 0-1,1 0 0,-1 0 1,1-1-1,-1 1 0,-2 1 1,-286 221 1520,145-108-906,133-103-905,12-13 249,0 0 1,0 0-1,0 0 1,0 0-1,0 0 0,0 0 1,0 0-1,0 0 0,0 1 1,0-1-1,0 0 0,0 0 1,0 0-1,0 0 0,0 0 1,0 0-1,0 0 0,0 0 1,0 1-1,0-1 0,0 0 1,0 0-1,0 0 0,1 0 1,-1 0-1,0 0 0,0 0 1,0 0-1,0 0 0,0 1 1,0-1-1,0 0 0,0 0 1,0 0-1,0 0 0,0 0 1,1 0-1,-1 0 0,0 0 1,0 0-1,0 0 1,0 0-1,0 0 0,0 0 1,0 0-1,0 0 0,1 0 1,-1 0-1,0 0 0,0 0 1,0 0-1,0 0 0,0 0 1,0 0-1,0 0 0,1 0 1,-1 0-1,31-8-426,-17 3 356,45-15-610,90-44 0,-14-2-795,238-78 0,-315 124 1272,56-14 224,-113 33 3,0 1 0,0 0 0,1 0 0,-1-1 0,0 1 0,0 0 0,1 0 0,-1 0 0,0 0 0,1 1-1,-1-1 1,0 0 0,0 0 0,1 1 0,1 0 0,-3-1-7,0 1 0,1-1 0,-1 0-1,0 0 1,0 0 0,0 1 0,0-1-1,0 0 1,0 0 0,1 0 0,-1 1-1,0-1 1,0 0 0,0 0 0,0 1-1,0-1 1,0 0 0,0 0 0,0 0-1,0 1 1,0-1 0,0 0 0,0 0 0,0 1-1,0-1 1,-1 0 0,1 0 0,0 1-1,0-1 1,0 0 0,0 1 0,-13 11 326,-11 5-19,-178 137 1673,146-108-1230,-76 82 0,130-127-752,1 0 0,0 0 0,0 0 0,0 1 0,0-1 0,0 0 0,0 1 0,1-1 0,-1 0 0,0 1 0,1-1 0,-1 1 1,0 2-1,1-4-14,0 0 0,0 1 0,0-1 0,1 0 0,-1 0 0,0 0 0,0 0 0,0 0 0,0 1 0,1-1 0,-1 0 0,0 0 0,0 0 0,1 0 0,-1 0 0,0 0 0,0 0 1,0 0-1,1 0 0,-1 0 0,0 0 0,0 0 0,1 0 0,-1 0 0,0 0 0,0 0 0,1 0 0,-1 0 0,0 0 0,1 0 0,18-6-185,72-37-211,177-100-1269,136-33 170,-366 161 1409,78-26 559,-105 39 89,-16 8-113,-112 74 1123,-63 63-275,20-15 75,136-107-1258,24-21-111,0 0-1,-1 0 1,1 0-1,0 0 0,0 0 1,0 0-1,0 0 0,0 0 1,0 0-1,0 0 0,0 0 1,0 1-1,0-1 1,-1 0-1,1 0 0,0 0 1,0 0-1,0 0 0,0 0 1,0 0-1,0 0 0,0 0 1,0 0-1,0 0 1,0 1-1,0-1 0,0 0 1,0 0-1,0 0 0,0 0 1,0 0-1,0 0 0,0 0 1,0 0-1,0 1 1,0-1-1,0 0 0,0 0 1,0 0-1,0 0 0,0 0 1,0 0-1,0 0 0,0 0 1,0 1-1,0-1 1,0 0-1,0 0 0,0 0 1,0 0-1,0 0 0,0 0 1,1 0-1,-1 0 1,0 0-1,0 0 0,0 0 1,0 0-1,0 0 0,0 1 1,17-7-213,59-34-490,-29 9 353,50-28-194,231-100-916,-12 37 581,-310 120 885,9-4 22,-12 4 35,0 1-1,1-1 1,-1 1 0,1 0-1,0 0 1,-1 1-1,1-1 1,4 0 0,-8 1-57,0 0 1,0 0 0,0 0 0,0 0 0,0 0-1,0 0 1,0 0 0,0 1 0,-1-1-1,1 0 1,0 0 0,0 0 0,0 0-1,0 0 1,0 0 0,0 0 0,0 0 0,0 0-1,0 0 1,0 0 0,0 1 0,0-1-1,0 0 1,0 0 0,0 0 0,-1 0-1,1 0 1,0 0 0,0 0 0,0 0 0,0 1-1,0-1 1,0 0 0,0 0 0,0 0-1,0 0 1,0 0 0,1 0 0,-1 0-1,0 0 1,0 1 0,0-1 0,0 0 0,0 0-1,0 0 1,0 0 0,0 0 0,0 0-1,0 0 1,0 0 0,0 0 0,0 0-1,0 1 1,0-1 0,1 0 0,-1 0 0,0 0-1,0 0 1,0 0 0,0 0 0,0 0-1,0 0 1,0 0 0,0 0 0,1 0-1,-1 0 1,0 0 0,-10 9 61,7-7-9,-171 131 1233,137-107-1110,-265 214 1947,288-225-1995,13-15-134,1 0 0,0 0 1,0 0-1,0 1 0,0-1 0,0 0 0,0 0 0,0 0 0,-1 0 1,1 0-1,0 0 0,0 0 0,0 0 0,0 0 0,0 1 1,0-1-1,0 0 0,0 0 0,0 0 0,0 0 0,0 0 0,0 0 1,0 0-1,0 1 0,0-1 0,0 0 0,0 0 0,0 0 0,0 0 1,0 0-1,0 0 0,0 1 0,0-1 0,0 0 0,0 0 0,0 0 1,0 0-1,0 0 0,0 0 0,0 1 0,0-1 0,0 0 0,0 0 1,0 0-1,0 0 0,0 0 0,1 0 0,-1 0 0,0 0 0,0 0 1,0 1-1,0-1 0,0 0 0,0 0 0,0 0 0,0 0 0,1 0 1,-1 0-1,0 0 0,0 0 0,0 0 0,0 0 0,0 0 0,0 0 1,1 0-1,9-3-103,292-140-2045,-259 120 1970,214-107-954,39 22 66,-270 100 1083,11-4 289,-30 11-112,-19 6 19,-11 4 114,1 1 0,-40 26 0,40-22-190,-26 15 457,1 4 0,2 1 0,2 2 0,-68 72 1,101-91-464,10-16-132,-1-1 0,1 0 0,0 0 0,0 1 0,0-1 0,0 0 1,0 1-1,0-1 0,0 0 0,0 1 0,0-1 0,0 0 1,0 1-1,0-1 0,0 0 0,0 1 0,0-1 0,0 0 0,0 1 1,0-1-1,0 0 0,1 1 0,-1-1 0,0 0 0,0 0 1,0 1-1,1-1 0,-1 0 0,0 0 0,0 1 0,1-1 0,-1 0 1,0 0-1,0 0 0,1 1 0,-1-1 0,0 0 0,1 0 1,-1 0-1,0 0 0,0 0 0,1 0 0,-1 0 0,0 1 0,1-1 1,-1 0-1,0 0 0,1 0 0,-1 0 0,0-1 0,1 1 1,-1 0-1,0 0 0,1 0 0,0 0 0,6-2-49,1 0-1,0 0 1,0-1-1,-1 0 0,8-4 1,137-66-965,244-113-896,-247 122 1768,-130 58 282,-19 6-134,0 0-1,0 0 1,0 0 0,0 0 0,0 0 0,0 0 0,-1 1-1,1-1 1,0 0 0,0 0 0,0 0 0,0 0 0,0 0-1,0 0 1,0 0 0,0 0 0,0 0 0,0 0 0,0 0-1,0 1 1,0-1 0,0 0 0,0 0 0,0 0 0,0 0 0,0 0-1,0 0 1,0 0 0,0 0 0,0 0 0,0 0 0,0 0-1,1 1 1,-1-1 0,0 0 0,0 0 0,0 0 0,0 0-1,0 0 1,0 0 0,0 0 0,0 0 0,0 0 0,0 0 0,0 0-1,0 0 1,0 0 0,0 0 0,1 0 0,-1 0 0,0 0-1,0 0 1,0 0 0,0 0 0,0 0 0,0 0 0,0 0-1,0 0 1,0 0 0,0 0 0,0 0 0,1 0 0,-1 0 0,0 0-1,0 0 1,-24 22 510,18-18-464,-105 85 963,-112 101 950,219-187-1939,-23 27 206,26-29-224,0 1 0,-1-1 0,1 1 0,0-1 0,0 1 0,1 0 0,-1-1 0,0 1 0,0 0 0,1 0 1,-1 0-1,1-1 0,0 1 0,0 0 0,-1 0 0,1 2 0,1-3-16,-1-1 0,0 0 0,0 1 0,0-1 0,1 1 0,-1-1 0,0 1 0,1-1 0,-1 0 1,0 1-1,1-1 0,-1 1 0,0-1 0,1 0 0,-1 0 0,1 1 0,-1-1 0,1 0 0,-1 0 0,1 1 0,-1-1 0,1 0 0,-1 0 0,1 0 1,-1 0-1,1 0 0,-1 0 0,1 0 0,0 0 0,17-1-100,-15 0 86,22-4-113,0-2 0,-1 0 0,0-2 0,40-20 1,-39 18-7,108-57-1269,11-4 499,-135 68 872,-5 2 36,-1 0-1,1 0 1,0 1-1,0 0 1,0 0-1,0 0 0,0 0 1,4 0-1,-8 1 11,1 0 1,-1 0-1,0 0 0,0 0 0,0 0 0,1 0 1,-1 0-1,0 0 0,0 0 0,0 0 0,1 0 1,-1 0-1,0 0 0,0 0 0,0 0 0,1 0 0,-1 1 1,0-1-1,0 0 0,0 0 0,0 0 0,1 0 1,-1 0-1,0 1 0,0-1 0,0 0 0,0 0 1,0 0-1,0 1 0,1-1 0,-1 0 0,0 0 0,0 0 1,0 1-1,0-1 0,0 0 0,0 0 0,0 0 1,0 1-1,0-1 0,0 0 0,-5 14 232,-12 12 160,16-25-390,-57 70 1188,37-47-795,1 0 0,1 2 0,-23 42-1,41-68-407,0 1 0,1 0-1,-1 0 1,1 0-1,0 0 1,-1-1 0,1 1-1,-1 0 1,1 0-1,0 0 1,0 0 0,0 0-1,0 0 1,0 0-1,0 0 1,0 0-1,0 0 1,0 0 0,0 0-1,0 0 1,0 0-1,1 0 1,-1 0 0,0 0-1,1 0 1,-1-1-1,1 1 1,-1 0 0,1 0-1,-1 0 1,1-1-1,0 1 1,-1 0-1,1 0 1,0-1 0,-1 1-1,1-1 1,0 1-1,0-1 1,0 1 0,0-1-1,1 1 1,2 1-78,1-1 0,-1 0 0,1 0 0,0-1 0,-1 1 0,1-1 0,0 0 0,4-1 0,17-3-373,0-1 0,0-2 1,39-14-1,-19 6 224,-39 12 39,-21 6-188,-22 6-1260,16-2 668</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1:23.568"/>
    </inkml:context>
    <inkml:brush xml:id="br0">
      <inkml:brushProperty name="width" value="0.1" units="cm"/>
      <inkml:brushProperty name="height" value="0.1" units="cm"/>
      <inkml:brushProperty name="color" value="#66CC00"/>
    </inkml:brush>
  </inkml:definitions>
  <inkml:trace contextRef="#ctx0" brushRef="#br0">297 360 6560,'0'8'750,"0"0"1,0 0-1,-1-1 1,0 1 0,-4 14-1,3-19-546,1 0-1,0 0 1,-1 0-1,0 0 1,0 0-1,0 0 1,0-1-1,0 1 1,0-1-1,-1 1 1,1-1-1,-1 0 1,0 0 0,0 0-1,-5 3 1,-46 25 1342,2 3 1,-66 54-1,115-85-1508,0 0 12,0 1 0,0-1 1,1 0-1,-1 1 0,1 0 0,-4 5 1,6-7-11,3-3-11,59-36-136,6-1-2,78-32-1,81-21-94,-159 66 131,3-3-64,189-64-110,-253 91 252,1-1 4,1 1 1,-1 0-1,1 1 0,-1-1 0,1 2 1,9-1-1,-18 1 3,1 0 0,-1 0 0,1 0-1,-1 0 1,1 0 0,-1 0 0,1 0 0,-1 0 0,1 0 0,-1 0 0,1 1 0,-1-1 0,1 0 0,-1 0 0,0 0 0,1 1 0,-1-1 0,1 0-1,-1 1 1,0-1 0,1 0 0,-1 1 0,1-1 0,-1 0 0,0 1 0,0-1 0,1 0 0,-1 1 0,0-1 0,0 1 0,1-1 0,-1 1 0,0 0-1,0 0 11,0 0 0,-1 1 0,1-1 0,0 0 0,-1 0 0,1 1 0,-1-1 0,1 0 0,-1 0 0,0 0 0,0 0 0,-1 2 0,-4 4 61,0 0 0,-1-1 0,-7 6 1,-11 6 135,-1-1 0,-28 13 1,-60 24 294,70-34-401,-17 7 36,21-10 41,-51 30-1,80-38-181,17-9-50,23-8-56,-28 7 97,249-81-635,213-69 50,-435 143 555,227-63-82,-240 68 125,0 0 0,0 1 0,1 1-1,18 1 1,-33 0 8,1 0 0,-1 0 1,1 0-1,-1 0 0,1 0 0,-1 1 0,1-1 1,-1 1-1,1-1 0,-1 1 0,0-1 0,1 1 0,-1 0 1,0-1-1,1 1 0,-1 0 0,2 2 0,-3-2-9,1-1 0,-1 1 0,0-1 0,0 1 0,0-1 0,0 1 0,1-1 0,-1 1 0,0-1 0,0 1 0,0-1 0,0 1 0,0-1 0,0 1 0,0 0 0,0-1 0,-1 1 0,1-1 0,0 1 0,-11 15 179,4-9-99,0 0-1,-1-1 0,0 0 0,-17 9 0,-42 18 296,55-27-348,-144 63 617,-43 20 2,137-55-572,53-30-119,15-8-108,204-75-52,-112 46 207,245-84-216,-295 102-250,79-13 0,-124 28 433,20-3-102,-22 3 119,0 0 0,-1 0 0,1 0 0,0 0 0,-1 0 0,1 0 0,0 0 0,0 1 0,-1-1-1,1 0 1,-1 0 0,1 1 0,0-1 0,-1 0 0,1 1 0,-1-1 0,1 0 0,0 1 0,-1-1-1,1 1 1,-1-1 0,0 1 0,1-1 0,0 2 0,-1-1 6,0-1-1,0 1 1,0 0-1,0-1 1,0 1-1,0-1 1,0 1-1,0 0 1,0-1-1,0 1 1,-1 0-1,1-1 1,0 1-1,0-1 1,-1 1-1,1-1 1,0 1-1,-1 0 1,1-1-1,0 1 1,-1-1-1,1 0 1,-1 1-1,1-1 1,-2 1-1,-16 12 157,-53 29 169,-71 44 347,-154 116 765,288-197-1412,1 0 1,1 1 0,-1 0 0,-8 9 0,15-15-28,0 0 0,1 0 0,-1 0 1,0 0-1,0 0 0,0 0 0,0 0 1,0 0-1,0 0 0,0 0 0,0 0 0,0 0 1,0 0-1,0 0 0,0 0 0,1 0 1,-1 1-1,0-1 0,0 0 0,0 0 1,0 0-1,0 0 0,0 0 0,0 0 1,0 0-1,0 0 0,0 0 0,0 0 1,0 0-1,0 0 0,0 0 0,0 0 1,0 1-1,0-1 0,0 0 0,0 0 0,0 0 1,0 0-1,0 0 0,0 0 0,0 0 1,0 0-1,10-1-4,0-2-1,-1 0 1,1 0 0,16-8-1,40-25-79,-2 1-20,41-10-107,140-39-1,-68 25 216,-133 43-30,-23 7-15,1 1 1,42-9-1,-62 17 28,0-1-1,0 1 1,0 0-1,0 0 0,0 0 1,1 0-1,-1 0 1,0 1-1,0-1 1,2 1-1,-4-1 10,0 0 0,0 0 0,1 0 1,-1 0-1,0 1 0,0-1 0,0 0 0,0 0 0,0 0 0,1 0 1,-1 0-1,0 0 0,0 1 0,0-1 0,0 0 0,0 0 0,0 0 1,0 0-1,1 1 0,-1-1 0,0 0 0,0 0 0,0 0 1,0 1-1,0-1 0,0 0 0,0 0 0,0 0 0,0 0 0,0 1 1,0-1-1,0 0 0,0 0 0,-8 10-34,-3-2 60,-1-1 0,1-1 0,-1 0 0,-20 8 0,-13 5 113,-48 29 298,3 3-1,-153 116 1,224-150-546,14-8 20,5-9 92,0 0-1,1 0 0,-1 0 0,1 1 1,-1-1-1,0 0 0,1 0 0,-1 0 1,1 0-1,-1 0 0,0 0 0,1 0 1,-1 0-1,1 0 0,-1 0 0,0 0 1,1 0-1,-1 0 0,0 0 0,1 0 1,-1 0-1,1-1 0,-1 1 0,0 0 1,1 0-1,0-1 0,20-6-76,27-14 0,-26 11-3,368-161-368,-63 54 40,-267 97 384,-44 15-23,0 0-1,0 2 1,0-1 0,0 2 0,26-1 0,-43 4 69,0 0 0,0 1 0,0-1-1,0 0 1,0 0 0,0 0 0,0 0 0,-1 0 0,-2 2 0,-61 33 351,-12 8 176,2 13 165,-107 102 0,124-105-19,42-37-547,14-13-132,11-8-111,68-48-153,-33 21 60,54-27 0,250-99-507,-207 97 318,-125 53 318,18-8-178,45-13 0,-79 28 233,1-1 0,0 1 0,0 0 1,0 0-1,0 0 0,0 0 0,-1 0 0,1-1 0,0 2 0,0-1 1,0 0-1,0 0 0,1 0 0,-2 0 7,0 0-1,1 1 1,-1-1 0,0 0 0,0 0-1,0 0 1,0 0 0,0 1-1,0-1 1,1 0 0,-1 0 0,0 0-1,0 1 1,0-1 0,0 0-1,0 0 1,0 0 0,0 1 0,0-1-1,0 0 1,0 0 0,0 0-1,0 1 1,0-1 0,0 0 0,0 0-1,0 0 1,0 1 0,0-1 0,0 0-1,0 0 1,0 0 0,-1 1-1,0 1 28,0 1 0,-1-1-1,1 0 1,-1 1-1,0-1 1,-3 3-1,-19 16 246,-52 35 0,35-28-158,-249 183 1019,158-110-405,139-106-799,-1 0 1,1 1-1,11-6 1,8-4-106,578-307-1768,-428 246 1323,1 16 100,-144 52 496,-31 7 28,0-1 0,1 1 1,-1 0-1,0 0 0,0 0 0,0 0 1,0 1-1,0-1 0,0 1 0,0-1 1,3 2-1,-5-2-1,0 0 0,0 0 0,1 0-1,-1 0 1,0 1 0,0-1 0,0 0 0,1 0 0,-1 0 0,0 1-1,0-1 1,0 0 0,0 0 0,0 1 0,0-1 0,0 0 0,1 0-1,-1 0 1,0 1 0,0-1 0,0 0 0,0 0 0,0 1 0,0-1-1,0 0 1,0 1 0,0-1 0,0 0 0,0 0 0,0 1 0,0-1-1,-1 0 1,1 0 0,0 0 0,0 1 0,0-1 0,0 0 0,0 0-1,0 1 1,-1-1 0,1 0 0,0 0 0,0 0 0,-1 1 0,-3 3 47,0 0 0,0 0 0,-1 0 1,1 0-1,-1-1 0,0 1 0,0-1 1,0-1-1,-10 5 0,10-5-14,-19 10 94,-27 12 267,1 3-1,-67 47 1,113-71-368,-24 17 253,1 1 0,1 2 0,-39 43 1,61-59-269,6-6-25,14-9-61,-10 4 31,55-25-219,112-36 1,-18 8-145,-153 56 398,239-97-721,5 19-199,-220 73 724,47-6 0,-53 13 139,-20-1 66,1 0 1,-1 0-1,0 0 0,0 1 0,0-1 0,1 0 1,-1 0-1,0 0 0,0 0 0,0 0 0,1 0 1,-1 1-1,0-1 0,0 0 0,0 0 0,0 0 1,0 0-1,1 1 0,-1-1 0,0 0 0,0 0 1,0 0-1,0 1 0,0-1 0,0 0 1,0 0-1,0 0 0,0 1 0,0-1 0,0 0 1,0 0-1,0 1 0,0-1 0,0 0 0,0 0 1,0 1-1,0-1 0,-1 2 30,-1 0-1,1 0 1,-1 0-1,1 0 1,-1 0-1,0 0 1,0-1-1,0 1 1,0-1-1,-5 3 1,-83 47 522,-33 23 395,-52 51 542,168-120-1440,3-3-10,1 1 0,-1 0-1,0 0 1,1 0 0,-1 1 0,1-1 0,-3 5 0,6-8-40,0 0 1,0 0-1,1 0 0,-1 0 1,0 0-1,0 0 0,0 0 1,1 0-1,-1 0 0,0 0 1,0 0-1,0 0 1,1 0-1,-1 0 0,0 0 1,0 0-1,0 0 0,0 0 1,1 1-1,-1-1 0,0 0 1,0 0-1,0 0 1,0 0-1,1 0 0,-1 0 1,0 1-1,0-1 0,0 0 1,0 0-1,0 0 0,0 0 1,1 0-1,-1 1 1,0-1-1,0 0 0,0 0 1,0 0-1,0 1 0,0-1 1,0 0-1,0 0 0,0 0 1,0 1-1,0-1 1,0 0-1,0 0 0,0 0 1,0 1-1,0-1 0,0 0 1,0 0-1,0 0 0,0 1 1,0-1-1,0 0 1,-1 0-1,1 0 0,0 0 1,0 1-1,22-10 39,245-107-891,15 3-376,-109 42 384,-152 63 719,1 0 0,29-5 1,-48 12 97,0 0 1,0 1 0,0 0-1,0 0 1,0 0-1,6 0 1,-9 0 21,0 0 0,0 0 0,1 0 0,-1 0 0,0 0 1,0 1-1,1-1 0,-1 0 0,0 0 0,0 0 0,0 0 0,1 0 0,-1 0 0,0 1 0,0-1 0,0 0 1,1 0-1,-1 0 0,0 1 0,0-1 0,0 0 0,0 0 0,0 1 0,1-1 0,-1 0 0,0 0 0,0 1 1,0-1-1,0 0 0,0 1 0,0 0 9,0 0 1,-1 0-1,1-1 1,0 1-1,-1 0 1,1 0-1,-1 0 1,1 0-1,-1 0 1,1 0-1,-1-1 0,-1 3 1,-10 9 169,0 1 0,-1-2 1,-1 0-1,-28 18 0,-66 31 515,98-55-650,-206 112 1343,208-111-1305,12-3-64,9-4-35,39-10-204,-1-2 0,53-22 0,107-46-1161,143-45-226,-322 117 1459,46-11-170,-53 18 226,-24 2 91,0-1 0,0 2 0,0-1 0,0 0 0,0 0 0,0 0 0,0 0 0,0 1 0,0-1 0,0 0 0,0 1 0,0-1 0,-1 1 0,1-1 0,0 1 0,0-1 0,0 1 0,-1-1 0,1 1 0,0 0 0,0 1 0,0-2 6,-1 1 0,0-1 0,0 1 0,0-1 0,0 1 0,0-1 0,0 1 0,0-1 0,0 1 0,0-1 0,0 1 0,-1-1 0,1 1-1,0-1 1,0 1 0,0-1 0,0 0 0,-1 1 0,1-1 0,0 1 0,0-1 0,-1 1 0,1-1 0,0 0 0,-1 1 0,1-1 0,-1 0 0,0 1 0,-9 7 101,0-1 0,-1 1 0,0-2 0,0 0 0,-22 9 0,-17 6 129,-68 33 430,19 2 433,-114 85 0,212-141-1095,-6 5 53,0 1 0,0-1 0,1 1 0,-9 9 1,11-7 173,11-8-103,14-9-79,56-26-329,118-37 0,-49 20-36,31-20-266,93-34-488,-240 95 926,5-1-85,0 1 0,59-9 0,-74 19 139,-20 1 94,1 0 0,-1 0 0,0 0 1,0 0-1,0 0 0,0 0 1,1 0-1,-1 0 0,0 1 1,0-1-1,0 0 0,0 0 0,0 0 1,1 0-1,-1 0 0,0 0 1,0 0-1,0 0 0,0 1 1,0-1-1,0 0 0,0 0 1,0 0-1,1 0 0,-1 0 0,0 1 1,0-1-1,0 0 0,0 0 1,0 0-1,0 0 0,0 1 1,0-1-1,0 0 0,0 0 0,-7 10 158,-14 6 59,0-2 0,-42 23 0,12-8-8,-71 52 801,-137 118-1,221-167-925,43-31-107,4-1-14,11-6-110,-1-1 1,1 0-1,-2-2 1,27-15-1,23-10-550,344-122-1490,-318 124 1705,86-23-681,-176 55 1148,-1-1 1,1 1-1,-1 0 1,1 0 0,0 0-1,-1 0 1,4 1 0,-6-1 19,0 0 0,-1 0 0,1 0 0,-1 1 0,1-1 0,-1 0 0,1 0 0,-1 1 0,1-1 0,-1 0 0,1 1 0,-1-1 0,1 0 0,-1 1 0,1-1 1,-1 1-1,0-1 0,1 0 0,-1 2 0,0-2 4,1 1-1,-1 0 1,0-1 0,0 1 0,0 0-1,-1-1 1,1 1 0,0 0 0,0-1 0,0 1-1,0-1 1,0 1 0,-1 0 0,1-1-1,0 1 1,-1-1 0,1 1 0,0-1 0,-1 1-1,1-1 1,-2 2 0,-6 6 75,-1 0 1,0-1-1,0 0 0,0 0 0,-1-1 1,0-1-1,-21 9 0,11-4 92,-32 16 86,-133 67 949,7 16 491,168-102-1591,1 0 0,-1 1 0,-8 8 0,18-15-108,-1-1 1,1 0-1,0 1 0,-1-1 0,1 0 1,0 1-1,0-1 0,-1 0 0,1 1 0,0-1 1,0 1-1,0-1 0,-1 1 0,1-1 1,0 1-1,0-1 0,0 0 0,0 1 0,0 0 1,0-1-2,1 0 1,-1 0-1,1 1 1,-1-1-1,0 0 1,1 0-1,-1 0 1,1 0-1,-1 0 1,1 0-1,-1 0 1,1 0-1,-1 0 1,1 0-1,-1 0 1,1 0-1,-1 0 1,0-1-1,1 1 1,-1 0-1,1 0 1,0-1 0,89-35-66,-11 3-138,62-20-592,280-100-970,-307 112 1381,66-22-508,-162 57 801,1 1 0,-1 1 0,31-3 0,-48 7 100,1 0 0,0 0 0,0 0 0,-1 0 0,1 0 0,0 0-1,0 1 1,-1-1 0,4 2 0,-5-2-6,0 0 0,1 0 0,-1 0-1,0 0 1,0 1 0,0-1 0,1 0 0,-1 0 0,0 0-1,0 0 1,0 1 0,0-1 0,1 0 0,-1 0 0,0 1-1,0-1 1,0 0 0,0 0 0,0 0 0,0 1 0,0-1-1,0 0 1,0 0 0,0 1 0,0-1 0,0 0 0,0 1-1,0-1 1,0 0 0,0 0 0,0 1 0,0-1 0,0 0-1,0 0 1,0 0 0,0 1 0,-1-1 0,0 3 45,-1-1-1,0 0 1,0 0 0,-1 0-1,1 0 1,0-1 0,-1 1 0,1 0-1,-1-1 1,1 0 0,-5 2 0,-88 37 619,-54 24 148,64-21 44,1 4 0,-124 93 0,203-136-806,0-1 0,1 2 0,-1-1 0,1 0 0,-6 9 0,10-13-52,0 0-1,0 0 1,0 0 0,0 0-1,0 0 1,0 0-1,0 0 1,0 0 0,0 0-1,0 0 1,0 0-1,1 0 1,-1 0 0,0 0-1,0 0 1,0 0-1,0 0 1,0 0 0,0 0-1,0 0 1,0 0-1,0 0 1,0 0-1,0 1 1,0-1 0,0 0-1,0 0 1,0 0-1,0 0 1,0 0 0,0 0-1,0 0 1,0 0-1,0 0 1,0 0 0,0 0-1,1 0 1,-1 0-1,0 0 1,0 0 0,0 0-1,0 1 1,22-9-97,0-1 0,0 0 1,24-15-1,13-7-341,196-70-912,-70 30 276,-150 56 900,329-119-1703,-347 132 1854,-17 2 21,0 0 0,0 0 0,0 0-1,0 0 1,0 1 0,0-1 0,0 0-1,0 0 1,0 0 0,0 1 0,0-1 0,0 0-1,0 0 1,0 0 0,0 1 0,0-1 0,0 0-1,0 0 1,0 0 0,0 0 0,0 1-1,0-1 1,0 0 0,0 0 0,-1 0 0,1 0-1,0 1 1,0-1 0,0 0 0,0 0 0,0 0-1,-1 0 1,1 0 0,0 0 0,0 1-1,0-1 1,0 0 0,-1 0 0,1 0 0,-27 20 212,-172 101 837,18-12-508,155-92-512,-89 62 1032,112-77-1044,-12 12 89,15-14-109,-1 0 0,1 1 1,-1-1-1,1 1 0,-1-1 0,1 1 0,0-1 0,-1 1 0,1-1 0,0 1 0,0 0 0,-1-1 0,1 1 0,0-1 1,0 1-1,0 0 0,0-1 0,0 1 0,0-1 0,0 1 0,0 0 0,0 0 0,0-1-6,0 1 0,1-1-1,-1 0 1,0 0-1,1 0 1,-1 1 0,0-1-1,1 0 1,-1 0 0,1 0-1,-1 0 1,0 0 0,1 0-1,-1 0 1,0 0 0,1 1-1,-1-1 1,1-1-1,-1 1 1,0 0 0,1 0-1,-1 0 1,0 0 0,1 0-1,-1 0 1,0 0 0,1 0-1,0-1 1,24-5-242,0-1 0,32-15 0,49-27-467,-7 3 152,233-75-956,10 24 16,-327 93 1448,4-1-3,-1 1 0,1 0-1,27-1 1,-44 5 90,0 0 0,0 0 0,0 0 0,0 0 0,0 1 0,1-1 0,-1 1 0,2 0 0,-4 0-15,1-1 0,-1 0-1,1 0 1,-1 1-1,1-1 1,-1 0 0,1 1-1,-1-1 1,0 0-1,1 1 1,-1-1 0,0 1-1,1-1 1,-1 0-1,0 1 1,0-1 0,1 1-1,-1-1 1,0 1-1,0-1 1,0 1 0,0 0-1,0 0 16,0 1 0,-1 0 0,1-1 1,-1 1-1,1-1 0,-1 0 0,1 1 0,-1-1 0,0 0 0,0 1 0,0-1 0,0 0 0,0 0 0,0 0 0,0 1 0,0-1 0,-1-1 0,1 1 1,0 0-1,-2 1 0,-16 9 222,-1 0 0,-30 10-1,22-8-29,-187 85 743,7 18 228,97-44 97,99-66-1173,8-6-73,4-1-48,1 0 0,0 0 1,-1 0-1,1 0 0,-1 0 0,1 0 0,0 0 0,0 0 0,0 0 0,0 1 0,-1-1 0,1 0 1,0 0-1,0 1 0,2-1 0,24-17-128,1 3 1,1 0-1,36-12 0,-37 15-18,677-248-2582,-432 181 1633,-262 76 1117,21-3 87,-31 6-92,0 0-1,1-1 0,-1 1 1,0 0-1,1 0 0,-1 0 1,0 1-1,1-1 0,-1 0 0,0 0 1,1 1-1,-1-1 0,0 1 1,0-1-1,1 1 0,1 1 1,-3-2-3,0 1 0,1-1 1,-1 1-1,0-1 0,1 1 1,-1 0-1,0-1 0,0 1 0,0-1 1,0 1-1,0 0 0,1-1 1,-1 1-1,0 0 0,0-1 1,0 1-1,-1-1 0,1 1 1,0 0-1,0-1 0,0 1 0,0-1 1,0 1-1,-1 0 0,1-1 1,0 1-1,-1-1 0,1 1 1,0-1-1,-1 1 0,1-1 1,-1 1-1,1-1 0,-1 1 0,1-1 1,-1 0-1,0 1 0,-25 19 221,-15 3 228,-76 30-1,33-17-125,0 6 479,1 4-1,-76 56 1,142-88-600,15-10-143,11-6-44,222-86-1146,104-29-566,130-39-420,-329 127 1823,-131 28 324,0 0 1,-1 1-1,1 0 0,-1 0 0,1 0 0,7 1 0,-12-1-32,0 0 0,1 1 0,-1-1-1,0 0 1,0 0 0,1 0 0,-1 0-1,0 0 1,0 0 0,0 0 0,1 0-1,-1 1 1,0-1 0,0 0 0,0 0-1,0 0 1,1 0 0,-1 1 0,0-1-1,0 0 1,0 0 0,0 0 0,0 0-1,0 1 1,0-1 0,1 0 0,-1 0-1,0 1 1,0-1 0,0 0 0,0 0-1,0 0 1,0 1 0,0-1 0,0 0-1,0 0 1,0 1 0,0-1 0,0 0-1,-1 0 1,1 1 0,-1 1 20,0-1 1,0 1-1,-1-1 0,1 1 1,0-1-1,-1 0 1,1 0-1,-1 1 0,-2 0 1,-39 24 410,-1-2 0,-53 20 1,12-5 35,55-25-278,-241 131 1929,265-141-2069,1-1-3,-1 0 0,1 1 0,0 0 0,0 0 0,1 0 0,-1 0 0,1 1 0,0-1 0,-5 8 0,9-12-51,0 1-1,0-1 1,-1 0-1,1 0 1,0 0-1,0 1 1,0-1-1,0 0 1,0 0-1,0 0 1,0 1-1,0-1 1,0 0-1,0 0 1,0 1 0,0-1-1,0 0 1,0 0-1,0 1 1,0-1-1,0 0 1,0 0-1,0 0 1,0 1-1,0-1 1,0 0-1,0 0 1,0 0-1,0 1 1,1-1-1,-1 0 1,0 0-1,0 0 1,0 1-1,0-1 1,0 0-1,1 0 1,-1 0 0,0 0-1,0 0 1,0 1-1,1-1 1,-1 0-1,0 0 1,0 0-1,0 0 1,1 0-1,-1 0 1,0 0-1,0 0 1,1 0-1,-1 0 1,14-1 33,4-3-89,-1-1 0,0-1 0,17-9 0,-4 2-108,216-81-1152,-14 6 342,-153 55 620,135-47-666,-206 77 975,19-3-79,-26 5 117,0 1 0,0 0-1,0 0 1,0-1 0,0 1 0,0 0-1,1 0 1,-1 0 0,0 0 0,0 1-1,0-1 1,0 0 0,0 0-1,0 1 1,2 0 0,-3-1 8,0 1 0,1-1 0,-1 1 0,0-1 1,0 1-1,0-1 0,0 1 0,0-1 0,0 1 0,0-1 0,0 1 0,0-1 1,0 1-1,-1-1 0,1 1 0,0-1 0,0 1 0,0-1 0,-1 1 1,1-1-1,0 0 0,0 1 0,-1-1 0,1 1 0,-1 0 0,-3 4 48,1 0-1,-1-1 0,0 1 0,-1 0 1,1-1-1,-1 0 0,0 0 1,-10 6-1,-50 23 309,60-31-350,-89 39 315,7-3 127,-101 59 0,136-65 187,-95 75 0,145-105-610,-1 0 0,0 1 0,0 0 0,1-1 0,0 1 0,-1 0 0,-2 6 0,4-7-9,5-3-5,62-21-145,-51 16 88,140-51-572,76-29-550,-215 79 1116,303-118-1231,6 16-155,-323 108 1428,17-5 50,1 1-1,34-4 0,-53 9-31,1 0 1,-1 0-1,0 0 0,1 0 0,-1 0 0,1 0 0,-1 0 0,0 1 1,1-1-1,1 2 0,0 3 114,-9 3 71,-5 0-107,0-1-1,0 0 1,0-1 0,-1 0 0,-13 4 0,10-3-2,-42 17 115,-151 73 478,121-50 456,-93 68 1,175-111-1059,0 0 0,0 0 0,0 0 0,-8 10 0,13-14-78,0 0-1,-1 0 1,1 0 0,0 0-1,0 1 1,0-1 0,0 0-1,0 0 1,-1 0 0,1 1-1,0-1 1,0 0 0,0 0-1,0 0 1,0 1 0,0-1-1,0 0 1,0 0 0,0 0-1,0 1 1,0-1 0,0 0-1,0 0 1,0 1 0,0-1-1,0 0 1,0 0 0,0 0-1,0 1 1,0-1 0,0 0-1,0 0 1,0 0 0,0 1-1,1-1 1,7 0 11,11-8-54,238-104-1415,-148 74 808,117-46-411,-102 32 387,131-37 0,-237 86 712,-18 4-38,0-1 0,0 0 0,0 0 0,0 0 0,1 0 0,-1 0 0,0 0 0,0 0 0,0 1 0,0-1-1,0 0 1,0 0 0,0 0 0,0 0 0,0 0 0,0 1 0,0-1 0,0 0 0,0 0 0,0 0 0,0 0 0,0 1 0,0-1 0,0 0 0,0 0 0,0 0 0,0 0 0,0 0 0,0 1 0,0-1 0,0 0 0,0 0 0,0 0 0,0 0 0,0 0 0,0 1 0,0-1 0,0 0 0,-1 0 0,1 0 0,0 0 0,0 0 0,0 0 0,0 0 0,0 1 0,0-1 0,-1 0 0,-3 4 43,0-1-1,0 1 1,0-1-1,-6 4 1,-299 156 1876,291-155-1853,-161 84 1125,125-60-688,-59 44 0,113-76-504,-18 15 211,18-15-211,0 0 0,-1 0 0,1 0 0,0 0 0,0 1 0,0-1 0,0 0 0,0 0 0,0 0 0,0 0 0,0 0 0,-1 0-1,1 0 1,0 0 0,0 0 0,0 1 0,0-1 0,0 0 0,0 0 0,0 0 0,0 0 0,0 0 0,0 0 0,0 0 0,0 1 0,0-1 0,0 0 0,0 0 0,0 0 0,0 0 0,0 0 0,0 0 0,0 1 0,0-1 0,0 0 0,0 0 0,0 0 0,0 0 0,0 0 0,0 0 0,0 0 0,0 1 0,0-1 0,1 0 0,12-3-93,240-92-1754,17-5 129,-207 79 1434,413-125-2660,-464 142 2849,-2 1 45,1 0 1,0 1 0,0 0-1,0 0 1,18 1 0,-28 1 56,0 0 1,1 0-1,-1 0 0,0 1 1,0-1-1,0 0 1,0 1-1,0-1 1,0 1-1,0-1 0,0 1 1,0-1-1,0 1 1,2 1-1,-3-2 13,0 1-1,1-1 1,-1 1-1,0-1 0,0 1 1,1 0-1,-1-1 1,0 1-1,0-1 1,0 1-1,0 0 0,0-1 1,0 1-1,0 0 1,0-1-1,0 1 1,0-1-1,0 1 0,0 0 1,0-1-1,0 1 1,-1-1-1,1 1 1,0 0-1,0-1 1,-1 1-1,0 0 0,0 2 30,-1 0 0,0-1 0,-1 1 0,1 0 0,0-1 0,-1 0 0,1 0 0,-1 0-1,0 0 1,-4 3 0,-37 16 350,41-20-383,-222 98 949,167-70-492,-100 68 0,152-93-426,-44 32 563,-69 62 0,118-97-606,-14 17 68,13-12-52,3-6-21,-1 0 1,0 1-1,1-1 0,-1 0 1,0 0-1,1 0 0,-1 0 0,0 0 1,1 0-1,-1 0 0,1 0 1,-1 0-1,0 0 0,1 0 1,-1 0-1,1 0 0,-1 0 1,0 0-1,1 0 0,-1 0 1,0 0-1,1-1 0,7-2-30,1 0-1,-1 0 1,12-8-1,-1 1-49,268-116-745,13 19-212,93-10-163,-302 99 1552,-78 16-85,-24 10 96,-74 27 318,9-4-210,22-4 229,1 2 0,-93 69 1,27-9 499,115-86-1133,0 0 1,0 1-1,0 0 1,1 0 0,-6 6-1,24-13 98,22-11-268,48-27 0,-6 3-187,156-46-798,-136 51 683,63-24-123,191-57-656,-321 107 1243,-22 6 37,-18 8 33,7-5-114,-54 33 457,-2-2-1,-80 34 1,25-13 44,-189 116 358,277-154-677,16-8-73,10-6-49,6-3 25,52-16-534,113-46-1,-113 38 200,192-75-1295,-24 14 448,208-70 212,-415 152 975,-22 7 98,-10 6 1,-8 3 63,-1 0 0,0-2 0,-26 11 1,-69 19 131,65-23-225,-135 53 858,142-51-650,1 2-1,-47 32 0,74-38-221,13-9-101,2-6-60,1 0 1,-1 0-1,0 0 1,1 0-1,-1 0 1,1 1-1,-1-1 1,1 0-1,-1 0 1,0 0-1,1 0 1,-1 0-1,1 0 1,-1 0-1,1 0 1,-1-1-1,1 1 1,-1 0-1,0 0 1,1 0-1,247-63-479,39-25-493,-139 38 261,-69 25 414,321-96-801,-394 119 1096,23-4 10,-28 5-4,0 1 0,0 0-1,0 0 1,1 0 0,-1 0 0,0 0-1,0 0 1,1 0 0,-1 1-1,0-1 1,0 0 0,0 1-1,1-1 1,-1 1 0,0-1 0,0 1-1,1 0 1,-1 0-1,-1-1 0,0 0 1,0 1-1,1-1 0,-1 0 0,0 1 1,0-1-1,0 1 0,0-1 1,0 1-1,1-1 0,-1 0 0,0 1 1,0-1-1,0 1 0,0-1 0,0 1 1,0-1-1,0 1 0,-1-1 0,1 0 1,0 1-1,0-1 0,0 1 1,0-1-1,0 0 0,-1 1 0,1-1 1,0 1-1,0-1 0,-1 0 0,0 1 1,-2 4 20,-1 0 0,0 0 0,0 0 0,0-1 0,-1 1 0,0-1 0,0 0 0,-9 5 0,-51 25 210,44-24-188,-66 31 230,15-8 819,-123 77 1,184-105-789,19-10-196,38-12-424,68-17 0,-16 5-87,244-113-2041,-201 79 1668,-82 37 544,189-72-191,-228 95 477,-20 3-55,0 0 1,0 0-1,0 0 0,0 0 1,0 0-1,0 0 0,0 0 1,1 0-1,-1 0 1,0 0-1,0 0 0,0 0 1,0 0-1,0 0 1,0 0-1,0 0 0,0 0 1,0 0-1,0 1 0,0-1 1,0 0-1,1 0 1,-1 0-1,0 0 0,0 0 1,0 0-1,0 0 1,0 0-1,0 0 0,0 0 1,0 0-1,0 1 1,0-1-1,0 0 0,0 0 1,0 0-1,0 0 0,0 0 1,0 0-1,0 0 1,0 0-1,0 0 0,0 0 1,0 1-1,0-1 1,0 0-1,0 0 0,0 0 1,0 0-1,0 0 0,-9 8 113,-6 1-1,-31 14-1,-2 0 36,-31 22 43,-104 54 466,67-48-367,46-22 495,1 3 0,-77 50 1,141-79-703,1 0 1,0 0 0,-1 0 0,1 1 0,0 0-1,-3 4 1,7-8-80,0 0 0,0 0 0,0 0 0,0 0 0,0 0 0,0 0-1,0 0 1,0 0 0,0 0 0,1 0 0,-1 0 0,0 0 0,0 0 0,0 0 0,0 0-1,0 0 1,0 0 0,0 0 0,0 0 0,0 0 0,0 0 0,0 0 0,1 0 0,-1 0 0,0 0-1,0 0 1,0 0 0,0 0 0,0 0 0,0 0 0,0 0 0,0 1 0,0-1 0,0 0-1,0 0 1,0 0 0,0 0 0,0 0 0,0 0 0,0 0 0,0 0 0,0 0 0,0 0 0,0 0-1,0 0 1,0 1 0,0-1 0,0 0 0,0 0 0,0 0 0,0 0 0,0 0 0,0 0-1,0 0 1,0 0 0,0 0 0,0 0 0,0 0 0,0 0 0,0 1 0,0-1 0,0 0-1,12 1 13,1 0 0,-1-1 0,1-1 0,18-2 0,55-14-97,-85 17 82,465-144-967,-367 109 738,128-49-657,-202 77 1003,-25 7-112,0 0-1,0 0 1,1 0-1,-1 0 1,0-1-1,0 1 1,0 0-1,0 0 1,0 0-1,1 0 1,-1 0-1,0 0 1,0 0-1,0 0 1,0 0-1,0 0 1,1 0-1,-1 0 1,0 0-1,0 0 1,0 0-1,0 0 1,0 1-1,1-1 1,-1 0-1,0 0 1,0 0 0,0 0-1,0 0 1,0 0-1,0 0 1,1 0-1,-1 0 1,0 1-1,0-1 1,0 0-1,0 0 1,0 0-1,0 0 1,0 1-1,-10 9 216,-7 1-116,-1 0 0,-1-1 0,0-1 0,-31 11 0,14-6-59,-25 10 31,-111 48 457,134-54-281,0 3 0,-47 32 0,70-42-148,-7 4 50,18-12-100,9-3-34,166-60-145,141-56-349,-175 52-24,42-19 109,-168 79 309,0 0 1,13-4 0,-24 8 77,1 0 0,-1 0 0,0 1 0,0-1 0,0 0 1,0 0-1,0 0 0,0 0 0,0 0 0,1 0 0,-1 0 0,0 0 0,0 0 0,0 0 1,0 1-1,0-1 0,0 0 0,0 0 0,0 0 0,0 0 0,0 0 0,0 0 0,0 0 1,0 1-1,0-1 0,0 0 0,0 0 0,0 0 0,0 0 0,0 0 0,0 0 0,0 1 1,0-1-1,0 0 0,0 0 0,0 0 0,0 0 0,0 0 0,0 0 0,0 0 0,0 1 1,0-1-1,0 0 0,0 0 0,0 0 0,0 0 0,-1 0 0,1 0 0,0 0 0,0 0 1,-4 8 29,-37 38-109,6-5 124,-53 48 0,14-15 252,9-11 269,64-63-557,0 0-1,0 1 1,0-1-1,1 1 1,-1 0 0,0-1-1,1 1 1,-1-1-1,1 1 1,-1 0-1,1 0 1,-1-1-1,1 1 1,-1 0 0,1 0-1,0 0 1,-1 0-1,1-1 1,0 1-1,0 0 1,-1 0-1,1 1 1,1-1-6,-1-1-1,1 0 1,0 1-1,-1-1 1,1 0-1,-1 1 1,1-1-1,0 0 1,-1 0-1,1 0 1,0 0 0,-1 1-1,1-1 1,0 0-1,0 0 1,-1 0-1,1-1 1,0 1-1,-1 0 1,1 0-1,0 0 1,-1 0 0,1-1-1,0 1 1,-1 0-1,1 0 1,-1-1-1,2 0 1,88-34-112,35-14-90,151-51-339,-13 5-601,-256 92 1098,13-3-39,-19 5 78,0 1 0,-1 0 0,1 0 0,0 0 0,0 0 0,0 0 0,0 0 0,-1 0 0,1 0 0,0 0 0,0 0 0,0 0 0,0 0 0,-1 0 1,1 1-1,0-1 0,1 1 0,-2-1 2,1 1 1,-1-1 0,0 0 0,0 1 0,0-1 0,0 0-1,0 1 1,1-1 0,-1 0 0,0 1 0,0-1 0,0 1-1,0-1 1,0 0 0,0 1 0,0-1 0,0 0 0,0 1-1,-1-1 1,1 0 0,0 1 0,0-1 0,0 1 0,0-1-1,0 0 1,-1 1 0,1-1 0,0 0 0,0 0 0,-1 1 0,1-1-1,-1 1 1,-5 5 47,0-1 0,-1 1 0,1-1 0,-1 0 0,-1-1 0,1 0 0,-16 6 0,23-9-44,-181 75 634,-69 36 491,236-105-925,12-6 174,7-5-253,13-5-71,83-19-13,257-83-405,-164 33-232,-176 72 475,-12 5 76,-8 4 27,-50 47-54,37-34 77,6-6 77,0 0 0,-7 13 0,3-5 113,13-17-182,0-1 0,0 0 0,1 1 0,-1-1-1,1 1 1,-1-1 0,0 0 0,1 1 0,-1-1 0,1 0 0,-1 0-1,0 1 1,1-1 0,-1 0 0,1 0 0,-1 0 0,2 1-1,0-1-2,0 0 0,0 0 0,0 1 0,1-1 0,-1-1 0,0 1 0,0 0 0,0 0 0,0-1 0,0 1 0,0-1 0,0 0 0,0 0 0,0 0 0,0 0 0,2-1 0,-3 1-89,1 0 0,-1 0 0,1 0 0,-1 0 0,0 0 0,0 0 1,0 0-1,1 0 0,-1-1 0,0 1 0,-1 0 0,1-1 0,0 1 0,0-1 0,0 1 1,-1-1-1,1 1 0,-1-1 0,0 0 0,1-2 0,-1 2-461,0 2 380,0-1 1,0 1 0,0 0 0,-1-1 0,1 1 0,0-1 0,0 1 0,0 0 0,0-1 0,0 1 0,1-1-1,-1 1 1,0-1 0,0 1 0,0 0 0,0-1 0,0 1 0,1-1 0,-1 1 0,1-2-641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1:36.524"/>
    </inkml:context>
    <inkml:brush xml:id="br0">
      <inkml:brushProperty name="width" value="0.1" units="cm"/>
      <inkml:brushProperty name="height" value="0.1" units="cm"/>
      <inkml:brushProperty name="color" value="#66CC00"/>
    </inkml:brush>
  </inkml:definitions>
  <inkml:trace contextRef="#ctx0" brushRef="#br0">1570 1646 9216,'0'-30'2981,"2"14"-1315,-2 11-1692,-9 6 71,-7 6 464,-1 0-1,1 0 1,0 2 0,1 0-1,-23 18 1,17-13-206,-332 213 1937,278-187-1894,-110 42 1,-68 9 373,126-47-448,89-30-273,-31 10-185,61-23 116,8-4 13,12-7-45,36-20-118,101-43 0,-98 50 192,0-2 1,54-37-1,-91 53 65,69-52 259,-68 49-212,-2 0-1,0-1 1,19-24-1,-16 14-83,-1-1 0,-2-1 0,0 0 0,-2-1 0,-1 0 0,-1-1 0,-1 0 0,7-45 0,-15 72-1,3-15-108,8-27 0,-10 40 91,0 0 0,-1 0-1,0 1 1,1-1 0,-1 0-1,0 0 1,0 1 0,0-1-1,0 0 1,0 0 0,-1 0-1,0-1 1,1 2 4,0 0 1,0 1-1,0-1 0,-1 1 0,1-1 1,0 1-1,-1-1 0,1 1 0,0-1 1,-1 1-1,1 0 0,0-1 0,-1 1 1,1-1-1,-1 1 0,1 0 0,-1-1 0,1 1 1,-1 0-1,1 0 0,-1 0 0,1-1 1,-1 1-1,0 0 0,1 0 0,-1 0 1,1 0-1,-1 0 0,1 0 0,-1 0 1,0 0-1,1 0 0,-1 0 0,1 0 1,-1 0-1,1 0 0,-1 0 0,1 1 1,-1-1-1,0 0 0,0 1 0,-10 4-16,0 1 0,1 1-1,-1-1 1,1 2-1,1-1 1,-1 1-1,-10 13 1,-6 4-68,-111 82-67,-12-7 295,64-45 17,-56 37 666,-174 84 1,284-163-671,29-12-130,0-1 1,1 1 0,-1-1 0,1 1-1,-1-1 1,0 0 0,0 1 0,1-1-1,-1 0 1,0 0 0,1 0-1,-1-1 1,0 1 0,1 0 0,-3-1-1,4 1-11,0 0-1,-1 0 0,1 0 0,0-1 0,0 1 1,0 0-1,0 0 0,0 0 0,0 0 0,0 0 1,0 0-1,0 0 0,0 0 0,0 0 0,0 0 1,0 0-1,0 0 0,0 0 0,0 0 0,0-1 1,0 1-1,0 0 0,0 0 0,0 0 0,0 0 1,0 0-1,0 0 0,0 0 0,0 0 0,0 0 1,0 0-1,0-1 0,0 1 0,0 0 1,0 0-1,0 0 0,0 0 0,0 0 0,0 0 1,0 0-1,0 0 0,0 0 0,0 0 0,0 0 1,0 0-1,0 0 0,0 0 0,0-1 0,1 1 1,-1 0-1,0 0 0,0 0 0,0 0 0,0 0 1,0 0-1,0 0 0,0 0 0,0 0 0,0 0 1,0 0-1,1 0 0,19-21-38,2 1 1,25-19-1,-12 11 8,225-174 83,58-7-129,34 21 283,-182 90-139,-167 97-76,0-1-1,0 0 0,-1 0 1,1-1-1,4-4 0,-7 7 6,0 0 0,0 0 0,0 0 0,0 0-1,1 0 1,-1-1 0,0 1 0,0 0 0,0 0-1,0 0 1,0 0 0,0-1 0,0 1 0,0 0 0,0 0-1,0 0 1,0 0 0,0 0 0,0-1 0,0 1-1,0 0 1,0 0 0,0 0 0,0 0 0,0-1 0,0 1-1,0 0 1,0 0 0,0 0 0,0 0 0,0-1-1,0 1 1,0 0 0,-1 0 0,1 0 0,0 0 0,0 0-1,0 0 1,0-1 0,0 1 0,-1 0 0,-14-1-138,0 4 78,0 1 0,1 0 0,0 1 0,0 1 0,-18 9 0,27-13 50,-294 122-76,233-98 112,-117 54 28,-36 14 189,214-92-217,-33 10 147,35-11-150,0-1 0,0 1 0,0-1 0,-1 1 0,1-1 0,0 0 0,0 0 0,0-1 1,-6 0-1,8 0-19,1 1 0,-1 0 0,1 0 0,-1 0 1,1 0-1,-1-1 0,0 1 0,1 0 0,-1 0 1,1-1-1,-1 1 0,1 0 0,0-1 0,-1 1 1,1-1-1,-1 1 0,1 0 0,0-1 0,-1 1 0,1-1 1,0 1-1,-1-1 0,1 1 0,0-1 0,0 0 1,0 1-1,-1-1 0,1 1 0,0-1 0,0 1 1,0-1-1,0 0 0,0 1 0,0-1 0,0 1 0,0-1 1,1-2-1,0 0 0,0 1 0,0-1 1,1 1-1,-1 0 0,0-1 0,1 1 1,2-2-1,4-6-14,1 0 0,0 1 0,0 1 0,1 0 0,1 0 1,13-8-1,77-36-221,-88 46 218,191-98-307,-129 65 223,-2 1 25,167-89 31,-234 123 49,278-160 201,-222 126-287,-60 37 92,-1 1 0,1-1 0,-1 0 0,0 0 0,0 0 0,1-1 0,-1 1 0,0 0 0,1-3 0,-3 2 24,-8 5-59,-107 53 125,-52 26 191,122-57-209,-150 77 227,-109 27-119,-6-2 128,290-118-286,8-3-5,-27 8-1,38-13-11,-1-1 0,1 1-1,-1-1 1,1 1-1,-1-1 1,0 0-1,1 0 1,-1 0 0,0 0-1,1-1 1,-1 1-1,1-1 1,-1 1-1,1-1 1,-1 0-1,-3-2 1,6 3-15,0 0 0,-1 0-1,1-1 1,0 1 0,-1 0 0,1 0 0,0-1-1,0 1 1,-1 0 0,1-1 0,0 1 0,0 0-1,0-1 1,0 1 0,-1 0 0,1-1 0,0 1-1,0 0 1,0-1 0,0 1 0,0-1 0,0 1-1,0 0 1,0-1 0,0 1 0,0 0 0,0-1-1,0 1 1,0-1 0,0 1 0,0 0 0,1-1 0,-1 1-1,7-12-81,-5 11 72,3-6-12,1 0 0,1 1 0,-1 0-1,1 1 1,12-8 0,-9 6 8,44-27-89,64-31 0,1-1 42,107-87 157,-208 140-84,357-258 162,-366 264-208,1 0 0,-1 0 0,0-1 0,13-16 0,-21 23 27,-1 1 1,1 0-1,-1-1 1,0 1-1,1 0 1,-1-1-1,1 1 1,-1-1 0,0 1-1,1-1 1,-1 1-1,0-1 1,0 1-1,0-1 1,1 0-1,-1 1 1,0-1-1,0 1 1,0-1 0,0 1-1,0-1 1,0 0-1,0 1 1,0-1-1,0 1 1,0-1-1,0 0 1,-1 0-9,0 1-1,0 0 1,1-1 0,-1 1-1,0 0 1,0 0 0,1-1 0,-1 1-1,0 0 1,0 0 0,1 0-1,-1 0 1,0 0 0,0 0 0,0 1-1,1-1 1,-2 0 0,-35 12-338,5 3 287,1 1 0,1 2 0,-37 29 0,-20 11 277,-130 66-1,-103 26-82,181-86 83,136-62-205,0-1 1,-1 0-1,1 0 1,0 0-1,-1-1 0,1 1 1,-1-1-1,1 0 1,-4 0-1,6 0-5,1 0 0,0 0-1,-1 0 1,1 0 0,-1 0 0,1 0-1,0 0 1,-1 0 0,1 0 0,0-1 0,-1 1-1,1 0 1,0 0 0,0 0 0,-1-1-1,1 1 1,0 0 0,-1 0 0,1-1-1,0 1 1,0 0 0,0 0 0,-1-1-1,1 1 1,0 0 0,0-1 0,0 1 0,0 0-1,-1-1 1,1 1 0,0 0 0,0-1-1,1-1 4,-1 1-1,0-1 0,1 1 1,-1-1-1,1 1 1,0-1-1,-1 1 0,1 0 1,0-1-1,0 1 1,0 0-1,2-3 0,11-11-31,2 1-1,28-22 0,213-138-255,109-22 239,-273 153 97,112-55 120,-10-10-135,-174 95-5,0 0 1,-1-2 0,18-17-1,-32 22-49,-6 9 14,0 1 0,0 0 0,0 0-1,0-1 1,0 1 0,0 0-1,0 0 1,0 0 0,0-1 0,-1 1-1,1 0 1,0 0 0,0 0 0,0-1-1,0 1 1,0 0 0,-1 0-1,1 0 1,0-1 0,0 1 0,0 0-1,0 0 1,-1 0 0,1 0-1,0 0 1,0 0 0,-1-1 0,0 1-5,-1 0 0,1-1 1,-1 1-1,1 0 1,-1 0-1,1 0 1,-1 0-1,1 0 0,-1 0 1,-1 0-1,-7 3-41,-1 0 0,1 0-1,-11 5 1,-2 1-30,-230 85-88,-100 34 282,245-91-76,-225 72 264,319-104-298,5-2 27,1-1-1,-1 0 1,0 0-1,0 0 1,-10 0-1,19-2-31,-1 0-1,1 0 0,-1 0 0,1 0 1,-1 0-1,1 0 0,-1 0 1,1 0-1,-1 0 0,1 0 0,-1 0 1,0-1-1,1 1 0,-1 0 0,1 0 1,0 0-1,-1-1 0,1 1 1,-1 0-1,1-1 0,-1 1 0,1 0 1,-1-1-1,1 1 0,0 0 1,-1-1-1,1 0-6,0 0 0,0 1 1,0-1-1,0 0 0,0 1 1,1-1-1,-1 0 0,0 1 1,0-1-1,1 0 0,-1 1 1,0-1-1,1 1 0,-1-1 1,0 1-1,1-1 0,-1 1 1,1-2-1,5-3-34,-1 0 1,1 0 0,12-7-1,47-24-8,89-33 0,-143 64 45,315-141-14,-49 3-96,-260 134 112,-1-1 0,0-1 0,26-22 0,-39 30 3,14-16-56,-17 19 43,1-1 1,-1 0-1,0 1 0,1-1 1,-1 0-1,0 1 1,0-1-1,0 0 0,1 1 1,-1-1-1,0 0 0,0 0 1,0 1-1,0-1 1,0 0-1,0 1 0,-1-1 1,1 0-1,0 0 0,0 1 1,0-1-1,-1 0 0,1 1 1,0-1-1,-1 0 1,1 1-1,-1-2 0,0 2 0,1-1-1,-1 1 1,0-1 0,1 1-1,-1-1 1,0 1-1,0-1 1,1 1 0,-1-1-1,0 1 1,0 0-1,0 0 1,0-1-1,1 1 1,-1 0 0,0 0-1,0 0 1,0 0-1,0 0 1,0 0-1,-1 0 1,-15 1-105,1 1 0,-1 1 0,-21 5 0,-51 19-12,-209 83 645,114-45-171,-146 54 527,462-178-746,143-95-68,-181 100-24,310-165 151,-379 206-172,29-14-66,83-57 1,-136 83 40,1 1-1,-1-1 1,0 0 0,0 0-1,1 0 1,-1 0-1,0 0 1,0 0 0,0 0-1,0 0 1,0-1-1,0 1 1,0 0 0,-1-1-1,1 1 1,0-1-1,-1 1 1,1 0 0,-1-1-1,1 1 1,-1-3-1,0 4 6,0-1 0,-1 0-1,1 1 1,0-1-1,-1 1 1,1-1-1,0 1 1,-1-1-1,1 1 1,-1-1-1,1 1 1,-1-1-1,1 1 1,-1-1 0,0 1-1,1 0 1,-1-1-1,1 1 1,-1 0-1,-1-1 1,-2 0-15,0 0 0,0 0 0,-1 0 0,-8 0 1,-14 0-65,0 2 1,-37 5 0,-58 15 45,52-5 178,1 3 1,-103 42-1,155-54-104,12-6-35,1 1 1,0-1-1,-1 1 1,1 0 0,0 0-1,0 1 1,0-1-1,0 1 1,0 0 0,-3 4-1,7-7-3,0 0 0,-1 0 0,1 0 0,0 0 0,0 0 0,0 1 0,0-1 0,0 0 0,-1 0 0,1 0-1,0 1 1,0-1 0,0 0 0,0 0 0,0 0 0,0 1 0,0-1 0,0 0 0,0 0 0,0 1 0,0-1 0,0 0 0,0 0 0,0 1-1,0-1 1,0 0 0,0 0 0,0 0 0,0 1 0,0-1 0,0 0 0,0 0 0,0 0 0,0 1 0,1-1 0,-1 0 0,0 0-1,0 0 1,0 1 0,0-1 0,1 0 0,-1 0 0,0 0 0,0 0 0,0 0 0,0 1 0,1-1 0,-1 0 0,0 0 0,0 0 0,1 0-1,-1 0 1,0 0 0,7 1-100,0-1 0,1 0 0,-1 0-1,0-1 1,0 0 0,7-2 0,8-1-409,65-10-2231,16-3 774</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1:39.865"/>
    </inkml:context>
    <inkml:brush xml:id="br0">
      <inkml:brushProperty name="width" value="0.1" units="cm"/>
      <inkml:brushProperty name="height" value="0.1" units="cm"/>
      <inkml:brushProperty name="color" value="#66CC00"/>
    </inkml:brush>
  </inkml:definitions>
  <inkml:trace contextRef="#ctx0" brushRef="#br0">810 1284 6816,'-35'0'2197,"34"0"-2140,0 0 0,1 0 0,-1 0 0,0 0-1,0 0 1,0 0 0,0 0 0,0 1 0,0-1 0,0 0 0,1 1 0,-1-1 0,0 0-1,-1 1 1,-23 13 551,1 1 0,-40 31 0,-44 49 1027,57-50-1004,-65 47-1,69-61-171,0-3 0,-58 25-1,101-52-386,0 1-1,1-1 1,-1 0 0,0 0-1,-4 1 1,8-2-70,0 0 1,0 0 0,0 0-1,0 0 1,-1 0 0,1 0 0,0 0-1,0 0 1,0 0 0,0 0-1,0 0 1,0 0 0,0 0-1,0 0 1,0 0 0,-1 0-1,1 0 1,0 0 0,0 0-1,0 0 1,0 0 0,0 0-1,0 0 1,0 0 0,0 0-1,0 0 1,0-1 0,0 1-1,0 0 1,0 0 0,-1 0 0,1 0-1,0 0 1,0 0 0,0 0-1,0 0 1,0 0 0,0 0-1,0 0 1,0-1 0,0 1-1,0 0 1,0 0 0,0 0-1,0 0 1,0 0 0,0 0-1,0 0 1,0 0 0,0 0-1,0-1 1,0 1 0,0 0 0,0 0-1,0 0 1,1 0 0,-1 0-1,0 0 1,10-11 44,71-54-169,3 4 1,2 4 0,120-60 0,10 16 194,-25 12 387,-172 78-493,-19 11 33,0 0-1,-1 0 1,1 0-1,0 0 0,0 0 1,0 0-1,0 0 1,0 0-1,0 0 0,0 0 1,0 0-1,0 0 1,0 0-1,0 0 1,0 0-1,0 0 0,-1-1 1,1 1-1,0 0 1,0 0-1,0 0 0,0 0 1,0 0-1,0 0 1,0 0-1,0 0 1,0 0-1,0 0 0,0 0 1,0-1-1,0 1 1,0 0-1,0 0 0,0 0 1,0 0-1,0 0 1,0 0-1,0 0 1,0 0-1,0 0 0,0 0 1,0-1-1,0 1 1,0 0-1,0 0 0,1 0 1,-1 0-1,0 0 1,0 0-1,0 0 1,0 0-1,0 0 0,0 0 1,0 0-1,0 0 1,0 0-1,0 0 1,0 0-1,0 0 0,0 0 1,1-1-1,-1 1 1,0 0-1,0 0 0,0 0 1,0 0-1,-29 6 4,-24 9 32,-65 30 1,-44 29 276,-194 109 1086,332-170-1261,-209 104 1070,216-109-1095,14-6-91,1 0 0,-1-1 1,0 1-1,0-1 0,1 0 1,-1 0-1,0 0 0,0 0 1,0-1-1,0 1 0,-1-1 1,1 1-1,-4-1 0,7-2 16,5-3-37,-2 3-10,90-74-347,-80 66 317,149-117-299,78-32 178,-114 76-158,-77 51 218,89-62-605,-112 75 453,-1-2 0,-1-1 0,21-25 0,-45 47 246,18-24-185,-18 23 188,0 1 0,0-1 1,0 1-1,1 0 0,-1-1 0,0 1 0,0-1 0,0 1 0,0 0 1,0-1-1,0 1 0,0-1 0,0 1 0,0 0 0,0-1 1,0 1-1,0-1 0,0 1 0,0-1 0,-1 1 0,1-1 1,0 1-2,-1 0 0,1-1 0,-1 1 0,1 0 0,-1-1 0,1 1 0,-1 0 0,1-1 0,-1 1 0,1 0 0,-1 0 0,0 0 0,1 0 0,-1 0 0,1 0 0,-1-1 0,1 1 0,-1 0 0,0 1-1,-3-1 5,0 1-1,0 0 1,0 0-1,1 0 1,-1 0-1,-4 3 1,-166 82 745,112-53-320,-229 117 1352,207-105-1172,-98 51 664,154-84-799,80-49-469,58-32-235,81-54-234,89-112-694,-257 213 961,0-1-1,-2-1 0,21-29 1,-35 43 128,9-16-75,-16 25 141,1 0 0,-1 0 0,0 0 0,1 0 0,-1 0 0,0 0 0,0 0 0,0 0 0,0 0-1,0 0 1,0 0 0,0 0 0,0 0 0,0 0 0,0 0 0,-1 0 0,1 0 0,0 0 0,-1 0 0,1 0 0,-1 0 0,1 0 0,-2-1 0,2 1 6,-1 1 1,0-1-1,1 1 0,-1-1 1,1 1-1,-1 0 1,0-1-1,1 1 1,-1-1-1,0 1 0,0 0 1,1 0-1,-1-1 1,0 1-1,0 0 0,1 0 1,-1 0-1,0 0 1,0 0-1,1 0 1,-1 0-1,0 0 0,0 0 1,0 0-1,1 1 1,-2-1-1,-14 5 57,0 0 0,1 0 1,0 2-1,-20 10 0,-59 40 410,21-8-121,-107 69 683,-76 18 519,198-107-1145,55-28-388,-11 6 114,21-11-46,15-8-57,17-12-62,-1-1-1,39-34 1,65-68-243,-75 66 186,53-42-279,76-74-1054,-183 164 1304,-8 8 58,0 1-1,0-1 0,0 0 1,-1-1-1,0 1 1,0-1-1,-1 1 1,0-1-1,3-7 0,-5 13 59,-1-1-1,0 0 0,0 1 1,1-1-1,-1 1 1,0-1-1,0 0 0,0 1 1,0-1-1,0 1 0,0-1 1,0 0-1,0 1 0,0-1 1,0 0-1,0 1 1,-1-1-1,1 1 0,0-1 1,0 1-1,-1-1 0,1 0 1,0 1-1,0-1 0,-1 1 1,1-1-1,-1 1 0,1-1 1,-1 1-1,1 0 1,0-1-1,-1 1 0,1-1 1,-1 1-1,0 0 0,1 0 1,-1-1-1,1 1 0,-1 0 1,0-1-1,-3 1-23,0-1 1,1 1-1,-1 0 0,1 0 0,-7 0 0,7 0-9,-11 1 54,1 1 0,0 1 0,0 0 0,0 0 1,0 2-1,-17 7 0,21-8 17,-33 14 345,-75 46 0,-29 35 447,48-31-362,50-36-165,-94 65 696,309-227-874,137-89-832,-302 218 709,218-160-836,-173 123 483,-2-2 0,63-71 0,-103 105 312,0-1 1,0 1-1,5-10 0,-10 16 39,1 0-1,-1-1 0,0 1 0,1-1 0,-1 0 0,0 1 1,0-1-1,0 1 0,0-1 0,1 1 0,-1-1 1,0 1-1,0-1 0,0 0 0,0 1 0,0-1 0,0 1 1,-1-1-1,1 1 0,0-1 0,0 0 0,0 1 1,0-1-1,-1 1 0,1-1 0,-1 0 0,0 0 1,0 1 1,0 0-1,0-1 0,0 1 0,0 0 0,0 0 0,0 0 1,0 0-1,0 0 0,0 0 0,0 0 0,0 0 1,0 0-1,0 0 0,0 1 0,-1-1 0,1 0 0,0 1 1,-1 0-1,-21 8 8,0 0-1,-24 15 1,-48 32 211,71-41-117,-244 152 850,175-109-322,-85 57 356,167-107-921,11-8-56,0 0 1,0 0 0,0 0 0,0 0 0,0 0-1,0 0 1,0 0 0,0 0 0,0 0 0,0 0 0,0 0-1,0 0 1,0 0 0,0 0 0,0 0 0,0 0-1,0 1 1,0-1 0,0 0 0,0 0 0,0 0-1,0 0 1,0 0 0,0 0 0,0 0 0,0 0 0,0 0-1,0 0 1,0 0 0,0 0 0,0 0 0,0 0-1,0 0 1,0 0 0,0 0 0,0 0 0,0 0-1,0 0 1,0 0 0,21-11 82,76-52-623,166-139 1,-223 167 136,-2-2 0,64-80 0,-100 114 389,23-35-178,-23 34 154,0 0 1,-1 1 0,0-1 0,1 0 0,-1 0 0,-1 0 0,1 0 0,0 0 0,-1-4 0,0 7 28,0-1-1,0 1 1,0 0 0,0-1-1,-1 1 1,1-1 0,0 1-1,-1-1 1,1 1 0,-1 0-1,0-1 1,1 1 0,-1 0-1,0 0 1,0 0 0,0-1 0,0 1-1,0 0 1,0 0 0,0 0-1,0 0 1,0 0 0,0 1-1,-1-1 1,1 0 0,0 1-1,-1-1 1,1 0 0,0 1-1,-1 0 1,1-1 0,-3 1-1,-3-1 7,0 0-1,-1 1 0,1-1 1,0 2-1,-1-1 0,-7 3 1,-10 1-124,1 2 1,-1 1-1,1 1 0,0 1 1,1 1-1,0 1 1,1 2-1,0 0 1,1 1-1,-27 23 0,21-8-834</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1:43.850"/>
    </inkml:context>
    <inkml:brush xml:id="br0">
      <inkml:brushProperty name="width" value="0.1" units="cm"/>
      <inkml:brushProperty name="height" value="0.1" units="cm"/>
      <inkml:brushProperty name="color" value="#66CC00"/>
    </inkml:brush>
  </inkml:definitions>
  <inkml:trace contextRef="#ctx0" brushRef="#br0">1061 2947 8384,'-8'-13'2704,"8"13"-2659,0 0 1,-1-1-1,1 1 1,-1 0-1,1 0 1,0 0 0,-1-1-1,1 1 1,-1 0-1,1 0 1,-1 0-1,1 0 1,-1 0 0,1 0-1,0 0 1,-1 0-1,1 0 1,-1 0-1,1 0 1,-1 0-1,1 0 1,-1 0 0,1 1-1,0-1 1,-1 0-1,1 0 1,-1 0-1,1 1 1,0-1-1,-1 0 1,1 0 0,-1 1-1,1-1 1,0 1-1,-35 26 1380,-63 40-1,29-22-843,29-18-209,-144 92 1319,134-94-816,37-22-584,13-3-286,0-1 1,0 1 0,0 0 0,0 0-1,0 0 1,0 0 0,-1 0 0,1 0 0,0 0-1,0 0 1,0 0 0,0 0 0,0-1-1,0 1 1,0 0 0,0 0 0,0 0 0,0 0-1,0 0 1,0 0 0,-1-1 0,1 1-1,0 0 1,0 0 0,0 0 0,0 0-1,0 0 1,0-1 0,0 1 0,0 0 0,0 0-1,0 0 1,1 0 0,-1 0 0,0 0-1,0-1 1,0 1 0,0 0 0,0 0-1,0 0 1,0 0 0,13-19 229,27-24-311,3 1-1,62-47 1,-3 2-132,31-39-1008,-132 124 1193,3-1-45,-1 1 0,0-1 0,0-1-1,0 1 1,0 0 0,0-1 0,-1 0-1,1 1 1,-1-1 0,2-5-1,-3 1-159,-6 6 88,-13 9 71,14-5 80,-20 9 230,1 2 1,0 0-1,-27 23 1,-61 57 684,0 2-93,83-75-693,-1-1 0,-1-2 0,-39 19 0,-105 30 367,129-52-366,-54 9 0,63-18-150,35-5-5,-1 0 0,0 0 0,1 0-1,-1 0 1,0 0 0,0 0 0,1 0 0,-1 0-1,0-1 1,1 1 0,-1-1 0,0 1 0,1-1-1,-1 0 1,1 0 0,-3-1 0,4 2 11,0 0 0,0 0 0,0-1 0,0 1 0,0 0 0,0 0-1,0 0 1,0-1 0,-1 1 0,1 0 0,0 0 0,0 0 0,0-1 0,0 1 0,0 0 0,0 0 0,0 0 0,0-1 0,0 1 0,0 0 0,1 0 0,-1 0 0,0 0 0,0-1 0,0 1 0,0 0 0,0 0 0,0 0 0,0-1 0,0 1 0,0 0 0,1 0 0,-1 0 0,0 0 0,0 0 0,0-1 0,0 1 0,1 0-1,-1 0 1,0 0 0,0 0 0,0 0 0,1 0 0,9-8-65,0 0 0,1 0 0,16-7 0,302-185-463,-35 19 385,-242 152 190,143-94 451,-190 119-480,-2 2-9,1 0-1,-1 0 1,-1 0 0,1-1 0,0 1 0,-1-1 0,1 0 0,-1 0 0,0 0 0,3-5 0,-4 8-5,-1-1 0,0 1 0,0-1 0,1 1 0,-1-1 0,0 1 0,0-1 0,0 1 0,0-1 0,0 1 0,0-1 0,0 1 0,0-1 0,0 1 0,0-1 0,0 1 0,0-1 0,0 0 0,0 1 0,0-1 0,-1 1 0,1-1 0,0 1 0,0 0 0,0-1 0,-1 1 0,1-1 0,-1 0 0,0 1-3,0-1 0,0 0 1,0 0-1,0 1 0,0-1 0,0 1 1,0-1-1,-1 1 0,1 0 0,0-1 0,-2 1 1,-3-1-31,0 1 1,0-1 0,-11 2-1,-9 3-44,-1 1 0,-44 14 0,-49 29-96,-120 80 24,71-32 104,88-57 199,-75 43 736,204-113-838,150-107-160,83-44 214,-175 120-26,91-57-269,-166 96 25,-29 21 147,0 0 0,0 0 1,0 0-1,0 0 0,-1 0 1,1 0-1,-1 0 0,1 0 1,-1 0-1,2-5 0,-3 7 11,0-1 0,0 1 0,0-1 1,1 1-1,-1-1 0,0 1 0,0-1 0,0 1 0,0-1 0,0 1 0,-1-1 0,1 1 0,0-1 0,0 1 0,0-1 0,0 1 0,0 0 0,-1-1 0,1 1 0,0-1 0,0 1 0,-1-1 0,1 1 0,0 0 0,-1-1 0,1 1 0,-1-1 0,0 1-5,0-1-1,-1 1 0,1-1 1,0 1-1,0 0 0,-1 0 1,1-1-1,0 1 1,-1 0-1,1 0 0,0 0 1,-1 0-1,1 1 0,0-1 1,-2 1-1,-43 9-233,-75 26 1,-45 30 516,45-18 80,46-17-145,39-15-13,-1-2 1,-43 10-1,74-22-156,-15 2 39,21-4-75,-1 0 0,0 0 0,1 0 0,-1 0 0,0 0 0,0 0 0,1 0 0,-1-1 0,0 1 0,1 0 0,-1 0 0,0-1 0,1 1 1,-1 0-1,1-1 0,-1 1 0,0 0 0,1-1 0,-1 1 0,1-1 0,-1 1 0,0-1 0,1 0-4,0 0 0,-1 1-1,1-1 1,0 0 0,0 1 0,0-1 0,0 0-1,0 0 1,0 1 0,0-1 0,0 0 0,0 1-1,0-1 1,0 0 0,0 0 0,0 1 0,1-1-1,-1 0 1,0 1 0,0-1 0,1 0-1,-1 1 1,0-1 0,1 1 0,-1-1 0,1 1-1,0-2 1,17-15-120,-17 16 111,141-107-285,-39 31 216,98-74-117,52-41 56,-243 185 118,-1-1 0,0 0 0,0 0 0,-1-1 0,0 0 0,8-13 0,-15 21 14,-1 1-1,0-1 1,1 1 0,-1-1 0,0 0 0,0 1 0,0-1 0,1 0-1,-1 1 1,0-1 0,0 0 0,0 1 0,0-1 0,0 0 0,0 1-1,0-1 1,0 0 0,-1 1 0,1-1 0,0 1 0,0-1-1,-1 0 1,1 0 0,-1 0 0,0 1 0,0-1 0,1 1 0,-1-1 0,0 1 0,0 0 0,0-1 0,1 1 1,-1 0-1,0-1 0,0 1 0,0 0 0,0 0 0,0 0 0,0 0 0,0 0 0,0 0 0,1 0 0,-1 0 0,0 0 0,0 1 0,-1-1 0,-18 5-17,0 1-1,1 1 1,0 0-1,-25 15 1,-78 50 308,95-55-242,-104 61 706,-185 81 0,283-145-651,21-9-76,12-5-20,0 0-1,0 0 1,0 0 0,0 0-1,0 0 1,0 0-1,0 0 1,0 0 0,0 0-1,0 0 1,0 0-1,0 0 1,0-1 0,0 1-1,0 0 1,0 0-1,0 0 1,0 0-1,0 0 1,0 0 0,0 0-1,0 0 1,0 0-1,0 0 1,0 0 0,0 0-1,0 0 1,0 0-1,0 0 1,0 0 0,0 0-1,0 0 1,0 0-1,0-1 1,0 1 0,0 0-1,0 0 1,0 0-1,0 0 1,0 0-1,0 0 1,0 0 0,0 0-1,0 0 1,0 0-1,0 0 1,0 0 0,0 0-1,0 0 1,0 0-1,0 0 1,0 0 0,0 0-1,0 0 1,0 0-1,21-17-85,-10 10 68,176-136-419,32-21-97,124-72-970,-330 227 1451,-9 7 13,0-1 0,-1 1 0,1-1 1,0 0-1,-1 0 0,0 0 0,1 0 1,-1-1-1,0 1 0,-1-1 0,1 0 1,2-5-1,-5 9 33,0-1 1,1 1-1,-1 0 1,0-1-1,0 1 1,0 0-1,0-1 0,0 1 1,1 0-1,-1-1 1,0 1-1,0-1 1,0 1-1,0 0 1,0-1-1,0 1 1,0 0-1,0-1 0,0 1 1,-1 0-1,1-1 1,0 1-1,0-1 1,0 1-1,0 0 1,0-1-1,-1 1 1,1 0-1,0 0 0,0-1 1,0 1-1,-1 0 1,1-1-1,0 1 1,-1 0-1,1 0 1,0 0-1,-1-1 1,1 1-1,0 0 0,-1 0 1,1 0-1,-1 0 1,-2-1-28,-1 0 0,1 1 0,-1-1 0,1 1 0,-1 0 0,1 0 0,-1 1 0,0-1 0,-3 2 0,-7 1 9,-22 8 0,-19 12 475,0 3 0,-77 49 0,-156 133 1720,244-169-1671,31-28-306,-20 15 1,65-48-284,42-39 1,-21 16-26,83-56-175,-27 22-44,-75 53 120,84-68-528,-101 79 587,0-1-1,-2 0 1,0-1-1,18-28 1,-31 43 106,0-1 0,0 0 0,0 0 0,-1 0 0,1 0 0,-1-1 0,0 1 0,0 0 0,0 0 0,-1-1 0,1 1 0,-1 0 0,0-7 0,0 8 25,0 1 0,-1 0 0,1-1 0,-1 1 0,0 0 0,1 0 0,-1 0 0,0 0 0,0-1 0,0 1 0,0 0 0,0 0 0,0 1 0,0-1 0,0 0 0,0 0 0,0 0 0,0 1 1,-1-1-1,1 1 0,0-1 0,-1 1 0,1-1 0,0 1 0,-1 0 0,1-1 0,0 1 0,-1 0 0,1 0 0,-2 0 0,-8 0 15,0 1-1,1-1 1,-1 2 0,0-1-1,1 2 1,0-1 0,-13 6 0,12-5 45,-68 26 673,-128 64-1,118-49-194,58-30-228,-110 59 1023,131-65-625,20-11-517,24-11-229,21-14-246,0-3 1,64-49-1,-54 29-326,-3-2-1,71-78 0,-104 97 193,-27 31 383,0 0-1,0 0 1,0 0 0,0-1-1,0 1 1,-1 0-1,3-8 1,-4 11 42,0-1-1,0 1 1,0-1-1,0 0 1,0 1 0,0-1-1,0 1 1,0-1-1,-1 1 1,1-1 0,0 1-1,0-1 1,0 1-1,-1-1 1,1 1-1,0-1 1,-1 1 0,1 0-1,0-1 1,-1 1-1,1-1 1,-1 1 0,1 0-1,0-1 1,-1 1-1,1 0 1,-1 0 0,1-1-1,-1 1 1,0 0-1,-1-1-13,0 1 0,0-1 0,0 1 1,0 0-1,0-1 0,0 1 0,0 0 0,0 0 0,0 1 0,-2-1 0,-10 4-6,0 0-1,0 1 1,1 1 0,-1 0-1,-17 11 1,-114 78 763,37-22-177,-1-7-90,-94 62 602,202-128-1058,-204 146 1610,171-119-1336,23-20-229,11-7-48,0 0 0,0 0 1,0 0-1,0 0 0,0 0 0,0 0 1,0 0-1,0 0 0,0 0 0,0-1 1,0 1-1,0 0 0,0 0 0,0 0 0,0 0 1,0 0-1,0 0 0,0 0 0,0 0 1,0 0-1,0 0 0,0 0 0,0 0 1,0 0-1,0 0 0,0 0 0,-1 0 1,1 0-1,0 0 0,0 0 0,0 0 0,0 0 1,0 0-1,0 0 0,0 0 0,0 0 1,0 0-1,0 0 0,0 0 0,0 0 1,0 0-1,-1 0 0,1 0 0,0 0 0,0 0 1,0 0-1,0 0 0,0 0 0,0 0 1,0 0-1,0 0 0,0 0 0,0 0 1,0 0-1,0 0 0,0 0 0,0 0 0,0 0 1,0 0-1,0 0 0,0 0 0,-1 0 1,1 0-1,0 1 0,0-1 0,0 0 1,0 0-1,0 0 0,5-5 0,0 0 0,-1 0 1,2 1-1,-1 0 0,11-7 0,7-5-22,235-167-405,29-38-289,-220 168 499,60-42-557,76-62-746,-196 151 1420,0 0-1,-1-1 1,1 1-1,-1-1 1,-1 0-1,9-14 0,-14 21 86,1-1-1,-1 0 0,0 1 0,0-1 0,1 0 0,-1 1 0,0-1 0,0 0 0,0 1 1,0-1-1,0 0 0,0 0 0,0 1 0,0-1 0,0 0 0,0 0 0,0 0 0,0 0 9,-1 1 0,1 0-1,0-1 1,0 1 0,-1 0 0,1-1-1,0 1 1,-1 0 0,1 0-1,0-1 1,-1 1 0,1 0-1,0 0 1,-1-1 0,1 1-1,-1 0 1,1 0 0,0 0-1,-1 0 1,0 0 0,-3-1 2,1 1 0,0 0 0,-1 1 1,1-1-1,-5 2 0,5-2 20,-11 4 46,0 0-1,0 0 1,0 1-1,1 1 1,-1 1-1,-20 13 0,-66 55 786,-15 27 144,28-24-406,35-34-131,-1-1 0,-99 58 1,76-60 180,54-34-431,22-7-201,0 0-1,-1 0 1,1 0 0,0 0-1,0 0 1,0 0 0,-1 0-1,1 0 1,0 0-1,0 0 1,-1 0 0,1 0-1,0 0 1,0 0 0,-1 0-1,1 0 1,0 0 0,0 0-1,0 0 1,-1 0 0,1 0-1,0-1 1,0 1 0,0 0-1,-1 0 1,1 0 0,0 0-1,0 0 1,0-1-1,0 1 1,-1 0 0,1 0-1,0 0 1,0-1 0,0 1-1,0 0 1,0 0 0,0 0-1,0-1 1,0 1 0,0 0-1,0 0 1,0-1 0,0 1-1,0 0 1,0 0 0,0-1-1,0 1 1,0 0 0,0 0-1,0 0 1,0-1-1,0 1 1,0 0 0,0 0-1,0 0 1,0-1 0,0 1-1,1 0 1,-1 0 0,0 0-1,0-1 1,0 1 0,1 0-1,8-16-23,9-7-19,1 1-1,43-39 1,-22 23-32,238-207-567,-247 221 593,137-106-557,-141 111 510,7-4-117,-2-2 0,0-1 0,34-38 0,-63 62 153,-1-1 0,0 0 0,0 0 0,0 0 0,0 0 0,2-5 0,-4 7 54,0 1-1,0 0 0,0 0 0,0 0 1,1-1-1,-1 1 0,0 0 1,0 0-1,0-1 0,0 1 0,0 0 1,0-1-1,0 1 0,0 0 0,0 0 1,1-1-1,-1 1 0,0 0 1,0 0-1,-1-1 0,1 1 0,0 0 1,0-1-1,0 1 0,0 0 0,0 0 1,0-1-1,0 1 0,0 0 0,0 0 1,-1-1-1,1 1 0,0 0 1,0 0-1,0-1 0,0 1 0,-1 0 1,1 0-1,0 0 0,0 0 0,-1-1 1,1 1-1,0 0 0,0 0 1,-1 0-1,1 0 0,0 0 0,0 0 1,-1 0-1,1 0 0,0 0 0,-1 0 1,-10 1-11,1 0 1,0 2 0,-1-1 0,1 1-1,0 1 1,-10 4 0,13-5 28,-77 34 442,-83 50 0,-95 75 755,103-53 106,138-96-1114,19-13-154,4-2-8,12-9-3,322-236-33,-28-15-986,-261 217 595,-2-2 0,53-72 1,-91 110 332,11-20-91,-18 28 125,1-1 0,0 1 1,-1-1-1,0 1 0,1-1 0,-1 0 0,0 1 0,0-1 0,0 0 0,0 1 1,0-1-1,0 0 0,0 1 0,0-1 0,-1 1 0,0-3 0,1 3 14,0 1-1,-1-1 0,1 0 1,0 1-1,0-1 0,-1 1 1,1-1-1,0 1 0,-1-1 1,1 1-1,0 0 0,-1-1 1,1 1-1,-1-1 0,1 1 1,-1 0-1,1-1 0,-1 1 1,1 0-1,-1-1 0,1 1 1,-1 0-1,0 0 0,1 0 1,-1 0-1,1-1 0,-1 1 1,0 0-1,1 0 0,-1 0 1,0 1-1,-9-1-1,0 2 0,1 0-1,-1 0 1,1 0 0,-1 2 0,1-1 0,0 1-1,-10 6 1,-70 43 277,87-52-262,-279 213 1129,255-193-978,-173 124 1287,192-143-1231,8-7-122,11-11-59,-10 13-19,42-49-186,69-63 0,-86 89 97,220-191-555,-94 86-475,-140 122 991,-12 8 80,1 0 0,0 0 0,0-1 1,0 1-1,-1 0 0,1-1 0,-1 1 0,1-1 1,-1 0-1,0 1 0,1-1 0,-1 0 0,0 0 1,0 0-1,0 0 0,-1 0 0,1 0 0,1-3 1,-2 5 25,0-1 0,0 1 0,0 0 0,0-1 0,-1 1 0,1 0 0,0-1 1,0 1-1,0 0 0,0-1 0,0 1 0,0 0 0,-1 0 0,1-1 0,0 1 0,0 0 0,0-1 1,-1 1-1,1 0 0,0 0 0,0 0 0,-1-1 0,1 1 0,0 0 0,-1 0 0,1 0 1,0 0-1,-1-1 0,1 1 0,0 0 0,0 0 0,-1 0 0,1 0 0,-1 0 0,1 0 1,0 0-1,-1 0 0,1 0 0,0 0 0,-1 0 0,-8 1-24,1-1 0,-1 2 1,0-1-1,1 1 0,-1 0 0,1 1 0,0 0 1,-13 6-1,-32 19 303,0 2 0,-84 64 0,44-19 77,-72 55 491,2-17-20,143-100-653,-11 11 62,21-14-81,10-7-104,6-5-28,15-10-69,28-20-1,86-80-239,173-116-155,-285 211 412,273-210-1656,-280 214 1548,-12 11 91,-1-1 0,0 0-1,0 1 1,0-1 0,0 0-1,0 0 1,0-1-1,-1 1 1,0 0 0,1-1-1,1-5 1,-4 9 49,0 0 0,0 0 0,1 0 0,-1-1 0,0 1 1,0 0-1,0 0 0,0 0 0,0-1 0,0 1 0,0 0 0,0 0 0,0 0 0,0-1 0,0 1 0,0 0 0,0 0 1,0 0-1,0-1 0,0 1 0,0 0 0,0 0 0,0-1 0,0 1 0,0 0 0,0 0 0,0 0 0,0-1 0,-1 1 1,1 0-1,0 0 0,0 0 0,0 0 0,0 0 0,0-1 0,-1 1 0,1 0 0,0 0 0,0 0 0,0 0 1,0 0-1,-1 0 0,1-1 0,0 1 0,0 0 0,0 0 0,-1 0 0,1 0 0,0 0 0,0 0 0,-1 0 0,1 0 1,0 0-1,0 0 0,0 0 0,-1 0 0,1 0 0,0 0 0,0 0 0,0 1 0,-1-1 0,1 0 0,0 0 0,-15 3 17,1 1 0,0 0 0,1 1 0,-26 12-1,-234 131 852,-4 40 118,195-133-589,-32 26 232,119-81-507,9-5-65,41-34-96,-18 11 6,-25 20 28,245-171-169,80-42-446,-128 53-314,-180 142 692,-25 20 48,-6 3 32,-17 8-19,-73 40 68,58-28 133,-277 132 549,-105 28 1280,402-172-1792,24-12-100,-1 2 41,52-30 73,104-65 48,139-131-697,-302 230 574,35-34-304,-35 33 281,0 0-1,1-1 1,-1 1-1,0-1 1,0 0-1,-1 1 1,1-1-1,-1 0 1,1 0-1,1-6 1,-3 9 21,0-1 1,0 0-1,0 1 1,0-1-1,0 0 1,-1 1 0,1-1-1,0 0 1,0 1-1,0-1 1,-1 0-1,1 1 1,0-1-1,-1 1 1,1-1 0,0 1-1,-1-1 1,1 1-1,-1-1 1,1 1-1,-1-1 1,1 1-1,-1-1 1,1 1 0,-1 0-1,1-1 1,-1 1-1,0 0 1,1-1-1,-1 1 1,1 0-1,-1 0 1,0 0 0,0-1-1,-3 1-13,0-1 0,0 1 1,0 0-1,0 0 0,0 0 0,-8 2 0,-26 7 52,-74 28 1,-231 87 876,21-2 65,304-112-919,12-6-35,6-4-17,0 0 1,0 0-1,0 0 0,0 0 1,0 0-1,0 0 0,0 0 1,0 0-1,0 0 0,0 0 1,0 0-1,0 0 0,0 0 1,0 0-1,0 0 0,0 0 1,0 0-1,0 0 0,0 0 1,0 0-1,1 0 0,-1 0 1,0 1-1,0-1 0,0 0 1,0 0-1,0 0 1,0 0-1,0 0 0,0 0 1,0 0-1,0 0 0,0 0 1,0 0-1,0 0 0,0 0 1,0 0-1,0 0 0,0 0 1,0 0-1,0 0 0,0 0 1,0 0-1,0 0 0,0 0 1,0 0-1,0 0 0,0 0 1,0 1-1,0-1 0,-1 0 1,1 0-1,0 0 0,0 0 1,0 0-1,0 0 0,0 0 1,0 0-1,0 0 0,0 0 1,0 0-1,0 0 0,0 0 1,10-1-36,0 0 1,-1 0 0,1-1 0,-1 0-1,13-5 1,1 0-54,44-15-604,71-33 0,58-39-2522,-180 86 2810,99-47-1377</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1:56.621"/>
    </inkml:context>
    <inkml:brush xml:id="br0">
      <inkml:brushProperty name="width" value="0.1" units="cm"/>
      <inkml:brushProperty name="height" value="0.1" units="cm"/>
      <inkml:brushProperty name="color" value="#66CC00"/>
    </inkml:brush>
  </inkml:definitions>
  <inkml:trace contextRef="#ctx0" brushRef="#br0">317 217 4800,'-40'0'1557,"39"-1"-1521,0 1-1,1 0 0,-1 0 1,0 0-1,0 1 1,0-1-1,0 0 1,0 0-1,1 0 1,-1 1-1,0-1 1,0 0-1,0 1 0,1-1 1,-1 0-1,-1 2 1,-130 73 2289,97-58-1688,-28 16 801,60-32-1252,0 1 0,0-1 0,0 0 0,0 0 0,0 0 0,0-1 0,0 1 0,-5 0 0,13-8 412,13-3-421,1 1 0,23-9 0,-8 5-106,-26 9-60,231-91-166,-224 90 167,-11 3 15,1 0 0,-1 1 0,1-1 0,0 1 0,-1 0 0,1 0 0,0 1 0,-1-1 0,1 1 0,8 1 1,-13-1-22,0 0 0,0 0 0,1 0 0,-1 0 0,0 0 0,0 0 1,0 0-1,0 0 0,0 0 0,1 0 0,-1 0 0,0 0 1,0 0-1,0 1 0,0-1 0,0 0 0,0 0 0,1 0 0,-1 0 1,0 0-1,0 0 0,0 0 0,0 0 0,0 1 0,0-1 0,0 0 1,0 0-1,0 0 0,0 0 0,0 0 0,0 1 0,0-1 1,1 0-1,-1 0 0,0 0 0,0 0 0,0 1 0,0-1 0,0 0 1,0 0-1,-1 0 0,1 0 0,0 0 0,0 1 0,0-1 0,0 0 1,0 0-1,0 0 0,0 0 0,0 1 0,-9 9 195,-17 9 114,25-18-280,-30 18 353,0-1 0,-59 23 0,38-18-139,20-8-50,9-4 172,0 0 0,-48 13 0,149-58-51,37-18-355,209-85-432,-35 41 131,-282 94 325,-4 1 12,-1 0-1,1 1 1,-1-1-1,1 0 0,-1 1 1,1 0-1,-1 0 1,1 0-1,-1 0 1,1 0-1,-1 0 1,4 1-1,-6-1 1,0 0 0,0 0 0,0 0-1,0 0 1,0 0 0,0 0 0,0 0 0,0 0-1,0 0 1,0 0 0,0 0 0,0 0 0,0 0-1,0 0 1,0 0 0,0 0 0,1 0 0,-1 0-1,0 0 1,0 0 0,0 0 0,0 0 0,0 0-1,0 0 1,0 0 0,0 1 0,0-1 0,0 0-1,0 0 1,0 0 0,0 0 0,0 0 0,0 0-1,0 0 1,0 0 0,0 0 0,0 0 0,0 0-1,0 0 1,0 0 0,0 0 0,0 0 0,0 0-1,0 0 1,0 0 0,0 1 0,0-1 0,0 0-1,0 0 1,0 0 0,0 0 0,0 0 0,0 0-1,0 0 1,0 0 0,0 0 0,0 0 0,0 0-1,0 0 1,0 0 0,0 0 0,-1 0 0,-4 4 27,-10 2 16,-94 38 643,-144 58 172,145-62-496,155-59-462,80-30-234,537-131-862,-651 177 1102,-10 2 53,1 0 0,-1 0-1,1 1 1,-1-1 0,0 1 0,1 0-1,-1 0 1,1 0 0,6 1-1,-10-1 40,0 0-1,0 0 1,0 0-1,1 0 0,-1 0 1,0 0-1,0 0 1,0 1-1,1-1 0,-1 0 1,0 0-1,0 0 0,0 0 1,0 0-1,0 0 1,1 0-1,-1 0 0,0 0 1,0 1-1,0-1 1,0 0-1,0 0 0,1 0 1,-1 0-1,0 0 0,0 1 1,0-1-1,0 0 1,0 0-1,0 0 0,0 0 1,0 1-1,0-1 0,-4 6 90,-18 9 224,13-10-241,-159 89 1035,138-78-985,-1 0 27,1 1-1,-53 40 1,74-50-92,7-5-65,5-3-43,5-1-29,220-66-761,-185 57 709,63-17-1235,160-20 0,-245 47 1170,-21 1 194,1 0 0,-1 0 0,0 0 0,1 0 0,-1 0 0,0 0 0,1 0 0,-1 0 0,0 0 1,1 0-1,-1 0 0,0 0 0,1 0 0,-1 0 0,0 1 0,1-1 0,-1 0 0,0 0 0,1 0 0,-1 0 0,0 1 0,0-1 0,1 0 0,-1 1 0,0-1 6,0 0 1,0 1-1,0-1 0,0 0 1,0 0-1,0 1 1,0-1-1,-1 0 0,1 0 1,0 1-1,0-1 1,0 0-1,0 0 0,0 1 1,-1-1-1,1 0 0,0 0 1,0 0-1,-1 1 1,1-1-1,0 0 0,0 0 1,-1 0-1,1 0 0,0 1 1,-59 25 605,-135 62 1002,38-8-450,65-32-320,74-40-673,10-5-94,-1 1 0,1 0 0,0 0 1,0 0-1,0 1 0,1 0 0,-9 8 0,15-13-71,0 1-1,0-1 1,-1 0-1,1 0 0,0 0 1,0 0-1,0 1 1,0-1-1,0 0 0,0 0 1,0 1-1,-1-1 1,1 0-1,0 0 0,0 1 1,0-1-1,0 0 1,0 0-1,0 0 0,0 1 1,0-1-1,0 0 1,0 0-1,0 1 0,0-1 1,0 0-1,1 0 1,-1 1-1,0-1 1,0 0-1,0 0 0,0 0 1,0 1-1,0-1 1,1 0-1,-1 0 0,0 0 1,0 1-1,0-1 1,0 0-1,1 0 0,-1 0 1,11 3 23,1-4-15,-1-1 0,1 0 0,-1-1 0,11-5 1,-17 7-20,350-118-823,290-82-1792,-688 215 3211,-82 39 0,-249 139 2165,363-183-2650,11-8-131,9-4-50,59-28-313,144-62-517,-92 51 6,1 6 0,166-27 0,-285 62 883,7-1-8,0 1 1,0 0-1,0 0 0,0 0 0,11 2 0,-11 3 92,-9-4-60,0 0 1,0 1-1,0-1 0,0 0 0,0 0 0,1 0 0,-1 1 1,0-1-1,-1 0 0,1 0 0,0 1 0,0-1 0,0 0 1,0 0-1,0 0 0,0 1 0,0-1 0,0 0 0,0 0 1,0 1-1,0-1 0,-1 0 0,1 0 0,0 0 0,0 0 0,0 1 1,0-1-1,-1 0 0,-3 3 57,0 0 0,0 0 0,0-1 1,-7 4-1,-118 44 1078,72-29-721,-233 104 1107,246-105-1269,31-14-138,1 0-1,-15 11 0,26-17-119,1 0-1,0 0 0,0 0 1,0 0-1,-1 0 1,1 0-1,0 0 0,0 0 1,0 0-1,-1 0 0,1 1 1,0-1-1,0 0 0,0 0 1,0 0-1,-1 0 1,1 0-1,0 1 0,0-1 1,0 0-1,0 0 0,0 0 1,0 0-1,0 1 0,-1-1 1,1 0-1,0 0 0,0 0 1,0 0-1,0 1 1,0-1-1,0 0 0,0 0 1,0 0-1,0 1 0,0-1 1,0 0-1,0 0 0,0 0 1,0 1-1,0-1 1,0 0-1,12 0-60,74-24-86,191-53-1195,147-44-1243,-365 105 2300,85-20-129,-132 34 430,-1-1 0,16-5 0,-31 7 336,-10 2-215,-30 10 371,-67 26 0,-43 29 612,58-25-485,70-30-502,-199 91 943,216-98-1025,-4 2 23,13-5-152,8-2-147,185-61-1081,-52 16 445,205-40-1015,-30 8 1218,-291 72 974,-12 6 319,-13 0-623,0 0 0,0 0 0,0 0 0,0 1 0,0-1 0,0 0 0,0 0 0,0 0 0,0 0 0,0 0 0,0 0-1,0 0 1,0 0 0,0 0 0,0 0 0,0 1 0,1-1 0,-1 0 0,0 0 0,0 0 0,0 0 0,0 0 0,0 0 0,0 0 0,0 0 0,0 1 0,0-1 0,0 0 0,-1 0 0,1 0-1,0 0 1,0 0 0,0 0 0,0 0 0,0 0 0,0 0 0,0 0 0,0 1 0,0-1 0,0 0 0,0 0 0,0 0 0,0 0 0,0 0 0,0 0 0,0 0 0,-1 0 0,-13 10 655,-85 38 809,25-12-841,-216 120 935,184-107-1760,123-58-92,0 0 1,28-9-1,-13 5 84,220-77-1683,-244 88 1809,126-40-1190,234-40 0,-317 72 1203,-34 6 175,1 0 0,0 2 0,23-1 0,-26 5 98,-15-2-200,1 0 1,-1 0 0,0 0 0,0 0-1,0 0 1,0 0 0,1 1-1,-1-1 1,0 0 0,0 0 0,0 0-1,0 0 1,0 0 0,0 1-1,1-1 1,-1 0 0,0 0 0,0 0-1,0 0 1,0 1 0,0-1 0,0 0-1,0 0 1,0 0 0,0 1-1,0-1 1,0 0 0,0 0 0,0 0-1,0 0 1,0 1 0,0-1 0,0 0-1,0 0 1,0 0 0,0 1-1,0-1 1,-2 2 67,0 0 0,0 0 0,0 0-1,0 0 1,0 0 0,0 0 0,0-1-1,-1 1 1,1-1 0,-4 2 0,-157 80 1722,89-39-1332,-39 20 138,-112 60 192,223-120-939,8-4 46,13-5-59,107-47-671,-21 8 99,371-108-2012,-427 138 2872,95-14 0,-143 28-95,-1 0 0,1 0 0,0 0 0,0 0 0,0 0 0,0 0 0,0 0 0,-1 0 0,1 0 0,0 0 0,0 0 1,0 0-1,0 1 0,0-1 0,-1 0 0,1 1 0,1 0 0,-2-1-22,0 1 1,0-1 0,0 0-1,1 1 1,-1-1 0,0 0 0,0 1-1,0-1 1,0 0 0,0 1-1,0-1 1,0 1 0,0-1-1,0 0 1,0 1 0,0-1-1,0 0 1,-1 1 0,1-1-1,0 0 1,0 1 0,0-1 0,0 0-1,0 1 1,-1-1 0,1 0-1,0 1 1,-4 3 116,1 0-1,-1 0 1,1 0-1,-9 6 1,-127 80 1191,137-89-1315,-235 130 1150,92-53-399,122-64-667,18-7-46,6-7-46,-1 0 0,0 0 0,0 0-1,1 1 1,-1-1 0,0 0 0,0 0 0,1 0 0,-1 0 0,0 0 0,1 0-1,-1 0 1,0 1 0,1-1 0,-1 0 0,0 0 0,1 0 0,-1 0 0,0 0-1,1-1 1,-1 1 0,0 0 0,0 0 0,1 0 0,-1 0 0,1 0 0,8-2-7,-1 0 0,1-1 0,14-5 0,2-2-60,239-86-920,-208 75 867,466-147-785,-500 162 844,5-1-11,0 1 0,46-5 0,-68 11 86,8 0 29,-13 0-44,1 0 0,-1 0 0,0 0 0,0 0 0,1 1-1,-1-1 1,0 0 0,0 0 0,0 0 0,0 0 0,1 1 0,-1-1 0,0 0-1,0 0 1,0 0 0,0 1 0,0-1 0,1 0 0,-1 0 0,0 0 0,0 1-1,0-1 1,0 0 0,0 0 0,0 1 0,0-1 0,0 0 0,0 0 0,0 1-1,0-1 1,0 0 0,0 0 0,0 1 0,0-1 0,0 0 0,0 0 0,0 0-1,-1 1 1,1-1 0,0 0 0,0 0 0,0 0 0,0 1 0,-1 0 4,1 0 1,-1 0 1,1 0-1,-1 0 0,1-1 0,-1 1 1,1 0-1,-1 0 0,0 0 0,1 0 0,-1-1 1,0 1-1,0 0 0,-1 0 0,-27 16 274,-31 15 0,10-6-30,-37 21 156,-139 73 758,204-110-876,15-7-220,10-4-222,156-63-546,-48 20-108,-34 12 335,137-50-706,-99 48 545,177-27 0,-261 57 786,-30 4-143,-1 0-1,0 0 1,0 0-1,0 0 0,1 0 1,-1 0-1,0 0 0,0 0 1,1 0-1,-1 0 1,0-1-1,0 1 0,1 1 1,-1-1-1,0 0 0,0 0 1,0 0-1,1 0 1,-1 0-1,0 0 0,0 0 1,1 0-1,-1 0 0,0 0 1,0 0-1,0 1 1,1-1-1,-1 0 0,0 0 1,0 0-1,0 0 0,0 0 1,1 1-1,-1-1 1,0 0-1,0 0 0,0 0 1,0 1-1,0-1 0,0 0 1,0 0-1,1 1 1,-1-1-1,0 0 0,-9 9 243,-114 57 592,36-20-452,-17 8 423,-131 48 0,105-48-454,129-53-440,9-2 6,14-4-55,197-61-1355,97-26-209,-204 67 1323,153-14 0,-259 38 456,1 0 1,-1 1-1,0 0 1,9 2-1,-14-2-80,-1 0 0,0 0 0,0 0-1,0 0 1,1 0 0,-1 0 0,0 0 0,0 0-1,1 0 1,-1 0 0,0 0 0,0 0 0,0 1-1,0-1 1,1 0 0,-1 0 0,0 0 0,0 0-1,0 0 1,0 0 0,1 1 0,-1-1-1,0 0 1,0 0 0,0 0 0,0 0 0,0 1-1,0-1 1,0 0 0,1 0 0,-1 0 0,0 1-1,0-1 1,0 0 0,0 0 0,0 0-1,0 1 1,0-1 0,0 0 0,0 0 0,0 1-1,0-1 1,0 0 0,0 0 0,0 0 0,-1 1-1,1-1 1,-1 2 42,-1 0 0,0-1-1,0 1 1,0-1 0,0 1 0,0-1-1,0 0 1,-4 2 0,-55 26 651,-101 32 0,-28 11-29,43 2 272,106-52-533,40-22-408,-20 13-76,20-12 72,1-1-1,0 0 1,0 0 0,-1 0-1,1 0 1,0 1 0,0-1-1,-1 0 1,1 0 0,0 0 0,0 1-1,0-1 1,-1 0 0,1 0-1,0 1 1,0-1 0,0 0-1,0 0 1,0 1 0,-1-1-1,1 0 1,0 1 0,0-1-1,0 0 1,0 0 0,0 1-1,0-1 1,0 0 0,0 1-1,0-1 1,0 0 0,0 1-1,0-1 1,1 0 0,-1 0-1,0 1 1,0-1 0,0 0-1,0 1 1,0-1 0,1 0-1,-1 0 1,0 1 0,0-1-1,0 0 1,1 0 0,-1 0 0,0 1-1,0-1 1,1 0 0,-1 0-1,0 0 1,0 0 0,1 0-1,-1 1 1,0-1 0,0 0-1,1 0 1,-1 0 0,0 0-1,1 0 1,-1 0 0,1 0-1,2 1 2,1-1 0,-1 1 0,1-1 0,0 1 0,-1-1 0,1 0 0,-1-1 0,1 1 0,-1 0 0,1-1 0,-1 0 0,6-2 0,12-2 6,90-18-577,166-58 0,-22-14-81,-51 18 78,-172 66 490,72-29-110,-75 26 120,-29 14 69,0 0 0,0 0 1,0 0-1,0 0 1,1 0-1,-1 0 0,0 0 1,0-1-1,0 1 1,0 0-1,0 0 0,0 0 1,0 0-1,0 0 1,0 0-1,1-1 0,-1 1 1,0 0-1,0 0 0,0 0 1,0 0-1,0 0 1,0-1-1,0 1 0,0 0 1,0 0-1,0 0 1,0 0-1,0 0 0,0-1 1,0 1-1,0 0 0,0 0 1,0 0-1,0 0 1,-1-1-1,-5-1-116,3 1 35,0 1-1,0 0 1,-1 0-1,1 1 1,-5 0-1,-51 14-1646,-7 9 495</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2:03.677"/>
    </inkml:context>
    <inkml:brush xml:id="br0">
      <inkml:brushProperty name="width" value="0.1" units="cm"/>
      <inkml:brushProperty name="height" value="0.1" units="cm"/>
      <inkml:brushProperty name="color" value="#66CC00"/>
    </inkml:brush>
  </inkml:definitions>
  <inkml:trace contextRef="#ctx0" brushRef="#br0">264 113 1984,'-1'0'118,"0"0"0,0-1 0,0 1 0,0 0 0,0 0 0,-1-1 0,1 1 0,0 0 0,0 0 0,0 0 0,0 0 0,0 1 0,0-1 0,0 0 0,0 0 0,0 1 0,-2 0 0,-15 2 3038,-23-1-1634,-44 7 1,9 0-136,55-8-710,20-3-397,5 0-41,34-9 217,-34 10-460,77-20-6,1 5 0,1 2 1,0 5-1,147 2 1,-219 7-14,-5 0 27,0 0 0,0 0 0,0 1 0,-1 0 1,1 0-1,0 0 0,9 4 0,-14-5 2,-1 0-1,1 0 0,-1 0 0,1 1 1,-1-1-1,1 0 0,-1 0 1,1 1-1,-1-1 0,1 0 1,-1 1-1,0-1 0,1 0 1,-1 1-1,1-1 0,-1 0 0,0 1 1,1-1-1,-1 1 0,0-1 1,0 1-1,1-1 0,-1 1 1,0-1-1,0 1 0,0-1 1,0 1-1,1-1 0,-1 1 0,0-1 1,0 1-1,0 0 0,0-1 1,0 1-1,-1-1 0,1 2 1,-1-1 11,0 0 1,0 1 0,0-1 0,-1 0 0,1 1 0,0-1 0,-1 0-1,1 0 1,-1 0 0,1 0 0,-1-1 0,0 1 0,1 0-1,-3 0 1,-101 28 474,65-19-402,24-6-68,-209 48 676,211-51-842,11-3-54,4 1 176,0 0 0,0 0 1,1 0-1,-1 0 0,1 0 0,-1 0 0,1 1 1,0-1-1,-1 1 0,3-2 0,64-16-169,126-19-1,-132 27 90,350-42-410,-389 51 488,414-15 1013,-434 16-913,1 0-1,0 1 1,-1-1 0,1 1-1,3 1 1,-7-2-68,0 0 0,0 0-1,1 1 1,-1-1 0,0 0 0,0 0 0,0 0 0,0 0 0,0 0 0,0 0 0,1 0 0,-1 0 0,0 0 0,0 0 0,0 0 0,0 0 0,0 0 0,0 1 0,0-1-1,0 0 1,0 0 0,1 0 0,-1 0 0,0 0 0,0 0 0,0 0 0,0 1 0,0-1 0,0 0 0,0 0 0,0 0 0,0 0 0,0 0 0,0 0 0,0 1 0,0-1-1,0 0 1,0 0 0,0 0 0,0 0 0,0 0 0,0 1 0,0-1 0,0 0 0,0 0 0,0 0 0,-1 0 0,1 0 0,0 0 0,0 0 0,0 1 0,0-1 0,-18 7 419,-113 23 330,39-11-425,-141 32 232,-37 19 214,249-65-811,12-3-21,0 0 0,0 0 0,1 1 0,-1 1 0,-9 4 0,18-8 47,0 0 0,1 0 0,-1 0 0,0 0-1,0 0 1,0 0 0,0 0 0,0 0 0,0 0 0,0 0 0,1 0-1,-1 0 1,0 0 0,0 0 0,0 0 0,0 0 0,0 1 0,0-1-1,0 0 1,0 0 0,0 0 0,0 0 0,1 0 0,-1 0 0,0 0 0,0 0-1,0 0 1,0 1 0,0-1 0,0 0 0,0 0 0,0 0 0,0 0-1,0 0 1,0 0 0,0 0 0,0 1 0,0-1 0,0 0 0,0 0-1,0 0 1,0 0 0,0 0 0,0 0 0,0 1 0,0-1 0,0 0-1,0 0 1,0 0 0,0 0 0,-1 0 0,1 0 0,0 0 0,0 0 0,0 0-1,0 1 1,0-1 0,0 0 0,0 0 0,0 0 0,0 0 0,-1 0-1,1 0 1,0 0 0,2 1-28,1-1 0,-1 1 0,0-1-1,1 0 1,-1 1 0,0-1 0,1 0 0,-1-1-1,3 1 1,161-21-669,319-44-586,-159 31 503,-3 19-336,-307 15 1063,9-1 73,0 2 0,49 7 0,-72-7 2,0-1 0,-1 0-1,1 1 1,0 0 0,0-1 0,-1 1 0,1 0 0,2 1-1,-4-2-8,0 1-1,1-1 1,-1 0-1,0 0 1,0 0-1,0 1 1,1-1-1,-1 0 1,0 0-1,0 1 1,0-1-1,0 0 1,0 1-1,1-1 1,-1 0-1,0 0 1,0 1-1,0-1 1,0 0-1,0 1 1,0-1-1,0 0 1,0 1-1,0-1 1,0 0-1,0 1 1,0-1-1,-1 0 1,1 0-1,0 1 1,-2 2 35,0-1 1,0 0-1,0 0 1,0 1-1,0-1 1,-1 0-1,1-1 1,-5 4-1,-12 6 96,0 0 0,-1-1-1,0-1 1,-28 9 0,15-6 6,-278 90 1177,211-71-933,-60 16 419,-106 35 291,224-68-1321,30-7 81,12-7 141,0 0 0,0 0 0,0 0 0,0 0 0,0 0-1,0 0 1,0 0 0,0 0 0,0 0 0,0 0 0,0 0 0,-1 0 0,1 1 0,0-1 0,0 0 0,0 0 0,0 0 0,0 0-1,0 0 1,0 0 0,0 0 0,0 0 0,0 0 0,0 0 0,0 0 0,0 1 0,1-1 0,-1 0 0,0 0 0,0 0 0,0 0-1,0 0 1,0 0 0,0 0 0,0 0 0,0 0 0,0 0 0,0 0 0,0 0 0,0 0 0,0 0 0,0 0 0,0 0 0,0 1-1,0-1 1,0 0 0,1 0 0,-1 0 0,0 0 0,0 0 0,0 0 0,0 0 0,0 0 0,0 0 0,0 0 0,0 0 0,0 0-1,0 0 1,0 0 0,1 0 0,-1 0 0,23 0-225,-19 0 188,62-5-233,89-18 0,-75 9 106,493-82-1855,-535 90 1902,281-40-1104,-3 22 91,-299 23 1185,0 1 0,-1 1 1,1 0-1,0 1 0,30 8 1,-33-3 177,-13-7-224,-1 0 0,0 0 0,0 0 0,0 0 0,1 1 0,-1-1 0,0 0 0,0 0 0,0 0 0,0 1 0,1-1 0,-1 0 0,0 0 0,0 1 0,0-1 0,0 0 0,0 0 0,0 1 0,0-1 0,0 0-1,0 0 1,0 1 0,0-1 0,0 0 0,0 0 0,0 1 0,0-1 0,0 0 0,0 1 0,-2 1 34,0 0-1,1 0 1,-1-1 0,0 1-1,0 0 1,0-1-1,0 1 1,-4 1-1,1 0 13,-23 15 186,-1-2 0,-1-1 0,-35 12 0,-99 28 478,122-42-539,-82 24 296,-105 37 470,221-71-941,0 1 0,1 0-1,-8 5 1,14-9-12,1 0-1,-1 1 1,0-1-1,1 0 1,-1 1-1,1-1 1,-1 1-1,1-1 1,-1 0-1,1 1 1,-1-1-1,1 1 1,0 0-1,-1-1 1,1 1-1,0-1 1,-1 1-1,1 0 1,0-1-1,0 1 1,-1-1-1,1 1 1,0 0-1,0-1 1,0 1-1,0 0 1,0-1-1,0 2 1,1-1-1,-1 0 0,1 0-1,0-1 1,-1 1 0,1 0 0,0 0 0,-1-1-1,1 1 1,0 0 0,0-1 0,0 1 0,0-1-1,0 1 1,0-1 0,0 0 0,0 1 0,1-1 0,16 5-72,0-2 1,1 0 0,-1-2 0,29 0 0,345-31-1455,-385 29 1499,434-68-1896,-8-28 1055,-416 93 929,6-1 590,44-17 1,-53 14-144,-14 8-485,0 0 0,0 0-1,0 0 1,0 0 0,0 0 0,0 0 0,0 0-1,1 0 1,-1-1 0,0 1 0,0 0 0,0 0-1,0 0 1,0 0 0,0 0 0,0 0 0,0-1 0,0 1-1,0 0 1,0 0 0,0 0 0,0 0 0,0 0-1,0-1 1,0 1 0,0 0 0,0 0 0,0 0-1,0 0 1,0 0 0,0-1 0,0 1 0,0 0-1,0 0 1,0 0 0,0 0 0,0 0 0,0 0 0,0-1-1,-1 1 1,1 0 0,0 0 0,0 0 0,0 0-1,-3-1 84,1 0 0,-1 0 0,1 1-1,-1-1 1,1 1 0,-1 0-1,0 0 1,1 0 0,-6 0 0,-23 3 503,1 2 0,-47 12 0,-62 25 878,-19 22 673,146-59-1943,10-4-15,5-1-91,12-4-91,31-11-174,320-109-988,111-12 528,-434 126 715,-33 5-27,-10 5-59,0 0-1,0 0 0,0 0 1,0 0-1,0 0 1,0 0-1,0 0 0,-1 0 1,1 0-1,0-1 1,0 1-1,0 0 0,0 0 1,0 0-1,0 0 1,0 0-1,0 0 0,0 0 1,0 0-1,0 0 0,0 0 1,0 0-1,-1 0 1,1 0-1,0 0 0,0 0 1,0-1-1,0 1 1,0 0-1,0 0 0,0 0 1,0 0-1,0 0 1,0 0-1,0 0 0,0 0 1,0 0-1,0 0 1,0-1-1,0 1 0,0 0 1,0 0-1,0 0 1,0 0-1,0 0 0,-89 17 370,-205 33 586,170-32-682,-107 13 228,56-19 32,162-11-436,1-1-1,-1 0 0,0-1 1,1 0-1,-22-6 0,33 7-102,-13-7-41,13 7 37,1-1 0,0 1 0,0 0 0,-1-1 0,1 1 0,0-1 0,0 1 0,0 0 0,-1-1 0,1 1 0,0-1 0,0 1 1,0 0-1,0-1 0,0 1 0,0-1 0,0 1 0,0 0 0,0-1 0,0 1 0,0-1 0,0 1 0,0-1 0,0 1 0,0 0 0,1-1 0,-1 1 0,0-1 0,0 1 0,0 0 0,1-1 0,-1 1 0,0 0 0,0-1 1,1 1-1,-1 0 0,0 0 0,1-1 0,-1 1 0,0 0 0,1 0 0,-1-1 0,1 1 0,13-10-134,1 0 1,0 1-1,1 1 0,24-9 1,297-100-700,133-9 97,-443 120 689,-12 3 21,0 0 0,0-1 0,14-6 0,-23 6-7,-9 3-6,-20 4-55,16-2 67,-313 48 272,222-34-59,-7 2-9,-373 64 1107,463-78-1221,-19 4 79,32-7-132,1 0 0,0 1 0,-1-1 0,1 0 0,0 1 1,-1-1-1,1 1 0,0 0 0,0-1 0,-1 1 0,1 0 0,0 0 0,0 0 1,-1 1-1,2-2-11,1 1 0,0-1 0,0 1 0,-1-1 0,1 0 0,0 0 0,0 0 0,-1 1 0,1-1 0,0 0 0,0 0 1,-1 0-1,1 0 0,0 0 0,0 0 0,0 0 0,1-1 0,172-6-160,-72 0 172,330-22 34,-295 19-112,794-32-611,-873 44 710,-39 0-23,-15 0 4,-9 0 23,-93 23 91,-190 42 422,-67 32 267,336-93-764,12-4-50,-1 0 0,1 0 0,-1 1 0,1 0 0,0 1 0,-10 6 1,9-1-39,8-9 40,0 0 1,0 1-1,0-1 1,0 0 0,0 0-1,0 0 1,0 1-1,0-1 1,0 0-1,0 0 1,0 1 0,0-1-1,0 0 1,0 0-1,0 0 1,1 1-1,-1-1 1,0 0 0,0 0-1,0 0 1,0 0-1,0 1 1,1-1-1,-1 0 1,0 0-1,0 0 1,0 0 0,0 0-1,1 0 1,-1 1-1,3 0 4,0 0 0,0 0 0,0-1 0,0 1-1,6 0 1,28 2-76,-1-2 0,38-4 0,76-12-259,-91 9 211,387-37-951,-82 14-26,-343 27 1036,-8 1-5,1 0-1,0 1 0,-1 0 0,27 4 1,-40-4 63,1 0 0,0 0 1,-1 0-1,1 0 0,0 0 0,-1 1 1,1-1-1,-1 0 0,1 0 0,0 1 1,-1-1-1,1 0 0,-1 1 0,1-1 1,-1 1-1,1-1 0,-1 1 0,1-1 1,-1 1-1,1-1 0,-1 1 0,0-1 1,1 2-1,-1-1 3,0-1 1,0 1-1,0 0 1,0-1-1,0 1 0,0 0 1,-1 0-1,1-1 1,0 1-1,0 0 1,-1-1-1,1 1 0,0 0 1,-1-1-1,1 1 1,-1 0-1,1-1 1,-1 1-1,-5 5 26,0 0 0,-1 0 1,-10 6-1,-11 5 176,-45 22 1,-39 10 15,97-43-203,-333 141 701,304-129-468,-25 13 514,66-29-695,5-1-20,20 1 13,81-14-63,-68 7-40,354-59-1018,266-84-793,-651 147 1854,123-28 321,-91 18 4,-34 11-210,-7 2 21,1-1-68,-16 7 156,0-1 0,-32 6 0,11-4-6,-178 35 751,181-37-811,38-7-156,-222 36 719,166-29-398,-106-3 0,154-4-294,-16-2 41,23 2-67,0-1 0,0 1 0,0 0 0,0 0 0,1-1 0,-1 1 0,0 0 0,1-1 1,-1 1-1,0-1 0,0 1 0,1-1 0,-1 1 0,1-1 0,-1 1 0,0-1 0,1 0 0,0 1 0,-1-1 0,1 0 0,-1 0 0,1 0 0,-1 0-3,1 1-1,0-1 1,0 1-1,0-1 1,0 0-1,1 1 0,-1-1 1,0 1-1,0-1 1,0 1-1,0-1 1,0 1-1,1-1 1,-1 0-1,0 1 1,1-1-1,-1 1 0,0 0 1,1-1-1,-1 1 1,0-1-1,1 1 1,-1 0-1,1-1 1,-1 1-1,1 0 0,-1-1 1,1 1-1,-1 0 1,2-1-1,16-10-143,2 1 0,0 1-1,32-11 1,326-97-719,223-7 115,-453 99 677,-103 17 146,-40 5-17,-8 1-36,-16 1 24,-150 10 423,105-5-179,-266 16 239,276-17-433,-186 3 738,231-8-895,9 0-7,16-4 24,69-10 237,-51 10-181,322-54-160,61-1 240,-39 5-252,-366 54 72,-16 1 27,-13 1-48,-10 4 77,0 1 0,1 2 0,-1 0 0,-38 18 0,58-22 15,0 0 0,0 1 0,0-1 0,-9 8 0,15-10 9,0 0-1,0 0 1,-1 0-1,1 0 1,0 0-1,0 0 1,0 0 0,0 1-1,0-1 1,1 0-1,-1 1 1,0-1 0,0 0-1,1 1 1,-1-1-1,1 1 1,0-1 0,-1 1-1,1-1 1,0 1-1,0-1 1,0 1-1,0-1 1,0 1 0,0-1-1,0 1 1,0-1-1,1 2 1,1 0-112,-1 0-1,1 0 1,0-1-1,0 1 1,0-1-1,0 1 1,1-1-1,3 3 1,28 24-685</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2:22.836"/>
    </inkml:context>
    <inkml:brush xml:id="br0">
      <inkml:brushProperty name="width" value="0.1" units="cm"/>
      <inkml:brushProperty name="height" value="0.1" units="cm"/>
      <inkml:brushProperty name="color" value="#66CC00"/>
    </inkml:brush>
  </inkml:definitions>
  <inkml:trace contextRef="#ctx0" brushRef="#br0">179 3333 5888,'0'0'138,"-1"0"1,0-1-1,0 1 0,1-1 1,-1 1-1,0-1 1,1 0-1,-1 1 0,1-1 1,-1 1-1,1-1 0,-1 0 1,1 0-1,-1 1 1,1-1-1,0 0 0,-1 0 1,1 0-1,0 1 1,0-2-1,-1-19 2098,2 10 147,-5-14-452,4 24-1926,0 1 0,-1 0 0,1-1 0,0 1 0,-1 0 0,1-1 0,-1 1 0,1 0 0,-1-1 0,1 1 1,-1 0-1,1 0 0,-1 0 0,1-1 0,-1 1 0,1 0 0,-1 0 0,1 0 0,-1 0 0,1 0 0,-1 0 1,1 0-1,-1 0 0,0 0 0,1 0 0,-1 1 0,0-1 0,-17 4 18,17-4 1,0 1 0,0-1 0,1 0 0,-1 1 0,0-1 0,0 0 0,0 0 0,0 0 0,0 1 0,1-1 0,-1 0 0,0 0 0,0 0 0,0-1 1,-1 1-1,2 0-16,-1 0 0,1 0 1,0-1-1,0 1 0,0 0 1,-1 0-1,1 0 1,0-1-1,0 1 0,0 0 1,0 0-1,0-1 1,0 1-1,-1 0 0,1 0 1,0-1-1,0 1 0,0 0 1,0 0-1,0-1 1,0 1-1,0 0 0,0-1 1,0 1-1,0 0 0,0 0 1,0-1-1,0 1 1,0 0-1,0 0 0,1-1 1,-1 1-1,0 0 1,0 0-1,0-1 0,0 1 1,0 0-1,1 0 0,-1-1 1,0 1-1,0 0 1,0 0-1,1 0 0,-1 0 1,0-1-1,1 1 1,50-51 534,38-40-148,-80 81-679,-15 11 69,-16 13 127,-57 39 190,66-46-16,-6 4-494,20-14 104,12-10 66,253-210-471,-205 176-289,-178 140-75,99-78 1000,-203 157 350,215-168-220,-23 16 259,27-19-277,0 0 0,0 0 0,0 0 0,0 0-1,0 0 1,0-1 0,0 1 0,0-1 0,0 1 0,0-1 0,0 0 0,-1 0-1,-1 0 1,4 0-32,0 0-1,-1 0 1,1 0-1,0 0 1,0 0 0,0 0-1,-1 0 1,1 0-1,0-1 1,0 1-1,0 0 1,-1 0-1,1 0 1,0 0-1,0 0 1,0 0-1,0 0 1,-1-1 0,1 1-1,0 0 1,0 0-1,0 0 1,0 0-1,0-1 1,0 1-1,-1 0 1,1 0-1,0 0 1,0 0 0,0-1-1,0 1 1,0 0-1,0 0 1,0 0-1,0-1 1,0 1-1,0 0 1,0 0-1,0-1 1,6-10 89,58-77-366,41-61-394,2-30-1629,-106 177 2274,2-3-51,0 0 1,-1 0-1,1 0 1,-1-1-1,0 0 1,0 1-1,0-1 0,-1 0 1,1-6-1,-2 11 62,0 1 0,0-1 0,0 1 0,0-1 0,0 1 0,0-1 0,0 0 0,0 1 0,-1-1 0,1 1 0,0-1 0,0 1 0,0-1 0,-1 1 0,1-1 0,0 1 0,-1-1 0,1 1 0,0-1 1,-1 1-1,1 0 0,0-1 0,-1 1 0,1-1 0,-1 1 0,1 0 0,-1 0 0,1-1 0,-1 1 0,1 0 0,-1 0 0,1-1 0,-1 1 0,1 0 0,-1 0 0,0 0 0,1 0 0,-1 0 0,1 0 0,-1 0 0,1 0 0,-1 0 0,1 0 0,-1 0 0,0 0 0,1 1 0,-1-1 0,0 0 0,-3 2 12,0-1 0,0 1 0,0-1-1,0 1 1,-4 3 0,-21 15 731,-30 28 0,-16 12 345,26-27 354,48-33-1401,0 1 1,1-1-1,-1 0 0,0 1 0,0-1 0,0 0 0,0 1 1,1-1-1,-1 0 0,0 0 0,0 0 0,0 0 1,0 1-1,-1-2 0,2 1-17,-1 0-1,1 0 1,0 0 0,-1 0 0,1 0-1,0-1 1,-1 1 0,1 0 0,0 0-1,0-1 1,-1 1 0,1 0 0,0 0-1,0-1 1,0 1 0,-1 0 0,1 0-1,0-1 1,0 1 0,0 0 0,0-1-1,0 1 1,-1 0 0,1-1 0,0-2 22,0 0 1,0 1-1,0-1 0,0 1 1,1-1-1,-1 0 1,1 1-1,0-4 1,8-19-32,2 0 0,0 0 0,1 1 0,2 0 0,0 1 0,30-37 0,123-116-430,-73 81 215,-37 35 37,150-170-1167,-186 200 1002,-21 29 328,0 1 1,0-1-1,1 1 1,-1 0-1,0-1 0,0 1 1,0-1-1,0 1 1,0-1-1,1 1 0,-1-1 1,0 1-1,0-1 0,0 1 1,0-1-1,0 1 1,-1-1-1,1 1 0,0-1 1,-7-1-71,-14 9-7,-196 128 1027,177-109-486,-45 33 328,-121 77 1818,182-124-1941,17-11-426,6-3-68,7-8 60,-4 8-194,29-40 199,34-41-59,256-252-309,-319 333 133,59-62-690,93-126 0,-153 189 667,0 0 0,0 0 0,-1 0 1,1 0-1,0 0 0,0 0 0,-1-1 0,1 1 1,-1 0-1,1 0 0,-1 0 0,1-1 0,-1 1 1,0 0-1,0-1 0,1 1 0,-1 0 1,0-1-1,0 1 0,-1-2 0,1 2 18,0 1 0,-1 0 0,1 0 0,0-1 0,-1 1 0,1 0-1,0 0 1,-1-1 0,1 1 0,-1 0 0,1 0 0,0 0 0,-1 0 0,1-1 0,-1 1 0,1 0 0,-1 0 0,1 0-1,0 0 1,-1 0 0,1 0 0,-1 0 0,-19 5 0,-24 13 316,2 2 0,0 1 0,-57 39 0,-103 98 1388,174-130-1278,23-23-322,0 1 1,-1-1-1,0 1 0,0-2 1,0 1-1,0-1 1,-8 4-1,14-8-90,0 1-1,-1-1 1,1 0-1,0 0 1,0 0-1,0 0 1,-1 1-1,1-1 1,0 0-1,0 0 1,-1 0-1,1 0 1,0 0-1,0 0 1,-1 0-1,1 0 1,0 0 0,0 0-1,-1 0 1,1 0-1,0 0 1,0 0-1,-1 0 1,1 0-1,0 0 1,0 0-1,-1 0 1,1-1-1,0 1 1,0 0-1,-1 0 1,1 0-1,0 0 1,0 0 0,0-1-1,-1 1 1,3-10 88,10-12-78,25-23-225,1 0 0,54-47 0,32-35-610,-108 109 602,-6 7-61,-1 1-1,0-1 1,-1 0 0,0-1 0,-1 0-1,12-25 1,-19 37 266,0 0 1,0 0-1,0 0 1,0 0-1,0 0 0,0-1 1,0 1-1,0 0 1,0 0-1,0 0 0,0 0 1,0 0-1,0 0 0,0 0 1,0 0-1,0 0 1,0 0-1,0 0 0,0 0 1,0-1-1,0 1 0,0 0 1,0 0-1,0 0 1,0 0-1,0 0 0,0 0 1,0 0-1,0 0 0,0 0 1,-1 0-1,1 0 1,0 0-1,0 0 0,0 0 1,0 0-1,0 0 0,0 0 1,0 0-1,0 0 1,0 0-1,0 0 0,0 0 1,0-1-1,-1 1 0,1 0 1,0 1-1,0-1 1,0 0-1,0 0 0,0 0 1,0 0-1,0 0 0,0 0 1,0 0-1,0 0 1,0 0-1,0 0 0,-1 0 1,1 0-1,0 0 0,-9 4-247,-9 6 92,-25 23 204,1 1-1,2 3 0,-37 42 0,-97 132 1464,141-169-1081,20-25-219,7-9-97,0 0 1,0 0-1,-11 9 1,17-17-102,0 0 0,0 0 0,0 0 0,0 0 0,0 0 0,0 0 0,0 1 0,0-1-1,0 0 1,-1 0 0,1 0 0,0 0 0,0 0 0,0 0 0,0 0 0,0 0 0,0 0 0,0 0 0,0 0 0,0 0 0,-1 0 0,1 0 0,0 0 0,0 0 0,0 0 0,0 0 0,0 0 0,0 0 0,0 0 0,0 0 0,-1 0 0,1 0 0,0 0 0,0 0 0,0 0 0,0 0 0,0 0 0,0 0 0,0 0 0,0 0 0,-1 0 0,1 0 0,0 0 0,0-1 0,0 1-1,0 0 1,0 0 0,0 0 0,0 0 0,0 0 0,0 0 0,0 0 0,0 0 0,0 0 0,0 0 0,0-1 0,0 1 0,1-8 102,17-20-93,26-31 0,-27 37-5,2 2 1,0 0 0,26-19-1,71-47 115,-18 14-231,-44 27 1,-28 23-24,0 0 0,1 2 1,42-23-1,-64 42-140,-4 2 128,-8 9-29,-6 4 34,0-1-1,0 0 1,-19 12-1,-18 17-65,5 3 287,-74 95-1,-27 65 410,56-75-144,80-115-273,1-2-5,0 0 1,-1-1-1,-23 22 1,53-75-357,22-34-669,3 2-1,3 2 1,101-113 0,-136 170 794,-7 8 116,0 0 0,-1-1 0,0 0 0,0 0 0,0 0 0,-1 0 0,4-8 0,-8 14 43,0 1 0,1 0 0,-1 0 0,0 0 1,0-1-1,0 1 0,0 0 0,0 0 0,0 0 0,0-1 0,0 1 0,0 0 0,0 0 0,0 0 0,0-1 0,0 1 0,0 0 0,0 0 0,0-1 0,0 1 0,0 0 1,0 0-1,0 0 0,0-1 0,0 1 0,0 0 0,0 0 0,0 0 0,0-1 0,-1 1 0,1 0 0,0 0 0,0 0 0,0-1 0,-8 3 30,-12 11 230,19-12-250,-17 13 124,0 2 0,1 0 0,-25 30 1,-38 61 328,3-3 91,24-38-155,-55 62 1274,108-127-1654,0-1 0,0 0 0,-1 1 0,1-1 0,0 0-1,0 1 1,-1-1 0,1 0 0,0 1 0,-1-1 0,1 0 0,0 0 0,-1 0 0,1 1-1,-1-1 1,1 0 0,0 0 0,-1 0 0,1 0 0,-1 0 0,1 0 0,-1 1-1,1-2-5,0 1-1,-1-1 0,1 1 1,0-1-1,0 1 0,0-1 1,0 1-1,0-1 0,0 1 1,0-1-1,0 1 0,0-1 1,0 1-1,0-1 0,1 1 1,-1-1-1,0 1 0,0-1 1,0 1-1,1-1 0,13-31 20,26-44 1,-25 49-59,44-70 9,113-144-1,-99 149-610,93-158 0,-165 248 598,0 0 0,0 0 0,0 0 0,0 0 0,0 0 0,-1 0 0,1 0-1,-1-1 1,1 1 0,-1-2 0,0 3 32,0 1-1,0 0 1,0 0 0,0 0-1,0 0 1,0-1 0,0 1-1,0 0 1,0 0 0,0 0 0,0 0-1,0 0 1,-1-1 0,1 1-1,0 0 1,0 0 0,0 0-1,0 0 1,0 0 0,0 0-1,0 0 1,-1-1 0,1 1-1,0 0 1,0 0 0,0 0-1,0 0 1,-1 0 0,1 0-1,0 0 1,0 0 0,0 0 0,0 0-1,0 0 1,-1 0 0,1 0-1,0 0 1,0 0 0,0 0-1,-1 0 1,-12 8 94,-150 139 1055,103-88-185,-97 71 1,102-91-254,54-39-695,-1 1 0,1 0 0,0 0 1,0 0-1,-1-1 0,1 1 0,0 0 0,-1-1 0,1 1 0,0-1 0,-1 0 0,1 0 1,-1 1-1,1-1 0,-1 0 0,-1 0 0,2 0-14,1 0 0,0 0-1,0 0 1,0 0 0,0 0 0,-1 0-1,1 0 1,0 0 0,0-1 0,0 1-1,0 0 1,0 0 0,0 0 0,-1 0-1,1 0 1,0 0 0,0 0 0,0 0-1,0 0 1,0-1 0,0 1 0,0 0 0,-1 0-1,1 0 1,0 0 0,0 0 0,0 0-1,0-1 1,0 1 0,0 0 0,0 0-1,0 0 1,0 0 0,0 0 0,0-1-1,0 1 1,0 0 0,0 0 0,0 0-1,0 0 1,0-1 0,0 1 0,0 0-1,0 0 1,0 0 0,0 0 0,0-1 0,6-7-59,-3 4 12,22-29-216,-6 7 168,24-24-1,67-70-29,68-68-219,97-76-531,-259 247 689,-16 17 184,0 0 0,0 0 0,0 0 0,0 0 0,0 0 0,-1 0 0,1 0 0,0 0 0,0 0 0,0 0 0,0 1 0,0-1 0,0 0 0,0 0 0,0-1 0,-1 1 0,1 0 0,0 0 0,0 0 0,0 0 0,0 0 0,0 0 0,0 0 1,0 0-1,-1 0 0,1 0 0,0 0 0,0 0 0,0 0 0,0 0 0,0 0 0,0 0 0,0 0 0,0-1 0,0 1 0,0 0 0,0 0 0,0 0 0,0 0 0,-1 0 0,1 0 0,0 0 0,0 0 0,0-1 0,0 1 0,0 0 0,0 0 0,0 0 0,0 0 0,0 0 0,0 0 0,0 0 0,0-1 0,0 1 0,0 0 1,0 0-1,1 0 0,-1 0 0,0 0 0,0 0 0,0 0 0,0 0 0,0 0 0,0-1 0,-5 3-24,0 0 0,0 0-1,0 0 1,1 1 0,-1 0 0,1 0 0,-6 5 0,-4 1 0,-255 218 287,268-226-261,-88 85 227,-38 33 608,110-104-672,10-9-75,1 0 0,-13 8-1,12-12-104,5-6-10,7-10-30,3-2-10,18-28 0,-17 31 57,31-46-33,3 3 1,2 1-1,85-79 0,-45 51-280,-3-5-1,84-116 1,-165 203 305,0 0 0,0 0 1,-1 0-1,1 0 1,-1 0-1,1 0 0,-1 1 1,1-1-1,-1 0 0,1-1 1,-1 1-1,0 0 0,1-2 1,-1 3 13,-1 0 0,1 0 0,0 0 0,0-1 0,0 1 0,-1 0 0,1 0 0,0 0 1,0 0-1,-1-1 0,1 1 0,0 0 0,0 0 0,-1 0 0,1 0 0,0 0 0,0 0 0,-1 0 1,1 0-1,0 0 0,0 0 0,-1 0 0,1 0 0,0 0 0,0 0 0,-1 0 0,1 0 1,0 0-1,-1 0 0,1 0 0,0 1 0,0-1 0,-1 0 0,-5 2 4,0 1 1,1 0-1,-11 6 0,-115 77 86,-163 119 719,110-63 379,182-140-1182,0-1 1,1 0 0,-1 0-1,1 0 1,-1 0-1,0 0 1,0 0 0,0-1-1,-2 2 1,4-2-4,0 0 0,0 0-1,0 0 1,-1 0 0,1 0 0,0 0 0,0 0 0,0 0 0,0 0 0,0 0 0,0-1 0,-1 1-1,1 0 1,0 0 0,0 0 0,0 0 0,0 0 0,0 0 0,0 0 0,0 0 0,-1 0 0,1 0-1,0-1 1,0 1 0,0 0 0,0 0 0,0 0 0,0 0 0,0 0 0,0 0 0,0 0 0,0-1 0,0 1-1,0 0 1,0 0 0,0 0 0,0 0 0,0 0 0,0 0 0,0-1 0,4-11-18,5-4 3,1 0-1,0 1 0,1 0 0,1 0 0,21-19 0,76-60-185,-63 57 217,-17 13-57,69-57-379,103-111-1,-198 188 388,12-13-72,-14 16 98,-1 0-1,1 0 1,0 1 0,-1-1 0,1 0 0,-1 0-1,0 0 1,1 0 0,-1 1 0,0-1 0,0 0-1,1 0 1,-1 0 0,0 0 0,0 0-1,0 0 1,0-1 0,0 2 2,0-1-1,-1 1 1,1 0-1,0 0 1,0-1-1,0 1 1,-1 0-1,1 0 1,0-1-1,0 1 1,-1 0-1,1 0 1,0 0-1,-1 0 1,1 0 0,0-1-1,-1 1 1,1 0-1,0 0 1,-1 0-1,1 0 1,0 0-1,0 0 1,-1 0-1,1 0 1,0 0-1,-1 0 1,1 0-1,0 0 1,-1 0-1,1 0 1,0 1 0,-1-1-1,1 0 1,0 0-1,-1 0 1,1 0-1,0 0 1,0 1-1,-1-1 1,-16 10-160,16-9 144,-133 88-633,-104 75 984,100-67 791,100-71-586,38-26-532,0 0 1,0 0 0,0 0 0,0 0-1,0 0 1,0-1 0,0 1 0,0 0-1,0 0 1,0 0 0,0 0 0,0 0-1,0 0 1,0 0 0,0 0-1,0 0 1,0 0 0,0 0 0,0 0-1,0 0 1,0 0 0,0 0 0,0-1-1,0 1 1,0 0 0,0 0 0,0 0-1,0 0 1,0 0 0,0 0-1,0 0 1,0 0 0,-1 0 0,1 0-1,0 0 1,0 0 0,0 0 0,0 0-1,0 0 1,0 0 0,0 0 0,0 0-1,0 0 1,0 0 0,0 0 0,0 0-1,0 0 1,0 0 0,0 0-1,0 0 1,-1 0 0,1 0 0,0 0-1,0 0 1,0 0 0,0 0 0,0 0-1,0 0 1,0 0 0,0 0 0,0 0-1,5-9 64,11-10-13,73-57 66,43-42-68,69-92 107,-83 84-348,-108 115 164,-5 6-17,0 1 1,-1-1-1,1 0 0,-1 0 1,0-1-1,-1 1 0,4-8 0,-7 13 36,1-1-1,-1 1 1,0-1 0,0 1-1,0 0 1,1-1-1,-1 1 1,0-1-1,0 1 1,0 0-1,0-1 1,0 1-1,0-1 1,0 1 0,0-1-1,0 1 1,0-1-1,0 1 1,0 0-1,0-1 1,0 1-1,0-1 1,-1 1-1,1-1 1,0 1-1,0 0 1,-1-1 0,1 0-1,-1 1-8,0 0-1,0 0 1,1 0-1,-1-1 1,0 1-1,0 0 1,0 0-1,0 0 1,0 0-1,1 0 1,-1 0-1,0 1 1,0-1-1,0 0 1,-1 1-1,-11 3-28,1 1 0,-1 1-1,1 0 1,0 1 0,-16 12-1,-154 114-137,112-80 132,66-50 48,-183 135 28,-8-13 571,179-117-599,26-18-95,1-1 39,64-62 28,179-158-162,-125 134 34,160-137-1244,-267 214 1257,-11 10 11,17-18 0,-23 19 60,-5 9 73,0 0 0,0-1 0,0 1 0,0 0 0,0 0 0,0 0 0,0 0 0,0 0 0,0 0 0,0 0 0,0 0 0,0 0 0,0-1 0,-1 1 0,1 0 0,0 0 0,0 0 0,0 0 0,0 0 1,0 0-1,0 0 0,0 0 0,0 0 0,0 0 0,0 0 0,0 0 0,0 0 0,-1 0 0,1-1 0,0 1 0,0 0 0,0 0 0,0 0 0,0 0 0,0 0 0,0 0 0,0 0 0,0 0 0,-1 0 0,1 0 0,0 0 0,0 0 0,0 0 0,0 0 0,0 1 0,-20 5-118,9-1 150,-480 177 3052,484-179-3024,2-1-16,0 0 0,0 0 0,0 0 0,0 0 0,0-1 0,-10 1 0,15-2-40,0 1 0,-1-1 0,1 0 0,0 0 0,0 0 0,0 0-1,-1 0 1,1 0 0,0 0 0,0 0 0,-1 0 0,1 0 0,0 0 0,0 0-1,-1 0 1,1 0 0,0 0 0,0 0 0,-1 0 0,1 0 0,0-1-1,0 1 1,-1 0 0,1 0 0,0 0 0,0 0 0,0 0 0,-1-1 0,1 1-1,0 0 1,0 0 0,0 0 0,0 0 0,0-1 0,-1 1 0,1 0-1,0 0 1,0-1 0,0 1 0,0 0 0,0 0 0,0-1 0,0 1 0,0 0-1,0 0 1,0-1 0,0 1 0,0 0 0,0-1 0,8-10 43,6-2-52,0 1 1,1 1-1,31-19 0,-11 8 18,253-181 37,-282 198-39,81-70-2039,-84 73 1599,-1-1 0,1 1-1,-1-1 1,1 0 0,2-5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2:35.613"/>
    </inkml:context>
    <inkml:brush xml:id="br0">
      <inkml:brushProperty name="width" value="0.1" units="cm"/>
      <inkml:brushProperty name="height" value="0.1" units="cm"/>
      <inkml:brushProperty name="color" value="#66CC00"/>
    </inkml:brush>
  </inkml:definitions>
  <inkml:trace contextRef="#ctx0" brushRef="#br0">1131 678 7456,'-4'-9'2263,"3"9"-2068,1-1 0,-1 0-1,1 0 1,-1 1 0,1-1 0,-1 0 0,1 0 0,0 0 0,0 1 0,-1-1 0,1 0-1,0 0 1,0 0 0,0 0 0,0-1 0,-29 50 2680,-6-6-2289,-1-1 0,-2-2 0,-58 46 0,-141 85 461,231-167-1023,-3 4-18,0-1 1,0-1-1,-1 0 0,0 0 1,0-1-1,0 0 1,-12 3-1,21-7-13,0 1 1,1-1-1,-1 0 0,0 0 1,0 0-1,0 1 0,0-1 0,0 0 1,0 0-1,1 0 0,-1-1 1,0 1-1,0 0 0,0 0 0,0 0 1,0-1-1,1 1 0,-1 0 1,0-1-1,-1 0 0,2 1 4,-1-1 0,1 0 0,0 1 0,0-1 0,0 1 0,0-1 0,0 1 0,0-1 0,0 1 0,0-1 0,0 0 0,0 1 0,0-1 0,0 1 0,1-1 0,-1 1 0,0-1 0,0 1 0,0-1 0,1 1 0,-1-1 0,0 1 0,1-1 0,3-5-47,1 0 0,0 0 1,6-5-1,-10 10 30,26-28-149,-11 12 142,30-26-1,-18 19-727,46-51 1,-58 57 690,-14 17 43,-1 0 42,0-1-1,1 1 0,-1 0 1,0-1-1,0 1 1,0-1-1,0 1 0,0-1 1,0 0-1,0 1 0,0-3 1,-1 4-12,-1 0 0,1-1 0,0 1 1,0 0-1,-1 0 0,1 0 0,0 0 1,0 0-1,-1 0 0,1 0 0,0 0 1,-1-1-1,1 1 0,0 0 0,0 0 0,-1 0 1,1 0-1,0 0 0,-1 1 0,1-1 1,0 0-1,0 0 0,-1 0 0,1 0 0,0 0 1,0 0-1,-1 0 0,1 0 0,0 1 1,0-1-1,-1 0 0,1 0 0,0 0 1,0 1-1,-15 7 106,13-7-84,-64 41 209,1 3 0,-95 87 0,152-125-339,1 0-1,-1-1 0,0 0 1,0-1-1,-14 7 1,24-17 93,0 1-1,1-1 1,-1 1 0,1-1 0,5-5-1,5-7-93,2 1-1,0 1 0,1 0 0,25-18 0,78-45-63,-85 56 22,9-4-63,88-63-427,-87 53 352,-1-1 1,49-59 0,-81 79 268,-11 17 11,0 0 0,0 0 0,0-1 0,0 1 0,0 0 0,0 0 0,0 0 0,0 0 0,0 0 0,0 0 0,1 0 0,-1-1 0,0 1 0,0 0 0,0 0 0,0 0 0,0 0 0,-1 0 0,1 0 0,0-1 0,0 1 0,0 0 1,0 0-1,0 0 0,0 0 0,0 0 0,0 0 0,0 0 0,0 0 0,0-1 0,0 1 0,0 0 0,0 0 0,0 0 0,-1 0 0,1 0 0,0 0 0,0 0 0,0 0 0,-10 3 0,-79 61 195,17-11-81,-32 12 278,-72 51-133,57-18 280,-70 50-268,184-144-293,-1 0-22,0 0-1,0 0 0,0-1 1,-7 3-1,13-6 37,-1 1 0,1-1 1,0 0-1,-1 0 0,1 0 1,0 1-1,0-1 0,-1 0 0,1 0 1,0 0-1,-1 0 0,1 0 1,0 0-1,-1 0 0,1 1 1,0-1-1,-1 0 0,1 0 0,0 0 1,-1 0-1,1-1 0,0 1 1,-1 0-1,1 0 0,0 0 1,-1 0-1,1 0 0,0 0 0,-1 0 1,1-1-1,0 1 0,0 0 1,-1 0-1,1 0 0,0-1 1,0 1-1,-1 0 0,1 0 0,0-1 1,0 1-1,0 0 0,-1-1 1,1 1-1,0 0 0,0 0 0,0-1 1,0 1-1,0 0 0,0-1 1,0 1-1,0 0 0,0-1 1,-1 1-1,1 0 0,1-1 0,-1 1 1,0 0-1,0-1 0,0 1 1,0-1-1,8-20-327,6-2 198,1 1 1,1 1 0,1 1-1,28-27 1,-9 15 45,63-43 0,265-186-277,-351 252 338,-6 5-29,-1-1 0,1 0 0,-1-1 0,1 1 0,-2-1 0,1 0 0,5-8 0,-11 14 57,0 0 0,0 0-1,0 0 1,0 0 0,0 0-1,0 0 1,0-1 0,1 1-1,-1 0 1,0 0 0,0 0 0,0 0-1,0 0 1,0 0 0,0 0-1,0-1 1,0 1 0,0 0-1,0 0 1,0 0 0,0 0-1,0 0 1,0 0 0,0-1-1,0 1 1,0 0 0,0 0 0,0 0-1,0 0 1,0 0 0,0 0-1,0-1 1,0 1 0,-1 0-1,1 0 1,0 0 0,0 0-1,0 0 1,0 0 0,0 0 0,0 0-1,0-1 1,0 1 0,0 0-1,-1 0 1,1 0 0,-8 0 24,-9 5 160,-100 67 163,32-18-172,13-9 109,-111 91 1,64-33-88,-90 72-235,177-154-280,31-20 307,1-1 0,0 0 1,-1 1-1,1-1 1,-1 0-1,1 1 0,0-1 1,-1 0-1,1 1 1,-1-1-1,1 0 0,-1 0 1,1 0-1,-1 0 1,0 0-1,1 1 0,-1-1 1,1 0-1,-1 0 1,1 0-1,-1 0 0,1 0 1,-1-1-1,0 1 1,9-12-335,37-42 51,92-83 0,66-31 568,54-32 214,-232 181-481,33-33 0,-48 39 44,-8 8-13,-5 5 18,-15 10-94,1 1 1,-18 14-1,-4 3 58,-219 152 403,184-127-106,-50 36 607,121-86-888,-1 0 10,1 1 0,-1-2 0,0 1 0,0 0 0,-1-1-1,-5 3 1,7-6-20,6-4-66,6-6-94,117-99-47,-76 69 99,33-28 81,20-15 79,99-104 1,-188 171-94,-14 17 16,0 0 0,0 0 0,0 0 0,0 0 0,0-1 0,0 1 0,0 0 0,0 0 0,0 0 0,0 0 0,0-1 0,0 1 0,0 0 0,0 0 0,0 0 0,0 0 0,0 0 0,0-1 0,0 1 0,0 0 0,0 0 0,0 0 0,0 0 0,-1 0 0,1-1 0,0 1 0,0 0 0,0 0-1,0 0 1,0 0 0,0 0 0,0 0 0,0 0 0,-1 0 0,1-1 0,0 1 0,0 0 0,0 0 0,0 0 0,0 0 0,-1 0 0,1 0 0,0 0 0,0 0 0,0 0 0,0 0 0,0 0 0,-1 0 0,1 0 0,0 0 0,0 0 0,0 0 0,0 0 0,-1 0 0,1 0 0,0 0-1,0 0 1,0 1 0,0-1 0,0 0 0,0 0 0,-1 0 0,1 0 0,0 0 0,0 0 0,0 0 0,-10 4 1,0 0-1,1 1 1,0 0 0,-12 7-1,2 0 19,-142 97 213,69-44 29,38-28-80,-91 60 994,135-93-970,10-4-201,0 0-1,0 0 1,0 0 0,0 0-1,-1 0 1,1 0 0,0 0-1,0 0 1,0 0 0,0 0-1,0 0 1,0 0 0,0 0-1,0 0 1,0 0 0,0 0-1,0 0 1,0 0 0,-1 0-1,1 0 1,0 0 0,0 0-1,0 0 1,0 0 0,0 0-1,0 0 1,0 0 0,0 0-1,0 0 1,0-1 0,0 1-1,0 0 1,0 0 0,0 0-1,0 0 1,0 0 0,0 0-1,0 0 1,0 0 0,0 0-1,0 0 1,0 0 0,0-1 0,0 1-1,0 0 1,0 0 0,0 0-1,0 0 1,0 0 0,0 0-1,8-16-54,71-82-743,108-105-1,-117 130 323,-62 65 420,0 1-15,0-1-1,-1-1 0,0 1 1,-1-1-1,0 0 1,7-13-1,-13 21 64,1 0 1,-1 0-1,1 0 0,-1 0 1,0 0-1,0-1 0,1 1 1,-1 0-1,0 0 0,0 0 0,0 0 1,0-1-1,0 1 0,0 0 1,-1-1-1,1 1 2,-1 0 0,1 1 0,0-1 0,-1 1 0,1-1 0,0 1-1,-1-1 1,1 1 0,-1-1 0,1 1 0,-1 0 0,1-1 0,-1 1 0,1 0 0,-1-1 0,1 1 0,-1 0 0,0 0 0,1-1 0,-2 1 0,-1 0-20,-1-1 0,1 1 0,-1 0 0,1 0 0,0 1 1,-1-1-1,1 1 0,0 0 0,-6 1 0,-10 5-19,1 1 0,0 1 1,-30 19-1,-50 42 219,75-52-80,-198 136 1343,155-110-352,81-62-891,24-17-65,34-32-493,-27 20 52,98-109-924,-140 151 1178,0 1 0,0-1-1,-1 0 1,1 0-1,-1 0 1,-1 0-1,1 0 1,-1-1-1,3-7 1,-5 13 50,0-1-1,0 1 1,0-1 0,0 0 0,0 1 0,0-1 0,0 1-1,0-1 1,0 0 0,0 1 0,0-1 0,0 1-1,-1-1 1,1 1 0,0-1 0,0 0 0,-1 1 0,1-1-1,0 1 1,-1-1 0,1 1 0,0-1 0,-1 1-1,1 0 1,-1-1 0,1 1 0,-1-1 0,1 1-1,-1 0 1,1-1 0,-1 1 0,1 0 0,-1 0 0,1-1-1,-1 1 1,1 0 0,-1 0 0,0 0 0,1 0-1,-1 0 1,1 0 0,-1 0 0,0 0 0,1 0 0,-1 0-1,1 0 1,-2 0 0,-3 1-8,0 0-1,1 0 1,-1 0 0,-6 3 0,11-4 13,-32 15 200,0 0 1,1 3-1,-33 23 0,40-25-68,-172 120 2402,188-130-2050,20-16-344,38-32-78,-2 2-658,-1-3-1,60-69 0,-102 106 468,14-18-433,-19 23 521,1 0 1,0 0-1,-1 0 0,1 0 1,-1 0-1,1 0 0,-1 0 1,0 0-1,1 0 0,-1-1 1,0 1-1,0 0 0,0 0 1,0 0-1,0 0 0,0-1 1,0 1-1,0 0 0,-1-2 1,1 2 22,-1 1 0,1-1-1,-1 1 1,1-1 0,-1 1 0,1-1 0,-1 1 0,0-1 0,1 1 0,-1 0-1,0-1 1,1 1 0,-1 0 0,0-1 0,0 1 0,1 0 0,-1 0 0,0 0 0,0 0-1,1 0 1,-1 0 0,0 0 0,0 0 0,-1 0 0,-21 5-79,18-4 60,-11 4 98,-31 13-1,-2 0 731,36-13-525,8-4-47,1 1 0,-1-1 0,0 1-1,0-2 1,0 1 0,-5 0-1,10-1-203,-1 0-1,1 0 0,0 0 1,-1 0-1,1 0 0,0 0 1,0 0-1,-1 0 0,1 0 1,0 0-1,-1 0 0,1 0 1,0 0-1,-1 0 0,1 0 1,0 0-1,-1-1 0,1 1 1,0 0-1,0 0 0,-1 0 1,1 0-1,0-1 0,0 1 1,-1 0-1,1 0 0,0-1 1,0 1-1,0 0 0,0 0 1,-1-1-1,1 0 0,5-9 213,16-12-78,-20 21-134,26-23 80,-1 1-628,0-2 0,31-37 0,-55 59 412,0 1 0,-1 0 0,1-1 0,-1 1 0,1-1 0,-1 1-1,0-1 1,0 0 0,0 0 0,-1 1 0,1-1 0,-1 0 0,1-6 0,-1 9 97,0 0 1,0 0 0,0 0 0,0-1-1,0 1 1,0 0 0,0 0 0,0 0-1,0-1 1,0 1 0,0 0 0,-1 0 0,1 0-1,0-1 1,0 1 0,0 0 0,0 0-1,0 0 1,0 0 0,-1-1 0,1 1 0,0 0-1,0 0 1,0 0 0,0 0 0,-1 0-1,1 0 1,0-1 0,0 1 0,0 0 0,-1 0-1,1 0 1,0 0 0,0 0 0,0 0-1,-1 0 1,1 0 0,-12 2-668,-12 11-2487,24-13 3080,0 0-1,-1 0 1,1 0 0,0 1 0,-1-1 0,1 0 0,0 1 0,0-1 0,-1 0 0,1 1 0,0-1 0,0 0 0,-1 1-1,1-1 1,0 1 0,0-1 0,0 0 0,0 1 0,0-1 0,0 1 0,0-1 0,-1 1 0,5 11-4702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6:23.341"/>
    </inkml:context>
    <inkml:brush xml:id="br0">
      <inkml:brushProperty name="width" value="0.1" units="cm"/>
      <inkml:brushProperty name="height" value="0.1" units="cm"/>
      <inkml:brushProperty name="color" value="#66CC00"/>
    </inkml:brush>
  </inkml:definitions>
  <inkml:trace contextRef="#ctx0" brushRef="#br0">16 111 7456,'-10'2'6562,"10"-2"-6357,-6 5 471,6-5-652,0 0 0,0 0-1,0 0 1,0 0 0,0 0 0,0 0-1,0 0 1,0 0 0,0 0 0,0 0-1,0 0 1,0 1 0,0-1-1,0 0 1,0 0 0,0 0 0,0 0-1,0 0 1,0 0 0,0 0 0,0 0-1,1 1 286,-1-1-286,0 0 1,0 0 0,0 0 0,0 0-1,0 0 1,0 0 0,0 0 0,0 0-1,0 0 1,0 0 0,0 0 0,1 0-1,-1 0 1,0 0 0,0 0-1,0 0 1,0 0 0,0 0 0,0 0-1,0 0 1,0 0 0,0 0 0,0 0-1,0 0 1,0 0 0,0 0-1,1 0 1,21 5 771,314-5 442,-328 1-1188,0 0-1,0 0 0,10 3 1,-12-3 47,0 1-1,-1-1 1,1 0 0,0 0 0,-1-1 0,1 0-1,0 0 1,9-1 0,-1-3 212,-11 3-241,0 0 0,0 0 1,0 0-1,0 1 0,0-1 1,0 1-1,1 0 1,-1 0-1,4 0 0,-5 0-36,0 1 0,1-1-1,-1 0 1,0 0 0,0 0-1,0-1 1,1 1-1,-1 0 1,3-2 0,-3 2-19,0-1 0,0 1 0,0-1 0,0 1 1,-1 0-1,1 0 0,0 0 0,4 0 0,6 2 85,0-1 1,0 0-1,23-3 0,-6 1 5,-7 1-19,0-2 0,0 0 1,0-2-1,23-6 0,-40 9-102,0 0 0,0 1 0,0 0 0,0 0 0,8 1 0,-8 0 38,0-1-1,0 0 0,0 0 0,-1 0 0,1 0 1,0-1-1,8-2 0,-4 1 69,-1 0 0,1 0-1,17 0 1,7-2-7,52-5 192,-49 7-292,-21 3 98,-12-1 31,-3 1 65,-6 1-188,1-1 0,0 1 0,-1-2 0,1 1 0,-10 0-1,-10 0-28,-180 26 81,93-12 95,74-10-221,-41-1 0,9-9 217,4 0-162,41 3-2,16 1 25,1 1 0,-16 0 1,14 1-47,0-1 0,0-1 0,-10-1 1,11 0 56,0 2-1,-1-1 1,1 1 0,-12 1 0,-29 0 40,36-1 9,13 0-51,1 0 1,0 0-1,0 0 0,0 0 1,0 0-1,0 0 1,-1 0-1,1 0 1,0 0-1,0 0 0,0 0 1,0 0-1,0 0 1,-1 0-1,1 0 1,0 0-1,0 0 1,0 0-1,0 0 0,0 0 1,-1 0-1,1 0 1,0 0-1,0 0 1,0 0-1,0-1 0,0 1 1,0 0-1,0 0 1,0 0-1,-1 0 1,1 0-1,0 0 1,0-1-1,0 1 0,0 0 1,0 0-1,0 0 1,0 0-1,0 0 1,0 0-1,0-1 0,0 1 1,0 0-1,0 0 1,0-1 5,0 1 0,0 0 1,0 0-1,0-1 0,0 1 1,0 0-1,0-1 0,0 1 1,-1 0-1,1 0 0,0-1 0,0 1 1,0 0-1,0 0 0,0-1 1,-1 1-1,1 0 0,0 0 1,0 0-1,0-1 0,-1 1 0,1 0 1,0 0-1,-1 0 0,-5-5-39,6 4 35,-1 0 0,1 1 0,-1-1 0,1 0 0,-1 1 0,0-1 0,1 1-1,-1-1 1,0 1 0,0-1 0,1 1 0,-1-1 0,0 1 0,0 0 0,0 0 0,0-1 0,1 1 0,-1 0-1,-2 0 1,14-5 51,1 1-1,-1 0 0,1 1 0,13-2 0,-3 3 16,38 3 1,-14 0 91,176-1-223,-170 6 117,39-13 49,-49 2-225,-35 4 130,1 0 1,0 1-1,0 0 1,13 1-1,1 1 15,0-1-1,33-2 1,-12-1 116,178 2 112,-159 4-100,289-4-1,-257 3 107,-27 3-331,-55-6 81,1 0 0,0 2 0,0-1 0,-1 2 0,1-1 0,-1 2 0,23 8 0,-29-10 21,0 0 0,0-1 0,0 0 0,0 0 0,0 0 0,0-1-1,0 0 1,12-2 0,5 1 9,87 1-74,-49 4-111,350-4 416,-403-1-238,0 0 1,0 0 0,0-1 0,14-5 0,0 1-51,21 0 367,-30 2-297,8 0 84,-14 6-91,-4-2-38,0 1-1,1 0 1,-1-1 0,1 0-1,-1 0 1,1 0-1,-1 0 1,5-1-1,6 0 56,-9 1-62,1-1 0,0 1 0,0-1 0,-1-1 0,7-1 0,10-3-16,-19 5 30,-3 1-8,1 0 0,-1-1 0,1 1 0,0 0 0,-1 0 0,1 0 0,0 0 0,0 0 0,-1 0 0,1 0 0,0 0 0,-1 0 0,1 0 0,0 0 0,-1 1 0,1-1 0,0 0 0,-1 0 0,1 1 0,0-1 0,-50 9-381,-29 0 406,0-4 0,-81-5 0,65-1-368,-158 1-818,242 0 1153,1 1 0,-16 4 0,-12 1 15,34-6 3,-147 9-10,118-8-27,17-1 35,0 1 1,0-2-1,-22-3 0,26 1-11,11 3 0,0 0 0,0 0 0,0 0 0,0 0 0,0 0 0,0 0 0,0 0 0,0 0 0,0 0 0,0 0 0,0 0 0,-1 0 0,1-1 0,0 1 0,0 0 0,0 0 0,0 0 0,0 0 0,0 0 0,0 0 0,0 0 0,0 0 0,0 0 0,0 0 0,0 0 0,0 0 0,0 0 0,0-1 0,0 1 0,0 0 0,0 0 0,0 0 0,0 0 0,0 0 0,0 0 0,0 0 0,0 0 0,0 0 0,0 0 0,0 0 0,0 0 0,0-1 0,0 1 0,0 0 0,0 0 0,0 0 0,0 0 0,0 0 0,0 0 0,1 0 0,-1 0 0,0 0 0,0 0 0,0 0 0,0 0 0,0 0 0,0 0 0,0 0 0,0 0 0,0 0 0,0 0 0,0 0 0,0 0 0,1 0 0,47-5-58,9-4-136,-37 7 141,29-7 1,2-3 137,-45 11-89,0 0-1,0 1 0,-1 0 1,1 0-1,0 0 1,8 2-1,-3-1 3,1 0 0,-1 0 1,0-1-1,14-1 0,5-1 113,-9 1-99,0-1 0,0-1 1,24-7-1,-29 6-8,0 0 0,0 2 1,0-1-1,0 2 0,32 1 0,-26 2-4,23-2 0,-25-1 0,36 5 0,-12 0 24,1-1-1,45-4 0,-24-1-13,-35-1-95,-25 2 90,0 0 1,-1 1-1,1-1 0,11 2 1,-9-1 30,0 0 0,-1 0 1,17-3-1,-17 2-31,-1 1 0,1-1 0,0 1 1,0 0-1,6 1 0,17 1-151,-23-2 193,1 0 0,-1 1 0,8 1 0,1 1-2,1-1 0,-1-1-1,32-2 1,-32 0-52,0 1 0,0 0 0,0 1 0,28 6 0,-24-2 16,0-1-1,1-1 1,-1 0-1,30-1 1,-33-2 170,28-4-1,-33 2-167,0 2 0,0-1 0,15 3 0,8-1-12,212-10 321,-158 4-128,15 4 26,-52 2-276,71-1 79,-55 6-31,-45-6 137,-13 1-118,-1-1 0,1 0 1,0 0-1,-1-1 0,0-1 0,14-3 1,-8 2-17,-1-1 1,1 2-1,-1 0 1,1 1-1,0 0 1,19 2-1,-12 0 94,42-5 0,-51 3-103,-1 0 0,25 2 1,-4 1 83,351-2 620,-291-10-795,-67 8-150,-21 1 289,1 0 0,0 1 1,0 0-1,7 1 0,3 0 51,33-1 0,-19-1-233,10-2-7,-27 2 113,0 0 1,20 1-1,103 1 19,-74-2 93,-15 6-121,-15-2 80,-26-2-18,1 0-1,0-1 0,0 0 0,0 0 0,0 0 0,0-1 1,-1 0-1,9-2 0,-9 2-33,-1 0 0,0 1 0,0 0 0,0 0 0,10 1-1,4 0-63,450-1 452,-462 1-410,0 0 1,1 0 0,-1 0 0,0 1-1,13 4 1,-14-5 41,0 0 1,0-1-1,0 1 0,1-1 0,10-2 0,-3 2 45,172 0 125,-151-3-280,-25 1 166,-1 1 1,1 1-1,10 0 1,19 2-31,46-2-1,-24-2 131,133 2 68,-156 9-609,56-9 486,-75-7-138,28 2-139,6 0 159,-44 4 76,1 0-1,16-4 1,-19 3-39,0 1 0,0-1 0,0 1 0,0 1 0,1 0 0,7 0 1,7 2-26,1-1 0,24-2 0,-5 0 184,103 1-468,-129 4 49,-14-4 246,0 1 0,0 0 1,0 0-1,0-1 0,0 0 1,0 1-1,3-1 1,4 1 86,1-1 1,17 5 0,-4-2-31,0-1-1,0-1 1,27-3-1,-3 1-15,-34 0-76,-1 0-1,21-4 1,-20 3 41,63-2-39,-68 3 39,-1 1 0,1-1-1,7 2 1,-8-1-5,-1 1 0,1-1-1,-1-1 1,1 1 0,6-3 0,40-5 67,-49 7-81,0 0 1,0 1-1,0 0 1,0 0-1,0 0 1,6 1-1,12 1-14,-12-2 48,0 0-1,0-1 0,0 0 1,0 0-1,0-1 0,11-3 1,-14 4-35,0 0 1,0 1 0,0 0 0,12 2 0,5-1-34,-14-1 12,0 0-1,0 1 1,0 0 0,0 1-1,-1 0 1,12 3 0,-12-1-35,-3-2 73,-1-1 0,0 1-1,0-1 1,1 0 0,-1 0-1,7 0 1,20 9 130,-24-8-278,-7-2 53,1 1 107,2 1 34,1-1 0,-1 0 0,1 0 0,-1 0-1,8 0 1,18 5-61,-26-5 8,1 0 0,-1 0 0,0 0 0,7 0 0,-8-1 9,0 0 0,0 0 0,0 1-1,-1-1 1,1 1 0,0 0 0,0 0-1,4 2 1,-1 0-55,-1-1 0,0 0 0,1 0 0,-1 0 0,8 1 0,-6-1 71,1 1 332,3 0-404,-9-3 48,0 1 0,1 0 0,-1 0 0,0 0 0,0 0 0,0 0 0,0 1 0,0-1 0,0 1 0,0-1 0,0 1-1,2 3 1,15 9-3,-11-9-59,-1-1-1,1 1 1,-1 1-1,-1 0 0,1 0 1,-1 0-1,0 0 1,0 1-1,9 15 1,7 5-80,-22-26 137,6 6-41,0 1-1,0 0 1,-1 0-1,6 11 1,-10-17 54,-1-1 0,1 1 0,0-1 0,-1 1 0,1 0 0,-1-1 0,1 1-1,-1 0 1,0-1 0,0 1 0,0 0 0,0-1 0,0 1 0,0 0 0,0-1 0,-1 1 0,1 0 0,-1-1 0,1 1 0,-1 0 0,1-1 0,-1 1 0,0-1 0,0 1 0,0-1 0,0 1 0,0-1-1,0 0 1,0 0 0,-1 1 0,0 0 0,-6 8-193,7-10 161,1 0 0,0 0 0,0 1 0,0-1 0,0 0 0,0 1 1,0-1-1,0 0 0,1 0 0,-1 1 0,0-1 0,0 0 0,0 0 1,0 1-1,0-1 0,0 0 0,0 0 0,1 1 0,-1-1 1,0 0-1,0 0 0,0 0 0,0 1 0,1-1 0,-1 0 0,0 0 1,3 2-450,1-1-1,-1 1 1,0-1 0,0 0 0,6 1 0,6 2-1597,-1 1 408</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2:38.748"/>
    </inkml:context>
    <inkml:brush xml:id="br0">
      <inkml:brushProperty name="width" value="0.1" units="cm"/>
      <inkml:brushProperty name="height" value="0.1" units="cm"/>
      <inkml:brushProperty name="color" value="#66CC00"/>
    </inkml:brush>
  </inkml:definitions>
  <inkml:trace contextRef="#ctx0" brushRef="#br0">283 2022 5632,'24'-35'1834,"-23"33"-1755,0 1 0,0-1 0,0 1 0,0 0 0,0-1-1,1 1 1,-1 0 0,2-1 0,112-85 2251,-93 67-575,-22 20-1723,0 0-1,0 0 1,0 0-1,-1 0 1,1 0-1,0 0 1,0 0-1,0 0 1,0 1-1,0-1 1,0 0 0,0 0-1,0-1 1,-1 1-1,1 0 1,0 0-1,0 0 1,0 0-1,0 0 1,0 0 0,0 0-1,0 0 1,0 0-1,-1 0 1,1 0-1,0 0 1,0 0-1,0 0 1,0 0-1,0 0 1,0 0 0,0 0-1,0-1 1,0 1-1,0 0 1,0 0-1,0 0 1,0 0-1,0 0 1,0 0 0,0 0-1,-1 0 1,1 0-1,0-1 1,0 1-1,0 0 1,0 0-1,0 0 1,0 0-1,0 0 1,0 0 0,0 0-1,1 0 1,-1-1-1,0 1 1,0 0-1,0 0 1,0 0-1,0 0 1,0 0 0,0 0-1,0 0 1,0 0-1,0-1 1,-8 2 397,-11 6 29,1 1 0,-19 11 0,7-4-168,-47 24 326,-36 16 592,110-53-1164,-1-1 0,1 1 1,-1-1-1,-7 1 0,11-2-41,-1 0 0,1 0 0,0 0 0,-1 0 0,1 0 0,0 0 0,-1 0 0,1 0 0,0 0 0,-1 0 0,1 0-1,0 0 1,-1-1 0,1 1 0,0 0 0,0 0 0,-1 0 0,1 0 0,0-1 0,-1 1 0,1 0 0,0 0 0,0-1 0,-1 1-2,1-1-1,0 0 1,0 1 0,0-1-1,0 1 1,0-1 0,0 1-1,0-1 1,0 0-1,0 1 1,0-1 0,0 1-1,0-1 1,0 1 0,1-1-1,-1 0 1,1 0 0,1-5-42,1 1 0,0 0 0,1 0 0,-1 0 0,1 0 0,0 0 0,5-4 0,4-5-127,49-52-445,99-82 1,-45 45 562,-108 96 65,-2 1 34,1 0 0,-1 0 0,-1 0 0,1-1 0,-1 0 0,4-7-1,-8 14-43,-1-1 0,0 1 0,0 0 0,1-1 0,-1 1 0,0 0 0,0-1 0,0 1 0,0 0 0,1-1 0,-1 1 0,0 0 0,0-1 0,0 1 0,0 0 0,0-1 0,0 1 0,0-1 0,0 1-1,0 0 1,0-1 0,0 1 0,0 0 0,-1-1 0,1 1 0,0 0 0,0-1 0,0 1 0,0 0 0,0-1 0,-1 1 0,1 0 0,-1-1 0,1 1 0,-1-1 0,0 1 0,0 0 0,0-1 0,0 1 0,0 0 0,0 0-1,0 0 1,0 0 0,0 0 0,0 0 0,0 0 0,-1 1 0,-6 0 9,1 2 0,-1-1 0,-11 6 0,-32 17 20,2 3 1,1 1 0,-54 44-1,76-51 17,-135 103 154,135-103-144,21-18-200,18-16-97,18-15-51,136-117-306,-91 86 254,-18 14-273,53-52 0,-85 67 419,-24 26 176,-1 1 0,1 0 0,-1-1 0,1 1 0,-1-1 0,0 0 0,1 1 0,-2-1 1,2-3-1,-2 6 10,0-1 0,0 1 0,0-1 1,0 1-1,0-1 0,0 1 1,0-1-1,0 1 0,0-1 1,0 1-1,-1-1 0,1 1 1,0-1-1,0 1 0,-1 0 0,1-1 1,0 1-1,0-1 0,-1 1 1,1 0-1,0-1 0,-1 1 1,1 0-1,-1-1 0,1 1 0,0 0 1,-1 0-1,1-1 0,-1 1 1,1 0-1,-1 0 0,1 0 1,-1 0-1,-1-1-12,-1 1 0,1-1-1,-1 1 1,1 0 0,0 0 0,-1 0 0,1 1 0,-3 0 0,-9 2-33,0 1 0,1 0 1,-1 1-1,-16 9 0,-53 33 90,79-45-31,-38 25 270,1 2-1,1 2 1,1 1-1,2 3 0,-52 61 1,74-77 0,13-15 74,7-8-297,10-9-118,204-176 115,-141 126-901,-57 47 358,-1-2 0,0-1 0,-2 0 1,27-34-1,-38 36-44,-6 17 516,-1-1 0,0 1 1,0-1-1,0 1 1,0 0-1,0-1 1,0 1-1,0-1 1,1 1-1,-1 0 1,0-1-1,0 1 1,0-1-1,-1 1 1,1-1-1,0 1 1,0 0-1,0-1 1,0 1-1,0-1 1,0 1-1,-1 0 1,1-1-1,0 1 1,0 0-1,0-1 0,-1 1 1,1 0-1,0-1 1,-1 1-1,1 0 1,0-1-1,-1 1 1,1 0-1,0 0 1,-1-1-1,-5 1-46,1 0-1,0 0 1,-1 1 0,1-1-1,0 1 1,-1 0-1,1 0 1,0 1 0,0 0-1,-6 3 1,-27 11 548,1 2 1,0 1 0,2 3-1,0 0 1,1 2 0,2 2-1,-40 40 1,57-48-78,65-60 1115,17-9-1123,36-28-133,43-51-1078,-121 106 282,-2-2-1,-1-1 1,29-45 0,-47 66 375,0-1 1,-1 1-1,0-1 1,0 0-1,0 0 1,-1 0-1,0 0 1,2-12 0,-4 19 129,0-1 0,0 1 0,0-1 0,0 0 1,0 1-1,-1-1 0,1 1 0,0-1 1,0 0-1,0 1 0,0-1 0,-1 1 0,1-1 1,0 1-1,-1-1 0,1 1 0,0-1 0,-1 1 1,1-1-1,-1 1 0,1 0 0,0-1 1,-1 1-1,1-1 0,-1 1 0,1 0 0,-1 0 1,0-1-1,1 1 0,-1 0 0,1 0 0,-1 0 1,1-1-1,-1 1 0,0 0 0,1 0 1,-1 0-1,1 0 0,-1 0 0,0 0 0,1 0 1,-1 0-1,1 1 0,-1-1 0,1 0 1,-1 0-1,0 0 0,0 1 0,-3 0-16,-1 1-1,0 0 0,1 0 1,-5 3-1,-15 11 393,2 0 1,0 2-1,1 1 0,1 0 1,-23 29-1,39-43-212,-3 2 120,1 0 0,0 0-1,0 1 1,1 0 0,0 0 0,1 0 0,-5 10 0,9-18-241,0 0 1,1 0 0,-1-1-1,0 1 1,0 0 0,0 0-1,0 0 1,0 0-1,0 0 1,0 0 0,0 0-1,1 0 1,-1 0-1,0 0 1,0 0 0,0 0-1,0 0 1,0 0 0,0 0-1,0 0 1,1 0-1,-1 1 1,0-1 0,0 0-1,0 0 1,0 0-1,0 0 1,0 0 0,0 0-1,0 0 1,0 0 0,0 0-1,1 0 1,-1 0-1,0 0 1,0 1 0,0-1-1,0 0 1,0 0-1,0 0 1,0 0 0,0 0-1,0 0 1,0 0 0,0 0-1,0 1 1,0-1-1,0 0 1,0 0 0,0 0-1,0 0 1,0 0-1,0 0 1,0 0 0,0 1-1,9-9 159,-7 6-91,14-13-243,-1 0 0,0-2-1,-1 0 1,0 0 0,15-29 0,-7 6-1028,26-66 1,-46 94 635,-2 12 544,0 0 0,0 1 0,0-1 0,0 0 1,0 0-1,0 0 0,-1 0 0,1 0 0,0 0 0,0 0 1,0 0-1,0 0 0,0 0 0,0 0 0,0 1 0,-1-1 1,1 0-1,0 0 0,0 0 0,0 0 0,0 0 0,0 0 1,0 0-1,-1 0 0,1 0 0,0 0 0,0 0 0,0 0 1,0 0-1,0 0 0,0 0 0,-1 0 0,1-1 0,0 1 1,0 0-1,0 0 0,0 0 0,0 0 0,0 0 0,0 0 1,0 0-1,-1 0 0,1 0 0,0 0 0,0 0 0,0-1 1,0 1-1,0 0 0,0 0 0,0 0 0,0 0 0,0 0 1,0 0-1,0 0 0,0-1 0,0 1 0,0 0 0,0 0 1,-16 18 438,-1 0 0,0-1 0,-37 27 0,39-37-178,10-5-117,6-4 10,51-51-307,-29 31-101,34-39 0,-38 39 154,-16 18 103,-6 6 0,-15 12 39,-86 68 346,67-55-325,-82 56 424,112-78-401,6-3-45,-1-1 0,0 0 1,0 1-1,0-1 0,0 0 0,0 0 0,0 0 0,0 0 0,0-1 0,-1 1 0,1 0 0,-3 0 1,3-2 43,4-1-12,22-20 137,-11 13-204,108-97-509,-70 60 284,-18 17-243,38-45 0,-69 72 423,0 0 1,-1 0 0,1 0 0,0 0 0,-1 0 0,1 0-1,-1 0 1,0 0 0,0-1 0,0 1 0,0 0 0,0-1 0,-1 1-1,2-6 1,-2 8 36,0 0-1,0-1 1,0 1 0,0 0-1,0 0 1,0-1 0,-1 1-1,1 0 1,0 0-1,0-1 1,0 1 0,0 0-1,0 0 1,0-1 0,-1 1-1,1 0 1,0 0-1,0 0 1,0-1 0,-1 1-1,1 0 1,0 0 0,0 0-1,-1 0 1,1 0-1,0-1 1,0 1 0,-1 0-1,1 0 1,0 0 0,0 0-1,-1 0 1,1 0-1,0 0 1,0 0 0,-1 0-1,-10 1-70,10 0 43,-10 1 111,0 1-1,1 0 1,-1 1-1,-15 8 1,-39 26 727,-8 3 862,67-40-1332,5-4-88,8-11 47,2 3-290,0 1 0,1-1 0,1 2 0,-1-1 0,20-12 0,-11 8-123,2-1-229,-1-1 1,0-2-1,21-24 0,-39 40 270,-1 0 1,1 0-1,-1 0 1,0 0-1,1 0 1,-1-1-1,0 1 1,1-5-1,-2 6 63,0 1-1,0-1 1,0 0-1,0 1 1,0-1-1,0 0 1,0 1-1,0-1 1,-1 0-1,1 1 1,0-1-1,0 1 1,-1-1-1,1 0 1,0 1-1,-1-1 1,1 1-1,0-1 1,-1 1-1,1-1 1,-1 1-1,1-1 1,-1 1-1,1-1 1,-1 1-1,1 0 1,-1-1-1,0 1 1,1 0-1,-1 0 1,1-1 0,-1 1-1,0 0 1,1 0-1,-1 0 1,0 0-1,1 0 1,-1 0-1,0 0 1,1 0-1,-2 0 1,-7 0 55,-1 0 0,0 1 0,1 0 1,-1 1-1,1 0 0,-1 0 0,-10 5 0,4-2 742,-24 5 0,28-10-117,15-4-229,23-9-106,-16 9-364,82-56-1091,-92 60 1128,1-1-17,-1 1 1,0 0-1,1-1 1,-1 1 0,1 0-1,-1-1 1,1 1 0,-1 0-1,0-1 1,1 1 0,-1-1-1,0 1 1,0 0 0,1-1-1,-1 1 1,0-1 0,0 1-1,1-1 1,-1 0 0,0 1 7,0-1 1,0 1-1,-1 0 0,1-1 1,0 1-1,0 0 1,0 0-1,0-1 1,-1 1-1,1 0 1,0 0-1,0-1 1,0 1-1,-1 0 1,1 0-1,0 0 1,0-1-1,-1 1 1,1 0-1,0 0 1,-1 0-1,1 0 1,-1-1-1,-2 1-27,0-1 1,0 0-1,-1 1 1,1-1-1,-5 1 1,-21 2 174,0 1 1,0 1-1,-31 9 0,-2 0 807,56-12-837,-20 3 381,25-3-435,0-1 0,0 0 0,0 0 1,0 0-1,0 0 0,0 0 0,0 0 0,0 0 0,0 0 0,0 0 1,0 0-1,0-1 0,-2 0 0,3 1-36,0-1 0,1 0 0,-1 0-1,0 0 1,1 0 0,-1 0 0,1 1 0,0-1 0,-1 0-1,1 0 1,-1 1 0,1-1 0,0 0 0,1 0-1,-2 1-1,9-8-112,1 0 1,16-9-1,4-3-161,-2 1-68,-7 4-39,-1 0 0,0 0 0,17-20 0,-36 34 339,0 0 0,1 0 0,-1-1 0,0 1 0,0 0 0,0-1 1,0 1-1,-1-1 0,1 1 0,0-1 0,-1 1 0,1-3 0,-1 4 20,0 0-1,0-1 0,0 1 0,0 0 0,0 0 0,0-1 1,-1 1-1,1 0 0,0 0 0,0 0 0,0-1 0,-1 1 1,1 0-1,0 0 0,0 0 0,-1 0 0,1-1 0,0 1 1,0 0-1,-1 0 0,1 0 0,0 0 0,-1 0 0,1 0 1,0 0-1,0 0 0,-1 0 0,1 0 0,0 0 0,-1 0 1,1 0-1,0 0 0,0 0 0,-1 0 0,1 0 0,0 0 1,0 0-1,-1 1 0,-5 0-12,-1 1 0,1 0 0,0 1 0,-8 3 1,-272 129 1643,276-130-1522,9-5-92,0 1 1,0 0-1,-1-1 1,1 1-1,0-1 0,0 0 1,-1 1-1,1-1 1,0 0-1,-1 0 0,1 1 1,0-1-1,-1 0 1,1 0-1,0-1 0,-3 1 1,4 0-14,-1 0 1,1-1-1,0 1 1,0 0-1,-1 0 1,1 0-1,0 0 1,0 0-1,-1 0 1,1-1-1,0 1 1,0 0-1,0 0 1,0 0-1,-1-1 1,1 1-1,0 0 1,0 0-1,0 0 1,0-1-1,0 1 1,-1 0-1,1 0 1,0-1-1,0 1 1,0 0-1,0-1 1,0 1-1,0 0 1,0 0-1,0-1 1,0 1-1,0 0 1,0 0-1,0-1 1,0 1-1,0 0 1,1 0-1,-1-1 1,0 1-1,0 0 1,0 0-1,0-1 1,0 1-1,0 0 1,1 0-1,10-17-50,-9 15 56,28-31 65,2 0 0,57-45 0,10-8-126,-81 68-32,-1 0 0,-1-1 1,15-23-1,-29 40 84,-1 0-12,1 0 0,-1 0 0,0-1 0,0 1 0,0 0 0,0-1 0,1-3 0,-2 6 10,0 0 0,0-1 0,0 1 0,0 0 0,0-1 0,0 1 0,0 0 0,0-1 0,0 1 0,0-1 0,0 1 0,0 0 0,-1-1 0,1 1 0,0 0 0,0-1 0,0 1 0,0 0 1,-1 0-1,1-1 0,0 1 0,0 0 0,-1 0 0,1-1 0,-2 0-11,1 1-1,0 0 1,0-1 0,0 1-1,0 0 1,0 0 0,0-1-1,0 1 1,-1 0 0,1 0-1,0 0 1,-2 1-1,-30 4 80,1 1 0,-53 18 0,10-2 371,-10-4 490,79-17-807,-1 0 1,1 0-1,0-1 0,0 0 1,-9-1-1,14 1-99,0 0 0,-1 0 0,1 0 0,0 0 0,0-1 0,-1 1 1,1-1-1,0 1 0,-1-1 0,1 1 0,0-1 0,0 0 0,0 1 0,0-1 0,0 0 0,0 0 0,0 0 0,0 0 0,0 0 1,0 0-1,0 0 0,1 0 0,-1 0 0,0 0 0,1 0 0,-1-1 0,1 1 0,-1 0 0,1-2 0,0 0-3,0 0 0,1 0 0,-1 0-1,1 0 1,0 0 0,0 0 0,0 0-1,0 0 1,1 0 0,-1 1-1,1-1 1,0 0 0,0 1 0,3-4-1,-2 2 5,5-6-12,0 1 0,0 0-1,1 0 1,16-11-1,41-24-105,-49 34 87,188-97-538,-128 69-301,-72 35 736,8-3-77,-12 3 71,-7 2-60,-18 5 33,-170 51 42,175-48-51,-118 40 260,47-23-3416,69-18 1506</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2:41.887"/>
    </inkml:context>
    <inkml:brush xml:id="br0">
      <inkml:brushProperty name="width" value="0.1" units="cm"/>
      <inkml:brushProperty name="height" value="0.1" units="cm"/>
      <inkml:brushProperty name="color" value="#66CC00"/>
    </inkml:brush>
  </inkml:definitions>
  <inkml:trace contextRef="#ctx0" brushRef="#br0">178 1698 4640,'-11'-16'3466,"11"16"-3400,0 0 0,-1 0 0,1 0 0,0 0 0,0 0-1,-1 0 1,1 0 0,0 0 0,-1 0 0,1 0 0,0 1-1,-1-1 1,1 0 0,0 0 0,-1 0 0,1 0 0,0 1-1,0-1 1,-1 0 0,1 0 0,0 0 0,0 1-1,0-1 1,-1 0 0,1 1 0,0-1 0,0 0 0,0 0-1,0 1 1,-1 0 0,-1 1 267,-4 3 53,0-1 0,-1 0 1,1 0-1,-1-1 1,-7 3-1,-11 5 309,10-2-296,-17 8 284,29-16-610,1 0 0,0 0-1,-1 0 1,1 0 0,0 0 0,-1-1-1,1 1 1,-1-1 0,1 0 0,-5 0 0,7 0-57,-1 0 1,1-1-1,-1 1 1,1 0 0,0 0-1,-1-1 1,1 1-1,0 0 1,-1 0 0,1-1-1,0 1 1,-1 0 0,1-1-1,0 1 1,-1-1-1,1 1 1,0 0 0,0-1-1,0 1 1,-1-1 0,1 1-1,0-1 1,0 1-1,0-1 1,0 1 0,0-1-1,0 1 1,0 0-1,0-1 1,0 1 0,0-1-1,0 1 1,0-1 0,0 1-1,1-1 1,-1 1-1,0-1 1,0 1 0,0 0-1,1-1 1,-1 0 0,10-18 95,8-1-162,1 1 0,0 1 0,31-22 0,8-8 442,-49 40-272,10-12 277,-19 20-392,0 0 0,0 0 0,1 0 0,-1-1 0,0 1 0,0 0 0,0 0 0,0 0 0,0-1 0,1 1 0,-1 0-1,0 0 1,0-1 0,0 1 0,0 0 0,0-1 0,0 1 0,0 0 0,0 0 0,0-1 0,0 1 0,0 0 0,0 0-1,0-1 1,0 1 0,0 0 0,0 0 0,0-1 0,-1 1 0,1 0 0,0 0 0,0-1 0,0 1 0,0 0 0,-1-1-1,-9-1 74,-16 5-23,25-2-50,-24 5 71,-26 10-1,5-1 89,34-14-120,16-7 14,17-8 181,-8 4-199,0 0-1,-1-1 0,0-1 1,15-18-1,-14 14-183,14-17 15,-1-1-1,34-63 0,-59 97 137,-1-1 1,1 0-1,-1 0 1,1 0-1,-1 0 0,1 0 1,-1 1-1,0-1 0,0 0 1,1 0-1,-1 0 0,0 0 1,0 0-1,0 0 0,0 0 1,0 0-1,0 0 0,0 0 1,-1-1-1,1 2 5,-1-1 1,1 1-1,0 0 0,-1 0 1,1-1-1,-1 1 0,0 0 1,1 0-1,-1 0 1,1-1-1,-1 1 0,1 0 1,-1 0-1,1 0 0,-1 0 1,1 0-1,-1 0 0,0 0 1,1 0-1,-1 0 0,1 1 1,-1-1-1,1 0 1,-1 0-1,1 0 0,-1 1 1,1-1-1,-1 0 0,1 0 1,-1 1-1,1-1 0,-1 1 1,-9 6 44,0 0 0,1 0 0,0 1 0,1 0 0,-13 15 0,7-8 139,-5 6-12,7-6 36,-1-1 1,-1-1-1,0-1 0,-16 12 1,26-20 82,7-4-196,3-5-122,0 0-1,-1-1 0,0 0 0,7-9 0,1-1 5,18-21-249,-2-1 1,-1-1-1,-2-2 1,-2-1-1,30-71 0,-53 109 220,10-29-147,-11 31 164,1 1-1,-1 0 0,0-1 1,0 1-1,0 0 0,0-1 1,0 1-1,0 0 1,0 0-1,0-1 0,-1 1 1,1 0-1,0-1 1,-1 1-1,1 0 0,-1 0 1,0 0-1,1-1 1,-1 1-1,0 0 0,-1-1 1,1 1 4,0 0-1,0 1 1,0-1 0,0 1 0,0 0-1,0-1 1,0 1 0,-1 0 0,1-1-1,0 1 1,0 0 0,0 0 0,-1 0-1,1 0 1,0 0 0,0 0 0,0 1-1,-1-1 1,1 0 0,0 1 0,0-1-1,0 1 1,0-1 0,0 1 0,0-1 0,0 1-1,-1 0 1,-3 2-50,-18 9 30,1 2-1,0 0 1,1 2 0,1 0 0,-22 23 0,-25 20 1244,56-50-970,13-11 27,22-16 31,10-12-280,37-41 1,-35 34-164,100-107-863,-135 142 1000,66-71-651,-58 62 485,0-1 0,-1 0-1,-1 0 1,10-21-1,-16 32 171,6-24-248,-7 25 249,0-1 0,0 1-1,0-1 1,0 0 0,0 1 0,0-1 0,0 1-1,0-1 1,0 1 0,0-1 0,0 0 0,0 1 0,0-1-1,-1 1 1,1-1 0,0 1 0,0-1 0,-1 1-1,1-1 1,0 1 0,-1-1 0,1 1 0,-1 0-1,1-1 1,0 1 0,-1-1 0,1 1 0,-1 0 0,1 0-1,-1-1 1,1 1 0,-1 0 0,1 0 0,-1-1-1,1 1 1,-1 0 0,1 0 0,-1 0 0,0 0-1,1 0 1,-1 0 0,0 0 0,-5 0-32,1 1 0,0 0 1,0 0-1,1 0 0,-1 1 1,0 0-1,0 0 0,-7 4 1,-39 26-60,36-22 107,-78 58 949,47-32-218,37-29-552,8-7-34,2-1 14,13-12 270,221-233-1151,-164 165 532,84-103-517,-146 172 645,-1 1-1,0-1 1,0 0 0,7-17-1,-15 28 45,1 0-1,-1 0 0,1 0 1,-1 0-1,1-1 0,-1 1 1,0 0-1,1 0 0,-1-1 1,0 1-1,0 0 0,0 0 1,0-1-1,0 1 0,0 0 1,0-1-1,-1 1 0,0-2 1,1 2 2,0 1 0,-1 0 0,1-1 0,0 1 0,-1 0 0,1-1 0,-1 1 0,1 0 0,-1 0 0,1 0 0,-1-1 0,1 1 0,-1 0 0,1 0 0,-1 0 0,1 0 0,-1 0 0,1 0 0,-2 0 0,-18 4-56,-10 8 196,1 1 0,1 1 0,0 2 0,-47 34 1,-94 92 865,124-103-519,-16 16 198,49-39-495,12-16-178,0 0 1,0 0-1,0 0 0,0 0 1,0 0-1,-1 0 0,1 0 1,0 0-1,0 1 1,0-1-1,0 0 0,0 0 1,0 0-1,0 0 1,0 0-1,0 0 0,0 0 1,0 1-1,0-1 1,0 0-1,0 0 0,0 0 1,0 0-1,0 0 0,0 1 1,0-1-1,0 0 1,0 0-1,0 0 0,0 0 1,0 0-1,0 0 1,0 1-1,0-1 0,0 0 1,0 0-1,0 0 1,0 0-1,0 0 0,0 0 1,0 0-1,1 1 0,-1-1 1,0 0-1,0 0 1,0 0-1,0 0 0,0 0 1,0 0-1,0 0 1,1 0-1,-1 0 0,0 0 1,0 0-1,0 0 1,0 0-1,0 0 0,0 0 1,1 0-1,-1 0 0,0 0 1,9-3 85,9-10 73,18-17 0,154-127-233,-115 102 78,114-87-208,45-64-936,-212 183 737,-40 34 124,-14 10 171,-208 139 45,146-88 779,4 3 0,-147 160 0,217-211-523,20-23-189,0-1 0,-1 0 0,1 1 0,0-1 0,-1 1 0,1-1 0,0 1 0,-1-1 0,1 1 0,0-1-1,0 1 1,0-1 0,0 1 0,-1-1 0,1 1 0,0-1 0,0 1 0,0 0 0,1-1-4,-1 0 0,1 0 0,-1 0 0,1 0 1,0 0-1,-1 0 0,1 0 0,-1 0 0,1-1 0,-1 1 0,1 0 1,-1 0-1,1-1 0,-1 1 0,1 0 0,-1-1 0,1 1 1,0-1-1,76-57 70,-4 2-264,104-75-36,171-120-1027,-262 188 570,-73 55 592,-13 8 91,0 0-1,0 0 1,0 0-1,0 0 1,0 0-1,0 0 1,0 0-1,0 0 1,0 0-1,1 0 0,-1 0 1,0 0-1,0 0 1,0 0-1,0 0 1,0 0-1,0 0 1,0 0-1,0 0 1,0 0-1,0 0 1,0 0-1,1 0 1,-1 0-1,0 0 1,0 0-1,0 0 1,0 1-1,0-1 1,0 0-1,0 0 1,0 0-1,0 0 1,0 0-1,0 0 1,0 0-1,0 0 1,0 0-1,0 0 1,0 0-1,0 0 1,0 0-1,0 1 0,0-1 1,0 0-1,0 0 1,0 0-1,0 0 1,0 0-1,0 0 1,0 0-1,0 0 1,0 0-1,0 0 1,0 0-1,0 1 1,0-1-1,0 0 1,0 0-1,0 0 1,0 0-1,0 0 1,0 0-1,0 0 1,0 0-1,0 0 1,0 0-1,-19 26 10,-76 67 220,50-51 33,-16 18 420,2 2 1,-57 79 0,111-134-604,3-5-41,-1 1 1,2 0 0,-1-1 0,0 1-1,0 0 1,1 0 0,0 0 0,-1 0-1,1 0 1,0 0 0,0 5 0,1-8-32,-1 0 0,1 1 0,0-1 1,0 0-1,1 1 0,-1-1 1,0 0-1,0 0 0,0 1 0,0-1 1,0 0-1,0 0 0,0 1 0,0-1 1,0 0-1,1 1 0,-1-1 0,0 0 1,0 0-1,0 0 0,1 1 0,-1-1 1,0 0-1,0 0 0,1 0 0,-1 1 1,0-1-1,0 0 0,1 0 0,-1 0 1,0 0-1,0 0 0,1 0 0,-1 0 1,0 0-1,1 0 0,-1 0 0,1 0 1,12-3 71,20-16-206,-2-1-1,54-44 0,-51 37 69,245-196-784,-263 213 517,-16 10 323,0 0-1,0 0 0,0 0 1,0 0-1,0 0 1,0 1-1,0-1 0,1 0 1,-1 0-1,0 0 1,0 0-1,0 0 0,0 1 1,0-1-1,0 0 1,0 0-1,0 0 0,0 0 1,0 0-1,0 1 0,0-1 1,0 0-1,0 0 1,0 0-1,0 0 0,0 0 1,0 1-1,0-1 1,0 0-1,0 0 0,0 0 1,0 0-1,-1 0 1,1 0-1,0 1 0,0-1 1,0 0-1,0 0 0,0 0 1,0 0-1,0 0 1,0 0-1,-1 0 0,1 0 1,0 0-1,0 0 1,0 1-1,-1-1 0,-22 30-117,-43 46 513,-86 130 0,144-192-253,0 1-1,-5 15 1,12-29-116,1 0 0,-1 0 0,1 1 0,0-1-1,-1 0 1,1 1 0,0-1 0,0 0 0,0 1 0,0 2 0,0-4-18,0 0 0,0 1 0,0-1 1,0 1-1,1-1 0,-1 1 0,0-1 1,0 0-1,1 1 0,-1-1 0,0 1 0,0-1 1,1 0-1,-1 1 0,0-1 0,1 0 1,-1 1-1,0-1 0,1 0 0,-1 0 0,1 0 1,0 1-1,0-1 2,1 1-1,0-1 1,0 0 0,0 0 0,0 0-1,0 0 1,0-1 0,0 1 0,-1 0-1,1-1 1,0 1 0,0-1 0,0 0 0,-1 1-1,3-2 1,34-19 42,-1-2-1,42-33 1,-42 29-286,45-31-787,-105 78 851,0 1-1,-35 45 0,-5 5 258,-11 5 492,74-76-566,-1 1-3,0-1-1,1 1 1,-1-1 0,0 1-1,1 0 1,-1-1 0,1 1-1,-1 0 1,1-1-1,-1 1 1,1 0 0,-1 0-1,1-1 1,0 1 0,-1 0-1,1 0 1,0 0 0,0 0-1,0-1 1,-1 3-1,1-3-7,1 0 0,-1 0-1,0 0 1,0 0 0,0 0-1,0 0 1,0 0-1,1 0 1,-1 0 0,0 0-1,0 0 1,0 0 0,0 0-1,0 0 1,1 0 0,-1 0-1,0 0 1,0 0-1,0 0 1,0 0 0,0 0-1,0 0 1,1 0 0,-1 0-1,0-1 1,0 1 0,0 0-1,0 0 1,0 0-1,0 0 1,0 0 0,0 0-1,1 0 1,-1-1 0,0 1-1,0 0 1,0 0 0,0 0-1,0 0 1,0 0-1,0 0 1,0-1 0,240-284-4650,-236 280 4599,1-1 31,-10 11 105,-7 5 7,-56 56 402,-45 38 539,90-85-951,0-2 0,0-1 1,-35 18-1,56-33-114,1 0-1,0-1 1,0 1-1,-1 0 1,1-1-1,0 1 1,-1-1-1,1 1 1,-1-1-1,1 0 1,-1 0-1,1 1 0,-1-1 1,1 0-1,-1 0 1,1 0-1,-1-1 1,1 1-1,-1 0 1,1-1-1,0 1 1,-1 0-1,1-1 1,-3-1-1,3 1-6,0-1-1,0 0 0,0 1 0,0-1 0,0 0 1,0 0-1,0 0 0,1 1 0,-1-1 1,1 0-1,-1 0 0,1 0 0,0 0 1,0 0-1,0 0 0,0 0 0,0 0 0,0 0 1,1-3-1,3-21-175,13-43 0,-10 44 168,-5 16 31,4-10-95,-1 0 1,-2-1-1,1 1 0,-2-1 0,0-26 0,-2 44 108,0 0 0,0 1 0,-1-1 1,1 0-1,0 0 0,-1 1 0,1-1 0,-1 0 1,0 1-1,1-1 0,-1 1 0,0-1 0,0 1 0,0-1 1,0 1-1,0-1 0,0 1 0,-1 0 0,1 0 1,0-1-1,-1 1 0,1 0 0,-1 0 0,1 1 0,-1-1 1,1 0-1,-1 0 0,0 1 0,1-1 0,-3 0 0,-3 0 63,1 1-1,-1-1 0,1 1 0,-1 0 0,1 1 0,-14 2 0,3 1 69,0 1 0,1 1 0,-1 1 0,1 0 0,-17 10 0,33-17-126,-31 18 275,1 1 0,0 2 0,1 0 1,-29 30-1,-91 111 2140,144-157-2325,3-3-53,0 0-1,1 0 1,-1 0 0,0 0 0,1 1-1,-1-1 1,1 0 0,0 1 0,0-1-1,0 1 1,-1 4 0,2-7-33,0 0 0,0 0 0,0 1-1,0-1 1,0 0 0,0 0 0,1 0 0,-1 0 0,0 0 0,0 1 0,0-1 0,0 0 0,1 0 0,-1 0 0,0 0-1,0 0 1,0 0 0,0 0 0,1 0 0,-1 0 0,0 0 0,0 0 0,0 0 0,1 1 0,-1-1 0,0-1 0,0 1 0,0 0-1,1 0 1,-1 0 0,0 0 0,0 0 0,0 0 0,1 0 0,-1 0 0,0 0 0,0 0 0,0 0 0,1 0 0,-1 0 0,0-1-1,0 1 1,0 0 0,0 0 0,12-7 56,224-198-1015,-234 203 932,9-8-198,-1 0-1,14-18 1,-24 28 211,0 0-1,0-1 1,0 1 0,1 0-1,-1 0 1,0 0 0,0 0-1,0 0 1,0-1 0,0 1-1,0 0 1,0 0 0,1 0-1,-1 0 1,0-1 0,0 1-1,0 0 1,0 0 0,0 0-1,0-1 1,0 1 0,0 0-1,0 0 1,0 0 0,0-1-1,0 1 1,0 0 0,0 0-1,0 0 1,0-1 0,0 1-1,-1 0 1,1 0 0,0 0-1,0-1 1,-13 5-258,-23 18 117,0 2 0,-60 52 0,37-29-743,24-17 317</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2:51.061"/>
    </inkml:context>
    <inkml:brush xml:id="br0">
      <inkml:brushProperty name="width" value="0.1" units="cm"/>
      <inkml:brushProperty name="height" value="0.1" units="cm"/>
      <inkml:brushProperty name="color" value="#66CC00"/>
    </inkml:brush>
  </inkml:definitions>
  <inkml:trace contextRef="#ctx0" brushRef="#br0">1287 4644 6464,'-10'-2'5852,"10"2"-5828,1-1 0,-1 1-1,0 0 1,1 0 0,-1-1-1,0 1 1,1 0 0,-1 0 0,0 0-1,1-1 1,-1 1 0,1 0 0,-1 0-1,0 0 1,1 0 0,-1 0-1,1 0 1,-1 0 0,0 0 0,1 0-1,-1 0 1,1 0 0,-1 0-1,0 0 1,1 1 0,7 0 815,-15 3-441,-42 34 389,-60 37-1,65-46-274,10-6-174,15-9 42,-2 0 0,-24 11 0,79-55-540,206-204-596,-162 153 717,-67 69-26,6-3-36,-1-2 0,-1 0 0,-1-1 0,0-1-1,12-24 1,-25 43 99,0-1 0,-1 0 0,1 0 0,0 0 0,-1 0-1,0 0 1,1 0 0,-1 0 0,1 0 0,-1-1 0,0 1 0,0 0 0,0 0-1,0 0 1,0 0 0,0 0 0,0 0 0,0-1 0,0 1 0,0 0 0,-1 0-1,0-2 1,1 3 1,0 0 0,-1 0 0,1-1 0,-1 1 0,1 0 0,-1 0-1,1-1 1,0 1 0,-1 0 0,1 0 0,-1 0 0,1 0 0,-1 0-1,1 0 1,-1 0 0,1 0 0,-1 0 0,1 0 0,-1 0 0,0 0 0,-18 8 52,-6 7 217,1 2 0,1 0 0,-28 28 0,-24 18 249,-137 88 992,94-69-618,106-73-856,12-9-36,0 0-1,0 0 0,0 0 1,0 0-1,0 0 0,0 0 1,0 0-1,0 0 0,0 0 0,0 0 1,0 0-1,0 0 0,0 0 1,0 0-1,0 0 0,0 0 1,0 0-1,0 0 0,0 0 1,0 0-1,0 0 0,0 0 1,0 1-1,0-1 0,0 0 1,0 0-1,0 0 0,0 0 0,0 0 1,0 0-1,0 0 0,0 0 1,0 0-1,0 0 0,0 0 1,0 0-1,0 0 0,0 0 1,0 0-1,0 0 0,0 0 1,0 0-1,0 0 0,0 0 1,0 0-1,0 0 0,21-9-253,-1-2 40,0-1 0,0-1 0,-1-1-1,25-23 1,61-70-617,-104 106 826,84-91-551,95-104-902,-141 153 895,9-10-349,72-103 1,-114 146 876,16-27-51,-21 34 85,0 1 0,0-1 0,0 0 1,0 0-1,0 0 0,-1 0 0,1 0 0,-1 0 0,0-1 0,0-3 0,0 6 4,0 1 0,0-1 1,0 1-1,0-1 1,0 1-1,0 0 0,0-1 1,-1 1-1,1-1 0,0 1 1,0-1-1,0 1 1,0-1-1,-1 1 0,1 0 1,0-1-1,0 1 1,-1-1-1,1 1 0,0 0 1,-1-1-1,1 1 0,0 0 1,-1 0-1,1-1 1,0 1-1,-1 0 0,1 0 1,-1-1-1,1 1 1,-1 0-1,1 0 0,0 0 1,-1 0-1,1 0 0,-1 0 1,0 0-1,-5 0 52,0 0 1,1 1-1,-1 0 0,0 0 0,1 1 1,-1-1-1,1 1 0,-1 1 0,1-1 0,0 1 1,-5 3-1,-57 41 384,56-39-353,-21 17 109,1 2 1,-35 40 0,-45 67 610,66-79-322,-39 52 908,74-96-1118,10-11-271,-1 0 0,1 0 1,0 0-1,0 0 0,0-1 0,0 1 0,0 0 1,0 0-1,0 0 0,0 0 0,-1 0 0,1 0 1,0 0-1,0 0 0,0 0 0,0 0 0,0 0 0,0 0 1,0-1-1,0 1 0,0 0 0,0 0 0,0 0 1,0 0-1,0 0 0,0 0 0,0 0 0,0 0 1,0-1-1,0 1 0,0 0 0,0 0 0,0 0 1,0 0-1,0 0 0,0 0 0,0 0 0,0 0 1,0-1-1,0 1 0,0 0 0,0 0 0,0 0 1,0 0-1,0 0 0,0 0 0,0 0 0,0 0 1,0 0-1,0-1 0,1 1 0,-1 0 0,10-26-129,136-276-2684,-112 241 2353,-15 30 17,-1-2 0,15-40 0,-32 71 427,5-24-138,-6 26 153,1-1 1,-1 1-1,0-1 0,0 1 1,0-1-1,0 1 0,0 0 1,0-1-1,0 1 0,0-1 1,0 1-1,0-1 0,-1 1 1,1-1-1,0 1 1,0-1-1,0 1 0,0 0 1,-1-1-1,1 1 0,0-1 1,0 1-1,-1 0 0,1-1 1,0 1-1,-1 0 0,1-1 1,-1 1-1,1 0 0,0 0 1,-1-1-1,1 1 0,-1 0 1,1 0-1,0 0 0,-1-1 1,1 1-1,-1 0 0,1 0 1,-1 0-1,1 0 0,-1 0 1,1 0-1,-1 0 1,1 0-1,-1 0 0,1 0 1,0 0-1,-1 1 0,1-1 1,-1 0-1,-5 2 100,1 0 0,-1 1 0,1-1 0,0 1 0,0 0 0,0 1 0,-6 5 0,-31 30 632,-33 42 399,25-25-344,-139 159 2796,186-212-3321,3-5-101,7-9-57,15-21-182,73-83-761,-7 11 135,-31 29-606,81-135-1,-137 208 1290,17-35-326,-16 34 321,-1 0 1,0 0-1,0 0 0,0 0 1,-1 0-1,1-1 0,-1 1 1,1 0-1,-1-4 0,0 7 25,0 0 1,0-1-1,0 1 0,0-1 0,0 1 1,0 0-1,-1-1 0,1 1 0,0 0 1,0-1-1,0 1 0,0 0 0,0-1 1,-1 1-1,1 0 0,0-1 1,0 1-1,-1 0 0,1-1 0,0 1 1,0 0-1,-1 0 0,1 0 0,0-1 1,-1 1-1,1 0 0,0 0 0,-1 0 1,1 0-1,0-1 0,-1 1 0,1 0 1,0 0-1,-1 0 0,1 0 0,-1 0 1,1 0-1,-1 0 0,0 0 12,-1 1 0,0-1-1,1 1 1,-1 0 0,1-1-1,-1 1 1,1 0 0,-1 0-1,1 0 1,-2 2 0,-29 27 432,-39 46-1,46-48-274,-271 285 2935,311-323-2915,17-16-346,40-44-510,77-94 0,131-163-2148,-269 315 2654,-1 0 0,0-1 0,-1-1 0,-1 0 0,12-24 0,-19 36 135,-1 0 0,1 0 0,-1 0-1,0 0 1,0-1 0,0 1 0,0 0 0,0-4 0,0 5 21,0 0 0,-1 1 0,1-1 0,0 0 0,0 1 1,0-1-1,-1 1 0,1-1 0,0 0 0,-1 1 1,1-1-1,-1 1 0,1-1 0,-1 1 0,1-1 0,-1 1 1,1-1-1,-1 1 0,1-1 0,-1 1 0,1 0 1,-1-1-1,0 1 0,1 0 0,-1 0 0,0-1 0,1 1 1,-1 0-1,0 0 0,1 0 0,-1 0 0,-1 0 1,-4 1 28,-1 0 0,0 0 0,1 1 0,0 0 1,-1 1-1,1-1 0,0 1 0,0 0 0,0 1 1,1-1-1,-1 1 0,-7 7 0,-33 30 651,-43 48 0,-39 57 651,-19 19 702,80-89-871,64-68-894,3-8-261,0 0 1,0 0 0,0 0-1,1 0 1,-1 0-1,0 0 1,0 0-1,1 0 1,-1 1-1,0-1 1,0 0-1,1 0 1,-1 0 0,0 0-1,0 0 1,1 0-1,-1 0 1,0-1-1,0 1 1,1 0-1,-1 0 1,0 0-1,0 0 1,1 0-1,-1 0 1,0 0 0,0 0-1,1-1 1,-1 1-1,0 0 1,7-4-57,-1 0 1,0-1 0,0 1-1,0-1 1,7-9 0,30-37-463,39-63 1,-19 25 95,124-165-940,-158 213 1118,38-55-262,-55 77 396,-1 0 0,-2 0 0,9-23-1,-17 42 106,-1-1 0,0 0 0,0 1-1,1-1 1,-1 0 0,0 0 0,0 1-1,0-1 1,0 0 0,1 0 0,-1 0-1,0 1 1,-1-1 0,1 0 0,0 0-1,0 1 1,0-1 0,0 0 0,0 0-1,-1-1 1,0 2 4,1 0 0,-1 0-1,1-1 1,-1 1 0,1 0-1,-1 0 1,1-1 0,-1 1-1,1 0 1,-1 0 0,1 0-1,-1 0 1,1 0 0,-1 0-1,1 0 1,-1 0 0,1 0-1,-1 0 1,0 0 0,1 0-1,-1 0 1,0 1 0,-5 1 36,1 0 0,-1 0 0,1 1 1,0 0-1,-7 4 0,-14 13 289,0 1 1,1 2-1,1 0 0,-24 31 0,-79 113 860,117-153-1091,-22 30 174,-131 176 1526,145-204-1550,42-64 43,115-197-1135,-122 217 761,164-257-1311,-175 276 1360,119-219-1057,-108 184 692,-16 41 360,0-1 0,0 1 0,0-1 0,-1 1 0,1-1 0,-1 1 1,0-1-1,0 1 0,0-5 0,0 8 32,-1-1-1,1 1 1,0-1 0,0 1 0,0-1 0,0 1-1,-1-1 1,1 1 0,0-1 0,-1 1 0,1 0 0,0-1-1,-1 1 1,1-1 0,0 1 0,-1 0 0,1-1-1,-1 1 1,1 0 0,-1 0 0,1-1 0,0 1 0,-1 0-1,1 0 1,-1 0 0,1-1 0,-1 1 0,0 0-1,1 0 1,-1 0 0,1 0 0,-1 0 0,0 0-1,-1 1 2,-1-1-1,1 1 1,0-1-1,0 1 0,0 0 1,0 0-1,0 0 0,0 0 1,-4 3-1,-15 13 197,1 0-1,0 1 1,-27 34 0,-50 74 399,63-81-234,-106 144 1334,110-150-1014,29-34-438,7-7-105,14-13-114,-18 12-45,12-10-150,0-2 0,15-23 0,52-96-446,-30 45 308,-43 75 291,138-218-1013,-119 191 579,37-79-1,-63 119 457,1-3-25,-1 0-1,1 0 1,-1 0-1,0 0 1,2-7-1,-3 11 28,0-1 0,0 1 0,0-1 0,0 1 0,0-1 0,0 1-1,0-1 1,-1 1 0,1-1 0,0 1 0,0-1 0,0 1 0,0-1-1,-1 1 1,1-1 0,0 1 0,0 0 0,-1-1 0,1 1 0,0-1-1,-1 1 1,1 0 0,-1-1 0,0 1 0,0-1 1,0 1-1,0 0 0,0 0 1,0 0-1,0-1 0,0 1 0,0 0 1,0 0-1,0 1 0,0-1 1,0 0-1,0 0 0,0 0 0,0 1 1,-2 0-1,-7 3 51,1 0 0,-1 1-1,1 1 1,0 0 0,0 0 0,0 0-1,1 1 1,-8 8 0,-61 72 475,71-79-489,-43 56 716,2 1 0,-63 122 0,106-181-590,1 0 0,-1-1 0,-8 10 0,14-17-145,-1 1 0,1-1 0,0 0 0,-1 0 0,1 0 0,-1 0 0,1 0 0,-1 0 0,0 0 0,1-3 0,5-9 23,74-132-587,32-37-5,-101 165 478,18-27-82,82-132-926,-97 148 838,-14 28 232,-1 1 0,0 0 0,0-1 0,0 1 0,0 0 0,1-1 0,-1 1 0,0-1 0,0 1 0,0-1 0,0 1 0,0 0 0,0-1 0,0 1 0,0-1 0,0 1 0,0 0 0,0-1 0,0 1 0,-1-1 0,1 1 2,-1 0-1,0 0 1,1 0 0,-1 0-1,1 0 1,-1 0 0,1 1 0,-1-1-1,1 0 1,-1 0 0,0 1-1,1-1 1,-1 0 0,1 1 0,0-1-1,-1 0 1,1 1 0,-1 0-1,-18 15 61,2 1-1,-26 30 1,-30 49 301,62-80-307,-90 135 607,54-79-248,-67 105 810,113-177-1212,-8 13 161,19-31 60,114-203-1138,3 7 30,-86 148 678,4-8 31,108-186-672,-150 254 827,2-2-22,-1 0-1,0 1 1,0-2 0,-1 1 0,0 0-1,-1-1 1,3-13 0,-5 21 36,0 0 1,1-1 0,-1 1 0,0 0-1,-1-1 1,1 1 0,0 0 0,0 0-1,-1-1 1,1 1 0,-1-2 0,1 2 2,-1 1 1,1 0 0,0-1-1,-1 1 1,1-1 0,0 1-1,-1 0 1,1-1 0,-1 1-1,1 0 1,0-1 0,-1 1-1,1 0 1,-1 0 0,1 0-1,-1-1 1,1 1 0,-1 0-1,1 0 1,-1 0 0,1 0-1,-1 0 1,-2 0-7,1 1 0,-1-1 0,1 1 0,-1 0 0,1-1 1,0 1-1,0 1 0,-1-1 0,1 0 0,0 0 0,0 1 0,0-1 0,-2 3 0,-26 23 168,2 0-1,-38 48 0,-44 74 710,83-113-703,-43 69 1013,70-105-1173,-2 4 70,-1-1 0,1 1 1,0-1-1,-1 0 0,1 0 0,-1 0 0,0 0 0,0 0 0,0-1 1,-5 4-1,5-7 114,2-7-93,1-2-165,1-1 1,1 1 0,0 0-1,0 0 1,6-15-1,26-56-399,-1 13-586,64-97-1,137-123-1345,-176 224 2008,-49 52 377,-8 11 33,-2 1 14,-22 23 210,-10 12 186,1 2-1,-29 45 1,-46 86 379,-20 28 30,-31 19 868,92-138-890,60-70-744,4-5-49,0 0-1,1 0 1,-1 0 0,0 0-1,0-1 1,0 1 0,0-1-1,0 1 1,0-1 0,0 0 0,0 1-1,-1-1 1,-2 0 0,5 0-16,0-1 0,0 0 0,-1 0 0,1 0 0,0 0 1,0 0-1,0 0 0,-1 0 0,1 0 0,0 0 0,0 0 1,0 0-1,0 0 0,-1 0 0,1-1 0,0 1 0,0 0 1,0 0-1,-1 0 0,1 0 0,0 0 0,0 0 0,0 0 0,0 0 1,-1-1-1,1 1 0,0 0 0,0 0 0,0 0 0,0 0 1,0 0-1,0-1 0,0 1 0,-1 0 0,1 0 0,0 0 1,0-1-1,0 1 0,0 0 0,0 0 0,0 0 0,0-1 1,0 1-1,0 0 0,0 0 0,0 0 0,0-1 0,0 1 0,0 0 1,0 0-1,1-1 0,2-11 32,-3 10-20,69-159-405,-30 75 179,107-219-1009,-18 63-219,-128 240 1433,8-11-175,-2 0 0,0-1-1,8-25 1,-14 38 169,0 1-1,1-1 1,-1 1 0,0 0 0,0-1-1,0 1 1,0 0 0,0-1 0,0 1 0,0 0-1,0-1 1,0 1 0,0-1 0,0 1-1,0 0 1,0-1 0,0 1 0,0-1-1,0 1 1,0 0 0,0-1 0,-1 1 0,1 0-1,0-1 1,0 1 0,0 0 0,-1-1-1,1 1 1,-1-1 0,1 1-7,-1 0 1,0 0-1,1 0 0,-1 1 1,1-1-1,-1 0 0,0 0 1,1 0-1,-1 0 0,0 1 1,1-1-1,-1 0 0,1 1 1,-1-1-1,0 1 1,-28 25-209,7-3 508,-35 50 0,-15 37 383,45-68-457,-120 204 1222,104-171-594,35-61-637,6-9-106,0-1 0,-1 1-1,0-1 1,0 0-1,0 0 1,-4 4 0,-1-4 93,7-11-167,7-21-90,4-3 5,1 1 1,16-30-1,40-66-204,109-157-1312,-144 234 1330,148-240-1497,-171 273 1630,-6 13 50,-1-1-1,1 0 1,-1 0 0,-1 0 0,1 0-1,0 0 1,-1 0 0,0 0 0,0-1-1,0 1 1,0-6 0,-1 5-147,-5 6 68,-6 10 85,0 0 1,-17 24-1,18-22 109,-164 221 1444,109-146-921,-61 80 562,-26 17 610,149-182-1702,-2 3 57,0 0 0,-1 0 0,1-1 0,-1 0 0,0 0 0,0 0 0,-11 5 0,17-9-87,-1-1-1,1 0 0,-1 1 1,0-1-1,1 0 1,-1 0-1,0 1 0,1-1 1,-1 0-1,0 0 1,1 0-1,-1 0 0,0 0 1,1 0-1,-1 0 1,0 0-1,1 0 0,-1 0 1,0 0-1,1 0 1,-1-1-1,0 1 0,0-1-7,1 1 0,-1-1 1,1 1-1,0-1 0,-1 1 0,1-1 0,0 1 0,0-1 0,-1 1 0,1-1 0,0 0 0,0 1 0,0-1 0,0 1 0,0-1 0,0 0 1,0 1-1,0-1 0,0-1 0,0-3-26,1-1 0,1 1 1,-1 0-1,1 0 0,3-9 0,19-33-298,44-63 0,-40 67 143,22-37-47,108-167-624,48-41-955,-198 278 1737,5-7-210,0 0 1,19-37 0,-31 53 262,0 1 0,-1-1 0,1 0-1,-1 0 1,0 0 0,1 0 0,-1 0 0,0 0 0,1 0 0,-1 0 0,0 0 0,0-1 0,0 1 0,0 0 0,0 0-1,-1-1 1,1 1 13,0 1-1,0 0 0,-1 0 1,1-1-1,-1 1 1,1 0-1,0 0 0,-1 0 1,1 0-1,0 0 0,-1-1 1,1 1-1,-1 0 0,1 0 1,0 0-1,-1 0 0,1 0 1,-1 0-1,1 0 1,0 0-1,-1 1 0,1-1 1,-1 0-1,1 0 0,0 0 1,-1 0-1,1 0 0,0 1 1,-1-1-1,-6 4-13,1 0 0,-1 0-1,1 0 1,0 1 0,-7 6 0,-78 91 156,56-61-29,-232 249 1385,206-231-1150,-153 155 1490,206-205-1719,1-1 1,0 0-1,-1 0 1,0-1 0,-10 8 0,6-10 28,12-5-139,0 0 1,-1 0-1,1-1 0,0 1 0,0 0 1,0 0-1,0 0 0,-1 0 0,1 0 0,0 0 1,0 0-1,0 0 0,0 0 0,0 0 1,-1-1-1,1 1 0,0 0 0,0 0 1,0 0-1,0 0 0,0 0 0,0 0 0,0-1 1,0 1-1,0 0 0,-1 0 0,1 0 1,0 0-1,0-1 0,0 1 0,0 0 1,0 0-1,0 0 0,0 0 0,0-1 0,0 1 1,0 0-1,0 0 0,1-3 16,0 0 0,0 0-1,0 0 1,0 1 0,0-1-1,0 1 1,1-1 0,2-3 0,68-89-186,140-182-991,113-113-806,-169 200 166,-149 178 1644,-7 12 152,0 0-1,0 0 1,0 0 0,0 0 0,0 0-1,0 0 1,0 0 0,0-1 0,-1 1-1,1 0 1,0 0 0,0 0 0,0 0-1,0 0 1,0 0 0,0 0 0,-1 0-1,1 0 1,0 0 0,0 0 0,0 0 0,0 0-1,0 0 1,0 0 0,-1 0 0,1 0-1,0 0 1,0 0 0,0 0 0,0 0-1,0 0 1,0 0 0,-1 0 0,1 0-1,0 0 1,0 1 0,0-1 0,0 0-1,0 0 1,0 0 0,0 0 0,-1 0-1,1 0 1,0 0 0,0 1 0,-27 20 94,-60 72 637,21-15-195,-101 112 306,-109 79 525,89-107 20,178-154-1276,-1 0 0,1-1 0,-1 0 0,-14 7 0,23-14-102,1 0 1,-1 1 0,1-1-1,-1 0 1,0 1 0,1-1-1,-1 0 1,0 0 0,1 0 0,-1 0-1,0 1 1,1-1 0,-1 0-1,0 0 1,1 0 0,-1 0-1,0 0 1,1-1 0,-2 1-1,2 0-3,0-1-1,0 1 1,-1 0-1,1-1 1,0 1-1,0 0 1,0-1 0,0 1-1,-1-1 1,1 1-1,0 0 1,0-1-1,0 1 1,0-1-1,0 1 1,0 0-1,0-1 1,0 1-1,0-1 1,1 1-1,-1 0 1,0-1-1,0 1 1,0-1-1,4-8 15,0 1 0,0 0 0,7-10 0,190-256-648,106-91-550,-86 72-282,-207 273 1354,-11 16 66,0 0 1,0 0-1,0 0 0,0-1 0,0 1 0,-1-1 0,0 1 0,0-1 0,0 0 1,-1 0-1,2-10 0,-5 10-76,-6 8 4,-6 6 11,0 2-1,1 0 1,-14 15-1,9-9 103,-248 234 810,-12 53 460,91-63 247,175-223-1312,8-14-58,5-8-85,7-14 7,21-34-155,3 1 1,2 2 0,63-72-1,153-187-1439,-183 215 429,90-165 0,-141 216 472,-15 41 598,-1-1-1,1 1 1,-1 0 0,0-1-1,1 1 1,-1-1-1,0 1 1,0 0 0,0-1-1,0 1 1,-1-2-1,1 2 22,0 1 1,0 0-1,0 0 0,0-1 0,0 1 0,-1 0 0,1 0 0,0 0 0,0-1 0,0 1 1,-1 0-1,1 0 0,0 0 0,0 0 0,0 0 0,-1-1 0,1 1 0,0 0 0,0 0 0,-1 0 1,1 0-1,0 0 0,0 0 0,-1 0 0,1 0 0,0 0 0,-1 0 0,1 0 0,0 0 0,0 0 1,-1 0-1,1 0 0,0 0 0,0 0 0,-1 0 0,1 1 0,-5 1 5,0 1-1,1-1 0,-1 1 1,1 0-1,-8 7 1,-107 103 812,51-46-190,-318 334 2386,374-386-2876,5-6 89,-2 1 0,-8 8 0,10-15 29,9-11-183,16-21-112,72-77-254,159-175-442,58-89-1312,-225 261 1402,-62 79 406,-20 30 228,0 0 1,0-1 0,1 1-1,-1-1 1,0 1-1,0 0 1,0-1-1,1 1 1,-1-1 0,0 1-1,0-1 1,0 1-1,0 0 1,0-1 0,0 1-1,0-1 1,0 1-1,0-1 1,0 1 0,0-1-1,0 1 1,0 0-1,-1-1 1,1 1 0,0-1-1,0 0 1,-1 1-4,0 0-1,0 0 1,1 0 0,-1 0 0,0 0 0,0 0-1,1 0 1,-1 0 0,0 0 0,0 0 0,0 0-1,1 0 1,-1 1 0,0-1 0,1 0 0,-1 1-1,0-1 1,0 1 0,-15 7 20,0 0 0,1 2 0,-16 12 0,-219 186 1118,11 20 137,69-51 649,190-205-1685,139-145-118,-76 87-442,157-199-1110,-193 222 659,64-113 0,-87 131 440,-24 43 306,1 0-1,-1 1 0,0-1 0,1 1 0,-1-1 0,0 0 1,0 1-1,0-1 0,0-2 0,0 4 37,0 0-1,0 0 1,0-1-1,0 1 1,-1 0-1,1 0 1,0-1-1,0 1 1,0 0-1,0 0 1,0-1-1,-1 1 1,1 0-1,0 0 1,0 0-1,0-1 1,0 1-1,-1 0 1,1 0 0,0 0-1,0 0 1,-1 0-1,1 0 1,0-1-1,0 1 1,-1 0-1,0 0-12,0 0 0,0 0 0,1 0 1,-1 1-1,0-1 0,0 0 0,0 0 0,0 1 0,1-1 0,-1 0 0,0 1 0,0-1 0,0 1 0,-59 42-26,20-12 109,-229 186 719,228-179-473,2 2 1,2 1 0,-43 61-1,-3 14 1161,69-103-1159,14-13-303,0 0 0,0 0 0,0 0-1,0 0 1,0 0 0,0 0-1,-1 0 1,1 0 0,0 0 0,0 0-1,0 0 1,0 0 0,0 0-1,0 0 1,0 0 0,0 0 0,0 0-1,0 0 1,0 0 0,-1 0 0,1 0-1,0 0 1,0 0 0,0 0-1,0 0 1,0 0 0,0 0 0,0 0-1,0 0 1,0 0 0,0 0-1,0-1 1,0 1 0,0 0 0,0 0-1,0 0 1,0 0 0,0 0-1,0 0 1,0 0 0,0 0 0,0 0-1,0 0 1,0 0 0,0-1 0,0 1-1,0 0 1,0 0 0,0 0-1,0 0 1,0 0 0,0 0 0,0 0-1,0 0 1,0 0 0,0 0-1,0 0 1,0 0 0,0-1 0,0 1-1,6-14 259,-1 3-247,6-12-40,17-26 0,9-1-186,2 1 0,49-47 0,-1 2-312,101-148-1041,-180 231 1400,0-1-1,0 0 0,-1 0 1,0 0-1,8-25 1,-15 36 139,1 0 1,-1 0-1,0 0 1,0-1-1,1 1 1,-1 0-1,0 0 1,0 0-1,0-1 1,0 1-1,0 0 1,0 0-1,-1-1 1,0-1-1,1 3 13,0 0 0,0-1 0,-1 1 0,1 0 0,0 0 1,-1-1-1,1 1 0,0 0 0,-1-1 0,1 1 0,-1 0 0,1 0 0,0 0 0,-1 0 0,1-1 0,-1 1 0,1 0 1,-1 0-1,1 0 0,0 0 0,-1 0 0,1 0 0,-1 0 0,1 0 0,-1 0 0,1 0 0,-1 1 0,-5 0-32,1 1 0,-1 0 0,1 1 0,0 0 0,-10 6-1,-209 149 626,92-57 530,-161 159 0,245-206-360,46-52-719,-3 5 163,7-10-69,24-26-14,66-53-209,146-137-656,-99 81 160,-100 96 296,44-63 0,-73 92 231,-8 10 29,1 0 1,-1 0-1,0 0 1,0 0-1,0 0 0,0 0 1,-1 0-1,1 0 1,-1-1-1,0 1 0,0-1 1,1-5-1,-2 9 32,0-1 0,0 1 0,0 0 0,0 0 0,0-1 0,0 1 0,0 0 0,0-1 0,0 1 0,0 0 0,0 0 0,0-1-1,-1 1 1,1 0 0,0 0 0,0 0 0,0-1 0,0 1 0,0 0 0,-1 0 0,1 0 0,0-1 0,0 1 0,0 0 0,-1 0 0,1 0 0,0 0 0,0-1 0,0 1 0,-1 0 0,1 0 0,0 0-1,0 0 1,-1 0 0,1 0 0,0 0 0,0 0 0,-1 0 0,1 0 0,0 0 0,0 0 0,-1 0 0,1 0 0,0 0 0,-1 0 0,1 0 0,0 0 0,0 0 0,-1 0 0,1 0 0,0 1 0,0-1 0,-1 0-1,-12 6-46,1 0 0,-1 0 0,1 2 0,-21 16-1,-192 161 778,160-125-227,2 2 1,-94 120-1,148-170-371,2-2 45,-1 0-1,-10 21 1,15-20 117,3-11-284,0 0 0,1 0-1,-1 0 1,0 0-1,0 0 1,1 0-1,-1 1 1,0-1 0,1 0-1,-1 0 1,0 0-1,0 0 1,1 0-1,-1 0 1,0 0-1,1 0 1,-1-1 0,0 1-1,0 0 1,1 0-1,-1 0 1,0 0-1,0 0 1,1 0 0,-1-1-1,0 1 1,0 0-1,1 0 1,-1 0-1,0 0 1,0-1 0,0 1-1,1-1 1,25-18 4,0-2 1,-1-1 0,36-43-1,-11 12-322,93-105-586,-34 19 60,-101 127 764,-3 7-13,0-1 1,-1-1-1,1 1 1,-2 0-1,1-1 1,-1 0-1,0 0 1,4-14-1,-7 21 79,1-1 1,-1 1-1,0-1 0,0 1 1,0-1-1,0 1 0,0-1 0,0 1 1,1-1-1,-1 1 0,0-1 1,0 1-1,0-1 0,-1 1 0,1-1 1,0 1-1,0-1 0,0 1 1,0-1-1,0 1 0,-1-1 0,1 1 1,0-1-1,0 1 0,-1-1 1,1 1-1,0 0 0,-1-1 0,1 1 1,0-1-1,-1 1 0,1 0 1,-1-1-1,1 1 0,0 0 0,-1 0 1,1-1-1,-1 1 0,1 0 1,-1 0-1,0 0 0,-2 0 3,1 0-1,-1 0 1,1 1-1,-1-1 1,1 1-1,-1-1 1,-2 2-1,-7 4 38,0 0 0,1 0-1,0 1 1,0 0 0,1 1-1,-13 12 1,16-14-3,-122 119 421,80-75-271,18-18 35,-53 56 351,72-74-353,0 1 0,1 0 1,1 0-1,-11 25 0,20-39-189,0 0 0,0 1 0,1-1 1,-1 1-1,1-1 0,-1 0 0,1 1 0,0-1 0,0 1 1,-1-1-1,1 1 0,0-1 0,0 1 0,0-1 0,1 1 0,-1-1 1,0 1-1,0-1 0,1 0 0,-1 1 0,1-1 0,1 3 0,-1-3-12,0 0-1,0 0 1,0 0-1,0-1 1,0 1-1,1 0 1,-1-1-1,0 1 1,1-1-1,-1 1 1,0-1-1,1 0 1,-1 1-1,0-1 1,1 0-1,-1 0 1,1 0-1,-1 0 1,0 0-1,1-1 1,-1 1-1,1 0 0,1-1 1,25-7-143,0-2 0,0-1 0,44-24 0,-35 17-252,24-13-150,70-31-1300,-118 59 1525,-13 3 304,0 0 0,0 0 1,1 0-1,-1 0 0,0 0 0,0 1 1,0-1-1,0 0 0,0 0 1,0 0-1,0 0 0,0 0 0,0 0 1,0 0-1,0 0 0,0 0 1,1 0-1,-1 0 0,0 1 0,0-1 1,0 0-1,0 0 0,0 0 1,0 0-1,0 0 0,0 0 0,0 0 1,0 0-1,0 1 0,0-1 1,0 0-1,0 0 0,0 0 1,0 0-1,0 0 0,0 0 0,0 0 1,0 0-1,0 1 0,-1-1 1,1 0-1,0 0 0,0 0 0,0 0 1,0 0-1,0 0 0,0 0 1,0 0-1,0 0 0,0 0 0,0 1 1,-1-1-1,-20 22-287,11-12 263,-177 195 613,13 15 302,167-211-873,-6 9 67,-59 79 304,59-77-243,1 0 1,0 0-1,-8 23 0,20-41-118,-2 1 27,1 1 1,0-1 0,0 1 0,0 0 0,-1 6 0,2-9-38,0 0 1,0 0-1,0-1 0,0 1 1,1 0-1,-1 0 1,0-1-1,0 1 0,0 0 1,1-1-1,-1 1 1,0 0-1,1-1 1,-1 1-1,1 0 0,-1-1 1,1 1-1,-1-1 1,1 1-1,-1-1 0,1 1 1,0-1-1,-1 1 1,1-1-1,-1 0 1,1 1-1,0-1 0,0 0 1,-1 1-1,1-1 1,0 0-1,-1 0 0,1 0 1,0 0-1,1 0 1,0 0-13,0 0 1,1 0 0,-1 0 0,0 0 0,1-1 0,-1 0-1,0 1 1,1-1 0,-1 0 0,0 0 0,0 0-1,0 0 1,0 0 0,0-1 0,0 1 0,0-1-1,3-2 1,4-3-40,17-13-57,0-1-1,-2-2 1,27-30-1,56-81-759,-94 117 620,-13 16 222,8-9-203,0 0 0,-1-1 0,-1 1 0,7-14 0,-13 24 186,0-1-1,1 1 1,-1-1-1,0 1 1,1-1-1,-1 1 1,0-1-1,0 1 1,0-1 0,1 1-1,-1-1 1,0 1-1,0-1 1,0 0-1,0 1 1,0-1-1,0 1 1,0-1 0,0 1-1,0-1 1,0 0-1,0 1 1,-1-1-1,1 1 1,0-1-1,-1 0 1,0 1-9,0 1 0,-1-1 0,1 1 0,0-1 0,-1 1 0,1-1 0,0 1 0,0 0-1,0 0 1,-1 0 0,1 0 0,0-1 0,0 2 0,-1 0 0,-25 26 337,0 2 0,-40 60 0,34-45-77,-1 1 21,-2 1 236,-33 57 0,60-88-317,0 0-1,2 0 0,0 1 0,1 0 0,1 0 0,0 0 0,1 1 1,-1 20-1,4-34-111,1 1 1,0-1-1,0 1 0,1-1 1,1 9-1,-2-12-35,1 1 0,-1-1 0,0 0 0,1 0 0,-1 0 0,1 0 0,-1 0 0,1 0 0,0 1 0,0-1 0,-1-1 0,1 1 0,0 0 0,0 0 0,0 0-1,0 0 1,0-1 0,0 1 0,0 0 0,0-1 0,0 1 0,1-1 0,-1 1 0,2 0 0,0-1-6,0 0-1,0 0 1,0 0 0,-1 0-1,1 0 1,0-1 0,0 1 0,0-1-1,-1 1 1,1-1 0,0 0-1,2-2 1,30-18-158,-25 14 72,11-6-204,-1-2 0,0 0 0,-1-1 0,0-1 0,-1 0 0,-2-2 0,21-27 0,-33 38 47,-5 6-76,-16 14-34,-60 64 468,-123 146 640,149-164-153,-54 79 1,99-127-539,-12 19 121,17-27-174,0 0 0,0 0 1,0 0-1,0 0 0,0 0 0,1 1 1,-1-1-1,1 0 0,0 0 0,0 0 1,0 3-1,0-4-3,0 0 1,0 0-1,0-1 1,1 1-1,-1 0 1,0 0-1,0-1 0,1 1 1,-1 0-1,1-1 1,-1 1-1,1 0 1,-1-1-1,1 1 0,-1-1 1,1 1-1,0-1 1,-1 1-1,1-1 1,0 1-1,-1-1 0,1 1 1,1-1-1,0 1-1,-1-1 1,1 1-1,0-1 0,-1 0 0,1 0 1,0 0-1,-1 0 0,1 0 0,0 0 0,-1 0 1,1 0-1,3-2 0,13-4-44,1-2-1,-1-1 1,0 0 0,-1-1-1,0 0 1,24-21-1,90-90-342,-83 75 145,57-48-341,38-39-587,-134 125 1069,-6 6 52,-1 0-1,0 1 1,0-1 0,-1 0-1,1 0 1,0 0 0,-1 0 0,1-1-1,-1 1 1,1 0 0,-1-1 0,0 1-1,0-1 1,0 1 0,0-3-1,-1 4 33,0 1 0,0 0-1,0 0 1,0 0-1,0 0 1,0-1 0,0 1-1,0 0 1,0 0-1,0 0 1,0-1-1,0 1 1,0 0 0,-1 0-1,1 0 1,0 0-1,0 0 1,0-1 0,0 1-1,0 0 1,0 0-1,-1 0 1,1 0-1,0 0 1,0 0 0,0 0-1,0 0 1,-1-1-1,1 1 1,0 0 0,0 0-1,0 0 1,-1 0-1,1 0 1,0 0 0,0 0-1,0 0 1,0 0-1,-1 0 1,1 0-1,0 0 1,0 0 0,0 0-1,-1 0 1,1 1-1,0-1 1,0 0 0,0 0-1,0 0 1,-1 0-1,1 0 1,0 0-1,-5 2 40,1 1 0,-1-1 0,1 0 0,-1 1 0,1 0 0,0 0-1,0 0 1,1 1 0,-1-1 0,-4 7 0,-30 33 237,3 2 0,1 1 1,-28 54-1,-72 162 1738,121-228-1668,13-32-322,-1 0 0,1 1 0,0-1 0,-1 0 0,1 1 0,0-1 0,0 0 0,1 1 0,-1-1 0,0 1 0,2 3 0,-2-5-16,1-1-1,-1 1 1,0 0 0,0-1-1,1 1 1,-1-1 0,1 1-1,-1-1 1,0 0 0,1 1 0,-1-1-1,1 1 1,-1-1 0,1 0-1,-1 1 1,1-1 0,-1 0-1,1 0 1,-1 1 0,1-1-1,0 0 1,-1 0 0,1 0 0,-1 0-1,1 0 1,0 1 0,-1-1-1,1 0 1,-1-1 0,1 1-1,0 0 1,-1 0 0,1 0-1,-1 0 1,2-1 0,19-10-32,-17 9 28,18-13-217,-1 0 0,0-2 0,-1 0 0,-1-2 0,20-24-1,-32 35 110,150-179-3115,-218 262 3023,-125 161 1791,115-148-1122,-139 184 644,191-244-864,1 0-1,-20 41 1,35-63-227,1 0 1,0-1-1,0 1 1,0 0-1,-1 9 1,3-15-21,0 1 0,0 0 0,0 0 0,0 0 0,0 0 1,0 0-1,0 0 0,0 0 0,0 0 0,0 0 1,1 0-1,-1-1 0,0 1 0,1 0 0,-1 0 1,0 0-1,1 0 0,-1-1 0,1 1 0,-1 0 0,1 0 1,0-1-1,-1 1 0,1 0 0,0-1 0,0 1 1,-1-1-1,1 1 0,0-1 0,0 1 0,0-1 0,-1 0 1,1 1-1,0-1 0,0 0 0,0 0 0,0 0 1,0 1-1,0-1 0,0 0 0,0 0 0,-1 0 1,2-1-1,5 1 9,-1-1 1,1-1-1,-1 1 1,0-1-1,0-1 1,0 1 0,0-1-1,0 0 1,0 0-1,10-8 1,-7 5 2,15-10-63,-1-1 1,33-32-1,36-45-398,-36 34 11,111-101-984,-156 150 1272,0 0-192,20-17 0,-29 28-206,-6 6 434,-10 12 130,-11 12 235,1 2 0,-21 37 0,-32 74 294,17-32 51,18-40-174,-44 84 892,81-142-1120,-1 0-1,-6 25 0,12-37-185,0 0 0,0 0 0,-1 0-1,1 0 1,0 0 0,0 0 0,0 0-1,0 0 1,0 0 0,1 0-1,-1 0 1,0 0 0,0 0 0,0 0-1,1 0 1,-1 0 0,1 1 0,0-2-5,-1 0 1,1 1 0,-1-1-1,1 1 1,-1-1 0,1 0 0,-1 1-1,1-1 1,-1 0 0,1 1-1,-1-1 1,1 0 0,0 0-1,-1 0 1,1 0 0,0 1-1,-1-1 1,1 0 0,1 0-1,1-1-7,0 1-1,0-1 0,0 1 0,0-1 0,0 0 0,0 0 0,0-1 1,5-1-1,3-4-27,-1-1 1,0 1-1,0-2 1,-1 1 0,14-17-1,39-55-203,-33 41 13,180-238-1712,-200 266 1714,-7 10 111,-4 7 10,-75 120 438,63-106-212,-44 61 500,-85 89-1,2-3 413,126-148-955,-18 26 248,30-41-287,1 0 0,-1 0 0,1 0 0,1 0 0,-1 0 0,0 1-1,1-1 1,-1 8 0,1-12-41,1 0 0,0 1 1,0-1-1,0 1 0,0-1 0,0 0 0,0 1 0,0-1 0,0 1 0,0-1 0,0 0 1,0 1-1,0-1 0,1 1 0,-1-1 0,0 0 0,0 1 0,0-1 0,0 0 0,1 1 1,-1-1-1,0 0 0,0 1 0,1-1 0,-1 0 0,0 1 0,1-1 0,-1 0 0,0 0 1,1 1-1,-1-1 0,1 0 0,0 0-2,0 0-1,0 0 1,0 0-1,0 0 1,0 0 0,0 0-1,-1 0 1,1 0 0,0-1-1,0 1 1,0 0-1,0-1 1,0 1 0,1-1-1,29-19-200,33-27-1,-25 18-85,-26 20 212,54-40-429,94-87-1,-54 31-156,115-106-1352,-208 198 1661,-24 23 226,-22 23 133,-63 73 611,5 4 0,5 4 0,-104 184 0,132-182-75,52-103-478,0 1 0,1-1 0,1 1 0,0 1-1,1-1 1,-1 22 0,3-34-65,-1-1 0,2 1 0,-1-1 1,0 1-1,0 0 0,0-1 0,1 1 0,-1-1 0,1 1 0,-1-1 0,1 0 0,0 1 0,-1-1 0,1 1 0,0-1 0,0 0 0,0 0 0,0 0 0,0 1 0,0-1 1,2 1-1,-1-1-8,0 0 0,-1-1 0,1 1 0,0-1 1,-1 1-1,1-1 0,0 0 0,0 1 1,-1-1-1,1 0 0,0 0 0,0 0 1,-1-1-1,1 1 0,0 0 0,0-1 0,-1 1 1,1-1-1,0 1 0,2-2 0,7-4-103,1 0 0,-1-1 0,0 0-1,19-17 1,36-40-261,-54 52 293,204-208-1298,-68 57-47,-128 136 1188,-18 21 53,-5 4 44,2 2 129,-1 1-1,1-1 0,-1 1 0,1-1 1,0 1-1,-1 0 0,1-1 1,0 1-1,-2 2 0,-17 12 156,1 2-1,0 1 1,-16 20 0,-189 240 1337,84-105-539,74-94-544,57-68-340,-24 30 279,-46 71-1,65-83-183,14-29-146,0 1-1,-1 0 0,1-1 0,0 1 0,0 0 1,0 0-1,-1-1 0,1 1 0,0 0 0,0-1 1,0 1-1,0 0 0,0 0 0,1-1 1,-1 1-1,0 0 0,1 1 0,-1-2-9,0 0-1,0 1 0,1-1 1,-1 0-1,0 0 1,1 0-1,-1 1 0,0-1 1,1 0-1,-1 0 1,0 0-1,1 0 1,-1 0-1,0 0 0,1 0 1,-1 0-1,0 0 1,1 0-1,-1 0 0,0 0 1,1 0-1,-1 0 1,0 0-1,1 0 0,24-12-34,-22 11 27,15-11-87,-1 0-1,0-1 1,0 0-1,22-25 0,-12 11 22,209-205-900,-37 42-835,-102 98 868,-184 196 761,-132 175 1526,-113 199 900,322-463-2159,1-2 53,1 1 0,0 0 0,-12 30 0,17-24-47,3-20-96,0 1 1,0-1-1,0 0 1,0 1 0,0-1-1,0 0 1,1 1-1,-1-1 1,0 0-1,0 1 1,0-1 0,0 0-1,0 1 1,1-1-1,-1 0 1,0 1-1,0-1 1,1 0 0,-1 1-1,0-1 1,0 0-1,1 0 1,-1 0-1,0 1 1,1-1 0,-1 0-1,0 0 1,1 0-1,-1 0 1,0 1-1,1-1 1,-1 0 0,0 0-1,1 0 1,-1 0-1,1 0 1,-1 0-1,0 0 1,1 0 0,-1 0-1,0 0 1,1 0-1,-1 0 1,0-1-1,1 1 1,-1 0 0,11-5-9,-1 0 0,0-1 0,-1 0 0,1-1 0,-1 1 0,9-11 1,136-139-550,-95 92 370,-51 56 175,216-235-757,-25-11-255,-195 245 729,-15 19 113,-77 83 0,-137 191 1146,107-105-213,-22 31 181,127-192-884,-46 70 414,56-84-426,1 0 0,-1 0 0,1 1-1,0 0 1,0-1 0,1 1 0,-1 0 0,1 0-1,-1 9 1,2-14-36,0 0 0,0 1 0,0-1 0,0 1 0,0-1 0,0 0 0,0 1 1,0-1-1,0 1 0,0-1 0,0 0 0,1 1 0,-1-1 0,0 1 0,0-1 0,0 0 0,1 0 0,-1 1 0,0-1 0,0 0 0,1 1 0,-1-1 0,0 0 0,1 0 0,-1 1 0,0-1 0,1 0 0,-1 0 0,1 0 0,0 1 0,0-1-5,1 0-1,-1 0 1,1 0-1,-1 0 1,1 0-1,-1 0 1,1 0-1,-1 0 1,3-1-1,2-1-23,0 0 0,0-1-1,0 0 1,7-4 0,25-21-157,-2-1 0,-1-1 1,34-38-1,0-1-15,234-190-1445,-250 216 1125,-20 12 233,-21 20-3,-27 32 72,-68 96 352,25-32 127,-145 201 939,120-163-480,-67 135 0,145-247-701,-1-2-3,2 1 1,-1 0-1,1 0 1,-4 15-1,8-24-16,-1-1 0,1 1 1,0 0-1,0 0 0,0 0 0,0 0 0,0-1 0,0 1 1,0 0-1,0 0 0,0 0 0,0 0 0,0-1 1,1 1-1,-1 0 0,0 0 0,1 0 0,-1 0-1,1-1-1,-1 0 0,0 0 0,0 0 0,1 0 0,-1 0 0,0 1 1,1-1-1,-1 0 0,0 0 0,1 0 0,-1 0 0,0 0 1,1 0-1,-1 0 0,0 0 0,1 0 0,-1 0 0,0 0 0,1 0 1,-1 0-1,0-1 0,1 1 0,-1 0 0,0 0 0,1-1 1,21-15-147,-22 16 145,93-90-694,12-12 242,234-175-911,-331 271 1255,-8 6 109,0 0 0,0 0 0,0 0 0,0 0-1,0 0 1,0 0 0,0 0 0,0 0 0,0 0-1,0 0 1,0 0 0,0 0 0,0 0 0,0 1 0,0-1-1,0 0 1,0 0 0,0 0 0,1 0 0,-1 0-1,0 0 1,0 0 0,0 0 0,0 0 0,0 0 0,0 0-1,0 0 1,0 0 0,0 0 0,0 0 0,0 0-1,-14 14-33,-1 1 72,-92 91 359,-126 191 511,135-164-534,-54 76 531,138-189-823,-17 27 102,28-42-164,0 1 1,1-1-1,0 1 0,-1 0 0,2-1 0,-3 9 0,4-14-21,0 1 1,0-1-1,0 1 0,0-1 0,0 1 0,0-1 1,0 0-1,0 1 0,0-1 0,0 1 0,0-1 1,0 1-1,0-1 0,1 0 0,-1 1 0,0-1 0,0 0 1,0 1-1,0-1 0,1 1 0,-1-1 0,0 0 1,1 1-1,-1-1 0,0 0 0,0 0 0,1 1 1,-1-1-1,1 0 0,-1 0 0,0 1 0,1-1 0,-1 0 1,0 0-1,1 0 0,0 0 0,0 1-4,1-1 0,-1 0 0,1 0-1,0 0 1,-1 0 0,1 0 0,-1-1 0,1 1-1,1-1 1,10-4-48,0 0-1,0-1 1,-1 0-1,23-16 1,174-156-794,-196 166 765,122-118-629,22-19-276,-149 141 942,6-3-55,-1-1 1,14-17-1,-24 23 53,-13 12 59,-25 27 99,-165 190 787,110-117-537,-54 65 422,14 9 228,126-174-957,-1 2-17,0 0 0,0 0 0,0 1 0,1 0-1,-2 9 1,5-18-35,1 0 1,0 1-1,0-1 0,0 0 0,0 1 0,0-1 0,0 0 0,-1 1 1,1-1-1,0 0 0,0 1 0,0-1 0,0 0 0,0 1 0,0-1 1,0 1-1,1-1 0,-1 0 0,0 1 0,0-1 0,0 0 0,0 1 1,0-1-1,0 0 0,1 0 0,-1 1 0,0-1 0,0 0 0,0 1 1,1-1-1,-1 0 0,1 1 0,0-1 1,0 0-1,-1 0 0,1 0 0,0 0 1,0 0-1,-1 0 0,1-1 1,0 1-1,0 0 0,-1 0 1,1 0-1,0-1 0,0 0 1,34-19-46,-34 20 43,113-92-343,-65 49 231,189-149-1011,-208 166 897,-11 9 65,1 0 1,1 2 0,0 0-1,25-12 1,-34 23 82,-12 4 79,0 0 0,0 0 0,0 0 1,0 0-1,0 0 0,0 0 0,0 0 0,1 0 0,-1 0 1,0 0-1,0 0 0,0 0 0,0 0 0,0 0 0,0 0 1,0 0-1,0 1 0,0-1 0,0 0 0,1 0 0,-1 0 1,0 0-1,0 0 0,0 0 0,0 0 0,0 0 0,0 0 1,0 0-1,0 0 0,0 0 0,0 1 0,0-1 0,0 0 1,0 0-1,0 0 0,0 0 0,0 0 0,0 0 0,0 0 1,0 0-1,0 0 0,0 1 0,0-1 0,0 0 0,0 0 1,0 0-1,0 0 0,-10 17-23,8-12 19,-14 17 143,-34 37 1,21-28 16,-149 189 652,125-152-596,-4 3 107,-91 115 666,139-173-1027,11-13-16,6-7-31,68-79-492,3 8-103,106-80 0,149-99-3022,-288 226 2737</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3:30.219"/>
    </inkml:context>
    <inkml:brush xml:id="br0">
      <inkml:brushProperty name="width" value="0.1" units="cm"/>
      <inkml:brushProperty name="height" value="0.1" units="cm"/>
      <inkml:brushProperty name="color" value="#66CC00"/>
    </inkml:brush>
  </inkml:definitions>
  <inkml:trace contextRef="#ctx0" brushRef="#br0">1470 7330 4480,'-5'5'218,"0"-1"1,1 1-1,-1 1 0,1-1 1,0 1-1,1-1 0,-1 1 1,1 0-1,-4 10 1,2-3 113,-13 20 0,-18 19 716,11-17 351,-36 71-1,60-105-1377,-42 102 1169,39-91-1068,1 0 0,0 1 0,0-1 0,1 1-1,1 0 1,1 22 0,0-31-130,1 1-1,-1-1 1,1 0 0,1 1 0,-1-1-1,1 0 1,2 5 0,-4-7-47,1-1 0,0 0 0,0 1 0,-1-1 1,1 0-1,0 1 0,0-1 0,1 0 1,-1 0-1,0 0 0,0 0 0,0 0 0,1 0 1,-1 0-1,1 0 0,-1-1 0,0 1 0,1 0 1,-1-1-1,1 1 0,0-1 0,-1 0 0,3 1 1,0-2-182,1 1 1,0-1 0,-1 0 0,1 0 0,-1-1 0,1 1-1,-1-1 1,0 0 0,6-3 0,-2 0-149,-1 0 0,0 0 0,14-13 0,-21 18 512,0 13 789,-3-4-573,1 1 1,-2-1-1,1 0 0,-1 0 1,-1 0-1,1-1 0,-2 1 0,-7 9 1,-10 18 417,-37 59 407,28-48-546,28-41-523,1 0-1,0 0 1,0 0-1,0 1 1,-3 12-1,6-18-95,-1 0 0,1 0 0,0 0-1,0 0 1,-1 0 0,1 0 0,0 1-1,0-1 1,0 0 0,0 0 0,1 0 0,-1 0-1,0 0 1,0 0 0,1 0 0,-1 0 0,0 0-1,1 0 1,-1 0 0,1 0 0,-1 0-1,1 0 1,0-1 0,-1 1 0,1 0 0,0 0-1,0 0 1,0-1 0,-1 1 0,1-1 0,0 1-1,0 0 1,0-1 0,0 1 0,0-1-1,0 0 1,0 1 0,0-1 0,0 0 0,0 0-1,0 0 1,0 1 0,0-1 0,1 0 0,-1-1-1,0 1 1,1 0 0,11-1-113,0 0 1,-1 0-1,1-2 0,-1 0 1,1 0-1,-1-1 1,0 0-1,0-1 0,11-7 1,14-9-975,46-36 1,-30 20-595,-104 77 3107,34-25-801,-26 17 0,4-9-77,-25 17 321,55-34-648,1 1 0,0 0 0,0 0-1,-12 15 1,19-21-197,0 0 0,0 0 1,0 0-1,1 0 0,-1 0 0,0 0 0,1 0 0,-1 1 0,1-1 1,0 0-1,-1 0 0,1 0 0,0 1 0,-1-1 0,1 0 0,0 0 1,0 0-1,0 1 0,0-1 0,1 1 0,-1-1-30,1 0 1,-1 0-1,1 0 0,0-1 1,-1 1-1,1 0 0,0 0 1,-1-1-1,1 1 0,0 0 1,0-1-1,0 1 0,0-1 1,0 0-1,-1 1 0,1-1 1,0 1-1,0-1 0,0 0 1,0 0-1,0 0 0,0 0 1,0 1-1,2-2 1,87 8-2170,-89-7 2133,0 0 1,0 0-1,1 0 0,-1 1 1,0-1-1,0 0 0,0 1 1,1-1-1,-1 1 0,0-1 1,0 1-1,0 0 0,0-1 1,0 1-1,0 0 0,0 0 0,0 0 1,0 0-1,0 0 0,-1 0 1,1 0-1,0 0 0,-1 0 1,1 0-1,-1 0 0,1 0 1,-1 0-1,1 1 0,-1-1 1,0 0-1,1 0 0,-1 0 1,0 1-1,0-1 0,0 0 1,0 1-1,0-1 0,0 0 1,-1 2-1,-1 5 19,0 0 0,0 0 0,-1 0 0,-6 13-1,8-18 98,-69 131 1191,53-99-886,-18 38 327,26-53-557,4-10-29,1 0 0,0 1 0,0-1 0,1 1 0,-2 12 0,5-21-117,0 1 0,0-1 0,0 1 0,0-1 0,0 1 0,0-1 0,1 1 0,-1-1 0,1 1 0,0-1 0,0 0 0,0 1 0,0-1 0,0 0 0,0 0 0,0 0 0,1 1 0,-1-1 0,1-1 0,0 1 0,-1 0 0,1 0 0,0-1 0,0 1 0,0-1 0,0 1 1,4 1-1,-4-2-47,0 0 0,1-1 0,-1 1 1,0 0-1,0-1 0,1 0 1,-1 1-1,0-1 0,1 0 0,-1 0 1,0 0-1,1 0 0,-1-1 1,5 0-1,2-2-342,0 0 0,12-6-1,-4 1-136,8-2-359,-10 4-93,25-7-1,-40 13 981,0-1 0,1 1 0,-1 0-1,0 0 1,0 0 0,1 0 0,-1 0 0,0 0 0,0 0-1,1 0 1,-1 0 0,0 0 0,0 0 0,1 0 0,-1 0 0,0 0-1,0 0 1,1 0 0,-1 0 0,0 0 0,0 0 0,1 0-1,-1 1 1,0-1 0,0 0 0,1 0 0,-1 0 0,0 0 0,0 0-1,0 1 1,1-1 0,-1 0 0,0 0 0,0 1 0,0-1-1,0 0 1,0 0 0,1 1 0,-4 11 756,-12 14 552,7-17-913,0 0 1,-1 0-1,-19 13 1,1 1 158,0 0-115,13-12-76,0 1-1,-21 24 1,29-27-397,14-8-270,-4-1 246,6-1-211,0-1 0,-1 0-1,1 0 1,-1-1-1,1-1 1,-1 1-1,0-1 1,9-6-1,23-10-973,5 0 42,11-4-32,-66 35 1896,-55 45 1904,48-44-2186,1 0-1,1 1 0,-1 1 0,2 0 1,-23 32-1,34-43-327,0 0 1,1 0-1,-1 0 1,1 0-1,0 1 1,0-1-1,0 0 1,1 0 0,-1 1-1,0 6 1,1-9-51,0-1 0,1 1 1,-1 0-1,0 0 0,0 0 1,0-1-1,1 1 0,-1 0 1,0 0-1,1-1 0,-1 1 1,1 0-1,-1-1 0,1 1 1,-1 0-1,1-1 0,-1 1 1,1-1-1,1 2 0,-1-2-30,0 1 0,1-1 0,-1 1 0,1-1 0,-1 1 0,1-1 0,-1 0 0,1 0 0,0 0 0,-1 1 0,1-2 0,-1 1 0,4 0 0,38-8-1045,77-25-1,-117 32 1018,0 0 0,-1 1 0,1-1 1,0 0-1,0 1 0,0 0 1,-1 0-1,1 0 0,5 0 0,-7 0 51,0 1 0,0-1 0,0 1 0,-1-1-1,1 0 1,0 1 0,0-1 0,0 1 0,-1 0-1,1-1 1,0 1 0,-1 0 0,1-1-1,0 1 1,-1 0 0,1 0 0,-1 0 0,0-1-1,1 1 1,-1 0 0,1 0 0,-1 0 0,0 0-1,0 0 1,1 0 0,-1 0 0,0 0-1,0 0 1,0-1 0,0 1 0,-1 2 0,1 6 132,-1 1 0,0-1 0,-1 0 0,0 0 1,-5 14-1,-21 44 578,13-33-472,-84 178 1533,96-202-1681,0 0 1,0 0-1,-3 16 1,6-21-77,-1-1 0,1 0 0,0 1 1,0-1-1,0 1 0,0-1 1,1 0-1,0 1 0,0-1 1,0 0-1,2 5 0,-2-8-30,-1 0 0,1 0 0,0 0-1,0 0 1,0 0 0,0 0 0,-1 0 0,1 0 0,0 0 0,1-1-1,-1 1 1,0 0 0,0-1 0,0 1 0,0-1 0,0 1 0,1-1-1,-1 0 1,0 1 0,0-1 0,1 0 0,-1 0 0,3 0-1,2 0-164,1 0 0,0-1 0,10-2 0,3-1-287,-4 3 204,-10-1 131,1 2-1,-1-1 1,1 1 0,11 1-1,-17-1 139,-1 0-1,1 0 1,-1 0 0,1 0-1,-1 0 1,1 1-1,-1-1 1,1 0 0,-1 0-1,1 0 1,-1 1 0,1-1-1,-1 0 1,0 0-1,1 1 1,-1-1 0,1 0-1,-1 1 1,0-1-1,1 1 1,-1-1 0,0 0-1,0 1 1,1-1-1,-1 1 1,0-1 0,0 1-1,0-1 1,1 1 0,-1-1-1,0 1 1,0-1-1,0 1 1,0-1 0,0 1-1,0-1 1,0 1-1,0-1 1,0 1 0,0-1-1,-1 1 1,-6 14 285,-45 44 649,32-37-328,-30 39 0,41-36-131,28-25-416,-10-2-218,-1 0-1,0-1 1,0-1-1,0 1 1,13-10-1,4-1-94,23-10-396,-70 49 1173,-35 34-181,49-51-250,-1 0-1,2 1 0,-1 0 1,1 0-1,1 1 0,0 0 1,0 0-1,-6 15 0,11-15-10,1-10-89,0 1-1,0-1 1,0 1-1,0-1 1,0 0-1,0 1 1,0-1 0,0 0-1,0 1 1,0-1-1,1 1 1,-1-1-1,0 0 1,0 1-1,0-1 1,1 0 0,-1 0-1,0 1 1,0-1-1,1 0 1,-1 1-1,0-1 1,1 0 0,-1 0-1,0 0 1,1 1-1,-1-1 1,0 0-1,1 0 1,-1 0-1,0 0 1,1 0 0,-1 0-1,1 1 1,-1-1-1,0 0 1,1 0-1,-1 0 1,1 0-1,-1 0 1,0-1 0,1 1-1,-1 0 1,1 0-1,-1 0 1,0 0-1,1 0 1,-1 0 0,1-1-1,-1 1 1,7-1-84,1-1 0,-1 0-1,1-1 1,7-3 0,-9 3-139,0 1 1,0-1-1,0 2 1,0-1-1,0 1 0,0-1 1,6 1-1,-12 23 184,-2-16 124,0 1 0,0-1-1,-1 1 1,-5 9 0,-7 18 140,7-13-19,-12 24 0,12-28 24,-13 37 0,16-27 168,5-25-371,0-1 0,0 1 0,-1 0-1,1 0 1,1-1 0,-1 1 0,0 0 0,0 0 0,1-1 0,-1 1 0,2 3 0,-1-4-27,0 0 0,0 0-1,0-1 1,0 1 0,0 0 0,0 0 0,0-1 0,0 1 0,0-1 0,0 1 0,1-1 0,-1 1 0,0-1-1,0 0 1,0 0 0,1 1 0,1-1 0,24 0-146,-19-1 56,-6 1 76,-1 0 0,0 0-1,1 0 1,-1 0-1,0 0 1,1 1 0,-1-1-1,0 0 1,1 1-1,-1-1 1,0 1 0,1-1-1,-1 1 1,0 0-1,0-1 1,0 1 0,0 0-1,0 0 1,0 0-1,0 0 1,0 0 0,0 0-1,0 0 1,0 0-1,0 0 1,-1 0 0,1 0-1,0 1 1,-1-1-1,1 0 1,-1 0 0,0 1-1,1 1 1,-1 1 15,1 0 0,-1 1 1,0-1-1,-1 0 0,1 0 0,-1 1 0,0-1 1,0 0-1,-2 6 0,0-4 17,-1 0-1,1 0 1,-1 0-1,-1 0 1,1-1-1,-1 0 1,0 0-1,-8 7 1,-6 7 167,16-17-151,-4 6 75,-1 0 0,1 1 0,-11 17 0,18-25 17,1 0-138,0-1 0,0 1 1,0-1-1,0 1 0,0-1 1,0 1-1,0-1 0,1 1 1,-1-1-1,0 0 0,0 0 1,0 0-1,1 0 0,-1 0 1,2 0-1,5 0-51,0-1-1,-1-1 1,1 1 0,12-5 0,-13 3-48,0 1 1,1 0 0,0 1-1,12-2 1,-20 3 108,0 0-1,0 0 0,1 0 1,-1 0-1,0 0 1,0 0-1,0 0 0,1 1 1,-1-1-1,0 0 1,0 0-1,0 0 1,1 0-1,-1 0 0,0 0 1,0 0-1,0 1 1,1-1-1,-1 0 1,0 0-1,0 0 0,0 0 1,0 1-1,0-1 1,0 0-1,0 0 1,1 0-1,-1 1 0,0-1 1,0 0-1,0 0 1,0 1-1,0-1 0,0 0 1,0 0-1,0 0 1,0 1-1,0-1 1,0 0-1,0 0 0,0 1 1,0-1-1,0 0 1,-1 0-1,-2 10 70,-5 5 117,0 0 1,-1-1 0,-22 27-1,10-17 86,2 1 0,-26 43 0,44-65-299,-1 0 0,1 0-1,0 0 1,0 0 0,0 0-1,0 0 1,1 1 0,-1-1-1,1 0 1,0 0 0,0 1 0,0-1-1,0 0 1,1 0 0,0 5-1,0-4-9,1 16-130,-1 0 1,-1 0 0,-1 0-1,-4 30 1,-1-24 240,-8 27 1,9-41-292,5-12 214,0 0 1,-1 0-1,1 0 0,0 0 0,0 0 1,0 0-1,0 0 0,0 0 0,0 0 1,0 0-1,0 0 0,0 1 0,0-1 1,0 0-1,0 0 0,0 0 0,-1 0 1,1 0-1,0 0 0,0 0 0,0 0 0,0 0 1,0 0-1,0 0 0,0 0 0,0 0 1,0 0-1,0 0 0,0 0 0,0 0 1,-1-1-1,1 1 0,0 0 0,0 0 1,0 0-1,0 0 0,0 0 0,0 0 0,0 0 1,0 0-1,0 0 0,0 0 0,0 0 1,0 0-1,0 0 0,0 0 0,0 0 1,0 0-1,0-1 0,-1 1 0,1 0 1,0 0-1,0 0 0,0 0 0,0 0 0,0 0 1,0 0-1,0 0 0,0 0 0,0 0 1,0-24-210,22-97 306,-11 74 233,9-24 83,-13 50-315,-1 1 0,-1-1 0,3-30-1,-9 7 131,1 41-198,0-1 0,-1 0 0,0 0 0,0 1 1,0-1-1,0 1 0,-1-1 0,1 1 0,-4-6 0,-3-3 86,0 0 1,1-1-1,0 0 0,-7-21 0,-13-56 57,23 75-159,-6-34-78,3 0 1,1 0-1,1-93 0,8 78-93,-2 33-90,-2-42-1,1 68 254,-1 1 1,1 0-1,-1 0 1,0 0-1,0 0 1,-1 0-1,1 0 1,-1 0-1,0 0 1,0 1-1,0-1 0,-1 1 1,1-1-1,-1 1 1,0 0-1,-3-4 1,3 5 0,1 0 1,0-1 0,-1 0 0,1 1-1,0-1 1,0 0 0,0 0 0,1 0-1,-1 0 1,1-1 0,0 1 0,0 0-1,0-1 1,0 1 0,0 0 0,1-1-1,-1 1 1,1-1 0,0 1 0,0-1-1,1-3 1,1-8-64,1 0 0,1 0-1,8-23 1,-6 21-11,7-18-61,26-49-1,-25 57 110,-1 0 0,-1 0-1,10-39 1,-15 32 57,6-20-33,-3 19-134,-4 15 78,11-28 0,-12 36 22,0 0-1,-1 0 0,0-1 1,-1 1-1,-1-1 0,0 0 1,1-25-1,-3 36 18,1 1 0,-1-1 0,1 0-1,-1 0 1,1 0 0,0 1 0,0-1 0,0 0 0,0 1-1,0-1 1,2-1 0,19-22-182,-12 14 96,3-5 68,-1 0-1,-1-1 1,14-29 0,-25 45 34,1-1 0,-1 1-1,1-1 1,-1 1 0,1-1 0,-1 0 0,0 1 0,0-1 0,0 1 0,0-1-1,0 1 1,0-1 0,0 0 0,-1 1 0,1-1 0,0 1 0,-1-1 0,0 1 0,1-1-1,-1 1 1,0 0 0,1-1 0,-1 1 0,0 0 0,0-1 0,0 1 0,-2-2-1,1 2 0,0-1 0,0 0 0,-1 0 0,1 1-1,0-1 1,-1 1 0,1 0 0,-1 0 0,1 0-1,-1 0 1,1 0 0,-1 1 0,0-1-1,1 1 1,-5-1 0,7 1 13,-1 0 0,1 1 0,-1-1-1,0 0 1,1 0 0,-1 0 0,0 0 0,1 0 0,-1 0-1,0 0 1,1-1 0,-1 1 0,1 0 0,-1 0-1,0 0 1,1-1 0,-1 1 0,1 0 0,-1-1 0,1 1-1,-1 0 1,0-1 0,1 0-4,0 0 0,1 0 0,-1 0 0,0 1 0,1-1 0,-1 0 0,0 0 0,1 1 0,-1-1 0,1 0 0,-1 0 0,1 1 0,0-1-1,4-6-76,22-27-137,-13 16-162,23-35 0,-26 35 201,15-29-402,-25 43 530,1 0-1,0 1 0,-1-1 1,0 0-1,0 0 1,0 0-1,-1-1 1,1 1-1,-1-7 0,0 9 40,-1 0 0,1 1-1,-1-1 1,1 0-1,-1 1 1,0-1-1,1 1 1,-1-1-1,0 1 1,0-1 0,0 1-1,0 0 1,0-1-1,-1 1 1,1 0-1,0 0 1,0 0-1,-1 0 1,1 0-1,-1 0 1,1 0 0,-1 0-1,1 1 1,-1-1-1,0 1 1,1-1-1,-3 0 1,-4 0 76,-1-1 0,1 2-1,-1-1 1,-8 1 0,13 0-50,3 0-19,0 0 0,0 0 1,0 0-1,0 0 0,0 0 0,0-1 0,0 1 0,0 0 1,0 0-1,0-1 0,0 1 0,1-1 0,-1 1 0,0-1 1,0 1-1,-1-1 0,2-5-21,8-1-161,-4 6 60,-1-1 1,0 0-1,0-1 0,0 1 1,0-1-1,0 1 0,0-1 0,-1 0 1,1 0-1,-1 0 0,0 0 0,0 0 1,0-1-1,0 1 0,-1-1 1,3-6-1,-3 8 111,-1 0 0,0 0 0,1 0 0,-1-1 0,0 1 0,0 0-1,0 0 1,-1 0 0,1 0 0,0 0 0,-1 0 0,1 0 0,-1 0 0,0 0 0,0 0 0,1 0 0,-1 1 0,-1-1 0,1 0 0,0 0 0,0 1 0,-1-1-1,1 1 1,0-1 0,-1 1 0,0-1 0,1 1 0,-1 0 0,0 0 0,0 0 0,1 0 0,-1 0 0,-2 0 0,-2-1 112,1 0-1,-1 1 1,0 0 0,1 0 0,-1 0 0,-10 1-1,10-1 28,-1 1 0,0-1-1,0 0 1,-7-2 0,0 0 163,11 3-171,0-1 0,0 1 0,0-1 0,0 0 0,0 0-1,0 0 1,-4-3 0,7 4-128,-1 0 0,1-1 0,0 1 0,0 0-1,0 0 1,0-1 0,0 1 0,0 0 0,0-1-1,-1 1 1,1 0 0,0 0 0,0-1 0,0 1-1,0 0 1,0-1 0,0 1 0,0 0 0,1 0-1,-1-1 1,0 1 0,0 0 0,0-1 0,0 1-1,0 0 1,0 0 0,0-1 0,1 1 0,-1 0-1,0 0 1,0-1 0,0 1 0,1 0 0,-1 0-1,0 0 1,0-1 0,0 1 0,1 0 0,-1 0-1,0 0 1,1 0 0,-1 0 0,0 0-1,1-1 1,18-10-324,-6 4-180,-6 0 217,-5 6 219,-1 0 0,1-1 0,-1 1-1,0 0 1,0-1 0,1 1 0,-1-1-1,0 0 1,1-1 0,-2 3 63,0-1 0,0 1 0,0 0 0,0 0 0,0-1 0,0 1 0,0 0 0,0 0 0,0-1 0,-1 1 0,1 0 0,0 0 0,0-1 1,0 1-1,0 0 0,0 0 0,0-1 0,0 1 0,-1 0 0,1 0 0,0 0 0,0-1 0,0 1 0,-1 0 0,1 0 0,-12-5 95,2 2 115,7 1-143,-1 1-1,1 1 0,0-1 1,-1 0-1,1 1 0,-5 0 1,5 0 0,1 0 0,-1 0 0,0 0 1,0 0-1,0-1 0,1 1 0,-1-1 1,0 0-1,1 0 0,-1 0 0,1 0 0,-1 0 1,1 0-1,-1 0 0,1-1 0,0 0 1,-5-3-1,8 4-74,-1-1 1,1 1 0,0-1-1,-1 1 1,1-1-1,0 1 1,0-1-1,0 1 1,0 0 0,0-1-1,0 1 1,0 0-1,2-1 1,-2 0-21,73-63-1451,-71 63 1420,4-6-64,0 0 0,11-16 0,-16 22 109,-1 0 1,0 0-1,0 0 0,0 0 0,0 0 0,0 0 1,-1 0-1,1 0 0,0 0 0,-1 0 0,0-1 1,0 1-1,1 0 0,-1 0 0,0-1 0,-1 1 1,1 0-1,0 0 0,-2-5 0,1 5 76,0 1-1,-1-1 1,1 0-1,0 0 1,-1 1-1,1-1 1,-1 1-1,0 0 1,0-1-1,1 1 1,-1 0-1,0 0 1,0 0-1,0 0 1,0 0-1,0 1 1,0-1-1,-4 0 1,-6-2 476,-25-2 0,23 4-263,12 1-247,1 0-1,0 0 1,-1 0-1,1-1 1,0 1-1,0 0 0,-1-1 1,1 1-1,0-1 1,0 1-1,-1-1 1,1 1-1,0-1 1,0 0-1,-1-1 1,1 2-23,1-1 0,0 1 0,0 0 0,0 0 1,0-1-1,0 1 0,0 0 0,0-1 0,0 1 1,0 0-1,0-1 0,0 1 0,0 0 0,0-1 0,0 1 1,0 0-1,0-1 0,0 1 0,0 0 0,0-1 0,1 1 1,-1 0-1,0 0 0,0-1 0,12-10-161,36-23-340,-29 22 170,-1-1 0,0-1 0,-1 0 0,0-1 0,24-29 1,-40 42 330,0 1 0,0 0 0,0 0 0,0-1 0,-1 1 0,1-1 0,0 1 0,-1 0 1,1-1-1,-1 1 0,1-1 0,-1 0 0,0 1 0,0-1 0,0 1 0,1-1 1,-1 1-1,-1-1 0,1-3 0,-1 4 35,0 0 0,1 0 0,-1 0 0,0-1 0,0 1 0,0 0 0,0 0 0,0 0-1,0 1 1,0-1 0,0 0 0,0 0 0,0 0 0,-1 1 0,1-1 0,0 1 0,0-1 0,-1 1 0,1-1 0,0 1 0,-1 0 0,1 0 0,-2 0 0,-11-2 329,1 1-1,-22 2 1,21 0 128,-26-2 0,40 1-487,-1 0 0,1 0-1,-1 0 1,1 0 0,-1 0 0,0 0 0,1 0 0,-1 0 0,1 0 0,-1 0 0,1-1-1,-1 1 1,0 0 0,1 0 0,-1-1 0,1 1 0,-1 0 0,1-1 0,0 1 0,-1-1-1,1 1 1,-1 0 0,1-1 0,0 1 0,-1-1 0,1 1 0,0-1 0,-1 1 0,1-1 0,0 1-1,-1-2 1,2 1-18,-1 0 0,0 0 1,0 0-1,1-1 0,-1 1 0,1 0 0,-1 0 0,1 0 0,-1 0 0,1 0 0,0 0 0,-1 0 1,3-2-1,4-4-124,0 0 0,12-9 0,-18 16 138,13-11-141,53-43-916,-58 46 860,0-1-1,-1-1 1,0 1 0,13-21-1,-20 28 202,1-1 0,-1 1-1,0 0 1,0-1 0,0 1 0,-1-1-1,1 1 1,-1-1 0,1 1 0,-1-1-1,0 1 1,0-1 0,0 0-1,0 1 1,0-1 0,0 1 0,-2-5-1,1 4 60,-1-1-1,1 1 1,-1-1-1,0 1 1,0-1 0,-1 1-1,1 0 1,-1 0-1,1 0 1,-5-3-1,-7-4 196,1 0-1,-1 1 0,0 1 1,-21-9-1,32 15-252,-10-3 87,8 4-67,0-1 0,1 0 0,-1 0 1,-5-3-1,9 4-35,1 1 1,-1-1 0,0 1-1,1-1 1,-1 0 0,0 1 0,1-1-1,-1 0 1,1 1 0,-1-1-1,1 0 1,-1 0 0,1 1 0,-1-1-1,1 0 1,0 0 0,0 0 0,-1 0-1,1 1 1,0-1 0,0 0-1,0 0 1,0 0 0,0 0 0,0 0-1,0 0 1,0 0 0,0 1-1,1-2 1,0-3-9,0 1 1,0-1-1,0 0 0,0 1 0,-1-1 0,0 1 1,0-1-1,0 0 0,0 1 0,-1-1 1,0 1-1,0-1 0,0 1 0,-1-1 0,1 1 1,-1 0-1,0-1 0,0 1 0,-1 0 1,1 0-1,-1 1 0,0-1 0,-4-4 0,-2-2 66,-1 1 0,1 0-1,-2 1 1,1 0-1,-1 0 1,0 1-1,-24-11 1,-3 2-40,-49-13-1,-70-15 130,-105-35 192,256 77-340,-1 0 28,0-1 0,1 0 0,-1 0 0,-7-6 0,13 9-23,0-1 0,0 0 0,0 1 0,0-1 0,0 0 0,0 0 0,0 1 0,1-1 0,-1 0 0,0 0 0,1 0 0,-1 0 0,1 0 0,-1 0 0,1 0 0,-1 0 0,1 0 0,0 0 0,0-1 0,-1 1 0,1 0 0,0 0 0,0 0 0,0 0 0,0 0 0,0 0 0,0-1 0,1 1 0,-1 0 0,0 0 0,0 0 0,1 0 0,-1 0 0,1-2 0,2-1-30,0 0 0,0 0 0,0 0-1,1 0 1,0 0 0,-1 0-1,9-5 1,35-21-60,-26 18 153,12-7-81,-22 14-260,-1-1-1,15-10 1,-28 17 202,0 1 1,0-1-1,0 0 1,0 0-1,-6 2 0,-5 1 51,-213 52 700,141-38-281,78-17-322,-5 3 135,0-2 0,-24 2 1,22-6-17,15 2-184,0 0 0,-1-1 0,1 1 0,0 0 0,0 0-1,0 0 1,0 0 0,0 0 0,0-1 0,0 1 0,-1 0 0,1 0 0,0 0 0,0 0 0,0-1 0,0 1 0,0 0-1,0 0 1,0 0 0,0 0 0,0-1 0,0 1 0,0 0 0,0 0 0,0 0 0,0-1 0,0 1 0,0 0 0,0 0 0,0 0-1,0 0 1,0-1 0,1 1 0,-1 0 0,0 0 0,0 0 0,0 0 0,0-1 0,2 0-2,0-1 1,-1 0-1,1 1 1,0-1-1,0 1 1,0-1-1,1 1 1,3-2-1,100-37-187,12-4-113,-65 19 106,109-54-1566,-138 67 1423,-16 11-153,-12 6 199,-13 7 8,-9 2 180,-1-1 0,0-1 0,-37 11 0,-89 16 638,84-28-88,64-10-311,7-4-93,9-2-113,49-16-742,-57 20 761,0 0 1,0 0-1,0 0 0,0 0 0,0-1 1,-1 1-1,1-1 0,0 0 0,-1 1 0,1-1 1,-1 0-1,0-1 0,1 1 0,2-5 1,-4 6-170,-8 6-517,-52 30 784,-15 10 368,-112 75 1589,167-112-1642,11-8-76,8 0-278,0 0 0,-1 0 1,1 0-1,0-1 0,0 1 0,0 0 0,0 0 1,0-1-1,0 1 0,-1 0 0,1 0 0,0-1 0,0 1 1,0 0-1,0 0 0,0-1 0,0 1 0,0 0 1,0 0-1,0-1 0,0 1 0,0 0 0,0 0 1,1-1-1,-1 1 0,0 0 0,0 0 0,0-1 1,0 1-1,0 0 0,1 0 0,1-4-20,1 0 0,0 0-1,0 1 1,1-1 0,-1 1 0,1 0 0,0 0-1,0 0 1,0 0 0,0 1 0,7-3 0,5-5-138,100-60-325,-96 58 276,32-15 0,-26 15-35,-21 8-134,-11 5 196,-12 3 42,-61 26 534,1 3 1,-83 50-1,150-77-228,7-3-94,-1 0-1,1-1 1,-1 1-1,0-1 1,0 0-1,0 0 1,0-1-1,0 0 1,-7 1-1,12-1-78,0-1-1,0 0 0,-1 0 0,1 0 0,0 0 1,0 0-1,0-1 0,-1 1 0,1 0 0,0 0 1,0 0-1,0 0 0,0 0 0,-1 0 0,1 0 1,0 0-1,0 0 0,0 0 0,0 0 0,0-1 1,-1 1-1,1 0 0,0 0 0,0 0 0,0 0 1,0 0-1,0-1 0,0 1 0,0 0 0,-1 0 1,1 0-1,0 0 0,0-1 0,0 1 0,0 0 1,0 0-1,0 0 0,0 0 0,0-1 1,0 1-1,0 0 0,0 0 0,0 0 0,0-1 1,0 1-1,0 0 0,0 0 0,1 0 0,-1-1 0,5-8-8,2 1-15,1 0 0,1 1-1,0 0 1,0 0 0,0 1 0,16-8-1,-7 3-18,70-37-206,15-9-118,-72 38 277,94-65-863,-118 79 816,0 0 0,1 0-1,-1 1 1,16-7 0,-20 10-161,-4 3 122,-9 5 85,-20 10 176,-61 20 216,41-19-221,-200 73 1372,249-90-1452,0 0-1,-1-1 1,1 1 0,-1-1 0,1 1-1,-1-1 1,1 0 0,-1 0-1,1 0 1,-1 0 0,0 0 0,-2 0-1,4 0-8,0 0 0,0 0-1,0-1 1,0 1 0,0 0-1,-1 0 1,1 0 0,0 0-1,0 0 1,0 0 0,0-1-1,0 1 1,0 0 0,0 0-1,0 0 1,0 0 0,0 0-1,0-1 1,0 1 0,0 0-1,0 0 1,0 0 0,0 0-1,0 0 1,0-1 0,0 1-1,0 0 1,0 0 0,0 0-1,0 0 1,0 0 0,0-1-1,0 1 1,0 0 0,0 0-1,0 0 1,0 0 0,9-11-273,0 3 24,-1 1 1,0-1-1,-1-1 1,0 0-1,0 0 0,-1 0 1,0-1-1,-1 0 1,0 0-1,6-18 1,-11 27 233,0 1 0,0-1 0,1 1 0,-1-1 0,0 1 0,0-1 0,0 1 1,0 0-1,0-1 0,0 1 0,0-1 0,0 1 0,0-1 0,-1 1 1,1-1-1,0 1 0,0-1 0,0 1 0,0-1 0,-1 1 0,1 0 0,0-1 1,0 1-1,-1-1 0,1 1 0,-1-1 0,0 1 10,0-1 0,0 1-1,0-1 1,0 1 0,1 0 0,-1 0-1,0-1 1,0 1 0,0 0 0,0 0-1,0 0 1,-2 0 0,-1 0 53,1 1 0,-1 0 0,0-1 0,0 1 0,1 1 0,-5 1 1,-146 63 2372,153-65-2382,0-1 1,0 1 0,1-1 0,-1 0 0,0 0 0,0 1 0,1-1-1,-1 0 1,0 0 0,0 0 0,0 0 0,0 0 0,1 0 0,-1 0-1,0 0 1,0 0 0,0 0 0,1 0 0,-3-1 0,3 1-26,0-1 0,0 1 0,0-1-1,0 1 1,0-1 0,0 1 0,0-1 0,0 1 0,0-1 0,0 1 0,0 0 0,0-1 0,0 1 0,0-1 0,0 1 0,0-1 0,0 1-1,1 0 1,-1-1 0,0 1 0,0-1 0,0 1 0,1 0 0,-1-1 0,4-5-116,0 1-1,-1 1 1,10-10-1,1 1-251,-5 4 161,1 1-1,10-8 1,51-38-1067,-45 33 728,0 2 1,34-20-1,-48 31 333,-9 6 190,-1 1 0,1-1 0,0 0 1,-1 1-1,1 0 0,0 0 1,0 0-1,0 0 0,3-1 1,-17 14 711,-23 15 218,-49 30-1,32-24-452,32-19-315,11-8 2,0 1 0,-1-2 0,1 1 0,-1-1 0,-1-1 0,1 1 0,-1-2 0,-13 5 0,22-8-149,1 0-1,0 0 1,0 0 0,-1 0-1,1 0 1,0 0 0,0 1-1,-1-1 1,1 0 0,0 0-1,-1 0 1,1 0 0,0 0-1,0-1 1,-1 1 0,1 0-1,0 0 1,0 0 0,-1 0-1,1 0 1,0 0 0,0 0-1,-1 0 1,1-1 0,0 1-1,0 0 1,-1 0 0,1 0-1,0-1 1,0 1 0,0 0-1,-1 0 1,1 0 0,0-1-1,0 1 1,0 0 0,0 0-1,0-1 1,0 1 0,0 0-1,-1 0 1,1-1 0,0 1-1,0 0 1,0-1 0,0 1-1,6-16-57,1 3 28,1 2 0,1-1 0,0 1 1,1 0-1,0 1 0,23-18 0,-23 19 1,58-46-242,90-56 0,85-36-219,-216 131 398,20-9-767,-74 40 907,-40 16 0,19-10 55,-323 161 1555,368-180-1630,-1 0 1,0 0 0,1-1-1,-1 1 1,0-1-1,0 0 1,0 0-1,0-1 1,0 1 0,-7-1-1,11 0-29,-1 0-1,1 0 1,0 0 0,0 0-1,0 0 1,0 0 0,-1 0-1,1 0 1,0 0 0,0 0-1,0 0 1,-1 0 0,1 0-1,0 0 1,0 0 0,0 0-1,0 0 1,-1 0 0,1 0-1,0 0 1,0 0 0,0-1-1,0 1 1,0 0 0,-1 0-1,1 0 1,0 0 0,0 0-1,0-1 1,0 1 0,0 0-1,0 0 1,0 0 0,0 0-1,0-1 1,-1 1 0,1 0-1,0 0 1,0 0 0,0-1-1,0 1 1,0 0 0,0 0-1,0 0 1,0 0 0,0-1-1,0 1 1,1 0 0,-1 0-1,0 0 1,0-1 0,0 1-1,0 0 1,0 0 0,0 0-1,10-11-28,12-6-29,1 0 0,0 2 0,1 1 0,35-15 0,-45 22 23,278-133-578,-93 46-705,-176 85 1059,-19 7 190,0 1 1,0-1-1,0 0 0,0 1 0,0-2 0,5-3 0,-9 6 66,0 0 1,0 0-1,0 0 1,0 0-1,0 0 1,0 0-1,-1 0 1,1 0-1,0 0 0,0 0 1,0 0-1,0 0 1,0 0-1,0 0 1,0 0-1,0 0 1,-1 0-1,1 0 1,0 0-1,0 0 0,0 0 1,0 0-1,0 0 1,0 0-1,0 0 1,-1 0-1,1 0 1,0 0-1,0 0 1,0 0-1,0 0 0,0 0 1,0 0-1,0 0 1,0 0-1,0 0 1,0-1-1,0 1 1,-1 0-1,1 0 1,0 0-1,0 0 0,0 0 1,0 0-1,0 0 1,0 0-1,0-1 1,0 1-1,0 0 1,0 0-1,0 0 0,0 0 1,0 0-1,0 0 1,0 0-1,0 0 1,0-1-1,0 1 1,0 0-1,0 0 1,0 0-1,0 0 0,0 0 1,0 0-1,1 0 1,-1-1-1,-5 2-28,0 1 0,1-1 0,-1 1 0,1 0 0,-5 3 0,-18 7 15,-125 42 332,-143 58 888,68-17 470,211-90-1478,16-5-195,0-1-1,0 1 1,0 0 0,0 0 0,0 0 0,0 0 0,0 0 0,-1 0 0,1 0 0,0 0-1,0 0 1,0 0 0,0 0 0,0 0 0,0 0 0,0-1 0,0 1 0,0 0 0,0 0 0,0 0-1,0 0 1,0 0 0,0 0 0,0 0 0,0 0 0,0-1 0,0 1 0,0 0 0,0 0-1,0 0 1,0 0 0,0 0 0,0 0 0,0 0 0,0-1 0,0 1 0,0 0 0,0 0-1,0 0 1,0 0 0,0 0 0,0 0 0,0 0 0,0 0 0,0-1 0,0 1 0,0 0 0,0 0-1,0 0 1,1 0 0,-1 0 0,0 0 0,0 0 0,0 0 0,3-4-5,1 1 0,-1-1-1,1 1 1,5-4 0,18-11 15,56-28 0,38-7-137,4-2-68,259-157-1433,-317 172 1062,-2-2-1,62-54 1,-90 61 160,-36 34 394,0 1 1,-1-1-1,1 0 1,0 0 0,0 0-1,-1 0 1,1 0-1,-1 0 1,1 0 0,-1 0-1,1 0 1,-1 0-1,0 0 1,1 0 0,-1 0-1,0 0 1,0 0-1,0-2 1,0 2 10,-1 1-1,1-1 1,-1 0-1,1 1 1,-1-1 0,0 1-1,1-1 1,-1 1-1,0-1 1,1 1-1,-1-1 1,0 1 0,0 0-1,1-1 1,-1 1-1,0 0 1,0 0 0,0 0-1,1-1 1,-1 1-1,0 0 1,0 0-1,0 0 1,-1 1 0,-10-1 65,0 0 0,0 1 0,0 1 0,0 0 0,-15 4 1,-60 24 437,66-22-437,-30 10 180,-329 117 1636,284-103-1371,14-3 273,-100 20 0,153-46-510,29-3-270,-1 0 1,1 0-1,-1 0 1,1 0-1,-1 0 1,1 0-1,-1 0 1,1 0-1,-1 0 1,1 0-1,-1 0 1,1 0-1,0-1 1,-1 1-1,1 0 1,-1 0-1,1-1 1,-1 1-1,1-1-2,0 1 0,0-1 0,0 1 0,0 0-1,0-1 1,0 1 0,0-1 0,1 1-1,-1 0 1,0-1 0,0 1 0,0-1 0,1 1-1,-1 0 1,0-1 0,0 1 0,1 0 0,-1-1-1,0 1 1,1 0 0,-1-1 0,0 1-1,1 0 1,-1 0 0,1-1 0,11-7-36,0-1 0,25-12-1,-12 8-17,245-141-715,-9-16-1090,-254 166 1760,2-2-235,-1-1 0,12-11 0,-20 18 324,0 0 1,0 0-1,0 0 0,0 0 1,0 0-1,0 0 1,0 0-1,0 0 0,0 0 1,0 0-1,-1 0 0,1 0 1,0 0-1,0 0 1,0-1-1,0 1 0,0 0 1,0 0-1,0 0 1,0 0-1,0 0 0,0 0 1,0 0-1,0 0 0,0 0 1,0 0-1,0 0 1,0 0-1,0-1 0,0 1 1,0 0-1,0 0 0,0 0 1,0 0-1,0 0 1,0 0-1,0 0 0,0 0 1,0 0-1,0 0 1,0-1-1,0 1 0,0 0 1,0 0-1,0 0 0,0 0 1,0 0-1,0 0 1,-12 4-133,-24 10-1,21-8 160,-347 135 1272,319-125-1134,14-5 172,-36 9 1,46-17-133,19-3-195,0 0 1,0 0-1,0 0 0,1 0 0,-1 0 1,0 0-1,0-1 0,0 1 0,0 0 1,0 0-1,0 0 0,0 0 0,0 0 0,0 0 1,1 0-1,-1-1 0,0 1 0,0 0 1,0 0-1,0 0 0,0 0 0,0 0 1,0-1-1,0 1 0,0 0 0,0 0 1,0 0-1,0 0 0,0 0 0,0 0 0,0-1 1,0 1-1,0 0 0,0 0 0,0 0 1,-1 0-1,1 0 0,0-1 0,0 1 1,0 0-1,0 0 0,0 0 0,0 0 1,0 0-1,0 0 0,0 0 0,-1 0 0,1 0 1,0-1-1,0 1 0,0 0 0,0 0 1,0 0-1,0 0 0,-1 0 0,1 0 1,0 0-1,0 0 0,0 0 0,0 0 0,0 0 1,-1 0-1,1 0 0,0 0 0,0 0 1,0 0-1,0 0 0,0 0 0,11-10 45,-10 9-40,34-25-12,52-29 0,-50 32 15,100-57 113,47-31-411,-133 79-73,37-28-179,-77 49 448,-11 11 82,1 0 0,-1-1 0,0 1-1,0 0 1,0-1 0,0 1 0,1 0 0,-1 0 0,0-1 0,0 1 0,0 0 0,0-1 0,0 1 0,0 0-1,0-1 1,0 1 0,0 0 0,0-1 0,0 1 0,0 0 0,0 0 0,0-1 0,0 1 0,-1-1-12,0 0 0,0 1 1,0-1-1,0 1 0,0-1 1,0 1-1,0 0 0,0-1 0,0 1 1,-1 0-1,1 0 0,0 0 1,0 0-1,0 0 0,0 0 1,0 0-1,0 0 0,0 0 1,0 1-1,-2-1 0,-111 19 250,0 5-1,-201 70 1,277-80-123,1 1 185,-1-2 0,-57 12 1,94-25-283,0 0 1,1 1 0,-1-1-1,0 0 1,0 0 0,0 0-1,0 0 1,0 0-1,1 0 1,-1 0 0,0 0-1,0 0 1,0 0 0,0 0-1,0-1 1,1 1-1,-1 0 1,0-1 0,0 1-1,0 0 1,1-1 0,-1 1-1,0-1 1,-1 0-1,2 0-4,0 0 0,0 0-1,0 0 1,0 0 0,0 0 0,0 0-1,0 0 1,1 0 0,-1 0-1,0 0 1,0 0 0,1 0-1,-1 0 1,1 0 0,-1 0-1,1 1 1,-1-1 0,1 0-1,-1 0 1,1 1 0,0-1-1,-1 0 1,2 0 0,5-7 11,1 1 1,0 0-1,0 0 1,18-10-1,40-19-1,-38 22-9,27-13 15,118-67-39,-142 75-44,-2-1 0,0-1 0,38-37 0,6-23-353,-63 69 288,-1 0 0,-1-1 0,0 0 0,12-26 0,-20 38 116,1 0 0,-1 0 0,0 1 0,1-1 0,-1 0 0,0 0 0,0 1 0,0-1-1,0 0 1,0 0 0,0 0 0,0 1 0,0-1 0,0 0 0,0 0 0,0 0 0,0 1 0,0-1 0,-1 0-1,1 0 1,0 1 0,-1-1 0,1 0 0,-1-1 0,0 2-1,0-1 0,0 0-1,0 1 1,0-1 0,0 0 0,0 1-1,0 0 1,0-1 0,-1 1 0,1-1 0,0 1-1,0 0 1,0 0 0,-2 0 0,-6 0-21,1 0 1,0 1-1,-15 3 1,-93 30 400,27-7 18,55-19 225,-69 10 1,99-18-540,0 0 0,0 0 0,0 0 0,0-1 0,0 1 0,0-1 0,0 0 0,0 0 0,-5-2 0,7 2-47,1 1 0,0-1 0,0 0-1,-1 0 1,1 1 0,0-1 0,0 0 0,0 0 0,0 0 0,0 0 0,0 0 0,0 0-1,0-1 1,1 1 0,-1 0 0,0 0 0,1-1 0,-1 1 0,1 0 0,-1-1-1,1 1 1,0 0 0,-1-1 0,1 1 0,0-1 0,0 1 0,0 0 0,0-3-1,1-2 13,1 0 0,-1 0 0,1 1-1,0-1 1,0 1 0,6-9 0,20-30 44,-5 15-80,0 0-1,38-32 1,15-18 220,-72 75-247,18-24-19,-20 26-2,-1 0 0,0 0 0,1 0 0,-1 0-1,0-1 1,0 1 0,-1 0 0,1-1 0,0 1-1,0-5 1,-1 6 22,0 0 0,-1 0-1,1 0 1,0 0 0,0 0-1,-1 1 1,1-1 0,-1 0-1,1 0 1,0 1 0,-1-1-1,0 0 1,1 1 0,-1-1-1,1 0 1,-1 1 0,0-1-1,1 1 1,-1-1 0,0 1-1,0-1 1,1 1 0,-1-1-1,0 1 1,0 0 0,0 0-1,0-1 1,-1 1 0,-26-4-259,27 4 283,-20 0 21,1 0 0,-1 2 1,1 0-1,-1 2 0,-33 9 1,-96 43 454,106-38-190,18-6 72,21-8-91,16-9-139,268-91-310,23-11-1643,-314 107 1422,-80 22 261,-149 56 0,37 14 1008,203-92-849,-6 4 120,0-1 0,0-1 0,-13 5-1,19-7-131,1 0 0,0 0-1,0 0 1,0 0-1,0 0 1,0 0-1,0 0 1,0 0-1,0 0 1,0 0-1,0 1 1,0-1-1,0 0 1,-1 0 0,1 0-1,0 0 1,0 0-1,0 0 1,0 0-1,0 0 1,0 0-1,0 0 1,0 0-1,-1 0 1,1 0-1,0 0 1,0 0-1,0 0 1,0 0 0,0 0-1,0 0 1,0 0-1,0-1 1,0 1-1,-1 0 1,1 0-1,0 0 1,0 0-1,0 0 1,0 0-1,0 0 1,0 0 0,0 0-1,0 0 1,0 0-1,0 0 1,0 0-1,0-1 1,0 1-1,0 0 1,0 0-1,0 0 1,0 0-1,-1 0 1,1 0-1,0 0 1,0 0 0,0 0-1,0-1 1,0 1-1,1 0 1,4-6-6,6 0-52,0 0-1,0 1 1,0 0 0,0 1-1,24-6 1,-17 5 25,43-11-207,0 2 1,116-11-1,-171 25 137,-1-1 0,1 1 0,-1 0 0,1 1-1,-1-1 1,1 1 0,-1 0 0,7 2 0,-11-3 89,-1 0 0,0 0 0,1 0 0,-1 0 0,0 1-1,1-1 1,-1 0 0,0 0 0,1 0 0,-1 0 0,0 0 0,0 1 0,1-1 0,-1 0 0,0 0 0,1 0 0,-1 1 0,0-1 0,0 0-1,0 0 1,1 1 0,-1-1 0,0 0 0,0 1 0,0-1 0,0 0 0,1 0 0,-1 1 0,0-1 0,0 0 0,0 1 0,0-1 0,0 0-1,0 1 1,0-1 0,0 1 0,0-1 0,0 0 0,0 1 0,0-1 0,0 0 0,0 1 0,0-1 0,-1 0 0,1 0 0,0 1 0,0-1-1,0 0 1,0 1 0,-1-1 0,1 0 0,0 0 0,0 1 0,-1-1 0,1 0 0,0 0 0,0 1 0,-1-1 0,1 0 0,0 0 0,-1 0-1,-24 14-180,23-13 202,-87 33 249,6-2-1,-242 126 1022,317-153-1225,-30 17 123,35-20-143,0 0-1,0 0 1,0 1-1,0-1 1,1 1-1,-1 0 1,1 0-1,-4 5 1,6-7-29,0-1 0,-1 0 0,1 0 1,0 0-1,0 1 0,0-1 0,0 0 0,0 0 0,0 1 1,0-1-1,-1 0 0,1 0 0,0 1 0,0-1 1,0 0-1,0 0 0,0 1 0,0-1 0,0 0 0,0 0 1,0 1-1,0-1 0,0 0 0,1 0 0,-1 1 1,0-1-1,0 0 0,0 0 0,0 1 0,0-1 0,0 0 1,0 0-1,1 0 0,-1 1 0,10 0 158,13-7-54,81-36-171,-34 13-96,262-87-654,-317 111 694,3-1-308,-18 6 418,0 1 1,0-1-1,0 0 0,0 0 0,0 0 0,0 0 0,0 0 0,0 0 0,0 0 0,0 0 0,0 0 1,0 0-1,0 0 0,0 0 0,0 0 0,0 0 0,0 0 0,0 0 0,0 0 0,0 0 0,0 0 1,0 0-1,0 0 0,0 0 0,-11 5-47,-53 23 49,19-10 182,1 2 1,-63 40 0,-8 19 670,107-74-671,9-6 86,16-11-143,171-126-403,-173 125 4,27-28-1,-39 38 242,-1 0 0,1 0 0,-1 0 0,1 0 0,-1-1 0,0 1 0,0-1 0,-1 0 0,1 1 0,-1-1 0,0 0 0,0 0 0,0 0 0,0 0 0,-1 0 0,1-7 0,-2 9 3,1 0 0,-1 0 0,0 0 0,0 0 0,0 0 0,0 0 0,0 0 0,0 0 0,0 1 0,-1-1 0,1 0 0,-1 1 0,1-1 0,-1 1 0,0 0 0,0-1 0,1 1 0,-1 0 0,0 0-1,0 0 1,0 0 0,0 0 0,0 1 0,0-1 0,0 1 0,-4-1 0,-4-1 42,0 1 0,0 0 0,0 0-1,-14 2 1,0 2 72,0 1 0,-27 8 0,25-5 176,-37 4 0,51-10-127,9-3 44,20-10-93,-17 12-79,35-19 25,0 2 0,74-25 0,-36 16 54,-30 8-136,0-2 0,-1-2-1,55-38 1,-95 58 37,3 0-71,0-2-1,-1 1 0,1 0 1,-1-1-1,0 0 1,0 0-1,6-9 1,-10 13 71,0 0 0,0 0 0,0-1 0,1 1 0,-1 0 1,0-1-1,0 1 0,0 0 0,0 0 0,0-1 0,0 1 0,0 0 0,0-1 1,0 1-1,0 0 0,0-1 0,0 1 0,0 0 0,0-1 0,0 1 0,0 0 1,0-1-1,0 1 0,0 0 0,0-1 0,0 1 0,-1 0 0,1 0 0,0-1 0,-10-2-239,-16 6 135,23-3 91,-33 8 42,-37 13 0,15-4 58,-233 70 1677,282-85-1361,24-8-115,77-26-117,-1-3 0,95-53 0,-131 58-695,87-64 0,-141 93 520,0 1 0,1-1 0,-1 0 0,0 0 1,0 0-1,0 0 0,0 0 0,0-1 0,0 1 0,0 0 0,0 0 1,0-2-1,-1 2 14,0 1 1,0 0 0,-1 0 0,1 0 0,0-1-1,0 1 1,-1 0 0,1 0 0,0 0-1,0-1 1,-1 1 0,1 0 0,0 0 0,-1 0-1,1 0 1,0 0 0,0 0 0,-1 0-1,1 0 1,0-1 0,-1 1 0,1 0 0,0 0-1,-1 0 1,1 1 0,0-1 0,-1 0-1,1 0 1,0 0 0,0 0 0,-1 0 0,1 0-1,-1 0 1,-42 13-338,-70 28 115,-317 127 1478,403-156-958,18-8-20,18-8-104,176-81 128,-127 57-254,46-25-260,-2-5 0,115-86 0,-216 144 192,0-1 1,1 0-1,-1 0 1,0 0 0,1 0-1,-1 0 1,0-1-1,0 1 1,0 0 0,0-1-1,0 1 1,0 0-1,0-1 1,0-1 0,-1 2 21,0 1 0,0 0 1,0 0-1,0 0 0,0-1 1,0 1-1,0 0 0,0 0 1,-1 0-1,1 0 0,0-1 1,0 1-1,0 0 0,0 0 1,0 0-1,-1 0 0,1 0 1,0-1-1,0 1 0,0 0 1,0 0-1,-1 0 0,1 0 1,0 0-1,0 0 0,0 0 1,0 0-1,-1 0 0,1 0 1,0 0-1,0 0 0,0 0 1,-1 0-1,1 0 0,-18 2-221,-45 19 111,-70 33 1,82-32 176,-8 3 22,-145 63 809,177-73-677,18-7-5,11-7-103,5-2 3,34-10 91,0-2 0,52-25 0,76-46 58,-39 18 20,62-30-469,-160 78-272,-22 8 131,-10 10 323,0 0 0,0-1 0,0 1 0,0 0-1,0 0 1,0 0 0,0 0 0,0-1-1,0 1 1,-1 0 0,1 0 0,0 0 0,0 0-1,0-1 1,0 1 0,0 0 0,0 0 0,0 0-1,0 0 1,-1 0 0,1 0 0,0-1 0,0 1-1,0 0 1,0 0 0,-1 0 0,1 0 0,0 0-1,0 0 1,0 0 0,0 0 0,-1 0 0,1 0-1,0 0 1,0 0 0,0 0 0,0 0 0,-1 0-1,-3 0-64,1 0-1,-1 0 1,0 0-1,1 0 0,-7 2 1,-19 7-94,0 0-1,-33 17 1,5-2 5,-395 178 1343,434-193-1147,-6 2 525,24-11-550,0 0-1,0 0 0,0 0 0,0 0 1,0 0-1,0 0 0,0 0 0,0 0 1,0 0-1,0 0 0,0 0 0,0 0 1,0 0-1,0 0 0,0 0 0,0 0 1,0 0-1,0 1 0,0-1 0,0 0 1,0 0-1,0 0 0,0 0 0,0 0 1,0 0-1,0 0 0,0 0 0,0 0 1,0 0-1,0 0 0,0 0 0,0 0 1,0 0-1,0 0 0,0 0 0,15-3 22,26-10 123,-2-2 0,53-26 0,72-50-17,-154 85-140,13-7 15,-9 6-157,0-1 0,-1-1 0,0 0 1,22-20-1,-27 19-243,-8 9 377,0 1 0,0 0 0,0 0 0,0 0 0,0 0 0,0 0 0,0-1 0,0 1 0,0 0 0,0 0 0,0 0 0,0 0 0,0-1 0,0 1 0,0 0 0,0 0 0,0 0 0,0 0 0,0 0 0,0-1 0,0 1 0,0 0 0,0 0 0,0 0 0,0 0 0,0 0 0,0-1 0,-1 1 0,1 0 1,0 0-1,0 0 0,0 0 0,0 0 0,-1-1 0,0 1-44,-1 0 0,1 0 0,-1 0 1,1 0-1,-1 0 0,1 0 0,-1 0 1,1 0-1,-1 1 0,1-1 0,-4 2 1,-71 24-187,-96 46 0,-68 49 1107,76-36 500,145-76-1048,19-9-302,0 0 0,0 0-1,0 0 1,0 0 0,0 0 0,0 0 0,0 0 0,0 0 0,0 0 0,0 0 0,0 0-1,0 0 1,0-1 0,0 1 0,0 0 0,0 0 0,0 0 0,0 0 64,0 0-64,0 0 0,0 0 0,0 0 0,0 0-1,0 0 1,0 0 0,0 0 0,0 0 0,0 0 0,-1 0 0,1 0 0,0 0 0,0 0-1,8-6 197,15-8-11,256-109 516,-208 92-602,135-48-650,-190 76-16,-16 3 540,0 0-1,0 0 1,0 0-1,0 0 1,0 1 0,0-1-1,0 0 1,0 0 0,0 0-1,0 0 1,0 0 0,0 0-1,0 1 1,0-1 0,0 0-1,0 0 1,0 0-1,0 0 1,0 0 0,0 0-1,0 1 1,0-1 0,0 0-1,-1 0 1,1 0 0,0 0-1,0 0 1,0 0 0,0 0-1,0 0 1,0 1-1,0-1 1,0 0 0,0 0-1,-1 0 1,1 0 0,0 0-1,0 0 1,0 0 0,0 0-1,0 0 1,0 0 0,-1 0-1,1 0 1,0 0-1,0 0 1,-27 16-432,-97 55 985,-198 147-1,317-214-420,5-3-93,-1 0 1,1-1 0,-1 1 0,0 0-1,0-1 1,1 1 0,-1-1 0,0 1-1,0-1 1,1 1 0,-1-1-1,0 0 1,0 1 0,0-1 0,0 0-1,-1 0 1,17-10 209,-6 5-316,87-44 48,-85 44-183,1 1 0,-1 0 1,1 1-1,0 0 0,-1 1 0,1 0 1,13 0-1,-24 2 184,9 0-855,-16-4 233,6 4 624,-1 0 1,0-1 0,1 1 0,-1-1 0,0 1 0,1-1 0,-1 1 0,1-1 0,-1 1-1,0-1 1,1 1 0,-1-1 0,1 0 0,0 1 0,-1-1 0,1 0 0,0 1 0,-1-1-1,1 0 1,0 0 0,0 1 0,-1-1 0,1 0 0,0 0 0,0 1 0,0-1-1,0 0 1,0 0 0,0 0 0,0 1 0,0-1 0,1 0 0,-1 0 0,0 1 0,0-1-1,1 0 1,-1-1 0,3-3-81,-1 0-1,1 0 0,6-10 0,-7 13 66,10-18 44,15-32-1,-14 27 608,-9 15-387,-1 0 1,0 0 0,0 0 0,-1 0 0,2-19-1,-3 19-127,0 0-1,1 0 0,0 0 0,1 0 0,0 0 1,5-10-1,6-4 40,33-42 0,-29 42 17,-16 21-143,0-1 0,0 1-1,0-1 1,-1 0-1,1 0 1,-1 1-1,2-9 1,-3 11-26,1-1 1,-1 1-1,0 0 0,0-1 0,0 1 1,0 0-1,0-1 0,0 1 0,0 0 1,0-1-1,0 1 0,-1 0 0,1 0 1,0-1-1,-1 1 0,1 0 1,-1 0-1,0 0 0,1-1 0,-1 1 1,0 0-1,0 0 0,1 0 0,-1 0 1,0 0-1,0 1 0,-2-3 1,-4 1-41,1-1 1,-1 1-1,0 0 1,0 0-1,0 1 1,0-1-1,0 2 1,0-1-1,0 1 1,-14 1-1,-6 3 121,-40 9-1,45-8-51,-33 8 483,45-13-198,16-5-172,24-8-173,38-16-65,89-52 0,59-51 232,-170 103-81,-6 4 2,22-13-342,60-50 0,-91 60 120,-29 25 171,0 1-1,0 0 0,-1-1 1,1 1-1,0-1 1,-1 0-1,0 1 1,1-1-1,0-5 1,-1 7 11,-1 0 0,0 0 0,0 1 0,0-1 0,0 0 0,0 0 0,0 1 0,0-1 0,0 0 0,-1 0 0,1 0 0,0 1 0,0-1 0,-1 0 0,1 1 0,0-1 0,-1 0 0,1 1 0,-1-1 0,1 0 0,-1 1 0,1-1 0,-1 1 0,0-2 0,-18-8-27,16 9 34,-6-3 10,-1 1 0,1 1 0,0 0 0,-1 0 0,0 1 0,1 0 0,-1 0 0,0 1 0,-11 2 0,-14 2 38,-42 12 0,6-2 421,70-14-409,-1 1 1,0-1 0,0 0 0,1 0 0,-1 0-1,0 0 1,1 0 0,-1-1 0,-2 0 0,1-3 288,9-4-228,58-47 239,80-58-145,-140 110-240,-1 0-1,1-1 1,-1 1-1,0-1 0,0 0 1,2-5-1,-4 9 10,-1-1-1,1 0 1,-1 0-1,0 1 1,1-1-1,-1 0 1,0 0 0,0 1-1,0-1 1,0 0-1,1 0 1,-1 1-1,0-1 1,0 0 0,-1 0-1,1 0 1,0 1-1,0-1 1,0 0-1,0 0 1,-1 1 0,1-1-1,0 0 1,-1 0-1,1 1 1,0-1-1,-1 0 1,1 1-1,-1-1 1,1 1 0,-1-1-1,0 0 1,1 1-1,-1-1 1,1 1-1,-1 0 1,0-1 0,1 1-1,-1-1 1,0 1-1,0 0 1,-1-1-1,-4-1-42,-1 0 0,1 1 0,-1 0 0,0 0 0,1 0 0,-1 1 0,0-1-1,-9 2 1,-56 11-158,68-11 208,-110 25-14,-54 10 819,140-30-428,26-6-238,3 0-14,13-3 20,11-4-87,0 0-1,45-22 0,44-32-133,-68 35 85,149-90 209,-153 87-252,-1-2-1,54-52 1,-88 77-37,-1 0 0,1-1 1,-2 0-1,1 0 0,-1-1 1,0 1-1,6-13 0,-11 19 63,1 0-1,-1 0 0,0 0 0,1-1 1,-1 1-1,0 0 0,0 0 0,0-1 0,0 1 1,0 0-1,0 0 0,0-1 0,0 1 0,0 0 1,-1 0-1,1 0 0,0-1 0,-1 1 0,1 0 1,-1 0-1,1 0 0,-1 0 0,0 0 0,1 0 1,-1 0-1,0 0 0,0 0 0,0 0 1,0 0-1,0 0 0,0 1 0,-1-2 0,-3 0-16,1 0-1,0 0 0,-1 0 1,0 1-1,1-1 0,-1 1 1,-8 0-1,-8-1-53,0 1 0,0 1 0,-1 0-1,1 2 1,-25 5 0,-105 32-154,28-6 696,117-31-413,1-1 1,-1-1-1,0 1 1,1-1-1,-9 0 0,13 0-29,1 0 0,0 0-1,-1 0 1,1 0-1,-1 0 1,1 0-1,-1 0 1,1-1 0,-1 1-1,1 0 1,0 0-1,-1 0 1,1-1-1,0 1 1,-1 0-1,1 0 1,-1-1 0,1 1-1,0 0 1,0-1-1,-1 1 1,1-1-1,0 1 1,0 0 0,-1-1-1,1 1 1,0-1-1,0 0 1,-1 0 1,1 0-1,0 0 1,0 0 0,1 0 0,-1 0 0,0 0 0,0 0-1,0 0 1,1 0 0,-1 0 0,1-2 0,17-25 95,-18 28-109,14-17 15,1 0 0,0 1 1,2 1-1,20-15 0,77-48-178,-17 13 33,8-16-16,-89 67 63,-1-1 0,0-1 0,0 0 0,12-19 0,-26 33 40,1 0 1,-1 0-1,0-1 1,0 1-1,1 0 1,-1-1-1,-1 1 1,1-1-1,0 1 1,-1-1-1,1 1 1,-1-1-1,0-4 1,0 6 20,0 0 0,-1-1 1,1 1-1,-1 0 0,1 0 1,-1-1-1,0 1 0,1 0 1,-1 0-1,0 0 0,0 0 0,0 0 1,0 0-1,0 0 0,0 0 1,0 0-1,0 1 0,0-1 1,0 0-1,-1 1 0,1-1 1,0 1-1,0-1 0,-1 1 1,1-1-1,-3 1 0,-8-2-29,0 0-1,0 1 1,0 1-1,0 0 1,0 1-1,-22 3 1,-25 7 71,-66 21 1,-57 28 423,96-31 108,56-17-189,26-11-31,19-6-116,28-15-57,50-32 0,-42 23-115,-45 26-38,251-152-261,-256 155 243,4-3-62,1-1 1,-1 1-1,0-1 0,0 0 0,-1-1 0,1 1 0,-1-1 0,0 0 1,0 0-1,3-6 0,-6 10 52,-1 1 0,0-1 0,1 0 0,-1 1 0,0-1 0,0 0 1,1 1-1,-1-1 0,0 0 0,0 1 0,0-1 0,0 0 0,0 1 0,0-1 0,0 0 0,0 0 0,0 1 1,0-1-1,-1 0 0,1 1 0,0-1 0,0 0 0,-1 1 0,1-1 0,0 1 0,-1-1 0,1 0 1,0 1-1,-1-1 0,1 1 0,-1-1 0,1 1 0,-1-1 0,1 1 0,-1-1 0,0 1 0,1 0 0,-1-1 1,1 1-1,-1 0 0,0 0 0,1-1 0,-1 1 0,0 0 0,0 0 0,-3-1-37,0 1-1,0-1 1,-1 1 0,1 0-1,0 0 1,-7 2 0,-37 9-134,0 3 0,-79 33 0,84-30 145,-53 19 73,-80 34 522,158-61-413,-26 16 0,44-25-131,0 0 1,-1 0-1,1 0 0,0 0 1,-1 1-1,1-1 1,0 0-1,-1 0 0,1 0 1,0 1-1,0-1 1,-1 0-1,1 1 1,0-1-1,0 0 0,-1 0 1,1 1-1,0-1 1,0 0-1,0 1 0,-1-1 1,1 1-1,0-1 1,0 1-1,8 0 130,17-6 22,-13 1-79,-1 0 1,1-1 0,17-10 0,-12 6-58,427-246-1179,-416 235 817,-28 20 330,1 0 0,-1-1 0,0 1 0,1 0 0,-1 0-1,0 0 1,0-1 0,1 1 0,-1 0 0,0 0 0,0 0 0,0-1 0,1 1 0,-1 0 0,0-1 0,0 1 0,0 0 0,0-1 0,1 1-1,-1 0 1,0 0 0,0-1 0,0 1 0,0 0 0,0-1 0,0 1 0,0 0 0,0-1 0,0 1 0,0-1 0,0 1 0,0 0 0,0 0-1,0-1 1,-1 1 0,1 0 0,0-1 0,0 1 0,0 0 0,0-1 0,0 1 0,-1 0 0,1 0 0,0-1 0,0 1 0,-1 0 0,1 0-1,0-1 1,0 1 0,-1 0 0,1 0 0,0 0 0,-1 0 0,1-1 0,-1 1 0,-20-3-292,3 5 192,1 0-1,-1 2 1,0 0-1,1 0 0,0 2 1,-17 7-1,14-5 56,-200 77 373,-105 37 1846,306-118-1822,19-4-333,0 0-1,0 0 1,0 0-1,0 0 1,0 0 0,0 0-1,0 0 1,0 0-1,1 0 1,-1 0-1,0 0 1,0-1 0,0 1-1,0 0 1,0 0-1,0 0 1,0 0-1,0 0 1,0 0-1,0 0 1,0-1 0,0 1-1,0 0 1,0 0-1,0 0 1,0 0-1,0 0 1,0 0 0,0 0-1,0-1 1,0 1-1,0 0 1,0 0-1,0 0 1,0 0 0,0 0-1,-1 0 1,1 0-1,0 0 1,0-1-1,0 1 1,0 0-1,0 0 1,0 0 0,0 0-1,0 0 1,0 0-1,0 0 1,-1 0-1,1 0 1,0 0 0,0 0-1,0 0 1,0 0-1,0 0 1,0 0-1,11-8 74,99-48-119,-20 12 76,25-17-27,110-61-411,-219 118 295,9-4-118,-15 8 207,0-1 1,1 1 0,-1 0 0,1 0-1,-1-1 1,0 1 0,1 0 0,-1-1-1,0 1 1,1 0 0,-1-1 0,0 1-1,0 0 1,1-1 0,-1 1 0,0-1 0,0 1-1,0-1 1,0 1 0,1 0 0,-1-1-1,0 1 1,0-1 0,0 0 0,0 1 2,-1 0 1,1-1 0,0 1-1,-1 0 1,1-1 0,0 1 0,-1 0-1,1 0 1,0-1 0,-1 1-1,1 0 1,0 0 0,-1 0 0,1 0-1,-1-1 1,1 1 0,0 0 0,-1 0-1,1 0 1,-1 0 0,1 0-1,0 0 1,-1 0 0,1 0 0,-1 0-1,1 0 1,-1 1 0,0-1-1,-14 4-116,-132 57-287,80-30 416,-2-1 2,-207 93 1010,248-111-815,18-9 87,21-9-120,113-56 65,-25 15-239,328-171-177,-394 200-24,34-25 1,-45 24-84,-21 19 287,-1 0-1,0 0 1,0-1-1,0 1 1,1 0 0,-1 0-1,0 0 1,0 0-1,0-1 1,1 1-1,-1 0 1,0 0-1,0-1 1,0 1-1,0 0 1,0 0 0,0-1-1,1 1 1,-1 0-1,0 0 1,0-1-1,0 1 1,0 0-1,0-1 1,0 1 0,0 0-1,0 0 1,0-1-1,0 1 1,0 0-1,-1 0 1,1-1-1,0 1 1,0 0-1,0 0 1,0-1 0,0 1-1,0 0 1,-1 0-1,1-1 1,0 1-1,0 0 1,0 0-1,0 0 1,-1-1 0,1 1-1,0 0 1,0 0-1,-1 0 1,1 0-1,0 0 1,0-1-1,-1 1 1,1 0 0,0 0-1,0 0 1,-1 0-1,-18 0-146,-23 6 37,-79 22 0,63-12 95,-266 63 886,316-79-552,16-4-128,37-6-150,-22 5-35,22-7 0,57-27 142,137-75 0,-99 32-166,-114 63-185,0 0-1,43-44 1,-66 60 137,0 0 0,0-1-1,0 1 1,0-1 0,-1 0-1,4-7 1,-6 11 59,1 0 0,-1-1 1,0 1-1,0 0 0,0-1 0,0 1 0,0-1 0,0 1 0,0 0 1,0-1-1,0 1 0,0-1 0,0 1 0,0 0 0,0-1 0,0 1 1,-1-1-1,1 1 0,0 0 0,0-1 0,0 1 0,0 0 0,-1-1 0,1 1 1,0 0-1,0-1 0,-1 1 0,1 0 0,-1-1 0,0 0-6,-1 1 0,1-1 1,-1 1-1,1-1 0,-1 1 0,0 0 0,1 0 0,-1-1 0,0 1 0,1 0 0,-4 1 0,-15 1 40,0 1 0,1 1 0,-1 1 0,1 0 0,0 2 0,-22 9 0,-111 63 304,112-56-233,7-5-21,-88 51 256,94-52-103,2 0 1,-32 30 0,52-42-162,0 0 0,0 0 0,0 0 0,1 1 0,0 0 0,0 0 0,-4 9 0,7-13-41,0 0 0,1 0-1,-1 0 1,0 0 0,1 0 0,-1 0-1,1 0 1,0 0 0,0 0 0,0 0-1,0 0 1,0 0 0,0 0 0,1 0-1,-1 1 1,0-1 0,1 0-1,0 0 1,0-1 0,-1 1 0,1 0-1,0 0 1,0 0 0,1 0 0,-1-1-1,0 1 1,3 2 0,0-1 25,0 1 1,0-1 0,0 0-1,1 0 1,-1-1-1,1 1 1,0-1-1,0 0 1,0-1 0,0 1-1,0-1 1,9 2-1,2-2 0,1-1 0,27-2 0,1 0-581,-45 2 510,0 0 0,1 0 0,-1 0 0,0 0 0,0-1 1,1 1-1,-1 0 0,0 0 0,0 1 0,1-1 0,-1 0 0,0 0 0,0 0 1,1 0-1,-1 0 0,0 0 0,0 0 0,1 0 0,-1 0 0,0 0 0,0 1 0,0-1 1,1 0-1,-1 0 0,0 0 0,0 0 0,0 1 0,0-1 0,1 0 0,-1 0 1,0 1-1,0-1 0,0 0 0,0 0 0,0 1 0,-4 9-450,-20 14 59,18-19 246,-28 30 42,3 1 0,1 1 0,1 2 0,3 0 0,1 2 0,-26 59 0,47-92 207,1 0 0,0 0 0,0 1 0,1-1 1,-2 15-1,3-21-51,1 0-1,0 0 1,0 0 0,-1 0-1,2 0 1,-1 0 0,0 0 0,0 0-1,1 0 1,-1 0 0,1 0-1,0 0 1,-1 0 0,1 0 0,0 0-1,0 0 1,0 0 0,0-1-1,1 1 1,-1-1 0,0 1 0,1 0-1,-1-1 1,1 0 0,-1 1-1,1-1 1,0 0 0,0 0-1,2 1 1,0 0-71,0-1 0,0 1-1,0-1 1,0 0 0,0 0-1,0-1 1,6 1 0,-15 11-293,-1-5 294,1-1 1,-1 1 0,0-1 0,-1 0 0,0-1 0,0 1 0,0-1 0,0-1 0,-14 7-1,20-10 43,-14 7 59,-17 14 1,28-19-25,0 0 1,0 0-1,1 0 0,0 0 1,0 1-1,0 0 1,0-1-1,0 1 1,-3 7-1,6-11-14,0 1 1,-1 0-1,1-1 0,0 1 0,0 0 1,0-1-1,-1 1 0,1 0 1,0 0-1,0-1 0,0 1 0,0 0 1,0 0-1,1-1 0,-1 1 0,0 0 1,0 0-1,0-1 0,1 1 0,-1 0 1,0-1-1,1 1 0,-1 0 0,0-1 1,1 1-1,-1-1 0,1 1 0,-1-1 1,1 1-1,-1-1 0,1 1 0,0-1 1,-1 1-1,1-1 0,0 1 0,1-1 1,3 3 88,0-1 1,0-1 0,1 1 0,7 0 0,7 4 20,-20-6-147,1 0 1,-1 0-1,0 0 1,1 1-1,-1-1 1,0 0-1,0 1 1,1-1-1,-1 0 1,0 0 0,0 1-1,0-1 1,1 0-1,-1 1 1,0-1-1,0 1 1,0-1-1,0 0 1,0 1-1,0-1 1,0 0-1,0 1 1,0-1-1,0 1 1,0-1-1,0 0 1,0 1-1,0-1 1,0 0-1,0 1 1,0-1-1,0 1 1,-1-1-1,1 0 1,0 1-1,0-1 1,-10 15-155,8-12 122,-7 9-21,5-7 79,1 0-1,-1 0 1,1 0-1,0 0 0,0 1 1,1 0-1,-3 7 1,4-12-2,1-1 1,0 0 0,0 1-1,0-1 1,0 0 0,0 1-1,0-1 1,0 0-1,0 1 1,0-1 0,1 0-1,-1 1 1,0-1 0,0 1-1,0-1 1,0 0-1,0 0 1,0 1 0,1-1-1,-1 0 1,0 1 0,0-1-1,1 0 1,-1 0-1,0 1 1,0-1 0,1 0-1,-1 0 1,1 1-1,12 2 178,21-7 59,-29 4-183,121-20 70,-126 20-144,0 0 0,0 0 0,0 0 0,0 0 0,0 0 1,0 0-1,0 0 0,0 0 0,0 0 0,0 0 0,0 1 0,0-1 0,0 0 0,0 0 0,0 0 0,0 0 0,0 0 0,0 0 0,0 0 0,0 0 0,0 0 0,0 0 1,0 0-1,0 0 0,0 1 0,0-1 0,0 0 0,0 0 0,0 0 0,0 0 0,0 0 0,1 0 0,-1 0 0,0 0 0,0 0 0,0 0 0,0 0 0,0 0 0,0 0 1,0 0-1,0 0 0,0 0 0,0 0 0,0 0 0,1 0 0,-1 0 0,0 0 0,0 0 0,0 0 0,0 0 0,0 0 0,0 0 0,0 0 0,0 0 0,0 0 0,0 0 1,0 0-1,1 0 0,-1 0 0,0 0 0,0 0 0,0 0 0,0-1 0,-9 8-207,-16 8 165,23-14 0,-14 8-63,-101 61-131,93-54 355,0 1 1,-34 34 0,38-28 3,16-11 67,4-11-166,0-1-1,1 1 0,-1-1 1,0 0-1,0 1 0,0-1 0,0 0 1,1 0-1,-1 1 0,0-1 0,0 0 1,0 1-1,1-1 0,-1 0 1,0 0-1,1 1 0,-1-1 0,0 0 1,1 0-1,-1 0 0,0 1 0,1-1 1,-1 0-1,0 0 0,1 0 0,-1 0 1,0 0-1,1 0 0,-1 0 1,1 0-1,11 1 48,1-1 1,-1-1-1,1 0 1,-1 0-1,0-2 0,0 1 1,18-7-1,18-4-37,-34 9-28,6-1-267,-25 15-245,0-4 448,-1 0 0,1 0 0,-1-1 0,0 0 0,0 0 0,-12 7 1,11-7 108,1-1-1,-1 1 1,1 0 0,0 0 0,1 1 0,-10 10 0,15-15-17,-1 0 0,1 0-1,-1 0 1,0 0 0,1 0 0,0 0-1,-1 0 1,1 0 0,0 0 0,-1 0-1,1 0 1,0 2 0,0-2-12,0-1 0,0 1 0,0-1 0,0 1 0,1-1 0,-1 1 0,0-1 0,0 1 0,0-1 0,1 0 0,-1 1 0,0-1 0,1 0 0,-1 1 1,0-1-1,1 1 0,-1-1 0,0 0 0,1 0 0,0 1 0,2 0 30,0 1 0,1-1 0,-1 0 1,0-1-1,1 1 0,5 0 0,12 3 39,-18-3-107,-1 1-1,1-1 1,-1 1-1,0 0 1,0 0 0,0 0-1,0 0 1,0 0-1,0 1 1,0-1-1,1 4 1,13 30-245,-12-25 207,-3-10 58,-1-1 1,1 0 0,-1 0 0,1 1 0,-1-1 0,1 0 0,-1 0 0,1 0 0,-1 0 0,1 0 0,-1 0 0,1 1 0,-1-1 0,1 0 0,-1 0 0,1-1 0,-1 1 0,1 0 0,0 0 0,0 0-17,5 0-10,-1-1 1,1 0 0,0 0-1,-1 0 1,1-1 0,9-4 0,34-18 13,-43 20 8,177-112-103,-70 40 100,-72 51-52,1-1 120,39-31 0,-77 54-79,0-1 0,-1 1 0,1 0-1,-1-1 1,0 1 0,0-1 0,2-5 0,-4 8 22,0 0 1,-1 0-1,0 0 1,1 0-1,-1-1 1,0 1 0,1 0-1,-1 0 1,0 0-1,0 0 1,0 0-1,0-1 1,0 1-1,0 0 1,0 0-1,0 0 1,-1 0-1,1-1 1,0 1 0,-1 0-1,1 0 1,-1 0-1,1 0 1,-1 0-1,0 0 1,1 0-1,-1 0 1,0 0-1,0 0 1,1 1-1,-1-1 1,-2-1 0,-1-2-21,0 1 82,-1 0-1,1-1 0,0 0 0,0 0 1,1 0-1,-6-7 0,9 9-34,-1 1 0,0 0 1,1 0-1,0-1 0,-1 1 0,1-1 0,0 1 0,0 0 0,0-1 0,-1 1 0,2-1 1,-1 1-1,0 0 0,0-1 0,0 1 0,1-1 0,-1 1 0,0 0 0,1-1 0,-1 1 1,1 0-1,0 0 0,0-1 0,-1 1 0,1 0 0,0 0 0,0 0 0,0 0 0,0 0 1,0 0-1,2-1 0,10-9 46,0 2 0,1-1 0,0 2 0,30-14 0,22-13-117,-58 30 93,-1 0 0,1-1 0,-1 0-1,-1 0 1,1 0 0,6-10 0,-7 9-78,0-1 1,0 0-1,-1-1 0,-1 0 1,1 1-1,-1-1 1,-1-1-1,0 1 1,0 0-1,0-1 0,-2 1 1,3-18-1,-4 15-97,0 9 70,0 0 0,0-1 0,0 1 0,0-1 0,-2-5 0,2 8 56,-1 0 0,1 0 0,-1 0 0,1 0 0,-1 0 0,1 0 0,-1 0 1,0 0-1,0 0 0,0 0 0,1 1 0,-1-1 0,0 0 0,0 0 0,0 1 1,0-1-1,0 1 0,0-1 0,0 1 0,-2-1 0,-6-2 22,0 1-1,-14-2 1,16 4 67,0-1-1,1-1 1,-1 1 0,0-1 0,-11-5 0,17 6-68,0 1 0,0-1 0,0 0 0,0 1 0,0-1 0,0 0 0,1 0 0,-1 0 0,0 0 0,0 0 0,1 0 0,-1 0 0,1 0 0,-1 0 0,1 0 0,-1 0 0,1-1 0,0 1 0,0 0 0,-1 0 0,1 0 0,0 0 0,0-1 0,0 1 0,0 0 0,1 0 0,-1 0 0,0-2 0,2-4-35,0 1 0,0 0 0,0 0 0,4-6 0,57-102-457,-21 43 100,-37 62 327,-1 0-1,0-1 1,0 1-1,-1-1 1,0 0 0,0 0-1,0-11 1,-2 17 18,-1 0 0,0 0 0,0 0 1,0 1-1,0-1 0,0 0 0,-1 0 0,0 0 0,0 0 1,0 0-1,0 1 0,-1-1 0,1 1 0,-1-1 1,0 1-1,0-1 0,0 1 0,-1 0 0,1 0 1,-1 0-1,-3-3 0,0 1 15,-1 1 0,0 0 1,1 0-1,-1 1 0,-1 0 0,1 0 0,0 1 1,-1 0-1,1 0 0,-9 0 0,-6-1-13,0 1-1,-27 2 0,5 2 78,1 2-1,-1 2 1,1 2-1,1 1 1,-1 3-1,-65 26 1,96-34 146,14-8-112,20-13-74,-16 13-1,4-4 0,-1 0 1,0-1 0,0 0 0,0-1 0,-1 0-1,7-13 1,-12 19-54,0 0-1,-1 0 1,0 0-1,0-1 1,0 1-1,-1-1 1,1 1-1,-1-1 1,0 0-1,0 1 1,-1-1-1,1 0 1,-1 0-1,0 0 1,-1 1-1,1-1 1,-1 0-1,0 0 1,-2-6-1,2 8-7,0 1-1,-1-1 1,1 0-1,-1 1 0,0-1 1,0 1-1,0-1 1,0 1-1,0 0 1,0 0-1,-1 0 1,1 0-1,-1 0 1,1 1-1,-1-1 0,-4-1 1,-3-1-151,0 1 0,0 1 0,-17-3 0,16 4 170,0-1 1,-16-6 0,24 7 67,0 1 1,0-2 0,1 1 0,-1 0 0,0-1 0,1 1 0,-1-1-1,1 1 1,0-1 0,-1 0 0,1 0 0,0-1 0,0 1 0,0 0-1,0-1 1,1 1 0,-1-1 0,1 1 0,-1-1 0,1 0-1,0 1 1,0-1 0,0 0 0,0 0 0,1 0 0,-1 0 0,1 0-1,0 0 1,0 0 0,0 0 0,0 0 0,0 0 0,1 0 0,-1 0-1,3-5 1,12-46 315,-7 29-205,-2 0 1,0 0-1,-1 0 0,1-43 1,-6 39-177,-1 17 28,0 0-1,1 0 1,1 0 0,0 1 0,5-23 0,-1 20-105,-1-1-1,3-17 0,-6 27 22,0 1-1,-1-1 1,0 1 0,0-1-1,-1 0 1,1 1-1,-1-1 1,0 1 0,0-1-1,0 1 1,-3-6-1,3 8 44,-1 0 1,1 0-1,-1 0 0,0 0 0,0 0 0,1 1 1,-1-1-1,0 1 0,0 0 0,-1-1 0,1 1 1,0 0-1,0 0 0,-1 0 0,1 1 0,0-1 0,-1 0 1,-4 0-1,-5 0 33,1-1 0,-16 2 1,26 0 9,-28 1 137,-40 7 0,48-5-3,0 0 0,-1-2 0,-37-1 0,51-3-60,10-2-37,19-7-15,-13 8-11,38-22-6,104-63 10,-116 67 60,-2-2 0,38-34 1,-65 54-93,-1 0 0,1 0 1,-1-1-1,0 0 1,-1 1-1,1-1 0,-1-1 1,5-8-1,-8 12 0,1 1 0,0 0 0,-1 0-1,1-1 1,-1 1 0,0-1 0,1 1 0,-1 0 0,0-1-1,0 1 1,0-1 0,0 1 0,0 0 0,-1-3-1,1 3 1,-1-1-1,0 1 0,0 0 1,1 0-1,-1 0 0,0 0 1,0 0-1,0 0 0,0 1 1,-1-1-1,1 0 0,0 0 1,0 1-1,0-1 0,-1 1 1,1-1-1,-2 0 0,-7-1-60,0-1 1,1 1-1,-1 1 0,0 0 0,0 0 0,0 1 1,-18 2-1,-71 14 9,91-14 88,-11 2 11,-12 2 140,0 0-1,-48 1 1,78-6-169,0-1 0,-1 0-1,1-1 1,-1 1 0,1 0 0,0 0 0,-1-1 0,1 1 0,0 0-1,0-1 1,-1 1 0,0-2 0,1 2-7,1 0 1,0-1-1,-1 1 1,1 0-1,0-1 0,-1 1 1,1 0-1,0-1 1,0 1-1,-1-1 1,1 1-1,0-1 0,0 1 1,0 0-1,0-1 1,0 1-1,-1-1 0,1 1 1,0-1-1,0 1 1,0-1-1,0 1 0,0-1 1,1-1-14,0 0 0,-1 0 0,1 0 0,0 0 0,0 0 0,0 0 0,0 1 0,0-1 0,1 0 0,-1 1 0,1-1 0,-1 1 0,2-2 0,90-70-77,31-31 912,-115 97-705,-5 4-25,0 0 1,-1 0-1,1 0 1,-1 0 0,1-1-1,-1 1 1,0-1 0,3-5-1,-6 9-80,0-1-1,0 1 1,1-1-1,-1 1 0,0 0 1,0-1-1,0 1 1,0 0-1,0-1 1,0 1-1,0-1 0,0 1 1,0 0-1,0-1 1,0 1-1,0 0 1,-1-1-1,1 1 0,0 0 1,0-1-1,0 1 1,0 0-1,-1-1 1,1 1-1,0 0 1,0-1-1,-1 1 0,1 0 1,0 0-1,0-1 1,-1 1-1,1 0 1,-1-1-1,-17-5 132,11 5-91,-1 1 0,0-1 1,-10 2-1,-3 0-9,19-1-7,1 0-1,-1 0 1,1 0-1,0 0 1,-1 0-1,1-1 1,-1 1-1,1 0 1,-1-1 0,1 1-1,0-1 1,-3-1-1,6 1-11,0 0 0,0-1 0,0 1 0,0 0 0,0 0 1,0 0-1,0 1 0,0-1 0,4 0 0,-4 0-7,141-57-53,-113 45 58,-24 10-22,1 1-51,0-2-1,0 1 1,7-6 0,-8 3-52,-9 4 28,-22 4-76,-109 18-382,-146 23 572,219-29 116,61-14-148,1 0 1,-1 0 0,0 0-1,0 0 1,0 0-1,0 0 1,0 0-1,0 0 1,0 0 0,0 0-1,0 0 1,0 0-1,0 0 1,0 0-1,0 0 1,-1 0 0,1 0-1,0 0 1,0 0-1,0 0 1,0 1-1,0-1 1,0 0-1,0 0 1,0 0 0,0 0-1,0 0 1,0 0-1,0 0 1,0 0-1,0 0 1,0 0 0,0 0-1,10 0-8,17-3-12,78-17 95,-52 9-67,-17 3 28,-1-1 1,0-1-1,-1-2 0,-1-1 1,1-2-1,57-36 0,-83 47-68,-7 3-10,1 0 1,-1 0-1,1 0 0,-1 1 1,0-1-1,1-1 0,-1 1 0,0 0 1,0 0-1,0 0 0,0-1 0,0 1 1,0 0-1,0-1 0,1-2 1,-2 4 31,0 0 1,0 0 0,0 0 0,1 0 0,-1 0 0,0-1 0,0 1 0,0 0 0,0 0 0,0 0-1,0 0 1,0 0 0,0-1 0,0 1 0,0 0 0,0 0 0,0 0 0,0 0 0,0-1-1,0 1 1,0 0 0,-1 0 0,1 0 0,0 0 0,0 0 0,0-1 0,0 1 0,0 0-1,0 0 1,0 0 0,0 0 0,0 0 0,-1 0 0,1 0 0,0-1 0,0 1 0,0 0 0,0 0-1,0 0 1,0 0 0,-1 0 0,1 0 0,0 0 0,0 0 0,0 0 0,0 0 0,-1 0-1,1 0 1,0 0 0,-9 0-145,-1 0 0,1 0-1,-1 1 1,1 0 0,0 1-1,-1 0 1,-11 5-1,-5-1 5,-216 41 720,240-46-520,0-1 0,0 0-1,1 1 1,-1-1 0,0 0 0,0 0 0,0-1 0,0 1-1,-4-1 1,6 1-41,0 0 0,0-1 0,0 1 0,0 0 0,0 0 0,0-1-1,0 1 1,0 0 0,0 0 0,0-1 0,0 1 0,0 0 0,0 0 0,0-1 0,0 1-1,0 0 1,0 0 0,0 0 0,0-1 0,1 1 0,-1 0 0,0 0 0,0-1 0,0 1 0,0 0-1,0 0 1,1 0 0,-1 0 0,0-1 0,0 1 0,0 0 0,0 0 0,1 0 0,-1 0-1,0 0 1,0-1 0,1 1 0,-1 0 0,0 0 0,1 0 0,7-5 140,0 0 1,14-5-1,289-149 224,-304 155-348,21-10 25,-14 7-121,-1 0 0,1-2 0,-1 1 0,22-20 1,-35 27 58,1 1 1,-1 0-1,1-1 1,-1 1 0,1-1-1,-1 1 1,1-1 0,-1 0-1,0 1 1,1-1 0,-1 1-1,0-1 1,1 0 0,-1 1-1,0-1 1,0 1 0,0-1-1,1 0 1,-1 1-1,0-2 1,-1 1 2,1 1-1,0-1 0,0 1 1,-1 0-1,1-1 1,0 1-1,0-1 1,-1 1-1,1 0 1,-1 0-1,1-1 0,0 1 1,-1 0-1,1 0 1,-1-1-1,1 1 1,0 0-1,-1 0 1,1 0-1,-1 0 0,0-1 1,-26 0-205,-4 6 107,-1 1 1,-51 17 0,27-7 138,-94 18 290,92-21 90,41-9-193,16-3-76,11-4-17,132-51 560,-27 10-521,-29 15-24,67-22 409,-146 48-526,8-2 12,-15 5-37,0 0 1,0 0-1,-1 0 0,1 0 1,0 0-1,0 0 1,0 0-1,0 0 0,0-1 1,0 1-1,0 0 1,-1 0-1,1 0 0,0 0 1,0 0-1,0 0 1,0 0-1,0 0 0,0 0 1,0 0-1,0 0 1,0 0-1,-1-1 0,1 1 1,0 0-1,0 0 1,0 0-1,0 0 1,0 0-1,0 0 0,0 0 1,0 0-1,0-1 1,0 1-1,0 0 0,0 0 1,0 0-1,0 0 1,0 0-1,0 0 0,0-1 1,0 1-1,0 0 1,0 0-1,0 0 0,0 0 1,0 0-1,0 0 1,0 0-1,0-1 1,1 1-1,-1 0 0,0 0 1,0 0-1,0 0 1,0 0-1,0 0 0,0 0 1,-18 0 4,-24 8-56,1 1 1,1 2-1,-57 23 0,92-32-38,3-1 24,0-1-1,0 1 1,0 0-1,0 0 1,0 0-1,0 0 1,0 0-1,1 0 1,-1 0-1,0 1 1,1-1-1,-1 0 1,1 1-1,-2 2 1,3-4 50,0 1 1,0-1 0,0 0-1,0 0 1,0 1-1,0-1 1,0 0 0,0 0-1,0 0 1,0 1 0,0-1-1,0 0 1,0 0 0,0 1-1,0-1 1,0 0 0,1 0-1,-1 0 1,0 1 0,0-1-1,0 0 1,0 0 0,1 0-1,-1 1 1,0-1 0,0 0-1,0 0 1,1 0 0,-1 0-1,0 0 1,0 0 0,1 0-1,-1 1 1,0-1 0,0 0-1,1 0 1,-1 0 0,0 0-1,0 0 1,1 0 0,-1 0-1,0 0 1,0 0 0,1-1-1,12 2-397,0-2-1,-1 0 0,16-3 0,-8 2 27,60-9-1347,9 2 565</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3:40.118"/>
    </inkml:context>
    <inkml:brush xml:id="br0">
      <inkml:brushProperty name="width" value="0.1" units="cm"/>
      <inkml:brushProperty name="height" value="0.1" units="cm"/>
      <inkml:brushProperty name="color" value="#66CC00"/>
    </inkml:brush>
  </inkml:definitions>
  <inkml:trace contextRef="#ctx0" brushRef="#br0">485 179 7648,'-1'-1'123,"1"0"0,-1 0 0,1-1 0,-1 1 0,1 0 0,0 0 0,0 0-1,-1 0 1,1-1 0,0 1 0,0 0 0,0 0 0,0 0 0,0-1 0,1 1 0,-1 0 0,0 0 0,0 0 0,1 0 0,-1-1 0,1 1 0,-1 0 0,1 0 0,-1 0 0,1 0 0,0 0 0,0 0 0,-1 0 0,2 0 0,8-16 364,-9 16-416,-1 0 0,1 0-1,0 0 1,-1 0 0,1 0 0,0 1 0,-1-1 0,1 0 0,0 0 0,0 1 0,0-1 0,0 0 0,0 1 0,0-1 0,0 1 0,0-1 0,2 0 0,8-5 641,-10 5-365,-8 10-65,3-5-237,1-1 0,-1 0 1,0 0-1,0-1 0,-1 1 0,1-1 0,0 0 0,-9 3 0,-44 11 189,39-12-196,-85 18 223,-115 9 0,203-30-151,-1 0 1,-22-3-1,27 0-209,11-1 18,6-1-22,10-3 14,1 1-1,0 1 1,28-6-1,61-5-61,-70 12 95,293-20-141,-315 23 188,-1 1 0,0 1 1,0 0-1,23 5 1,-35-6 17,0 0-1,1 0 1,-1 1-1,0-1 1,0 0 0,0 1-1,0-1 1,0 1 0,0-1-1,0 1 1,0 0 0,0-1-1,0 1 1,0 0 0,0 0-1,-1 0 1,1 0-1,1 1 1,-2-1 0,0-1 0,0 1 0,0 0 0,0-1 0,0 1 0,0-1 0,0 1 0,0 0 0,0-1 0,0 1 0,-1 0 0,1-1 0,0 1 0,0-1 0,-1 1 0,1-1 0,0 1 0,-1-1 0,1 1 0,-1-1 0,1 1 0,0-1 0,-1 1 0,0 0 0,-4 2 27,1 0 0,-1 1-1,0-1 1,0-1 0,0 1 0,-8 2 0,-19 4 52,-1-1 0,-38 4 0,10-2 96,-84 22-218,-37 6-647,155-35 469,17-4 25,10 1 179,0 0 0,0 0 0,0 0 0,0 0 0,0 0 0,0 0 0,0 0 0,0 0 0,0 0 0,0 0 0,0 0 0,0 0 0,0 0-1,0 0 1,0 0 0,0 0 0,1 0 0,-1 0 0,0 0 0,0 0 0,0 0 0,0-1 0,0 1 0,0 0 0,0 0 0,0 0 0,0 0-1,0 0 1,0 0 0,0 0 0,0 0 0,0 0 0,0 0 0,0 0 0,0 0 0,0 0 0,0 0 0,0 0 0,0-1 0,0 1 0,0 0-1,0 0 1,0 0 0,0 0 0,0 0 0,0 0 0,0 0 0,-1 0 0,1 0 0,0 0 0,0 0 0,0 0 0,0 0 0,0 0 0,19-8-90,-1 1 0,27-7 0,250-52-280,-11 7 85,-195 45 191,110-2 1,-185 16 100,0 0 0,-1 0 0,1 1 0,0 1 0,17 4 0,-30-6 6,0 0 1,1 1-1,-1-1 0,1 1 0,-1 0 0,0-1 1,1 1-1,-1 0 0,3 2 0,-4-3-1,0 0 0,0 0 0,0 1 0,0-1 0,1 0 0,-1 0 1,0 1-1,0-1 0,0 0 0,0 0 0,0 1 0,0-1 0,0 0 0,0 1 0,0-1 0,0 0 0,0 1 0,0-1 0,0 0 1,0 0-1,0 1 0,0-1 0,0 0 0,0 1 0,0-1 0,0 0 0,0 0 0,0 1 0,-1-1 0,1 1 0,-2 1 17,0 0 1,0-1-1,-1 1 0,1 0 0,-1-1 0,1 1 0,-1-1 0,1 0 0,-5 2 1,-34 11 305,-74 17 0,85-24-133,-60 12 259,-102 7 1,-91-7-1223,244-16 596,12-1 3,0-1 0,0-1 0,0-1-1,-27-5 1,48 4 71,0 1-1,0-1 1,0 0-1,-10-5 1,15 6 80,0 1 0,0 0 0,0-1 1,0 1-1,0-1 0,1 0 0,-1 1 0,0-1 1,0 0-1,0 1 0,0-1 0,1 0 1,-1 0-1,0 0 0,1 0 0,-1 0 0,1 0 1,-1 0-1,1 0 0,0 0 0,-1 0 1,1 0-1,0 0 0,-1 0 0,1 0 0,0 0 1,0 0-1,0 0 0,0 0 0,0 0 1,0 0-1,0 0 0,1-2 0,0 1 0,0 0-1,0 1 1,1-1-1,-1 0 1,1 0 0,-1 0-1,1 1 1,0-1-1,-1 1 1,1-1-1,2 0 1,27-15-94,3 3 149,1 1-1,-1 2 1,62-11 0,113-5 418,-174 24-118,0 1 0,0 2 0,0 1 0,0 2 0,67 14 0,-82-9 42,-13-3-33,-7-5-336,0 0-1,0 0 0,0 0 1,0 0-1,0 0 1,0 1-1,0-1 1,0 0-1,1 0 0,-1 0 1,0 0-1,0 0 1,0 0-1,0 0 1,0 0-1,0 0 0,0 0 1,0 1-1,0-1 1,0 0-1,0 0 1,0 0-1,-1 0 0,1 0 1,0 0-1,0 0 1,0 0-1,0 0 1,0 0-1,0 1 0,0-1 1,0 0-1,0 0 1,0 0-1,0 0 1,0 0-1,0 0 0,0 0 1,0 0-1,0 0 1,-1 0-1,1 0 0,0 0 1,0 0-1,0 0 1,0 0-1,0 0 1,0 0-1,0 0 0,0 0 1,0 0-1,0 0 1,-1 0-1,1 0 1,0 0-1,0 0 0,0 0 1,0 0-1,0 0 1,0 0-1,-22 5 451,14-3-361,0 0 0,-16 1-1,-82-1-630,-1-6 0,-109-17-1,21-12-234,173 25 827,15 1 64,6 7-111,1 0-1,0 0 0,1-1 0,-1 1 0,0 0 0,0-1 1,0 1-1,0 0 0,0 0 0,0-1 0,0 1 0,0 0 0,0-1 1,1 1-1,-1 0 0,0 0 0,0-1 0,0 1 0,0 0 1,1 0-1,-1 0 0,0-1 0,0 1 0,1 0 0,-1 0 0,0 0 1,0 0-1,1-1 0,-1 1 0,1 0 0,7-3 72,1-1-1,0 2 0,0-1 1,0 1-1,1 1 0,-1-1 1,13 1-1,5-1 81,16-2 320,77 5 1,46 14-204,-132-12-216,395 52 1190,-377-45-995,-29-5 97,-1-1 1,41 3-1,-147 0-41,40-1-273,-70 6 33,-261 17-1142,187-29 443,533-20 1151,-97 3-147,10 3-26,46-1 412,-143 14 91,-94 1-466,-102 4-386,-52 1-101,5 1 37,-439-22-1314,454 12 1194,56 4 131,-34-3-269,-64-11 0,85 6 234,15 0 121,9 8-34,0-1-1,0 1 1,0 0 0,0-1-1,0 1 1,0 0-1,0-1 1,0 1 0,0 0-1,0-1 1,0 1-1,0 0 1,0 0 0,0-1-1,1 1 1,-1 0 0,0-1-1,0 1 1,0 0-1,0 0 1,1-1 0,-1 1-1,0 0 1,0 0-1,1-1 1,-1 1 0,0 0-1,0 0 1,1 0 0,-1 0-1,0-1 1,1 1-1,4-2 32,1 0-1,-1 0 1,1 0-1,0 1 0,-1 0 1,1 0-1,0 1 0,7-1 1,-5 1-19,261-4 496,277 12 297,-377-9-610,196-2 1507,-341 6-1322,-24-3-367,0 1-1,0-1 0,0 1 1,0-1-1,0 1 1,-1-1-1,1 1 0,0-1 1,0 1-1,0-1 0,0 1 1,-1-1-1,1 0 0,0 1 1,0-1-1,-1 1 1,1-1-1,0 0 0,-1 1 1,1-1-9,-2 2-15,0 0-1,0-1 1,0 1-1,0-1 0,0 1 1,0-1-1,0 0 1,0 1-1,-1-1 1,1-1-1,0 1 0,-4 1 1,-33 4-231,27-4 185,-35 2-263,-75-3-1,55-2 75,-197 15-255,125-4 82,117-9 303,17 1 32,8-1 44,14 1 3,422 6 124,141 8 488,-477-12-326,-77-2-158,-5-1 88,0-1 1,32-3-1,-43 1-77,-9-1 2,-18-4-13,-3 2-128,0 1-1,0 1 0,-28-1 0,-64 4-3,101 0 49,-158 6-86,-226-5-358,371-4 336,24 3 90,0 0 1,0 0-1,-1 0 1,1 0-1,0 0 1,0 0-1,0 0 1,0 0-1,-1 0 1,1 0-1,0 0 1,0 0-1,0 0 1,0 0-1,-1 0 1,1 0-1,0 0 1,0 0-1,0 0 1,0 0-1,-1 0 1,1 0-1,0 0 1,0 0 0,0 0-1,0 0 1,0-1-1,-1 1 1,1 0-1,0 0 1,0 0-1,0 0 1,0 0-1,0 0 1,0-1-1,0 1 1,0 0-1,-1 0 1,1 0-1,0-1 1,9-1-112,18-2-11,419-24-441,2 26 547,-232 3 405,-113 3 519,-333 5-509,27 0-285,-109 10-95,66-3-341,232-15 251,9-1 17,0 0 0,-1 0 0,1 1 0,0-1 0,-8 3 0,24-6 13,1 1 0,-1 0 0,1 0 0,0 1-1,20 1 1,-11 0 26,412-10-363,262 23 592,-587-5 688,-213-10-624,-62 0-352,72 7-4,-144 3 104,-183-8-809,738-4 332,57 0 460,137 7 803,-510-3-786,1-1 0,0 1 0,0 0 0,0 0 0,0 0 0,0 0 0,0 0 0,0 0 0,0 0 0,0 0 0,0 1 1,0-1-1,0 0 0,0 0 0,0 1 0,1 0 0,-25 3 39,-251-1-30,113-3-21,-465-13-1117,611 12 1067,4 1 10,1-1 0,-1-1-1,-12-2 1,29 1-140,10 2 136,238-6-131,-2 0 179,-136 6-22,136 3 543,-172 5-176,-68-7-69,-18-2-90,-25-4-70,-63 1-312,-123 10 0,41 0 146,-545-1-1306,697-5 1168,22 0-14,8-2 128,16-1 21,136-2 13,-63 4 72,641-11 196,-704 13-195,-16 1 45,0 0-1,0-2 0,0 0 1,0-1-1,18-4 0,-35 6-88,1-1 0,0 1 0,0 0 0,0 0 0,0 0 0,0 0 0,0 0 0,0 0 0,0 0 0,0 0 0,0 0 0,0 0 0,0 0 0,0-1 0,0 1 0,0 0 0,0 0 0,0 0 0,0 0 0,0 0 0,0 0 0,0 0 0,0 0 0,0 0 0,0-1 0,0 1 0,0 0 0,0 0 0,0 0 0,0 0 0,0 0 0,0 0 0,0 0 0,0 0 0,0 0 0,0 0 0,1-1 0,-67-2-118,36 3 68,-206 1-356,125 1 266,-251 10-170,155-3 256,59-1-177,112-8-58,54-3 323,0 1-1,24 0 0,-21 1-3,116-5 196,302-9 250,-307 12-401,641-6 610,-739 9-659,126-3 334,-122 1-56,75-14 0,-93 8-202,-20 8-99,0 0-1,1 0 1,-1 0-1,0-1 1,1 1-1,-1 0 1,0 0-1,1-1 1,-1 1-1,0 0 1,1-1-1,-1 1 1,0 0-1,0-1 1,1 1-1,-1-1 1,0 1-1,0 0 1,0-1-1,0 1 1,0-1-1,1 1 1,-1-1-1,0 0-1,-1 1 1,1-1-1,0 1 0,0-1 0,-1 1 0,1-1 0,0 1 0,0-1 0,-1 1 0,1-1 0,0 1 0,-1-1 0,1 1 0,-1 0 1,1-1-1,-1 1 0,1 0 0,-1-1 0,-18-8-32,2 4-50,-1 1 0,1 1 0,-1 1 0,-30-1 0,-318-5-597,69 14 268,155-1 34,130-5 336,-1 0-27,1 0 0,-1 1 0,1 1 1,-21 4-1,19 0-35,15-4 37,9-1-38,285-9 307,-148 3-159,627-7 375,-497 7-38,-256 5-345,-8-1 1,-7 2-14,0-1-1,-1 0 1,1-1-1,0 1 1,-1-1-1,1-1 1,10-2-1,-17 2-3,-7-1-5,-12-1-46,-1 2-1,0 0 1,1 1 0,-23 1-1,-7 1-14,-615 17-179,639-15 233,-114 6-34,134-9-69,14 1 5,21 1-27,325-3-278,6 0 202,8 22 32,-279-15 610,118 24 1,-209-30-368,-1 0 1,0 0-1,1 0 0,-1 0 1,1 0-1,-1 1 0,-3 0 1,-12 2-20,-279 7 201,196-9-93,-193 0-145,458-9-347,-52 5 331,498-2-161,-158 17 331,-374-11 630,-143-6-571,-349-3-305,296 8 55,-395 7 106,503-7-263,21 0 41,169-9-397,-34 3 299,204 3-49,1 22 162,-226-5 607,-93-7-282,-31-7-204,-1 0 0,1 0 0,-1 0 0,1 0 0,-1 0 0,1 0 0,-1 1 0,0-1 0,1 0 0,-1 0 0,1 1 0,-1-1 1,0 0-1,1 0 0,-1 1 0,0-1 0,1 1 0,-1-1 0,0 0 0,1 1 0,-1-1 0,0 1 0,1 0 0,-2-1-2,1 1 0,0-1-1,0 0 1,0 1-1,-1-1 1,1 0-1,0 1 1,0-1 0,-1 0-1,1 1 1,0-1-1,-1 0 1,1 0 0,0 1-1,-1-1 1,1 0-1,0 0 1,-1 0 0,1 1-1,-1-1 1,-23 7 161,24-7-169,-26 4 79,-1-2-1,1-1 1,-32-2-1,12 1 24,-401 3-102,428-4-122,19 1 113,0 0-1,0 0 1,0 0 0,0 0 0,0 0 0,0 0 0,1 0 0,-1 0 0,0 0 0,0 0 0,0 0 0,0 0 0,0 0-1,0 0 1,0 0 0,0 0 0,0 0 0,0 0 0,0 0 0,0 0 0,0 0 0,0 0 0,0 0 0,0 0 0,0 0-1,0-1 1,0 1 0,0 0 0,0 0 0,0 0 0,0 0 0,0 0 0,0 0 0,0 0 0,0 0 0,0 0 0,0 0-1,0 0 1,0 0 0,10-2-158,18-2-28,241 13-530,-134-1 565,281 25 437,-409-32-294,12 2 360,-37-1 35,-27 0-244,-119 3 100,-177-8-188,-53-2-76,-94-4-295,566 10 81,95-2-131,830 2 34,-838 7 560,-280 0-262,-16-9 2,31-1 39,-92 4-27,-114-1-64,114-3 66,-489-15-96,678 16 114,-12 0-94,30-4-94,31-1 105,-1 1 0,81 4 0,-51 1 53,110-4-38,138 1-176,-65 7 167,220 3 1740,-503-3-1382,-66-6-165,54 0-97,-289-3 69,-21-2 183,179 3-571,157 4 157,20 1-112,188 3-308,-115-5 488,711 6 548,-1040-1-784,221-4 268,-539-9-19,480 8 95,44 1-50,0-2 1,-53-8-1,84 7-48,23 1-39,863-34-255,-349 55 699,-454-17 118,-44-2-34,-29 0-410,0 0-1,1 0 1,-1 0 0,0-1-1,0 1 1,0 0 0,0 0-1,0 0 1,0 0 0,0 0 0,0 0-1,0 0 1,1 0 0,-1 0-1,0 0 1,0 0 0,0 0-1,0 0 1,0 0 0,0 0-1,0 0 1,0-1 0,0 1-1,0 0 1,0 0 0,0 0 0,0 0-1,0 0 1,0 0 0,0 0-1,0 0 1,0 0 0,0-1-1,0 1 1,0 0 0,0 0-1,0 0 1,0 0 0,0 0-1,0 0 1,0 0 0,0 0-1,0 0 1,0-1 0,0 1 0,0 0-1,0 0 1,0 0 0,0 0-1,0 0 1,0 0 0,0 0-1,0 0 1,0 0 0,0 0-1,-1 0 1,1 0 0,0-1-1,0 1 1,0 0 0,0 0-1,0 0 1,0 0 0,-4-4 63,2 3-67,0 0 0,0 0 1,0 1-1,1-1 0,-1 1 0,0-1 1,0 1-1,0 0 0,0 0 0,0 0 1,0 0-1,0 0 0,-4 1 0,-7-1-119,-106-7-266,0 0 128,114 7 220,3 1 21,1-1-1,0 0 1,0 0 0,-1 0 0,1 0 0,0 0 0,-1 0 0,1 0 0,0 0 0,0 0 0,-1-1 0,1 1 0,0-1 0,0 1 0,0-1 0,-1 1 0,1-1 0,0 1 0,0-1 0,-2-1 0,3 1 11,0 1 0,0 0 0,0 0 0,0 0 0,0-1 0,0 1 0,0 0 0,0 0 0,1 0 0,-1-1 0,0 1 0,0 0 0,0 0 0,0 0 0,0-1 0,0 1 0,0 0 0,0 0 0,1 0 0,-1 0 0,0 0 0,0-1 0,0 1 0,0 0 0,1 0 1,-1 0-1,0 0 0,0 0 0,0 0 0,0 0 0,1-1 0,-1 1 0,0 0 0,0 0 0,0 0 0,1 0 0,-1 0 0,0 0 0,0 0 0,0 0 0,1 0 0,-1 0 0,28-4-110,0 0 1,-1 2-1,1 1 1,29 2-1,11 0 5,21-3-64,212 2-156,423 28 351,-560-17 478,53 0 445,-206-11-768,1-1 1,-1 1-1,20-5 0,-30 2 121,-5 0-187,-6-2-61,-54-4-20,-68-2 0,-66 9 157,147 2-82,6-2-61,32 1-116,0 1-1,0 0 1,-22 3 0,93-3-131,287 5-48,-279-3 219,327 16 54,-29-7 118,-95-5 82,-62-1 274,-178-6-368,-28 1-119,0 0-1,-1 0 0,1 0 1,-1 0-1,1 0 0,-1 0 1,1 0-1,-1 0 0,1 0 1,0-1-1,-1 1 0,1 0 0,-1-1 1,1 1-1,-1 0 0,0-1 1,1 1-1,0-1-6,-1 1 1,0 0-1,-1 0 0,1-1 1,0 1-1,0 0 1,0 0-1,0 0 0,0-1 1,0 1-1,0 0 0,0 0 1,0-1-1,0 1 0,0 0 1,-1 0-1,1 0 1,0 0-1,0-1 0,0 1 1,0 0-1,-1 0 0,1 0 1,0 0-1,0 0 0,0-1 1,-1 1-1,-17-8-10,-17-3 2,0 2-1,0 2 1,0 1 0,-57-2-1,-210 14 72,-90 0 105,339-10-162,-92-17 0,123 16-126,28 4-110,40 4 14,-7 0 261,509 52-233,-251-38 426,-288-17-197,0 0 0,-1-1-1,17-3 1,-24 4-41,0 0-1,-1 0 1,1 0 0,-1 0-1,1 0 1,-1 0 0,1-1-1,-1 1 1,1 0 0,-1 0-1,1-1 1,-1 1 0,1 0 0,-1-1-1,1 1 1,-1 0 0,0-1-1,1 1 1,-1 0 0,0-1-1,1 1 1,-1-1 0,1 0-1,-1 0-1,0 1-1,-1-1 0,1 1 0,0-1 1,0 1-1,0-1 0,0 1 0,-1 0 0,1-1 1,0 1-1,0-1 0,-1 1 0,1-1 1,0 1-1,-1 0 0,1-1 0,0 1 1,-1 0-1,1-1 0,-1 1 0,-28-16-150,26 15 113,-12-6 7,-1 2 0,0-1 0,-32-4 0,-55-4-140,97 14 146,-370-17-374,197 13 296,137 2 83,-115-1-151,124 4 87,1 2 0,-55 10 1,79-11 63,4-2 26,0 1 0,0 0-1,1 0 1,-1 0-1,0 0 1,0 0-1,1 1 1,-1 0-1,1 0 1,0 0 0,-1 0-1,1 0 1,-3 3-1,6-4 4,0-1-1,0 1 0,-1-1 0,1 1 1,0-1-1,0 1 0,0-1 1,0 1-1,0-1 0,0 1 0,1-1 1,-1 1-1,0-1 0,0 0 1,0 1-1,0-1 0,0 1 0,1-1 1,-1 1-1,0-1 0,0 0 0,1 1 1,-1-1-1,0 0 0,1 1 1,-1-1-1,0 0 0,1 1 0,-1-1 1,0 0-1,1 1 0,14 9-92,-13-9 90,6 3 58,-6-4 85,-13-7 59,4 4-162,0 0 0,-1 0 0,1 0 0,0 1-1,-9-1 1,4 0-33,10 3-13,0-1 0,0 1 0,0-1 0,0 0 0,0 0 0,0 0 0,0 0 0,0 0 0,0 0 0,1 0 0,-1 0 0,0-1 0,1 1 0,-1-1 0,1 1 0,0-1 0,-2-2 0,3 4 2,0-1-1,0 1 0,0-1 0,0 1 0,0-1 1,0 1-1,0-1 0,0 1 0,0-1 0,0 1 1,1-1-1,-1 1 0,0 0 0,0-1 0,1 1 1,-1-1-1,0 1 0,0 0 0,1-1 1,-1 1-1,0 0 0,1-1 0,-1 1 0,1 0 1,-1-1-1,0 1 0,1 0 0,-1 0 0,1 0 1,-1-1-1,0 1 0,1 0 0,-1 0 0,1 0 1,-1 0-1,2 0 0,19-5 38,-19 5-43,203-17-390,-13 21 311,-58 0 214,62 1 290,10-1-170,-94 1 4,-60-2-172,56-3 0,180-12 173,-170 19-187,-82-6-434,69 12 0,-100-13-322,-2 1-362,-12 5-1738,-27 12-6551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0:05.279"/>
    </inkml:context>
    <inkml:brush xml:id="br0">
      <inkml:brushProperty name="width" value="0.1" units="cm"/>
      <inkml:brushProperty name="height" value="0.1" units="cm"/>
      <inkml:brushProperty name="color" value="#66CC00"/>
    </inkml:brush>
  </inkml:definitions>
  <inkml:trace contextRef="#ctx0" brushRef="#br0">72 18 6976,'-13'-2'1839,"-1"1"0,-31 3 2856,70-7-3910,-1 0 0,1 2 1,0 1-1,0 1 0,0 1 1,0 1-1,34 6 0,45 19 15,-87-22-612,0-1 0,0 0 0,22 0-1,56-3 375,-46-1-216,49 0 86,76 2 53,100 21 331,-169-14-344,182-9 0,27 13 442,-173-3-804,-23-11 107,5 1-157,51 2 355,20 1 29,-101 0-401,-53-3-49,-77 1 17,-45 0-352,-138 1-22,3 6 33,-94 2-246,135-9 16,174 1 530,0-1 1,-1-1 0,1 1-1,0 0 1,0 0 0,-1-1-1,1 0 1,0 1 0,-3-2-1,15-2-172,17 2-3,42 2 0,5 1-57,154-16-31,204-7 836,-321 23-118,164-3-28,-82 1-212,-89 2-280,64 12 333,0 0 143,200-6-253,68-14 245,-312 6-333,-55 2-59,-33-1 92,1 1 0,60 10 0,-66-7 18,-81 2-54,-642 9 75,472-10-144,193-3 4,21-1-8,-1 0-1,1-1 1,-1 0-1,1 0 1,-1-1-1,1 1 1,-11-3-1,17 3 33,0-1 0,0 1 0,0 0 0,-1 0 0,1 0 0,0 0 0,0 0 0,0 0 0,0 0 0,0 0 0,-1 0 0,1 0 0,0 0 0,0 0 0,0 0 0,0 0 0,0-1 0,0 1 0,-1 0 0,1 0 1,0 0-1,0 0 0,0 0 0,0 0 0,0-1 0,0 1 0,0 0 0,0 0 0,0 0 0,0 0 0,0 0 0,0-1 0,0 1 0,0 0 0,0 0 0,0 0 0,0 0 0,0-1 0,5-4-88,11-1 8,18-3 16,65-8-1,38 7-170,-53 5 114,317-34 530,-314 34-275,0 3 0,95 12 0,157-2 36,-243-8-60,60 5-101,20-5 48,-193-6 17,-28-1-54,9 1-6,-1 3-1,-47 0 1,-81 11-39,-74 4-99,262-12 128,317 4-134,-4-8 238,70 4 43,-392 1-147,86 7 59,156-8-1,-224-3-9,38-2-871,-50 9-1882,-15-4 1360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0:07.763"/>
    </inkml:context>
    <inkml:brush xml:id="br0">
      <inkml:brushProperty name="width" value="0.1" units="cm"/>
      <inkml:brushProperty name="height" value="0.1" units="cm"/>
      <inkml:brushProperty name="color" value="#66CC00"/>
    </inkml:brush>
  </inkml:definitions>
  <inkml:trace contextRef="#ctx0" brushRef="#br0">0 39 11392,'10'-4'5126,"-9"4"-4759,24 2-243,-9 0 952,148 9 2420,-98-5-2505,74-2-1,78-9 125,54 0-353,-77-1 70,-66 1-496,-33 0-299,81 1 12,-68 7-173,197 3 930,53 3-657,-339-8-100,59 4-3,32 1-18,93-10-140,24 7 178,-76 2 321,-112-5-299,269-11 182,-258 8-237,59 3 1,-36 1-48,-5 0-111,322-9 495,-208 6-308,-96 3-17,101 4 72,-126-4 20,76-3 121,260-6 69,-286 8-350,69-6 147,-129 3-61,112-9-287,90 16 261,-27 4-64,-83-16-42,-94 3 58,79 2 1,70 8 228,75-6-378,-133-8 86,-93 5-15,-9 1 125,46 1 1,66 9-43,-46 5-52,-93-10 73,-1 0 0,0 1 1,0 1-1,15 6 0,-7-2-6,-11-6-7,1 0-1,0-1 1,0 0 0,0 0-1,-1-1 1,1 0-1,0 0 1,0-1 0,11-2-1,-7 1 15,0 0 0,0 2 0,19 0 0,8 3-34,51-4-1,-29 0 77,-48 0-56,24-4-1,-23 3-121,-3-4 161,-8 2-115,-6 2-682,1 2 665,1 1 0,0-1 0,0 0 0,0 0 0,-1 0 0,1 1 0,0-1 0,0 0 0,0 0 0,0 1 0,-1-1 0,1 0 0,0 1 0,0-1 0,0 0 0,0 0 0,0 1 0,0-1 0,0 0 0,0 1 0,0-1 0,0 0 0,0 1 0,0-1 0,0 0 0,0 0 0,0 1-1,0-1 1,0 0 0,0 1 0,0-1 0,1 0 0,-1 0 0,0 1 0,0-1 0,0 0 0,1 0 0,-1 1 0,0-1 0,0 0 0,0 0 0,1 0 0,-1 1 0,0-1 0,1 0 0,14 9-3599,6 6 1108</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0:27.947"/>
    </inkml:context>
    <inkml:brush xml:id="br0">
      <inkml:brushProperty name="width" value="0.1" units="cm"/>
      <inkml:brushProperty name="height" value="0.1" units="cm"/>
      <inkml:brushProperty name="color" value="#66CC00"/>
    </inkml:brush>
  </inkml:definitions>
  <inkml:trace contextRef="#ctx0" brushRef="#br0">84 8896 3136,'-9'-11'1029,"4"6"-379,3 6-303,2 1 171,-7 11 1695,4 17 614,-1 2 3178,14-53-3019,-2 7-2435,-6 11-352,0-1 1,0 1-1,0-1 1,-1 0-1,0 0 1,1 0-1,-1 0 0,0 0 1,-1 0-1,1 0 1,-1-8-1,-9-142 1332,1 59-1104,7 80-339,0-16 297,-2 0-1,-9-42 1,6 42-234,2 1 0,-2-48 0,7-66 135,1 48-225,8-169 270,-8 106 119,-4 78-223,2-330 264,9 225-342,5-50 304,-6 167-380,23-165 78,-28 201-164,0 0-1,-4-47 0,1-7 103,10-60-60,3-98-175,-8 72 93,-11-47 229,1 14-104,5 202-64,-5-107 59,0 8-177,3 64 162,0 21-78,2-26 0,0 17 55,-2-31-1,0 30 0,2-39-1,1 38 1,-5-43 0,2 41 5,2-48 1,1-30 30,-6 25-4,1 41 8,-7-45-4,4 32-59,3 23-5,1 0 0,3-47 0,2-23 1,1-20-18,7-409 13,-11 369-104,-4 76 177,-7 7-208,2 11 262,10 65-115,-2-12-22,1-1 0,1 1 0,2-18 0,0-135 7,-4 89 68,2-146-29,9 60-80,-9-259-112,5 283 314,-20-53-111,2 71-118,10 42 91,3 44-21,-2 0 0,-8-42-1,-14-112-143,15 103 352,8 60-225,2-40 1,0 10 5,18-278 144,-18 327-142,1-19 40,9-34-1,-8 53-23,0 0 0,1 0 0,0 0 0,1 0 0,0 1 0,0-1 0,9-10 0,-13 19-5,-1 0-1,1 0 0,0 0 0,0 0 0,0 0 0,0 0 0,0 0 0,0 0 0,0 1 0,0-1 1,0 0-1,1 1 0,-1-1 0,0 1 0,0-1 0,1 1 0,-1-1 0,0 1 0,0 0 1,1 0-1,-1 0 0,0-1 0,1 1 0,-1 1 0,0-1 0,1 0 0,-1 0 0,0 0 0,1 1 1,-1-1-1,2 1 0,2 2 0,0 0 1,0 0 0,0 1-1,-1 0 1,9 8 0,7 5-34,-6-6-1,0 0 1,18 18-1,-27-23 36,0 0 1,0 0-1,-1 0 0,0 1 1,0-1-1,0 1 0,-1 0 1,5 12-1,-5-6-12,1 1-1,-1-1 1,-1 1-1,-1-1 1,0 1-1,-1 24 1,-4 9 119,-2 141-93,6-132 43,-1-38-55,2 0-1,-1 0 1,2 0 0,6 26-1,-3-20-24,-1 1-1,-2 0 0,1 30 0,-1-16 33,1 75 86,7 69-116,1-54-90,-4-38 66,-5 7 146,-3-57-166,-1 19 96,-10 63 0,4-75-4,-2 24 36,8-53-40,1 0 0,2 27 1,-1-29-36,0 1-1,-1 0 1,0 0 0,-2 0 0,-5 19 0,4-15 19,0-1 0,-1 38 0,6-43-19,-1-13 0,1 1-1,-1-1 1,0 1-1,0 0 0,0-1 1,0 1-1,-1-1 1,0 1-1,-1 4 0,1-1 11,3-20-8,-2-156 108,0 94-83,4-277-84,-2 294 92,-2-1 0,-12-81 1,-3-12-94,13 132 96,-10-156 136,-18-84-160,11 166 30,11 64-88,-6-52 0,13 66 58,0 0-1,2-1 0,0 1 1,0 0-1,2 0 0,0 0 1,5-17-1,-2 14 1,-1-1 0,4-38 0,-6 28 0,-2 25-12,-1 0 0,0-1 0,0 1-1,-1 0 1,1 0 0,-3-8 0,3 12 14,0 1 0,0 0 0,0 0 0,0-1 0,0 1 0,0 0 0,-1 0 0,1 0 0,0-1 1,0 1-1,0 0 0,0 0 0,0 0 0,-1 0 0,1-1 0,0 1 0,0 0 0,0 0 0,0 0 0,-1 0 0,1 0 0,0-1 1,0 1-1,0 0 0,-1 0 0,1 0 0,0 0 0,0 0 0,0 0 0,-1 0 0,1 0 0,0 0 0,0 0 0,-1 0 0,1 0 1,0 0-1,0 0 0,-1 0 0,1 0 0,0 0 0,0 0 0,0 0 0,-1 0 0,1 1 0,0-1 0,0 0 0,0 0 0,-1 0 1,1 0-1,0 0 0,0 1 0,0-1 0,0 0 0,-1 0 0,1 0 0,0 0 0,0 1 0,0-1 0,0 0 0,0 0 0,0 0 0,0 1 1,0-1-1,-8 14 46,5-1-44,1 0 0,1 1-1,0-1 1,1 1 0,0-1-1,1 0 1,3 15 0,-2-11-2,23 144-99,-5-47 146,14 269-132,-11-78 70,11-22-120,12 102 37,-31 44 165,-15-393-32,-7 173 102,7-205-139,0-1 0,0 0 0,-1 1 0,1-1 0,-1 0 0,-2 6 0,3-9 0,0 0 0,0 1 0,0-1 0,0 0 0,-1 0 0,1 0 0,0 0 0,0 0 0,0 0 0,0 0 0,-1 0 0,1 0 0,0 0 0,0 0 0,0 0 0,0 1 0,-1-1 0,1 0 0,0 0 0,0 0 0,0-1 0,0 1 0,-1 0 0,1 0 0,0 0 0,0 0 0,0 0 0,0 0 0,0 0 0,-1 0 0,1 0 0,0 0 0,0 0 0,0 0 0,0 0 0,0-1 0,-1 1 0,1 0 0,0 0 0,0 0 0,0 0 0,0 0 0,0-1 0,0 1 0,0 0 0,0 0 0,0 0 0,0 0 0,-1-1 0,0-3 0,0 0 0,0 0 0,0 0 0,0 0 0,1 0 0,-1 0 0,1 0 0,0-6 0,0-5 0,-6-199 0,9-42-16,-3 196-9,-1-123-242,-2 129 152,-13-72-1,-3 10-22,17 110 147,-1 5-12,1 12-51,3 324 8,-2 372-36,-17-403 204,-37 155-154,50-426 71,4-22 15,0 0 0,-1 0 0,0-1 1,-7 21-1,9-31-53,0 0-1,-1 0 1,1 0 0,0 0 0,0 1-1,0-1 1,0 0 0,0 0 0,0 0-1,0 0 1,0 0 0,0 0 0,0 0-1,0 0 1,0 0 0,-1 1 0,1-1-1,0 0 1,0 0 0,0 0 0,0 0-1,0 0 1,0 0 0,0 0 0,-1 0-1,1 0 1,0 0 0,0 0 0,0 0-1,0 0 1,0 0 0,0 0 0,0 0-1,-1 0 1,1 0 0,0 0 0,0 0-1,0 0 1,0 0 0,-1 0 0,1-1 1,0 0 0,-1 1 1,1-1-1,-1 0 1,1 0-1,0 0 0,-1 1 1,1-1-1,0 0 0,0 0 1,0 0-1,-1 1 0,1-3 1,-1-24-1,2-31 1,1-103-3,-2 47 0,7-221-133,32-281-310,-36 597 460,2-26-103,-13 86 22,-19 225 171,23-213-166,-8 100-1,-7 83 104,-8 100-13,16-192-25,8-103 0,-1 28 31,-17 82 0,20-149-43,1 1 0,-1-1 0,0 0 0,0 1 0,0-1 0,-2 4-1,3-6 7,0 0-1,0 0 1,-1-1-1,1 1 0,0 0 1,0 0-1,0 0 1,0 0-1,0 0 0,0 0 1,0 0-1,0-1 1,0 1-1,0 0 0,0 0 1,0 0-1,0 0 1,-1 0-1,1 0 0,0 0 1,0 0-1,0 0 0,0 0 1,0-1-1,0 1 1,0 0-1,-1 0 0,1 0 1,0 0-1,0 0 1,0 0-1,0 0 0,0 0 1,0 0-1,-1 0 1,1 0-1,0 0 0,0 0 1,0 0-1,0 0 0,0 0 1,0 0-1,-1 0 1,1 1-1,0-1 0,0 0 1,0 0-1,0 0 1,0 0-1,0 0 0,0 0 1,0 0-1,-1 0 1,1 0-1,0 0 0,0 1 1,0-1-1,0 0 1,0 0-1,0 0 0,0 0 1,0 0-1,0 0 0,0 0 1,0 1-1,0-1 1,0 0-1,0 0 0,0 0 1,-3-8-21,0 0 1,0 0-1,1 0 1,1 0 0,-2-16-1,-23-303-251,33-110 32,-6 437 240,3-90-44,12-366 200,-27 242-188,11 122 117,0 84 86,5 173-128,-4-39-131,-1-77 133,10-95-125,2-12 183,5-67-1,-4-61-87,-8 112-64,0-2 18,7-139 30,-10-40 171,-18-54 38,16 307-208,0-112 139,1 67 72,-6-51-1,3 69-143,1 15-38,-1 0 1,-3-13-1,-1-9-32,2-1-1,1 1 0,2-1 1,3-37-1,0-8 123,-1 47-85,-6-104-94,4 134 82,1 0 0,-2 0 0,1 0-1,0 1 1,-1-1 0,0 0 0,0 1 0,-4-7 0,6 11-22,0 0-1,0 0 1,-1 0-1,1 0 1,0 0-1,0 0 1,0 0 0,-1 0-1,1 0 1,0 0-1,0 0 1,0 0-1,-1 0 1,1 0-1,0 0 1,0 1 0,0-1-1,0 0 1,-1 0-1,1 0 1,0 0-1,0 0 1,0 0-1,0 1 1,0-1 0,0 0-1,-1 0 1,1 0-1,0 0 1,0 1-1,0-1 1,0 0-1,0 0 1,0 0 0,0 1-1,0-1 1,-4 7-37,1 16-1,-4 43 1,0 79-1,12 70-126,-3-169 126,21 431-218,14 36 21,-10-258 269,-4-55 18,15 216-5,-22 5-201,-16 282 399,-1-582-307,-6 0 0,-36 197 0,28-258 5,-5 38-73,9-4-14,3 166 0,9-222 102,-1-18 10,4 35-1,-3-45-96,-3-9 45,2-3 64,-1 0 0,0-1 0,0 1 0,1-1 0,0 1 0,-1-1 0,1-2 0,-4-76-204,-13-151-106,15-79 367,-17-436-170,19 744 124,-2-17-107,3 15 55,2 11 23,12 43 49,16 100 1,-22-97-14,82 621 461,-85-576-456,21 220-49,67 428 179,-76-496 50,-16-1-188,-3-165-66,0-39 129,-7 52 1,7-93-48,-1 8-116,1-11 95,0-1 1,1 0-1,-1 0 0,0 1 0,1-1 0,-1 0 0,1 0 1,-1 0-1,1 1 0,0-1 0,-1 0 0,1 0 0,0 0 0,0 0 1,-1 0-1,1-1 0,-4-20-47,0 1 0,-2-38 0,2 8 9,-36-166-39,15 97-34,-32-204-135,-9 35-42,51 236-161,11 47 323,3 7 75,2 6 18,14 69 32,70 384 707,-30 11-5,-32-175-328,-12 114-161,-12-402-206,1 9 14,-2 1 0,-5 27 1,2-29 10,5-16-23,-1 1 1,1-1-1,0 0 0,0 0 1,0 1-1,-1-1 1,1 0-1,0 0 0,0 1 1,-1-1-1,1 0 0,0 0 1,0 0-1,-1 1 1,1-1-1,0 0 0,-1 0 1,1 0-1,0 0 0,-1 0 1,1 0-1,0 0 0,-1 1 1,1-1-1,-1 0 1,0-1-4,1 1 0,-1 0 0,0-1 0,1 1 0,-1 0 0,0-1 0,1 1 0,-1-1 1,1 1-1,-1-1 0,1 1 0,-1-1 0,1 1 0,-1-1 0,0 0 0,-10-21-82,0-12-32,1-1-1,-9-69 0,14 70 106,-23-254-200,25 245 199,-16-395-172,19 314-14,1 56 39,0 63 105,0 6 29,1 13 17,13 108 145,19 256-177,5 60 550,-37-417-491,19 209 187,11 163 84,-32-391-286,4 159 112,-5-120-170,-12 76 0,11-107-14,0 0 0,-1 0 0,0 0 0,-1 0 0,-9 17 0,12-25 31,0 0 1,0 1-1,-1-1 1,1 0 0,-1 0-1,0-1 1,1 1-1,-1 0 1,-3 2 0,5-4 23,-1 0 0,1 1 0,-1-1 0,0 0 0,1 0 0,-1 0 0,1 1 0,-1-1 0,0 0 0,1 0 0,-1 0 0,0 0 0,1 0 0,-1 0 0,0 0 1,1 0-1,-1 0 0,0-1 0,0 1-5,-1-1 0,1 0-1,0 1 1,0-1 0,0 0 0,0 0 0,0 1 0,0-1 0,1 0 0,-1 0 0,0 0 0,0 0 0,0-1 0,-5-8-65,1 0 0,1-1 0,0 1 0,0-1 0,-3-16 0,-8-58-291,14 80 352,-6-47-85,3 0 0,3-90 0,3 82 115,3 0 0,12-61 1,-16 116 6,0 2 5,0 0 1,-1 0-1,1 0 1,0 0-1,3-5 1,-4 8-16,0 0-1,0-1 1,0 1-1,0 0 1,1 0-1,-1-1 1,0 1-1,0 0 1,1 0-1,-1 0 1,0-1 0,0 1-1,1 0 1,-1 0-1,0 0 1,1 0-1,-1 0 1,0 0-1,1-1 1,-1 1-1,0 0 1,1 0 0,0 0-3,0 1 0,-1-1 0,1 0 0,0 0 0,-1 1 0,1-1 0,-1 0 0,1 1 0,0-1 0,-1 1 0,1-1 0,-1 0 0,1 1 0,0 1 0,2 1 3,-1 0-1,0 1 0,1-1 1,-2 1-1,1-1 1,0 1-1,-1 0 1,1 0-1,-1 0 0,0 0 1,0 0-1,0 5 1,0 1 6,30 266 431,-24-186-265,36 603 797,-41-639-919,5 149 45,-8-179-182,1-24 78,0 0 0,0 0 0,0 0 0,0 0 0,0 0-1,-1 0 1,1 0 0,0-1 0,0 1 0,0 0 0,0 0 0,0 0 0,0 0 0,0 0 0,0 0 0,0 0 0,-1 0 0,1 0 0,0 0 0,0 0 0,0 0-1,0 0 1,0 0 0,0 0 0,0 0 0,-1 0 0,1 0 0,0 0 0,0 0 0,0 0 0,0 0 0,0 0 0,0 1 0,0-1 0,0 0 0,0 0 0,-1 0-1,1 0 1,0 0 0,0 0 0,0 0 0,0 0 0,0 0 0,0 0 0,0 0 0,0 1 0,0-1 0,0 0 0,0 0 0,0 0 0,0 0 0,0 0 0,0 0 0,0 0-1,0 0 1,0 1 0,0-1 0,0 0 0,0 0 0,0 0 0,0 0 0,0 0 0,-6-14-241,-17-99-392,-8-206 389,15-53 96,21 56 369,-4 283-417,7 115 384,12 209 14,-10-134-96,-3-54-90,38 455 867,-34-469-782,4 37 95,-16-107-418,1-19 225,0 0 0,0 0-1,0 0 1,0 0 0,0 1 0,0-1-1,0 0 1,0 0 0,0 0 0,0 0-1,0 0 1,0 0 0,-1 0 0,1 0-1,0 0 1,0 0 0,0 0 0,0 0-1,0 0 1,0 0 0,0 0 0,0 0-1,-1 0 1,1 0 0,0 0 0,0 0-1,0 0 1,0 0 0,0 0 0,0 0-1,0 0 1,0 0 0,-1 0 0,1 0-1,0 0 1,0 0 0,0 0 0,0 0-1,0 0 1,0 0 0,0 0 0,0 0-1,0 0 1,0 0 0,-1-1 0,1 1-1,0 0 1,0 0 0,0 0 0,0 0-1,0 0 1,0 0 0,0 0 0,0 0-1,0 0 1,0-1 0,0 1 0,0 0-1,0 0 1,0 0 0,-11-25-266,4 5 163,1-2-1,-6-42 0,8 32 37,-37-309-149,38 306 210,-23-316-166,14 176 587,14 246-496,33 443 78,-14-174 8,-18-307-23,-1-12-32,-1 0-1,0 1 1,-4 25-1,1-41-57,-2-16-16,-15-71-48,-30-176-122,29 86 335,7 45 16,8 81-82,6 36 56,3 28 61,35 319 91,-27-216 15,10 292 334,-22-401-468,0 0 0,-1 0 0,-3 17 0,4-30-63,0 0 1,0 0-1,0 1 1,0-1 0,0 0-1,0 0 1,0 0-1,0 0 1,0 0-1,0 0 1,0 0-1,0 0 1,0 1-1,0-1 1,0 0-1,0 0 1,0 0-1,0 0 1,0 0-1,-1 0 1,1 0-1,0 0 1,0 0-1,0 0 1,0 0 0,0 1-1,0-1 1,0 0-1,0 0 1,0 0-1,-1 0 1,1 0-1,0 0 1,0 0-1,0 0 1,0 0-1,0 0 1,0 0-1,0 0 1,-1 0-1,1 0 1,0 0-1,-4-5-71,-3-14-44,-22-157-149,28 165 294,-26-235 144,10-28-155,16 261-1,0 9-5,1 0 0,-1 0 0,1-1 0,0 1 1,0 0-1,1 0 0,1-6 0,-1 39 91,7 76-153,0-2 142,-6-37-6,-4 322 616,2-385-702,0 0 1,-1 0-1,1 0 1,-1 0-1,0 0 1,-1 4 0,1-7-1,1 1 0,0-1 1,0 0-1,0 0 0,0 1 1,-1-1-1,1 0 0,0 0 1,0 1-1,0-1 0,-1 0 1,1 0-1,0 1 0,0-1 1,-1 0-1,1 0 0,0 0 1,-1 0-1,1 0 0,0 0 1,0 1-1,-1-1 0,1 0 1,0 0-1,-1 0 0,0 0-4,0-1-1,1 1 1,-1 0-1,0-1 0,1 1 1,-1-1-1,0 1 1,1-1-1,-1 1 0,1-1 1,-1 1-1,1-1 1,-1 1-1,1-1 0,-1 0 1,0 0-1,-3-5-60,1-1 0,-1 0 0,1 0-1,0 0 1,1 0 0,0 0 0,-3-12 0,-3-59-205,3 22 20,2 35 177,1 9 78,0 0 0,1 1 1,0-1-1,2-23 0,0-2 184,6 72-48,1 59-38,-3-30-224,11 172 162,-14-202-30,2 27-382,-4-58 222,-1-4 43,-1-12-10,-5-34 31,-16-203 418,3-53 143,27-97 140,2 316-410,0 23-88,11-206 31,-7 61-81,-9 138-34,-2 37 14,0-1 0,9-39 1,-7 52-68,-2 13 22,-1-1 1,1 0-1,0 1 1,0-1-1,1 1 0,4-7 1,17-36 222,-24 49-224,0 0 0,0 0 0,0 1-1,0-1 1,0 0 0,0 0 0,0 0 0,0 1 0,0-1 0,0 0 0,1 0 0,-1 0 0,0 0-1,0 1 1,0-1 0,0 0 0,0 0 0,0 0 0,0 0 0,0 0 0,0 1 0,1-1-1,-1 0 1,0 0 0,0 0 0,0 0 0,0 0 0,0 0 0,1 0 0,-1 0 0,0 1 0,0-1-1,0 0 1,0 0 0,1 0 0,-1 0 0,0 0 0,0 0 0,0 0 0,0 0 0,1 0 0,-1 0-1,0 0 1,0 0 0,0 0 0,0 0 0,1 0 0,-1 0 0,0 0 0,0-1 0,0 1-1,0 0 1,1 0 0,-1 0 0,0 0 0,0 0 0,0 0 0,0 0 0,0 0 0,1-1 0,-1 1-1,0 0 1,0 0 0,0 0 0,0 0 0,0-1 0,1 16-185,-1 90 30,12 846-549,-11-916 502,-1-30-61,-1-6 143,-1-14 60,-9-109 300,2 41-142,-22-225 343,6-157-79,24 75-148,2 206 26,-2 142-88,0 36-151,-1 29-74,1 130 5,3-72 13,-3 100-48,6 337 318,-2-466-364,-4-46-424,0-9 342,-2-25-165,-4-78-708,-5-246-1300,10 278 1922,-4-212-766</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0:36.102"/>
    </inkml:context>
    <inkml:brush xml:id="br0">
      <inkml:brushProperty name="width" value="0.1" units="cm"/>
      <inkml:brushProperty name="height" value="0.1" units="cm"/>
      <inkml:brushProperty name="color" value="#66CC00"/>
    </inkml:brush>
  </inkml:definitions>
  <inkml:trace contextRef="#ctx0" brushRef="#br0">43 8620 4384,'-12'-4'2017,"8"3"-1423,6 3-347,-2 1 122,1 0-1,-1-1 0,0 1 0,1 0 0,-1 0 0,0 0 1,-1 4-1,0-2 132,1 1 477,-1 0 0,1 0 0,-2 0-1,-2 8 1,-2 12 21,4-5-500,1 1 0,2 34 0,1-9 157,-2-41-602,-1 4 1164,1-10-1191,-3-8 117,1-1 0,0 1-1,1 0 1,0-1 0,0-12 0,0 9-72,1-169 1123,1 83-740,-1-28-208,4-12 7,-4 129-245,2-70 50,3-50 151,13-63-23,-9 91-79,3-12 16,-9-197-28,-4 201 178,8 3 29,0-8-172,-25-429 1300,3 212-738,5 222-538,-1-27-14,11 123-110,-2-91-140,0 76 82,-1-11 76,2-49 1,4-121 269,-5 114-231,-1 9-42,0-29 33,1 35-35,0 51-49,3-42 1,1-72 83,1-6 126,-1 136-249,6-23-1,-3 13 20,-2 19 30,1 8-32,2 9 4,-1 57 110,-1-10-103,8 290-178,-13-256 177,-10 170 119,-3-177-426,11-80 166,0-15 99,0-23-25,3-104-204,1 101 221,12-177 217,-4-442 438,-12 576-525,1-29 4,0-16 2,-1 30 61,2 65-111,-8-42 1,4 42 82,-1-45 1,10 21-219,9 457-422,-12-269 698,-2-104-334,11-205 149,-5-88 62,-6 164-35,1-216 47,-5 243 10,3 51-33,0-1 1,1 0-1,2-19 1,1-91-52,-3 65-119,1-166 412,-7 99-91,6 119-148,0 0-1,-4-16 1,3 19-38,0-1 0,0 1-1,1-1 1,1 1 0,1-18-1,0-16 55,-1 24-23,0 15-60,0 5-51,5 153 5,-6-51 39,5 179-15,-4-218-24,1-59 47,3-17 33,-3 0 5,0-1 0,-2-14 0,1-9 0,5-225 81,-5 182-114,-8-85 24,2 59 7,5 73-18,1-81 190,14-107-288,-12 73 142,-3 28 11,3 4-8,4-49 53,-4 88-54,3-19-31,-3 65 58,0 0-1,-2 0 0,-1 0 1,-1 0-1,-9-39 1,9 51-92,0 0 1,1 0 0,3-26 0,-1 4 9,4-156 147,-2 133-113,-1 35 35,-2-45 0,-2 51-76,0 3 16,0 0 0,3-27 0,1-73-15,1-2-47,4-27 60,1 76 123,0 15-68,-6 45-49,1-1 1,0 1-1,1 0 1,5-13-1,-4 13-146,-5 12 130,0 0 0,0-1 0,0 1 1,0 0-1,0 0 0,0 0 0,0-1 0,0 1 0,0 0 1,0 0-1,0 0 0,0-1 0,1 1 0,-1 0 1,0 0-1,0 0 0,0 0 0,0-1 0,0 1 1,1 0-1,-1 0 0,0 0 0,0 0 0,0 0 0,0 0 1,1-1-1,-1 1 0,0 0 0,0 0 0,0 0 1,1 0-1,-1 0 0,0 0 0,0 0 0,1 0 0,-1 0 1,0 0-1,0 0 0,0 0 0,1 0 0,-1 0 1,0 0-1,0 0 0,0 0 0,1 0 0,-1 1 1,0-1-1,0 0 0,0 0 0,1 0 0,-1 0 0,0 0 1,0 1-1,10 11-2879,-5-4 868,13 11-400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0:37.022"/>
    </inkml:context>
    <inkml:brush xml:id="br0">
      <inkml:brushProperty name="width" value="0.1" units="cm"/>
      <inkml:brushProperty name="height" value="0.1" units="cm"/>
      <inkml:brushProperty name="color" value="#66CC00"/>
    </inkml:brush>
  </inkml:definitions>
  <inkml:trace contextRef="#ctx0" brushRef="#br0">4 1 9056,'-3'15'4050,"7"6"-3947,0 2 154,1 100 2735,5 203-149,2-244-2086,-12-82-775,0 0 0,0 0-1,0 1 1,0-1 0,0 0 0,0 1 0,0-1 0,0 0-1,0 1 1,0-1 0,0 0 0,0 0 0,0 1-1,0-1 1,0 0 0,1 1 0,-1-1 0,0 0 0,0 0-1,0 1 1,0-1 0,0 0 0,1 0 0,-1 1-1,0-1 1,0 0 0,1 0 0,-1 0 0,0 1-1,0-1 1,1 0 0,-1 0 0,0 0 0,1 0 0,3-8-1392,-1 2 640,11-14-696</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6:34.671"/>
    </inkml:context>
    <inkml:brush xml:id="br0">
      <inkml:brushProperty name="width" value="0.1" units="cm"/>
      <inkml:brushProperty name="height" value="0.1" units="cm"/>
      <inkml:brushProperty name="color" value="#66CC00"/>
    </inkml:brush>
  </inkml:definitions>
  <inkml:trace contextRef="#ctx0" brushRef="#br0">504 563 3648,'-8'0'877,"13"0"149,0 0 564,-13 0 981,23 8 2223,1 1-4008,1-1 1,20 7-1,7 4 215,-37-16-895,0 0 1,1-1-1,0 1 0,-1-1 1,1-1-1,0 0 0,0 0 1,-1 0-1,1-1 0,0 0 1,0-1-1,0 1 0,0-2 1,-1 1-1,10-3 0,-11 2-34,1 1 1,0 0-1,-1 1 0,1-1 0,0 2 0,8 0 0,10 0 186,64 8 867,-64-19-506,-2 5-483,-18 3-83,0 1 0,1 0 0,-1 0 0,1 0 0,-1 0 0,1 1 0,8 0 0,-5 1-41,0 0-1,0-1 1,0 0 0,0-1 0,-1 0 0,1 0-1,0-1 1,10-3 0,-8 2-1,0 0 0,0 1-1,18 0 1,8 5 320,-1-3-250,-10-1 121,49 5 0,-56-2-138,-1-1-1,27-2 0,-8 0-231,-8 1 146,0-1 1,45-8 0,-40 4 57,22-6 50,-52 11-78,0-1 1,0 1-1,1 0 0,-1 0 0,1 0 0,5 1 0,-5 0-1,0 0 0,0-1 1,0 0-1,0 0 0,0 0 0,9-2 0,-9 1-8,1 0 0,-1 0 0,1 0 0,10 1 0,1-3 14,-15 2-11,-1 1-1,1 0 1,-1-1-1,1 1 1,-1 0-1,1 0 1,-1 0-1,1 0 1,-1 0 0,1 0-1,1 1 1,2 0-5,0-1-1,0 1 1,0 0 0,0-1 0,0 0 0,0 0 0,5-2 0,8 1 17,165 5-286,-124 1 352,-47-5-92,0-1 0,0 0 1,0-1-1,14-3 0,-21 4 21,-1 0-1,0 1 0,1 0 1,-1 0-1,0 0 0,6 1 1,-6 0 1,1 0 1,0-1 0,0 0 0,0 0-1,6-1 1,32-5-75,-33 6 76,0-1 0,0 0 0,12-4 0,11 0 143,-17 1-225,-12 3 55,-1 0 1,1 0 0,-1 0-1,0 1 1,1-1 0,-1 1-1,1 0 1,-1 0 0,6 1-1,-5-1 37,1 1 0,-1-1 0,1 0 0,-1 0 0,1 0 0,-1-1 0,0 1 0,1-1 0,6-2 0,-8 2-33,0 0-1,1 0 1,-1 0 0,1 1 0,-1-1-1,1 1 1,0 0 0,-1 0-1,6 1 1,-3 0 45,0 0 0,0 0 0,0-1 0,0 0 0,8-1 0,4 0-153,5-2 64,-19 2 49,-1 0-1,1 1 1,0-1-1,-1 1 1,1 0 0,-1 0-1,5 0 1,6 2 43,0-1 0,1-1 0,14-1 0,3 0 12,211 1-236,-126-10 299,-76 6-110,-34 2-21,0 1 0,0 0-1,0 1 1,0 0 0,0 0-1,8 1 1,-5 1 32,1-1-1,0-1 1,20-1 0,-2 0-21,146 1 136,-148-3-175,-21 2 29,-1 0-1,1 0 1,0 1-1,10 0 1,15 3 4,50-4 1,-27 0 88,-36 1-34,-9-1-141,0 1 0,1 0 0,-1 1 0,16 3 0,-17-2 45,0-1 1,0-1-1,0 1 0,0-1 0,10-2 0,9 1-69,44 1 412,-43 7-379,-19-7 90,1 1 0,-1 0 0,0 1 0,12 2 0,39 14-122,-51-15 117,1-1 0,0 1 0,-1-1-1,1-1 1,17 1 0,54 6 134,-67-7-171,29 5 1,-29-4 42,28 2 0,-20-4-51,-33 0 70,-154-8 231,117 4-311,31 4-21,-22-5 1,25 3 98,-1 1-1,0 0 1,-21 3-1,-2-1-23,26-1-2,-6 0-13,0 0 0,-21-4 0,27 3 76,-1 1-1,1 0 0,-21 2 0,-9 1 6,-92 2-304,47 3 543,51-4-260,-84-2-120,67-3 73,27-3-71,24 3 77,-1 1-1,0-1 1,1 1 0,-1 0-1,0-1 1,1 1-1,-1 0 1,0 1 0,1-1-1,-6 1 1,1 1 22,0-2-1,-1 1 1,1-1 0,0 0-1,-11-1 1,-3 0-115,-244 5 331,64-1-187,198-3-55,-6 0 13,0 0-1,0 0 1,0-1-1,0 0 1,-17-5-1,21 5-16,-1 1-1,1-1 0,-1 1 1,1 0-1,-9 2 0,-8-1-126,-12-1 197,-44 7 0,45-6 75,-10 2-274,22 0 127,-1-1 0,-36-2-1,23 0 65,-45 9-94,-145-9-37,183-6 159,35 5-57,0 0-1,0 0 1,0 0-1,0 1 1,-9 0-1,-37 2-89,38-2 130,0 0 0,-16 3 0,13-1-173,0-1 1,-33-2-1,11 0 128,-294 1-92,317-1 125,1 0 0,-25-6-1,25 4-27,-1 0-1,-26-1 1,27 2 80,12 2-88,1-1 0,0 1-1,0-1 1,0 1 0,0 0 0,0 0 0,-6 1 0,0 1-39,0-1-1,0-1 1,-1 0-1,-13-1 1,1 0 120,-96 1-4,103-1-109,-26-3 1,13 0 14,-78-1 121,80 4-94,-29-4 0,33 2-6,16 3-31,0 0 0,0-1 0,0 0 0,0 0 0,1-1 0,-1 0 0,-8-3 0,8 2-17,0 1-1,0 0 0,-1 1 1,-8-2-1,-5-1 78,-18-8-90,34 11 51,0 0 0,0 0 1,1-1-1,-1 1 0,-5-4 0,-14-5 12,13 9-10,0-2 0,1 1 1,-1-1-1,1-1 0,0 1 0,0-2 0,0 1 0,-9-7 0,7 4 49,8 5-64,0 1 1,0-1-1,0 0 1,0 0-1,-3-3 1,-48-38-60,37 28 133,7 7-18,0 0 1,0 1-1,-1 0 0,-22-9 0,29 14-51,1 0 0,-1-1 0,1 0 0,0 1 0,-1-1 0,1 0 0,-4-6 0,5 7 0,1 1 1,1 0 0,-1 0 0,1 0 0,-1 0 0,1 0 0,-1 0 0,1 0 0,0 0 0,-1 0 0,1 0 0,0 0 0,0-1 0,0 1 0,0 0 0,0 0 0,0 0 0,0-1 0,-1-14 72,-2 10-53,-1 0 1,1 0-1,-1 0 0,0 1 1,-1 0-1,1-1 0,-1 2 1,-9-8-1,1-1-43,12 13 28,1-1 1,-1 0-1,1 1 0,-1-1 1,1 0-1,0 1 0,-1-1 1,1 0-1,-1 0 1,1 1-1,0-1 0,0 0 1,0 0-1,-1 0 0,1 0 1,0 1-1,0-1 0,0-1 1,-2-10-87,1-3 139,1 12-53,-1 0 0,1 0 0,0 0 0,-1 0 0,1 0 0,-1 0 0,0 0 0,0 1 0,0-1 0,0 0 0,-1 1 0,-2-5 0,2 4-5,0 0 1,1-1-1,-1 1 1,0-1-1,1 1 1,0-1-1,0 1 1,0-1-1,1 0 1,-1-6-1,1 9 11,-1 0-1,1 1 1,0-1-1,0 0 1,0 0-1,-1 1 0,1-1 1,0 0-1,-1 1 1,1-1-1,-1 0 1,1 1-1,-1-1 1,1 0-1,-1 1 1,1-1-1,-1 1 0,1-1 1,-1 1-1,0-1 1,1 1-1,-1 0 1,-1-1-1,-14-13-47,16 14 34,0 0 1,0 0 0,-1 0 0,1 0 0,0 0 0,0 0 0,0 0-1,0 0 1,0 0 0,0 0 0,0 0 0,0 0 0,0 0 0,-1 0-1,1 0 1,0 0 0,0 0 0,0 0 0,0-1 0,0 1 0,0 0-1,0 0 1,0 0 0,0 0 0,0 0 0,0 0 0,0 0 0,0 0-1,0-1 1,0 1 0,0 0 0,0 0 0,0 0 0,0 0 0,0 0-1,0 0 1,0 0 0,0-1 0,0 1 0,0 0 0,0 0 0,0 0-1,0 0 1,0 0 0,0 0 0,0 0 0,0 0 0,0-1-1,0 1 1,1-3-54,-4-6 6,0 5 78,-7-13 347,9 16-365,1 1 0,-1-1 0,0 0 0,1 1 0,-1-1 0,0 1 0,1 0 0,-1-1 0,0 1 0,1-1 0,-1 1 0,0 0 0,0 0 0,1-1-1,-1 1 1,0 0 0,0 0 0,-1 0 0,2 0-4,-1 0 0,1 0 0,0 0 0,-1 1 0,1-1 0,0 0 0,-1 0 0,1 1-1,0-1 1,-1 0 0,1 0 0,0 1 0,-1-1 0,1 0 0,0 1 0,0-1 0,0 0 0,-1 1 0,1-1 0,0 0-1,0 1 1,0-1 0,0 1 0,-1-1 0,1 0 0,0 1 0,0-1 0,0 1 0,0-1 0,0 0 0,0 1 0,1 13 39,1-7 18,-1-1-1,1 1 1,1-1 0,-1 1-1,1-1 1,0 0 0,6 8-1,-5-9-94,-1 0-1,2-1 1,-1 1 0,8 5-1,-9-8 38,0 1 0,0-1-1,0 1 1,0 0 0,0 0 0,-1 0-1,1 0 1,-1 1 0,0-1-1,0 1 1,0-1 0,0 1 0,1 5-1,-2-6-8,0 1 0,0-1-1,1 0 1,-1 1 0,1-1 0,0 0-1,0 0 1,0 0 0,0 0-1,0 0 1,6 4 0,-1-1 9,2 0 0,15 10 0,-4-4-27,-17-11 37,-1 1 1,0 0 0,0 0-1,0 0 1,0 0 0,-1 0-1,1 0 1,-1 1 0,1-1-1,-1 0 1,0 1 0,1 2 0,10 36 53,-4-13-44,-5-17-106,6 14 132,-8-24-89,-1 0 0,1 1 0,0-1-1,0 0 1,-1 0 0,1 0 0,0 0 0,0 0 0,0 0-1,0 0 1,0 0 0,0 0 0,1 0 0,1 0 0,-3-1 6,0 1 1,0-1 0,0 0 0,1 0 0,-1 0-1,0 0 1,0 0 0,0 0 0,0 0 0,0 0-1,1 0 1,-1 0 0,0 0 0,0 0 0,0 0-1,0 0 1,0 0 0,1 0 0,-1 0 0,0 0-1,0 0 1,0 0 0,0 0 0,1 0 0,-1 0-1,0 0 1,0 0 0,0 0 0,0 0 0,0 0-1,0-1 1,1 1 0,-1 0 0,0 0 0,0 0-1,0 0 1,0 0 0,0 0 0,0 0 0,0-1 0,0 1-1,0 0 1,0 0 0,1 0 0,-1 0 0,0 0-1,0-1 1,0 1 0,0 0 0,0 0 0,0 0-1,0 0 1,0 0 0,0-1 0,0 1 0,0 0-1,0 0 1,0 0 0,0 0 0,-1 0 0,1-1-1,0 1 1,0 0 0,0 0 0,0 0 0,0 0-1,0-1 11,0-3-1057</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1:05.586"/>
    </inkml:context>
    <inkml:brush xml:id="br0">
      <inkml:brushProperty name="width" value="0.1" units="cm"/>
      <inkml:brushProperty name="height" value="0.1" units="cm"/>
      <inkml:brushProperty name="color" value="#66CC00"/>
    </inkml:brush>
  </inkml:definitions>
  <inkml:trace contextRef="#ctx0" brushRef="#br0">838 418 5216,'-2'0'159,"0"1"0,0-1 0,1 1 0,-1-1 0,0 1 0,1-1 0,-1 1 0,1 0 0,-1 0 0,1-1 0,-1 1 0,1 0 1,-1 1-1,1-1 0,0 0 0,-2 3 0,2-4 64,-12 9 3479,13-10-3615,0 0-1,0 1 1,0-1-1,0 0 1,0 0-1,0 1 1,0-1 0,0 0-1,0 1 1,1-1-1,-1 0 1,0 1 0,1-1-1,-1 1 1,0-1-1,1-1 1,1 1 49,0-1 0,0 0 1,0 0-1,-1 0 0,1 0 0,-1 0 0,0-1 1,0 1-1,1 0 0,-1-1 0,-1 1 0,2-5 1,-2 7-96,-1 0 1,1 0-1,-1 0 0,1 0 1,-1 0-1,1 0 1,-1 0-1,0 1 1,1-1-1,-1 0 1,1 0-1,-1 1 1,1-1-1,0 0 1,-1 0-1,1 1 1,-1 0-1,-34 23 345,-2-2 0,-71 33 0,66-35-248,8-2-51,20-10-74,-1 0 0,0-1 0,0 0 0,-1-2 0,-30 8 0,46-13-21,0 0 0,-1 0-1,1 0 1,0 0-1,0 1 1,-1-1 0,1 0-1,0 0 1,0 0-1,0 0 1,-1 0 0,1 0-1,0 0 1,0 0-1,-1 0 1,1 0 0,0 0-1,0-1 1,-1 1-1,1 0 1,0 0 0,0 0-1,0 0 1,-1 0-1,1 0 1,0 0 0,0-1-1,0 1 1,-1 0-1,1 0 1,0 0 0,0 0-1,0-1 1,0 1-1,0 0 1,-1 0 0,6-9-159,14-9-49,46-33-199,43-37 116,-108 87 300,55-50 332,53-66-1,-75 75 847,-66 74-951,0-2 0,-3-1 0,-41 26 0,-233 128 1150,273-162-1151,33-19-178,-14 8 87,17-10-134,1 0 1,-1 1-1,0-1 0,1 0 1,-1 0-1,0 0 0,0 1 1,1-1-1,-1 0 0,0 0 1,1 0-1,-1 0 0,0 0 1,0 0-1,1-1 0,-1 1 1,0 0-1,-1-1 0,2 1-2,0 0 0,0-1 0,-1 1 0,1 0 0,0-1 0,0 1 0,0 0 0,0-1 0,0 1 0,0 0 0,0-1 0,0 1 0,0-1 0,-1 1 0,2 0 0,-1-1 0,0 1 0,0 0 0,0-1 0,0 1 0,0-1 0,0 1 0,0 0 0,0-1 0,1 1 0,-1 0 0,0-1 0,0 1 0,0 0 0,1-1 0,-1 1 0,0 0 0,0 0 0,1-1 0,11-12 0,-12 12 0,16-13-44,1 1 0,0 0 0,24-13 0,-2 0 2,141-108 67,-102 73-109,-26 20-273,-90 72 494,0-2 0,-61 35-1,-27 14 838,-118 94-1,235-164-907,0-2 0,-1 1 0,0-1 1,-13 5-1,23-10-68,-1-1 0,1 0 0,-1 1 0,1-1 0,-1 0 0,1 0 0,-1 0 0,1 1 0,-1-1 0,0 0 0,1 0 0,-1 0 0,1 0 0,-1 0 0,1 0 0,-1 0 0,0 0 0,1 0 0,-1-1 1,0 1-1,1 0-1,0-1 1,0 1 0,0 0-1,0-1 1,0 1 0,0 0-1,0-1 1,0 1 0,0 0-1,0-1 1,0 1 0,0 0-1,0-1 1,0 1 0,0 0-1,0-1 1,0 1 0,0 0-1,0-1 1,1 1 0,-1 0-1,0-1 1,1 1 0,17-26-90,-17 25 89,21-23-33,0 1 0,1 2 0,2 0 1,28-18-1,-22 17 1,53-42-100,-2-3 0,111-118 0,-100 84-260,-73 76 209,-18 21 114,-5 4-11,-12 10-82,-21 16-1,-4 4 81,-20 12-26,-173 111 382,-94 21 1441,293-161-1579,24-11-253,10-2 118,0 0 1,0 0-1,0 0 0,0 0 1,0 0-1,0 1 0,-1-1 1,1 0-1,0 0 0,0 0 1,0 0-1,0 0 0,0 0 1,0 0-1,0 0 0,0 0 1,0 0-1,0 0 0,0-1 1,0 1-1,0 0 0,0 0 1,0 0-1,0 0 0,0 0 1,0 0-1,-1 0 0,1 0 1,0 0-1,0 0 0,0 0 1,0 0-1,0 0 0,0 0 1,0 0-1,0 0 0,0 0 1,0 0-1,0 0 0,0 0 1,0 0-1,0 0 0,0 0 1,0 0-1,0-1 0,0 1 1,0 0-1,0 0 0,0 0 1,0 0-1,0 0 0,0 0 1,0 0-1,0 0 0,0 0 1,0 0-1,0 0 0,0 0 1,0 0-1,0 0 0,0 0 1,0 0-1,0 0 0,15-13-406,-12 11 323,137-109-4043,-16 15-4767</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1:08.227"/>
    </inkml:context>
    <inkml:brush xml:id="br0">
      <inkml:brushProperty name="width" value="0.1" units="cm"/>
      <inkml:brushProperty name="height" value="0.1" units="cm"/>
      <inkml:brushProperty name="color" value="#66CC00"/>
    </inkml:brush>
  </inkml:definitions>
  <inkml:trace contextRef="#ctx0" brushRef="#br0">260 14 6720,'0'-14'2696,"0"20"-1931,0-1-512,-1-1 0,0 1 0,-1 0 0,1-1 0,-1 1 0,0-1 0,0 0 0,0 1 0,-6 6 0,0 3 257,-16 33 988,-9 16-543,-115 162 1982,131-200-2445,9-9-181,8-16-307,0 0 0,0 1 0,0-1 0,0 0 0,0 0 0,0 0 0,0 0 0,0 0 0,0 0 0,0 1 0,0-1 0,0 0 0,0 0 0,0 0 0,0 0 0,0 0 0,0 0 0,0 1 0,0-1 0,0 0 0,0 0 0,0 0 0,0 0 0,0 0 0,0 0 0,1 0 0,-1 0 0,0 1 0,0-1 0,0 0 0,0 0 0,0 0 0,0 0 0,0 0 0,1 0 0,-1 0 0,0 0 0,0 0 0,0 0-1,0 0 1,0 0 0,0 0 0,1 0 0,-1 0 0,0 0 0,0 0 0,0 0 0,0 0 0,0 0 0,0 0 0,1 0 0,-1 0 0,0 0 0,4-2 35,1 0 0,-1 0 0,0 0 0,8-5-1,82-62 77,-58 41-151,42-25 0,8 8 87,109-40-1,-186 81-48,-5 2-14,1 0-1,0 0 1,0 0-1,0 1 1,0 0-1,8-1 1,-13 2 13,1 0 0,-1-1 0,0 1 0,1 0 0,-1 0 0,0 0 0,1 0 0,-1 0 0,0 0 0,1 1 0,-1-1 0,0 0 0,1 0 0,-1 0 0,0 0 0,1 0 0,-1 0 0,0 1 1,1-1-1,-1 0 0,0 0 0,0 0 0,1 1 0,-1-1 0,0 0 0,0 0 0,0 1 0,1-1 0,-5 9 88,-13 7 86,16-15-170,-56 46 530,2 3 0,-85 99 0,112-116-305,14-17 28,0 0-1,-21 36 1,34-47-111,6-8-122,14-14-152,-10 9 66,38-30-151,74-48 0,61-22 112,-84 51-22,-58 33 62,-8 4-163,1 1-1,47-19 1,-78 37 205,0 0 0,0 1 0,0-1 0,0 1 0,0-1 0,0 1 0,3 0 0,-4 0 15,-1 0 0,0 0-1,0 0 1,1 0 0,-1 0-1,0 0 1,0 0-1,0 0 1,1 0 0,-1 0-1,0 0 1,0 0 0,0 0-1,1 1 1,-1-1-1,0 0 1,0 0 0,0 0-1,0 0 1,0 1 0,1-1-1,-1 0 1,0 0-1,0 0 1,0 1 0,0-1-1,0 0 1,0 0-1,0 0 1,0 1 0,0-1-1,1 0 1,-1 0 0,0 0-1,0 1 1,0-1-1,0 0 1,-1 1 0,0 3 13,0 0 0,-1-1 1,1 1-1,-1 0 0,0 0 1,-4 4-1,-178 237 912,82-118-340,93-115-469,1 0 1,0 0-1,-8 18 0,16-30-112,0 0 0,0 0-1,-1 0 1,1 1-1,0-1 1,0 0 0,0 0-1,0 0 1,0 1-1,0-1 1,-1 0 0,1 0-1,0 0 1,0 1-1,0-1 1,0 0 0,0 0-1,0 0 1,0 1 0,0-1-1,0 0 1,0 0-1,0 0 1,0 1 0,0-1-1,0 0 1,0 0-1,0 1 1,0-1 0,0 0-1,1 0 1,-1 0 0,0 1-1,0-1 1,0 0-1,0 0 1,0 0 0,0 0-1,1 1 1,-1-1-1,0 0 1,0 0 0,0 0-1,0 0 1,1 0 0,-1 0-1,0 1 1,0-1-1,0 0 1,1 0 0,-1 0-1,0 0 1,0 0-1,0 0 1,1 0 0,-1 0-1,0 0 1,0 0-1,1 0 1,-1 0 0,0 0-1,15-5 5,4-6 31,0-1 1,-1 0-1,-1-1 1,29-27-1,-18 15-21,43-33-273,3 2 0,3 5 0,1 2 0,146-65 0,-208 107 154,-2 0-23,0 1 0,28-7-1,-41 12 122,1 1 0,-1 0 0,0-1 0,1 1 0,-1 0 0,1 0-1,-1 0 1,0 0 0,1 0 0,-1 0 0,0 0 0,1 1 0,-1-1 0,0 1-1,1-1 1,1 1 0,-3 0 6,0-1 0,1 0-1,-1 0 1,0 1 0,0-1 0,0 0-1,1 1 1,-1-1 0,0 0-1,0 0 1,0 1 0,0-1 0,0 0-1,0 1 1,0-1 0,0 0-1,0 1 1,0-1 0,0 0 0,0 1-1,0-1 1,0 0 0,0 1-1,0-1 1,0 1 0,-9 13 31,-68 57 311,28-29-113,-213 229 976,249-255-1146,9-10-75,7-7-64,65-58-549,3 2-1,3 4 1,1 4 0,135-67-1,-190 107 388,39-12-1,-59 21 248,0 0-1,0 0 1,0 0-1,0 0 1,0 0-1,0 0 1,0 0-1,0 0 1,0 0-1,0 0 1,0 0-1,1 0 1,-1 0 0,0 0-1,0 0 1,0 0-1,0 0 1,0 0-1,0 0 1,0 0-1,0 0 1,0 1-1,0-1 1,0 0-1,0 0 1,0 0 0,0 0-1,0 0 1,0 0-1,0 0 1,0 0-1,0 0 1,0 0-1,0 0 1,0 0-1,0 0 1,0 1-1,0-1 1,0 0-1,0 0 1,0 0 0,0 0-1,0 0 1,0 0-1,0 0 1,0 0-1,0 0 1,0 0-1,0 0 1,0 0-1,0 1 1,0-1-1,0 0 1,0 0-1,0 0 1,0 0 0,0 0-1,0 0 1,0 0-1,0 0 1,0 0-1,0 0 1,-1 0-1,1 0 1,0 0-1,-4 6 92,-14 13 522,-43 33 1,24-22-251,-73 72 891,14-13-214,90-82-840,12-11-138,17-12-116,-22 15 45,412-267-1186,-362 239 694,1 2 0,85-31 0,-115 53 496,-22 5 2,0 0-1,0 0 0,0 0 1,0 0-1,0 0 0,0 0 1,0 1-1,0-1 0,0 0 1,0 0-1,0 0 0,0 0 1,0 0-1,0 0 0,0 0 1,0 0-1,0 0 0,0 0 1,0 0-1,0 0 0,0 0 1,0 1-1,0-1 0,0 0 1,0 0-1,0 0 0,0 0 1,0 0-1,1 0 0,-1 0 1,0 0-1,0 0 0,0 0 1,0 0-1,0 0 0,0 0 1,0 0-1,0 0 0,0 0 1,0 0-1,0 0 0,0 0 1,0 0-1,1 0 0,-1 0 1,0 0-1,0 0 0,0 0 1,0 0-1,0 0 0,0 0 1,-4 6 25,0-1 0,-1 0 0,1 0 0,-1 0 1,0-1-1,-1 1 0,-9 5 0,-12 11 65,-50 51 724,-110 135 0,183-203-787,2-2-16,-1 1 1,1-1-1,0 1 0,1 0 1,-1 0-1,0-1 1,1 1-1,-2 5 0,3-8-12,0 0-1,0 0 1,0 0-1,0 0 1,0 0-1,0 0 1,0 0-1,0 0 1,0-1-1,0 1 1,0 0-1,0 0 1,0 0-1,0 0 1,0 0 0,1 0-1,-1 0 1,0 0-1,0 0 1,0 0-1,0 0 1,0 0-1,0 0 1,0 0-1,0 0 1,0 0-1,0 0 1,0 0-1,0 1 1,0-1-1,0 0 1,1 0-1,-1 0 1,0 0-1,0 0 1,0 0-1,0 0 1,0 0-1,0 0 1,0 0-1,0 0 1,0 0-1,0 0 1,0 0-1,0 0 1,0 0-1,0 0 1,0 0-1,0 1 1,0-1-1,0 0 1,9-5-14,0 0-1,-1-1 1,0 0 0,8-8 0,14-10-118,17-7-112,2 1 1,53-24 0,112-35-1501,-214 89 1739,12-5-113,1 0-1,-1 1 1,1 1-1,0 0 1,25-2-1,-38 5 126,0 0 0,0 0 0,0 0 0,1 0 0,-1 0 0,0 0 0,0 0 0,0 0 0,0 1 0,0-1 0,0 0 0,1 0 0,-1 0 0,0 0 0,0 0 0,0 0 0,0 0 0,0 0 0,0 1 0,0-1 0,0 0 0,0 0 0,1 0-1,-1 0 1,0 0 0,0 1 0,0-1 0,0 0 0,0 0 0,0 0 0,0 0 0,0 0 0,0 1 0,0-1 0,0 0 0,0 0 0,0 0 0,0 0 0,0 0 0,0 1 0,0-1 0,-1 0 0,1 0 0,0 0 0,0 0 0,0 1 0,-3 6 59,2-6-40,-6 11 159,0-1 0,-18 21 0,-1 0 78,8-8-152,-66 101 1152,69-92-859,15-33-404,0 0 1,0 0-1,0 0 1,0 0-1,0 0 1,0 0-1,0 0 1,0 0-1,0 0 1,0 0-1,0 0 1,0 0-1,0 0 1,1 0-1,-1 0 1,0 0-1,0 0 1,0 0-1,0 0 1,0 0-1,0 0 1,0 0-1,0 0 1,0 0-1,0 0 1,0 0-1,0 0 1,0 0-1,0 0 1,0 0-1,1 0 1,-1 0-1,0 0 1,0 0-1,0 0 1,0 0-1,0 0 1,0 0-1,0 0 1,0 0-1,0 0 1,0 0-1,0 1 1,0-1-1,0 0 1,0 0-1,0 0 1,0 0-1,0 0 1,0 0-1,0 0 1,0 0-1,0 0 1,0 0-1,0 0 1,0 0-1,5-1-30,-1-1 0,1 1 0,0-1 0,-1-1 0,0 1-1,1-1 1,-1 1 0,0-1 0,6-7 0,12-6-218,283-184-4068,-285 190 4208,-13 7 203,-8 7 422,-37 34 653,-3-1 0,-54 39-1,92-73-1109,-37 30 446,22-18 5,-28 19 0,38-29-373,7-7-180,13-8-180,204-132-1752,-121 90 1313,2 6 1,116-40-1,-195 79 592,1 2 1,35-7-1,-53 11 95,1 1 0,-1 0-1,0 0 1,1 0-1,-1 0 1,1 0 0,-1 0-1,1 0 1,-1 0-1,0 1 1,1-1-1,-1 0 1,0 1 0,1-1-1,-1 1 1,3 1-1,-4-2-11,0 1-1,0-1 0,1 0 0,-1 1 0,0-1 0,0 0 0,0 1 1,1-1-1,-1 1 0,0-1 0,0 0 0,0 1 0,0-1 1,0 1-1,0-1 0,0 0 0,0 1 0,0-1 0,0 1 0,0-1 1,0 0-1,0 1 0,-1 0 0,-8 14 378,-11 3-75,0 0 0,-1-2 0,-25 16-1,0 1-9,-20 17 447,-108 108 1,168-152-706,-7 7 69,1 1 1,0 0-1,-14 23 1,24-31-81,5-6-63,11-8-90,56-39-108,33-20 20,341-161-1117,-382 197 1168,-57 29 160,-1 0 1,1 0 0,0 0-1,9-2 1,-14 4-4,0 0 0,0 0 0,0 0 0,1 0 1,-1 0-1,0 0 0,0 0 0,0 0 0,1 0 0,-1 0 1,0 0-1,0 0 0,0 0 0,1 0 0,-1 0 0,0 0 0,0 1 1,0-1-1,0 0 0,1 0 0,-1 0 0,0 0 0,0 0 1,0 0-1,0 0 0,1 1 0,-1-1 0,0 0 0,0 0 1,0 0-1,0 0 0,0 0 0,0 1 0,0-1 0,0 0 0,1 0 1,-1 0-1,0 1 0,0-1 0,0 0 0,0 0 0,-1 2 29,1-1 0,-1 1 0,1-1-1,-1 1 1,1-1 0,-1 1 0,0-1-1,0 0 1,-2 3 0,-21 26 566,-39 36 0,6-6-93,34-35-159,12-14-77,1 0 1,-17 26-1,26-36-373,5-2-41,14-8-720,-1 0 0,0 0 0,26-20 0,-3 2-2357,15-7-657,1-4-4128</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1:09.972"/>
    </inkml:context>
    <inkml:brush xml:id="br0">
      <inkml:brushProperty name="width" value="0.1" units="cm"/>
      <inkml:brushProperty name="height" value="0.1" units="cm"/>
      <inkml:brushProperty name="color" value="#66CC00"/>
    </inkml:brush>
  </inkml:definitions>
  <inkml:trace contextRef="#ctx0" brushRef="#br0">296 165 9984,'-1'-2'536,"1"2"-429,0 0 0,0 0 1,-1-1-1,1 1 0,0 0 0,0 0 1,0-1-1,0 1 0,0 0 0,0-1 0,0 1 1,0 0-1,0-1 0,0 1 0,0 0 1,0 0-1,0-1 0,0 1 0,0 0 1,0-1-1,0 1 0,1 0 0,0-2 537,-1 2-537,12 0 1172,0 1-1389,47-3 1614,29 1-800,-84 1-654,-1 0-1,1 1 0,0 0 1,-1 0-1,1 0 1,-1 0-1,1 0 1,-1 0-1,1 1 0,-1 0 1,0 0-1,0 0 1,0 0-1,4 4 1,-5-5-11,-1 1 0,0 0 0,1 0 0,-1 0 0,0 0 0,0 0 0,0 0 0,0 0 0,0 0 0,-1 0 0,1 0 0,-1 0 0,1 1 0,-1-1 0,0 0 0,0 0 0,0 1 0,0-1 0,0 0 0,0 1 0,-1-1 0,1 0 0,-1 0 0,-1 3 0,2-4-31,-1 2 67,0 1 1,0 0 0,-1-1 0,0 1 0,1-1-1,-1 1 1,-4 4 0,30-20-219,0 1 0,0 2 1,38-11-1,-13 5 191,26-8 445,84-13 1,-159 36-483,1 0 0,-1 0 0,0-1 0,1 1 0,-1 0 0,1 0 0,-1 0 1,0 0-1,1 0 0,-1 0 0,1 0 0,-1 0 0,1 0 0,-1 0 0,0 0 0,1 0 1,-1 0-1,1 0 0,-1 0 0,0 1 0,1-1 0,-1 0 0,1 0 0,-1 0 0,0 1 1,1-1-1,-1 0 0,0 0 0,1 1 0,-1-1 0,0 0 0,0 1 0,1-1 0,-1 0 0,1 1 1,-2 0-1,1 0 1,0-1 0,0 1-1,0 0 1,0 0 0,-1-1-1,1 1 1,0-1 0,-1 1-1,1 0 1,0-1 0,-1 1 0,1-1-1,-1 1 1,1-1 0,-1 1-1,1-1 1,-1 1 0,1-1-1,-2 1 1,-17 11 105,-1-1-1,0-2 1,-22 9 0,11-5 19,-17 7 98,-100 26 1,111-39-54,35-7-191,-1 0-1,1 0 1,-1 0 0,1 0 0,-1 0 0,1-1 0,-1 1-1,1-1 1,-1 1 0,1-1 0,-5-2 0,6 3 5,1-1 0,-1 1 1,1 0-1,0-1 0,-1 1 1,1-1-1,0 1 0,-1-1 0,1 1 1,0-1-1,0 1 0,-1-1 1,1 1-1,0-1 0,0 1 1,0-1-1,0 0 0,0 1 1,0-1-1,0 1 0,0-1 1,0 1-1,0-1 0,0 1 0,0-1 1,0 0-1,0 1 0,0-1 1,0 1-1,1-1 0,-1 1 1,0-1-1,1 1 0,-1-1 1,0 1-1,0-1 0,1 1 0,15-19-62,5 0-51,28-19-1,-31 24-323,0 0 1,30-31-1,-55 45-229,-8 4 557,13-3 56,-96 31-520,56-17 574,0-1-1,-1-3 0,-56 8 0,69-16 28,-12 3 92,-1-3 1,1-2 0,-56-4-1,89 2-104,0-1-1,0 0 1,1 0 0,-15-5-1,22 6-11,-1 0 0,0 1 0,0-1-1,1 0 1,-1 0 0,0-1 0,1 1-1,-1 0 1,1 0 0,0-1 0,-1 1 0,1-1-1,0 1 1,0-1 0,0 0 0,0 1-1,0-1 1,0 0 0,0 0 0,1 1 0,-1-1-1,0 0 1,1 0 0,0 0 0,-1-4-1,1-27-8,-1 33 31,0 0 0,-1 0 1,1 0-1,0 0 0,0 1 1,0-1-1,-1 0 0,1 0 1,0 1-1,0-1 0,-2 1 1,21-2 451,1-1 1,30-7 0,-28 5-276,35-4 1,-32 8-115,0 1 0,0 1 0,46 10 0,68 26 411,-119-33-408,0 1-31,0-2 1,0-1-1,1 0 1,-1-1-1,1-1 0,0-1 1,-1-1-1,1 0 1,-1-2-1,1 0 1,-1-1-1,0-1 1,0-1-1,-1-1 1,1 0-1,26-16 1,45-28-457,-83 49 56,-7 3 59,-5 4 172,3-5 99,-1 1-1,1-1 1,0 0 0,0 1-1,-1-1 1,1 0-1,0 0 1,-1 0-1,-2-1 1,-3 0-103,8 1 108,0 0-1,-1 0 1,1 0 0,0 0 0,0 0-1,-1 0 1,1 0 0,0 0-1,0 0 1,-1 0 0,1 0-1,0 0 1,0 0 0,-1 0 0,1 0-1,0 0 1,0 0 0,0 0-1,-1 0 1,1 0 0,0 0-1,0 1 1,-1-1 0,1 0 0,0 0-1,0 0 1,0 0 0,0 1-1,-1-1 1,1 0 0,0 1-1,6 4-67,14 4 111,38-5 307,-49-3-286,-1 0 0,0-1-1,1 0 1,-1 0 0,15-3-1,41-13 336,-38 9-281,97-22 323,-79 22-278,-36 7-1025,0-1 1,-1 0-1,1 0 1,0-1 0,-1 0-1,0-1 1,1 1-1,11-7 1,9-15-6895</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5:49.138"/>
    </inkml:context>
    <inkml:brush xml:id="br0">
      <inkml:brushProperty name="width" value="0.1" units="cm"/>
      <inkml:brushProperty name="height" value="0.1" units="cm"/>
      <inkml:brushProperty name="color" value="#66CC00"/>
    </inkml:brush>
  </inkml:definitions>
  <inkml:trace contextRef="#ctx0" brushRef="#br0">481 2821 7040,'6'23'8643,"-5"-20"-8167,0 0 0,0 0 0,1 0 0,-1 0 0,1 0 0,0 0 0,0 0 0,5 4 640,-7-1-1059,0 0-1,1 0 0,0-1 0,1 1 0,-1-1 0,1 1 1,0-1-1,1 1 0,4 7 0,4 5-187,17 21 0,-20-29 151,32 41 63,34 48 517,-68-90-619,7 10 522,-14-14-211,-8-7-129,-21-10-135,-9-5-19,7 1 44,0 1 1,-44-14-1,62 21-249,12 7 216,0-1-1,0 1 0,-1-1 0,1 1 1,0 0-1,-1 0 0,1 0 0,-1 1 0,1-1 1,-4 0-1,6 1-26,0 0-1,0 0 1,-1 0 0,1 0-1,0 0 1,-1 1 0,1-1-1,0 0 1,0 0 0,-1 0-1,1 0 1,0 0 0,0 1-1,-1-1 1,1 0 0,0 0-1,0 0 1,0 1 0,-1-1-1,1 0 1,0 0 0,0 1-1,0-1 1,0 0 0,0 0-1,0 1 1,-1-1 0,1 0-1,0 0 1,0 1-1,0-1 1,0 0 0,0 1-1,0-1 1,0 1 0,1 14 66,0-5-19,-1-6-51,1 0 0,-1 0 0,1 0 0,0-1 0,0 1 1,1 0-1,-1-1 0,0 1 0,1-1 0,0 0 0,0 1 1,0-1-1,1 0 0,2 3 0,2 1 16,-1 0 0,1-1-1,1 0 1,12 8 0,-10-7 32,-3-2 42,1 0 0,0 0 0,0-1 0,16 6 0,-25-14 101,-8-8-205,-12-10 153,4 11-103,0 0 0,-35-16-1,6 4-248,40 19 227,0 1 0,0 0-1,0 1 1,0-1 0,-9-1-1,11 2-45,0 0 0,0 0 0,0 0 0,1 0 0,-1-1-1,1 1 1,0-1 0,-1 0 0,1 0 0,-3-4 0,4 3-112,1 3-57,3-5 317,-2 66-25,-13-77-74,3 2 127,10 14-125,0 0 0,-1 0 0,1-1 0,-1 1 0,0 0 0,1 0 0,-1 0 0,0 0 0,0 0 0,1 0 0,-1 0 0,0 0 0,0 0 0,0 1 0,0-1 0,0 0 0,0 0 0,-1 1 0,1-1 0,0 1 0,0-1 0,0 1 0,-2-1 0,1 1-9,1 0 0,-1 0-1,1 0 1,-1 0 0,1 0 0,0-1-1,-1 1 1,1-1 0,-1 1 0,1-1 0,-1 1-1,1-1 1,0 0 0,0 0 0,-1 1 0,1-1-1,0 0 1,0 0 0,0 0 0,0 0 0,-2-3-1,-3 0-155,5 5 158,1-1 1,0 0 0,-1 0-1,1 0 1,0 1-1,-1-1 1,1 0 0,0 0-1,-1 1 1,1-1-1,0 0 1,0 1 0,-1-1-1,1 0 1,0 1-1,0-1 1,0 1 0,-1-1-1,1 0 1,0 1-1,0-1 1,0 1 0,0-1-1,0 0 1,0 1 0,0-1-1,0 1 1,0-1-1,0 1 1,0-1 0,0 0-1,0 1 1,0-1-1,0 1 1,-1 3 10,0-1-1,0 1 1,-1-1-1,0 0 1,1 1-1,-1-1 1,-1 0-1,1 0 1,0 0 0,-1 0-1,-3 2 1,4-5-13,-1 0 0,0 0 1,1-1-1,-1 1 1,1-1-1,-1 0 0,1 0 1,-5-1-1,6 0-2,-1 1 0,0-1-1,0 1 1,1-1 0,-1 0-1,1 1 1,-1-1 0,1 0-1,0 0 1,-1 0 0,0-3-1,2 4 2,-1 0 1,1 1-1,0-1 0,-1 0 0,1 0 0,0 1 1,0-1-1,-1 0 0,1 0 0,0 0 0,0 1 1,0-1-1,0 0 0,0 0 0,1 0 0,-1 1 1,0-1-1,0 0 0,0 0 0,1 1 0,-1-1 1,0 0-1,1 0 0,-1 1 0,0-1 0,1 0 1,-1 1-1,1-1 0,-1 0 0,2 0 0,-2 1 3,0 0 1,0 0-1,0 0 0,1 0 0,-1 0 0,0 0 0,0-1 0,0 1 0,0 0 0,0 0 1,0 0-1,0 0 0,1 0 0,-1 0 0,0 0 0,0-1 0,0 1 0,0 0 0,0 0 1,0 0-1,0 0 0,0 0 0,0-1 0,0 1 0,0 0 0,0 0 0,0 0 0,0 0 1,0 0-1,0-1 0,0 1 0,0 0 0,0 0 0,0 0 0,0 0 0,0 0 0,0-1 1,0-1-29,1-1 33,0 0 0,1 0 0,-1 1 0,0-1 0,-1 0 0,1 0 0,-1 0-1,1 0 1,-1 0 0,0 0 0,0-1 0,0 1 0,0 0 0,-1 0 0,1 0 0,-1 0 0,0 0-1,-1-3 1,1 0-144,3-1 228,-2 3-101,0-4 13,0-1 0,0 1 0,-1 0-1,0 0 1,-3-10 0,4 17 1,0 0 0,-1 1-1,1-1 1,0 1-1,0-1 1,0 0 0,0 1-1,0-1 1,0 0-1,0 1 1,0-1 0,0 0-1,0 1 1,1-2-1,0-8 146,-3 7-158,1 0 37,0 0 1,-1 0-1,1 0 1,-1 0-1,-4-4 1,6 7-30,0 0 1,-1 0-1,1 0 1,0 0 0,0 0-1,0 0 1,0 0-1,-1 0 1,1 0-1,0 0 1,0 0 0,0 0-1,0 0 1,-1 0-1,1 0 1,0 1-1,0-1 1,0 0 0,0 0-1,-1 0 1,1 0-1,0 0 1,0 0 0,0 1-1,0-1 1,0 0-1,0 0 1,0 0-1,0 0 1,-1 0 0,1 1-1,0-1 1,0 0-1,0 0 1,0 0 0,0 1-1,0-1 1,0 0-1,0 0 1,0 0-1,0 0 1,0 1 0,0-1-1,0 0 1,0 0-1,0 1 1,-4 20-28,3-11 26,1 1 0,0-1 0,3 18 0,0 13 159,-3-35-178,-2 8 27,2-14-1,0 0 0,-1 1 0,1-1 0,-1 0 0,1 0 0,-1 0 0,1 0 0,0 1 0,-1-1 0,1 0 0,-1 0 0,1 0 0,-1 0 0,1 0 0,-1 0 0,1 0 0,-1 0 0,1 0 0,0 0 0,-1 0 0,1 0 0,-1-1 1,1 1-1,-1 0 0,1 0 0,0 0 0,-1-1 0,0 1-1,1 0 1,0 0 0,0 0 0,-1 0-1,1 0 1,0 0 0,0 0 0,0-1 0,-1 1-1,1 0 1,0 0 0,0 0 0,0 0-1,-1 0 1,1-1 0,0 1 0,0 0-1,0 0 1,0 0 0,0-1 0,-1 1-1,1 0 1,0 0 0,0-1 0,0 1 0,0 0-1,0 0 1,0 0 0,0-1 0,0 1-1,0 0 1,0 0 0,0-1 0,0 1-1,0-1-3,0 0 0,0 1 0,0-1 0,-1 0 0,1 1-1,0-1 1,0 0 0,0 1 0,-1-1 0,1 1 0,0-1 0,-1 0-1,1 1 1,0-1 0,-1 1 0,1-1 0,-1 1 0,1-1 0,-1 1-1,1 0 1,-1-1 0,1 1 0,-1-1 0,0 1 0,-13-4 164,10 3-121,7 0 43,-3 1-88,0-1 0,0 1 0,0-1 0,0 0 0,0 1 0,0-1 0,0 1 0,-1-1 0,1 0 1,0 1-1,0-1 0,0 1 0,-1-1 0,1 1 0,0-1 0,-1 1 0,1-1 0,0 1 0,-1-1 0,1 1 0,-1-1 0,-1 0 15,1-1-1,0 1 1,-1 0 0,1 0-1,0-1 1,0 1-1,0-1 1,0 1-1,0-1 1,1 1-1,-1-1 1,0 1 0,1-1-1,-1-2 1,-2-4 150,3 8-155,0-1-1,-1 1 1,1-1-1,0 1 1,0-1-1,-1 1 1,1 0-1,-1-1 1,1 1-1,0-1 1,-1 1 0,1 0-1,-1-1 1,1 1-1,-1 0 1,1-1-1,-1 1 1,-2 5 13,5 17-34,5-3-14,-4-14 37,-1 1 0,0-1 0,0 1 0,0 0 0,-1 0 0,1 10 0,-6-42-57,-1 1 62,2 2 22,1 0 1,1-37-1,3 47-17,-2 0 0,0 0-1,0 0 1,-1 0 0,-1 0 0,-5-24 0,6 34-20,1-1 1,-1 1 0,1-1 0,0 1 0,1-1-1,-1 1 1,2-6 0,1-20-13,2-1 12,0-15 59,-1 13-168,-3 27 104,0 0 0,0 0-1,0 0 1,-1 1 0,0-1 0,0 0 0,-1 0 0,1 0 0,-2-6 0,1 3 18,0 1-1,1-1 1,0 0 0,0 0 0,3-14 0,0-18 11,-3 30-18,0 4 8,0 1 0,0-1 0,1 0 0,-1 0 1,4-9-1,-3 8-8,0-1 0,0 0 0,-1 0 1,0 0-1,-1-10 0,-1-9-22,6-30 106,-2 43-73,-1 0-1,0 0 0,-1 0 0,-1 0 0,0 0 0,-4-14 0,4 23-1,0 3-11,1 0 1,-1 0 0,1 0 0,-1 0-1,1 0 1,0 0 0,0 0 0,-1 0-1,2-1 1,-1 1 0,0 0 0,0 0-1,1 0 1,-1 0 0,2-2 0,-2 0 28,1 0 1,-1 0 0,1 0 0,-1 0 0,-1-7 0,0 2-88,1 4 62,0 1-1,-1 1 1,0-1 0,0 0 0,0 0 0,0 0-1,-1 0 1,-2-4 0,1-1 2,1 2-5,3 1-5,-5-4 0,4 9-3,0 1 0,-1-1 0,1 1 0,0-1 0,0 1 0,-1-1 0,1 1 0,0-1 0,0 1 0,0-1 0,0 1 0,0-1 0,0 1 0,0-1 0,0 1 0,0-1 0,0 1 0,0-1 0,0 0 0,1 0 0,0-7-238,0 11 227,-1 1 0,1 0 0,-1-1 0,1 1-1,3 6 1,3 16-45,3 52-42,-1 111 0,-9-176 141,-5 23 0,3-27-75,1-1-1,0 1 0,0-1 1,1 1-1,1 12 0,0-12 7,-1-1 0,1 0 0,-2 13 0,0-13 30,1-1 0,0 1 0,2 14 0,5 21-166,-1 0 0,-1 60-1,-3-44-48,-1-35 177,0-1 0,-2 1 0,0 0 0,-7 34-1,6-42-59,2-13 96,0 0-1,0-1 1,-1 1 0,1 0 0,-1-1 0,0 4 0,0-5 5,1-1-1,0 1 1,-1 0-1,1-1 1,-1 1-1,1-1 1,-1 1-1,1-1 1,-1 1-1,1-1 1,-1 1-1,0-1 1,1 1-1,-1-1 1,0 0-1,1 1 1,-1-1-1,0 0 1,1 0-1,-1 0 1,0 1-1,0-1 1,1 0-1,-1 0 1,0 0-1,-1 0 1,1-1-18,1 1 0,-1-1 0,0 1 0,1-1 1,-1 1-1,1-1 0,-1 0 0,1 1 0,-1-1 1,1 0-1,-1 1 0,1-1 0,0 0 0,-1 1 1,1-1-1,-1-1 0,0-5 33,0 0-1,0 0 1,0 0-1,1-13 1,-1-8 117,-2-4 62,0-37-1,6 43-150,-2 20-46,0 1 0,-1-1 0,1 0 0,-1 1 0,0-1-1,-2-7 1,-1-3 19,1 3 20,-1 0-1,-5-18 1,7 28-41,0 1-1,1-1 1,-1 0 0,1 0-1,0 0 1,-1 0 0,2 0-1,-1 0 1,0 0 0,0 0-1,2-3 1,1 3-27,-2-11 13,-1 9 15,0-154 246,0 156-211,-1 0 1,1 1 0,-1-1 0,0 1 0,0-1-1,0 1 1,0-1 0,-1 1 0,-1-3 0,2 3-29,0 1 1,0-1-1,0 0 1,0 0 0,0 0-1,0 0 1,0 0 0,0-2-1,7-17-183,-6-11 347,0 30-203,2 3 23,-1 0 0,0 1 1,0-1-1,0 0 0,0 0 0,0 1 1,0-1-1,0 1 0,0-1 0,0 1 1,-1-1-1,1 1 0,0 2 0,2 5 9,-1 1 0,-1 0 0,0 0 0,0 0 0,-1 0 0,-1 19 0,-1 3-16,2 162-608,0-185 631,-1 0-1,-1 0 0,1-1 0,-1 1 1,-1 0-1,0-1 0,0 0 1,-1 1-1,0-1 0,-7 10 1,7-10-39,1 0 0,0 0 1,-3 11-1,-2 5-44,7-18 9,1-1 1,0 0-1,0 1 0,1 8 1,0 2 122,-1-56 147,1 1-1,-1 1 1,-11-72-1,6 66-191,4 32-43,0 0 0,1 0 0,1-15-1,1-14 226,-2 38-186,0-1-17,0 0 0,0 0 0,0 0-1,0 1 1,1-1 0,0 0 0,1-4-1,-1 4 8,0-1 0,0 0-1,-1 1 1,0-1 0,0 0 0,0 0-1,-1-4 1,0-9 13,1-19-33,1-1 0,8-44 0,-7 60 50,0-1 1,-2-33-1,0 25 51,5-31-126,-5 51 39,0 1 1,1-1-1,0 0 1,5-19-1,-5 22 49,0 0 0,0 0 0,-1 0 0,0 0 0,-1-10 0,0-7-141,1 12 148,2-35 24,-1 43-71,0 1 0,0 0-1,0-1 1,1 1 0,-1 0 0,1 0 0,0-1 0,4-3 0,-5 5 7,1 0-1,-1 0 1,0 1 0,1-1-1,-1 0 1,-1 0-1,1 0 1,0 0 0,-1 0-1,1 0 1,-1 0-1,0 0 1,0-5 0,-2-3 12,0 0 1,-5-16 0,5 20-22,0 0 0,0 1 0,1-1 0,0 0 0,0 0 0,0 0 0,1 0 0,1-9 0,0-19-5,-1 30 17,0 0-1,0 1 0,0-1 0,0 0 0,1 0 0,0 0 0,0 0 1,0 1-1,3-6 0,-1 2 2,0-1 0,-1 0 0,0 0 0,0 0 0,-1 0 0,0-15 0,4-17-77,-4 28 54,0 0 0,0 0 0,-3-21 0,0 23 49,2 9-34,0 0 1,-1 1 0,1-1 0,0 0 0,0 1 0,0-1 0,0 0 0,0 1 0,1-1 0,0-2 0,-1 1 5,0 1 0,0 0 1,0-1-1,0 1 0,0-1 1,-1 1-1,1-1 1,0 1-1,-2-4 0,1 4-17,0 0 1,1 0-1,-1 0 0,1 0 0,0 0 0,-1 0 1,1-1-1,0 1 0,0 0 0,1 0 0,-1-2 1,1 2 6,-1-1 0,1 1 1,-1 0-1,0 0 1,0-1-1,0 1 1,0 0-1,-1 0 1,1 0-1,0-1 0,-2-3 1,1 4 0,0 0 0,1-1 0,-1 1 0,1 0 0,0 0 1,0-1-1,0 1 0,0 0 0,0 0 0,0-1 0,1-2 0,-1 4 6,0-1-1,1 1 0,-1-1 0,0 0 1,0 1-1,0-1 0,0 1 1,0-1-1,-1 0 0,0-1 1,1 1 2,-1 0 0,1 0 0,0-1 0,0 1 0,0 0 0,0 0 0,0-4 0,1 1-9,0-1 0,-1 1-1,0 0 1,0 0 0,-1 0 0,1 0 0,-1 0-1,-2-9 1,2 10-14,0-1 0,1 1-1,0-1 1,0 1 0,0-1-1,1 1 1,1-7-1,1-22 118,-3-144 42,1 164-176,0 1 0,4-16 0,-3 14 69,0 0 1,1-18-1,-6 0-113,2 26 50,0-1 1,1 1-1,-1 0 1,1-1-1,2-9 1,-1 5 30,-1-1 1,1 0-1,-3-14 1,1 16 4,1 1 1,0-1-1,0 0 1,1 0-1,2-15 1,-2 23 4,-1-1 0,1 1 0,-1-1-1,0 0 1,0 1 0,-1-1 0,1 0 0,0 1 0,-1-1 0,1 1 0,-1-1 0,-1-2-1,1 2-17,0 1-1,0-1 0,1 1 1,-1-1-1,1 1 0,-1-1 1,1 0-1,0 1 0,0-1 1,0 1-1,1-4 0,1-6 36,0 0-1,-1 0 1,-1-25-1,-1 18-98,1 17 72,0 1 1,0 0-1,0-1 0,0 1 1,-1 0-1,1 0 0,0-1 1,-1 1-1,0 0 1,0-2-1,1 3-5,-1-1 1,1 0-1,0 1 1,-1-1-1,1 1 1,0-1-1,0 0 1,-1 1-1,1-1 0,0 0 1,0 1-1,0-1 1,0 0-1,0 1 1,0-1-1,0 1 1,0-1-1,0 0 0,0 1 1,1-1-1,-1 0 1,0 0-1,6-33 22,6 11 78,-8 15-233,0 0 0,4-13 0,13-55 506,-21 74-383,1 0 0,0-1 0,0 1 0,0 0 0,1 0 0,-1 0 0,0 0 0,1 0 0,-1 0 0,4-2 0,-4 3 11,1-1 0,-1 1-1,0 0 1,1-1 0,-1 1-1,0-1 1,0 0 0,0 1 0,0-1-1,-1 0 1,1 1 0,0-1-1,-1 0 1,1 0 0,-1 1-1,0-1 1,1 0 0,-1 0 0,0-3-1,3-10 0,9 27 182,-9-9-140,-2-3-39,-1 0 0,1 1 0,-1-1 1,1 0-1,-1 0 0,1 0 0,0 0 0,-1 0 0,1 1 0,-1-1 0,1 0 0,-1 0 0,1-1 0,0 1 1,-1 0-1,1 0 0,-1 0 0,1 0 0,-1 0 0,1-1 0,0 1 0,-1 0 0,1 0 0,-1-1 0,0 1 0,1-1 1,13-11 74,-10 8-31,-3 4 11,-1 1-47,2-1-14,0 0 0,0-1 1,0 1-1,0 0 1,-1-1-1,1 1 0,0-1 1,0 0-1,-1 0 1,1 1-1,0-1 1,-1 0-1,1-1 0,-1 1 1,0 0-1,1 0 1,1-2-1,-1 0 24,0 1 0,0-1 0,0 0 1,-1 1-1,1-1 0,-1 0 0,1 0 0,0-5 1,-2 10-695,-1 2 208,0 0 0,0 0 0,0-1 0,-1 1 0,0 0 0,1-1-1,-1 1 1,-4 4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5:50.207"/>
    </inkml:context>
    <inkml:brush xml:id="br0">
      <inkml:brushProperty name="width" value="0.1" units="cm"/>
      <inkml:brushProperty name="height" value="0.1" units="cm"/>
      <inkml:brushProperty name="color" value="#66CC00"/>
    </inkml:brush>
  </inkml:definitions>
  <inkml:trace contextRef="#ctx0" brushRef="#br0">223 22 3904,'15'-21'10896,"-16"21"-10717,1 1 1,-1 0 0,0-1-1,0 1 1,0 0 0,1 0-1,-1-1 1,0 1 0,1 0-1,-1 0 1,1 0 0,-1 0-1,1 0 1,-1 0 0,1 0-1,-1 2 1,-8 13 915,6-13-961,0 0 0,0 1-1,1-1 1,-1 1 0,1-1 0,0 1 0,0 0 0,-2 4 0,-11 38 343,6-19-261,8-23-141,0 0 0,-1 0-1,1 0 1,-1 0 0,0 0-1,0 0 1,-1 0 0,1-1-1,-1 1 1,0-1 0,1 0-1,-1 0 1,-1 0 0,1 0-1,-5 3 1,2-2-2,1 1-1,0-1 1,0 1-1,0 0 1,-6 10 0,5-8 25,0 1 1,-10 8 0,15-14-59,-1-1 0,0 1 0,0-1 0,0 0 1,0 0-1,0 0 0,0 0 0,0 0 0,0 0 0,0 0 0,-1-1 0,1 1 0,0-1 0,-4 1 0,-22-2 232,28-1-258,0 1-1,1-1 1,-1 0-1,1 0 1,-1 1-1,1-1 1,0 0-1,0 1 0,0-1 1,0 1-1,0-1 1,2-1-1,18-19 6,-15 16 38,24-22-13,-13 13 46,22-27 0,-7 11 230,-31 27-341,-2 11-992,3 11-4374,6-6 2598</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1:12.780"/>
    </inkml:context>
    <inkml:brush xml:id="br0">
      <inkml:brushProperty name="width" value="0.1" units="cm"/>
      <inkml:brushProperty name="height" value="0.1" units="cm"/>
      <inkml:brushProperty name="color" value="#66CC00"/>
    </inkml:brush>
  </inkml:definitions>
  <inkml:trace contextRef="#ctx0" brushRef="#br0">60 83 4480,'-12'-3'1367,"-16"-5"-193,26 8-942,1-1 0,0 1 0,-1-1-1,1 1 1,0-1 0,0 0 0,0 0 0,0 1 0,0-1 0,0 0-1,0 0 1,0 0 0,0 0 0,0 0 0,0-1 0,0 1-1,0-1 1,1 1-111,0 0-1,0 0 1,1-1 0,-1 1-1,0 0 1,0 0-1,1 0 1,-1 0 0,1 0-1,-1 0 1,1 0-1,-1 0 1,1 0-1,0 0 1,-1 1 0,1-1-1,0 0 1,0 0-1,-1 1 1,1-1 0,0 0-1,0 1 1,0-1-1,0 1 1,2-1-1,0-2 150,1 1-1,-1 0 0,1 0 0,0 1 0,0-1 0,4 0 0,-6 1-139,0 1 0,0 0 0,0-1 1,0 1-1,0 0 0,1 0 0,-1 1 0,0-1 0,0 0 1,0 1-1,0-1 0,0 1 0,0-1 0,-1 1 0,1 0 1,0 0-1,0 0 0,0 0 0,-1 0 0,1 0 0,0 1 1,-1-1-1,1 0 0,-1 1 0,0-1 0,3 4 0,-3-3-64,0-1 0,0 1-1,1-1 1,-1 0-1,0 0 1,1 1 0,-1-1-1,1 0 1,0 0-1,-1 0 1,1-1 0,0 1-1,-1 0 1,1-1-1,0 1 1,0-1 0,0 1-1,-1-1 1,1 0-1,3 0 1,4 0 134,0-1-1,-1 0 1,13-3 0,5 0 173,-5 2-248,0 1 0,0 1 1,0 1-1,0 1 0,34 8 1,-36-7-38,-1 0 1,1 0-1,-1-2 0,28-1 1,73-13 285,-78 7-198,-7 4-91,1 1 0,0 1 0,57 10 0,42 0 97,199-10 69,-298 2-234,43 7 0,-43-4 14,44 0 0,-20-5 100,98-12-1,-43 3-221,0 1 353,-43-2-82,57-10 179,-91 13-230,47-3 1,-40 6-96,182-1 181,-140 6-158,11-2 37,104 3-55,-179 0-125,24 6 1,19 3 123,39 1 90,-51-4-143,-38-5 0,-1 0 1,24 0-1,127 0 202,259 6-166,-421-9-86,0 0-1,0 0 1,0 0-1,0-1 1,0 1-1,0-1 1,0 0 0,0 0-1,-1 0 1,5-2-1,-7 3-20,1 0 0,-1 0 0,0-1 0,0 1 1,0 0-1,0 0 0,0 0 0,0-1 0,0 1 0,0 0 0,0 0 0,0-1 0,0 1 0,0 0 0,0 0 0,0-1 0,0 1 0,0 0 0,0 0 0,0-1 1,0 1-1,0 0 0,0 0 0,0-1 0,0 1 0,0 0 0,-1 0 0,1 0 0,-3-2-1203,-18 0-6801</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1:15.617"/>
    </inkml:context>
    <inkml:brush xml:id="br0">
      <inkml:brushProperty name="width" value="0.1" units="cm"/>
      <inkml:brushProperty name="height" value="0.1" units="cm"/>
      <inkml:brushProperty name="color" value="#66CC00"/>
    </inkml:brush>
  </inkml:definitions>
  <inkml:trace contextRef="#ctx0" brushRef="#br0">42 55 6400,'-4'-1'432,"2"1"-218,0-1 0,0 1 0,0-1 0,0 1 0,0-1 0,0 0 0,0 0 0,0 0 0,0 0 0,1 0 0,-1-1 0,0 1 0,1 0 0,-2-2 0,2 2-92,1 1-1,-1 0 0,1-1 0,-1 1 0,1-1 1,-1 1-1,1-1 0,-1 1 0,1-1 1,0 1-1,-1-1 0,1 1 0,0-1 0,-1 0 1,1 1-1,0-1 0,0 0 0,-1 1 0,1-1 1,0 0-1,0 1 0,0-1 0,0 0 1,0 1-1,0-1 0,0 0 0,1 0 26,-1 0-1,1 0 1,-1 0 0,1 0-1,-1 1 1,1-1-1,0 0 1,0 0 0,-1 1-1,1-1 1,0 0-1,0 1 1,0-1-1,0 1 1,1-1 0,2-1 197,0 0 0,1 1 1,-1-1-1,1 1 0,-1 0 1,1 1-1,5-1 0,-6 1-196,0 1-1,0 0 1,0 0-1,0 0 1,0 0-1,-1 1 0,1 0 1,0 0-1,4 3 1,-4-3-1,1 1 1,0-1 0,0 0 0,5 2 0,76 10 1292,-59-11-1091,49 13 0,-51-10-189,1-2 0,-1-1 0,38 1 0,-31-2-90,262 5 415,-211-5-377,55 4 109,253 7 76,-162-12-191,-71 12 319,-87-6-173,88-2 0,166-3 158,-226 5-321,43 1 64,16 0-111,-68-8 78,216 8 152,-247 2-371,-41-6 136,1-1-1,28 0 0,16-3 39,1 2 0,-1 3-1,69 14 1,-106-14-86,0-1 1,0-2-1,29 0 0,-3-2 143,-52 0-133,1 0-1,-1 0 1,0 0-1,0 0 1,0 0-1,0 0 1,0-1-1,0 1 1,0 0-1,0 0 1,0 0-1,0 0 1,0 0-1,0 0 1,0 0-1,0 0 1,0 0-1,1 0 1,-1 0-1,0 0 1,0 0-1,0 0 1,0 0-1,0 0 0,0 0 1,0 0-1,0 0 1,0 0-1,0 0 1,0 0-1,0 0 1,0 0-1,0 0 1,1 0-1,-1 1 1,0-1-1,0 0 1,0 0-1,0 0 1,0 0-1,0 0 1,0 0-1,0 0 1,0 0-1,0 0 1,0 0-1,0 0 1,0 0-1,0 0 1,0 0-1,0 0 1,0 0-1,0 1 1,0-1-1,0 0 1,0 0-1,0 0 1,0 0-1,0 0 1,0 0-1,0 0 1,0 0-1,0 0 1,0 0-1,0 0 1,0 0-1,-3 3-275,-39 6-2749,4-1-1226,-1 4 1249</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1:28.603"/>
    </inkml:context>
    <inkml:brush xml:id="br0">
      <inkml:brushProperty name="width" value="0.1" units="cm"/>
      <inkml:brushProperty name="height" value="0.1" units="cm"/>
      <inkml:brushProperty name="color" value="#66CC00"/>
    </inkml:brush>
  </inkml:definitions>
  <inkml:trace contextRef="#ctx0" brushRef="#br0">1180 1992 9472,'3'-18'4267,"-2"15"-4207,0 1 0,0 0 0,0 0 0,1 0 0,-1-1 0,1 1 0,-1 0 0,1 1-1,0-1 1,-1 0 0,1 0 0,0 1 0,0-1 0,0 1 0,3-2 0,-3 2 255,-11 6 330,1 1-323,1 1 0,-12 11-1,-6 7-54,-44 32 73,-3-4-1,-107 62 1,152-99-259,-52 31 236,-139 61-1,214-107-367,-24 9-399,27-10 419,-1 1 1,1-1-1,0 0 0,0 1 0,-1-1 0,1 0 0,0 0 0,0 0 0,-1 0 0,1 0 1,0 0-1,0-1 0,-1 1 0,1 0 0,0-1 0,0 1 0,0 0 0,-2-2 0,3 2 23,0 0-1,-1 0 0,1-1 0,0 1 0,0 0 1,0 0-1,0-1 0,0 1 0,-1 0 0,1 0 1,0-1-1,0 1 0,0 0 0,0-1 0,0 1 1,0 0-1,0-1 0,0 1 0,0 0 0,0 0 1,0-1-1,0 1 0,0 0 0,0-1 0,0 1 1,1 0-1,-1 0 0,0-1 0,0 1 0,0 0 1,1-1-1,6-9-258,-5 8 186,10-11-91,0 1-1,1 1 1,15-11-1,7-6 31,285-222-578,-151 122 774,-146 111 38,16-13 150,-36 28-162,0-1 0,0-1 0,0 1 0,0 0 1,0-1-1,-1 1 0,0-1 0,3-4 1,-5 7-60,0 1 0,1-1 0,-1 1 0,0 0 0,0-1 0,0 1 0,0-1 0,1 1 0,-1 0 1,0-1-1,0 1 0,0-1 0,0 1 0,0-1 0,0 1 0,0-1 0,0 1 0,0 0 0,0-1 1,-1 1-1,1-1 0,0 1 0,0-1 0,0 1 0,0 0 0,-1-1 0,1 1 0,0 0 1,0-1-1,-1 1 0,1-1 0,0 1 0,-1 0 0,1 0 0,0-1 0,-1 1 0,1 0 0,0 0 1,-1-1-1,1 1 0,-1 0 0,1 0 0,-1 0 0,1 0 0,0 0 0,-2-1 0,-2 1 115,-1-1 0,0 1 0,0 0 0,-5 1 0,-13-2 310,22 1-443,0 0-1,0 0 1,1-1 0,-1 1 0,0-1-1,1 1 1,-1 0 0,0-1 0,1 1-1,-1-1 1,1 1 0,-1-1 0,1 0-1,-1 1 1,1-1 0,0 0 0,-1 1-1,1-1 1,-1 0 0,1 1 0,0-1-1,0 0 1,0 0 0,-1 1 0,1-1-1,0 0 1,0 0 0,0 1 0,0-1-1,0 0 1,0 0 0,0 1 0,0-1-1,1 0 1,-1 0 0,0 1 0,0-1-1,1 0 1,-1 1 0,1-2 0,2-4-23,0 0 1,1 0 0,8-10 0,-5 5-12,3-3 133,-1 0-118,0 0 0,1 1 0,0 1 0,14-14-1,-10 15 63,-2-2-1,1 1 0,12-19 1,-24 30-31,-1 1 1,1-1-1,-1 0 1,0 0-1,1 0 1,-1 0-1,0 0 1,1 0-1,-1 0 1,0 0-1,0 0 1,0 0-1,0 0 1,0 0-1,0 0 1,0 0-1,0 0 1,-1 0-1,1 0 1,0 0-1,0 0 1,-1 1-1,1-1 1,-1 0-1,1 0 1,-1 0-1,1 0 1,-1 0-1,1 1 1,-1-1-1,0 0 0,0 1 1,1-1-1,-1 0 1,0 1-1,0-1 1,0 1-1,1-1 1,-1 1-1,-2-1 1,1 0 13,-1-1 1,1 1-1,-1 0 1,1 0-1,-1 1 1,0-1-1,1 0 1,-1 1-1,0 0 1,0 0-1,1 0 1,-1 0-1,0 0 1,-3 1-1,-20 8 73,-46 23 0,35-13-50,-133 75 291,7 16-147,71-49 73,-161 80 0,111-70-434,116-57 139,21-10 16,0-1-1,0 0 0,-1-1 0,1 1 1,-1-1-1,1 0 0,-1 0 0,0-1 0,-9 2 1,15-3 10,0 0 1,0 0-1,0 0 0,0 0 1,0 0-1,0 0 1,1-1-1,-1 1 0,0 0 1,0 0-1,0 0 1,0 0-1,0 0 0,0 0 1,0 0-1,0 0 1,0 0-1,0 0 0,0 0 1,0 0-1,0 0 1,0 0-1,0-1 0,1 1 1,-1 0-1,0 0 1,0 0-1,0 0 1,0 0-1,0 0 0,0 0 1,0 0-1,0 0 1,0 0-1,0-1 0,0 1 1,0 0-1,0 0 1,0 0-1,0 0 0,-1 0 1,1 0-1,0 0 1,0 0-1,0 0 0,0 0 1,0-1-1,0 1 1,0 0-1,0 0 1,0 0-1,0 0 0,0 0 1,0 0-1,0 0 1,0 0-1,0 0 0,-1 0 1,1 0-1,0 0 1,0 0-1,0 0 0,0 0 1,0 0-1,0 0 1,0 0-1,0 0 0,5-5 53,45-27-92,-29 20 45,25-20 0,-29 18-13,213-184 105,-192 164-339,1 2 1,74-47-1,98-34-525,-99 66 160,-73 31 374,-26 12 408,-11 3 0,-2 3-32,-3 2-105,0 0 1,0 0-1,0 0 0,0-1 0,0 1 0,-1-1 0,0 0 0,1 0 0,-1 0 0,0 0 0,-6 2 0,-2 2 4,-38 26 187,1 2-1,-72 68 0,-194 192 401,192-191-273,121-103-350,0 1 0,0 0 0,0 0 0,0 0 0,0 0 0,1 0 0,-1 0-1,1 0 1,-3 5 0,4-7-9,0 0 1,0 0-1,0 0 0,0-1 0,0 1 0,0 0 0,1 0 0,-1 0 0,0 0 0,0 0 0,0 0 1,0 0-1,0 0 0,0 0 0,0 0 0,0 0 0,0 0 0,0 0 0,0 0 0,0 0 0,0 0 1,0 0-1,0 0 0,0 0 0,0 0 0,1 0 0,-1 0 0,0 0 0,0 0 0,0 0 0,0 0 1,0 0-1,0 0 0,0 0 0,0 0 0,0 0 0,0 0 0,0 0 0,0 1 0,0-1 1,0 0-1,0 0 0,0 0 0,0 0 0,0 0 0,0 0 0,0 0 0,0 0 0,0 0 0,0 0 1,0 0-1,1 0 0,-1 0 0,0 0 0,0 0 0,0 0 0,0 0 0,0 1 0,14-6-53,1 0 1,-1-1-1,0 0 0,-1-1 0,1 0 0,23-19 0,57-48-122,0 0-67,14-1-1207,183-93 1,-244 147 852,-45 19 701,-2 3 2,-9 6 103,-9 6 64,-222 217 1302,53-44-902,-137 67 637,269-213-1221,97-65-547,-6-1 357,49-45 0,28-41 16,-58 57 8,217-189-698,-80 76-512,-181 159 1196,-1-1-1,-1 0 0,1 0 0,14-23 0,-23 32 92,0-1-1,-1 1 0,1 0 0,-1 0 1,1 0-1,-1 0 0,0-1 0,1 1 0,-1 0 1,0 0-1,0-1 0,0 1 0,0 0 0,0-3 1,0 4-1,-1-1 0,1 0 0,0 1 0,-1-1 0,1 0 0,-1 1 0,1-1 0,-1 0 0,1 1 1,-1-1-1,1 1 0,-1-1 0,0 1 0,1-1 0,-1 1 0,0-1 0,1 1 0,-1 0 0,0-1 0,0 1 0,1 0 1,-1 0-1,0-1 0,-1 1 0,-9-1 33,0 0 0,0 1 0,0 1 1,0 0-1,0 0 0,-16 5 0,-12 3 299,0 1 0,-67 30 0,-73 45 808,119-55-839,36-18-167,0 1 65,-1-1-1,0-1 1,0-2-1,-44 11 1,68-20-184,0 1-1,0-1 1,0 0 0,0 0 0,0 0 0,0 0 0,0 0 0,1 0 0,-1 0-1,0 0 1,0 0 0,0-1 0,0 1 0,0 0 0,-1-1 0,1 1-12,1-1 1,0 1-1,0 0 1,-1-1 0,1 1-1,0 0 1,0-1-1,0 1 1,0 0 0,-1-1-1,1 1 1,0 0 0,0-1-1,0 1 1,0 0-1,0-1 1,0 1 0,0-1-1,0 1 1,0 0-1,0-1 1,0 1 0,0 0-1,0-1 1,0 1-1,1-1 1,1-3-17,-1 1 0,1-1 0,0 0 0,1 1 0,-1 0 0,4-4 0,18-19-281,50-41-1,-29 29 116,140-117-224,4-2-368,-120 97 452,-11 10-393,65-71-1,-111 104 553,-12 17 163,0 0-1,0 0 1,0-1-1,0 1 1,0 0 0,0 0-1,0 0 1,1 0-1,-1 0 1,0 0-1,0 0 1,0-1-1,0 1 1,0 0-1,0 0 1,0 0-1,0 0 1,0 0-1,0 0 1,0-1-1,0 1 1,-1 0 0,1 0-1,0 0 1,0 0-1,0 0 1,0 0-1,0 0 1,0-1-1,0 1 1,0 0-1,0 0 1,0 0-1,0 0 1,0 0-1,0 0 1,-1 0-1,1 0 1,0 0 0,0 0-1,0 0 1,0-1-1,0 1 1,0 0-1,-1 0 1,-12 4 131,-15 13 176,-43 30 1,44-28-137,-98 72 450,-78 53 351,43-43-293,-117 78 373,242-155-868,-4 3 85,-43 23 1,82-50-272,-1 1 1,1-1 0,-1 0-1,1 1 1,-1-1 0,0 0 0,1 1-1,-1-1 1,0 0 0,1 0-1,-1 1 1,1-1 0,-1 0 0,0 0-1,0 0 1,1 0 0,-1 0-1,0 0 1,0 0 0,1-1-10,1 0 0,-1 0 1,0 0-1,1 0 1,-1 0-1,1 1 0,-1-1 1,1 0-1,0 0 0,-1 1 1,1-1-1,0 0 1,-1 1-1,1-1 0,1 0 1,28-23-123,60-37 1,-33 24 26,306-252-1049,-277 214 857,-65 58 171,275-253-1801,-295 270 1923,25-31-149,-25 30 148,0-1 0,1 0 0,-1 1 0,0-1 1,-1 0-1,1 0 0,0 0 0,0 0 0,-1 0 0,1 0 1,-1 0-1,0 0 0,0 0 0,1-3 0,-2 4 10,1 0 0,0 1 0,0-1 0,-1 0 0,1 0 0,-1 1 0,1-1 0,0 0 0,-1 1 0,1-1 0,-1 0 0,0 1 0,1-1 0,-1 1 0,1-1 0,-1 0 0,0 1 0,1 0 0,-1-1 0,0 1 0,0-1 0,1 1 0,-1 0 0,0 0 0,0-1 0,0 1 0,1 0 0,-1 0 0,0 0 0,0 0 0,-1 0 0,-30 2 128,32-1-132,-19 3 126,0 1 1,0 0 0,0 2 0,1 0-1,0 1 1,-31 20 0,3 2 406,-51 44 0,-353 265 2245,480-365-3299,-8 5 261,88-90-650,-21 19 320,118-80-728,-73 66 490,156-163-1531,-260 238 1889,36-48 0,-49 54 448,-16 25 23,-1-1 0,0 1 1,0 0-1,0 0 0,0 0 1,0 0-1,0 0 0,1-1 1,-1 1-1,0 0 0,0 0 1,0 0-1,0 0 0,0-1 1,0 1-1,0 0 0,0 0 1,0 0-1,0-1 0,0 1 1,0 0-1,0 0 0,0 0 1,0-1-1,0 1 0,0 0 1,0 0-1,0 0 0,0-1 1,0 1-1,0 0 0,0 0 1,0 0-1,-1 0 0,1-1 0,0 1 1,0 0-1,0 0 0,0 0 1,0 0-1,0 0 0,-1-1 1,1 1-1,0 0 0,0 0 1,0 0-1,0 0 0,-1 0 1,1 0-1,0 0 0,0 0 1,0 0-1,-1 0 0,1 0 1,0 0-1,0 0 0,0 0 1,-1 0-1,1 0 0,0 0 1,0 0-1,0 0 0,-1 0 1,-6 2 108,0 0 0,0 1 0,0 0 0,0 0 1,1 0-1,-1 1 0,-7 6 0,-4 1 72,-337 211 2607,15 27-924,286-202-1611,15-13 7,-67 45-1,105-79-265,1 0-1,0 1 1,0-1 0,-1 0-1,1 0 1,0 1-1,-1-1 1,1 0 0,0 0-1,-1 0 1,1 0-1,0 1 1,-1-1 0,1 0-1,0 0 1,-1 0-1,1 0 1,-1 0 0,1 0-1,0 0 1,-1 0-1,1 0 1,0 0-1,-1 0 1,4-8-117,12-12-85,135-136-1263,-84 91 1119,525-468-338,-577 522 791,-1-1-1,0 0 1,-1-1-1,21-29 0,-32 41-90,0 0 0,0 0 0,-1-1 0,1 1 0,-1 0 0,1-1 0,0 1 0,-1 0 0,0-1 0,1 1 0,-1-2 0,0 3-10,0-1-1,0 1 1,0 0 0,0 0-1,0 0 1,0-1-1,0 1 1,0 0 0,-1 0-1,1 0 1,0-1-1,0 1 1,0 0-1,0 0 1,0 0 0,0 0-1,-1 0 1,1-1-1,0 1 1,0 0-1,0 0 1,0 0 0,-1 0-1,1 0 1,0 0-1,0 0 1,0 0 0,0 0-1,-1-1 1,1 1-1,-13 3 9,5 1-23,0 0 0,0 1 0,1-1 0,-1 2 0,-11 10 0,14-12 22,-133 115 295,-48 39 219,-11-16-92,132-101-301,-341 217 711,401-254-821,-16 10 57,-1 0 0,-30 13 0,50-25-73,-1-1 0,0 0 0,1-1 0,-1 1 0,0 0 0,-4 0 0,7-1-3,-1 0 0,1 0-1,0 0 1,-1 0-1,1 0 1,-1 0-1,1 0 1,0-1 0,-1 1-1,1 0 1,-1 0-1,1 0 1,0 0 0,-1 0-1,1-1 1,-1 1-1,1 0 1,0 0 0,-1-1-1,1 1 1,0 0-1,0 0 1,-1-1-1,1 1 1,0 0 0,0-1-1,-1 0 1,1-1-4,0 0 0,0 0 0,1 0 1,-1 0-1,1 0 0,-1 0 0,1 0 0,-1 0 1,1 0-1,0 0 0,0 0 0,0 1 0,0-1 1,0 0-1,1 1 0,-1-1 0,2-2 0,16-16-83,0 1-1,0 0 1,2 1-1,43-29 0,10-7-50,72-66-25,112-85-18,60-7 265,-175 120-175,-129 82 95,2 1 29,-1-2 0,26-22 0,-34 23-71,-7 10 36,0 0 1,0 0-1,0 0 0,1 0 0,-1 0 0,0 0 0,0-1 0,0 1 0,0 0 0,0 0 0,0 0 0,0 0 1,0 0-1,0 0 0,0-1 0,0 1 0,0 0 0,0 0 0,0 0 0,0 0 0,0 0 0,0 0 0,-1-1 0,1 1 1,0 0-1,0 0 0,0 0 0,0 0 0,0 0 0,0 0 0,0 0 0,0 0 0,0-1 0,0 1 0,0 0 1,-1 0-1,1 0 0,0 0 0,0 0 0,0 0 0,-3 0-10,1 0-1,0-1 1,-1 1-1,1 1 1,-1-1-1,1 0 1,-3 1-1,-12 3-42,0 0 0,0 1 0,1 0-1,-30 15 1,-59 40 200,101-57-138,-150 106 365,108-74-223,-522 331 730,540-348-779,-5 2 27,62-35-178,-1 0 0,0-2 1,42-34-1,66-71-42,-6 7 31,76-40 50,71-61-5,-237 181-17,-19 19 29,-2-1 0,0-1 0,-2 0 0,20-26 0,-37 43 4,1 1 0,-1 0-1,0-1 1,1 1 0,-1-1 0,1 1-1,-1-1 1,0 1 0,1-1 0,-1 0-1,0 1 1,0-1 0,0 1 0,1-1 0,-1 0-1,0 1 1,0-1 0,0 1 0,0-1-1,0 0 1,0 1 0,0-1 0,0 1-1,0-1 1,0 0 0,-1 1 0,1-1 0,-1 0-8,0 1 1,0 0 0,0-1-1,0 1 1,0 0-1,0 0 1,-1 0 0,1 0-1,0 0 1,0 0 0,0 0-1,0 1 1,0-1 0,0 0-1,0 1 1,0-1 0,-2 1-1,-63 24 25,-94 51 0,126-59 3,-52 30 204,-86 61 0,-66 71 656,220-165-789,9-8-77,0 1 0,1 0 0,0 1 0,0 0 1,-6 9-1,14-17-20,-1 0 0,1 0 1,0 0-1,0 0 0,0 1 1,0-1-1,-1 0 1,1 0-1,0 1 0,0-1 1,0 0-1,0 0 0,0 1 1,0-1-1,-1 0 0,1 0 1,0 1-1,0-1 1,0 0-1,0 1 0,0-1 1,0 0-1,0 0 0,0 1 1,0-1-1,0 0 0,1 1 1,-1-1-1,0 0 1,0 0-1,0 1 0,0-1 1,0 0-1,0 0 0,1 1 1,-1-1-1,0 0 0,0 0 1,0 0-1,0 1 1,1-1-1,-1 0 0,0 0 1,0 0-1,1 0 0,-1 1 1,0-1-1,0 0 0,1 0 1,-1 0-1,0 0 1,0 0-1,1 0 0,-1 0 1,0 0-1,1 0 0,-1 0 1,0 0-1,0 0 1,1 0-1,-1 0 0,0 0 1,1 0-1,-1 0 0,0 0 1,0 0-1,1 0 0,-1-1 1,25-5-630,57-33-2145,-28 12-78,-31 17 1970,54-29-2186,23-25-4140,-100 64 7159</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1:31.456"/>
    </inkml:context>
    <inkml:brush xml:id="br0">
      <inkml:brushProperty name="width" value="0.1" units="cm"/>
      <inkml:brushProperty name="height" value="0.1" units="cm"/>
      <inkml:brushProperty name="color" value="#66CC00"/>
    </inkml:brush>
  </inkml:definitions>
  <inkml:trace contextRef="#ctx0" brushRef="#br0">983 1658 11648,'4'-19'3229,"9"-38"1313,-13 57-4520,-7 5 365,-8 7-184,-23 24 262,-16 14-82,-62 39 260,-234 135 0,188-140-494,123-66-28,-1-2 0,-52 13 0,89-28-120,1-1 0,-1 1-1,1 0 1,-1-1 0,1 1 0,-1-1 0,0 0 0,1 0 0,-1 0 0,0 0 0,1 0 0,-1 0 0,1-1 0,-1 0 0,1 1 0,-4-2 0,5 1-3,1 1 0,-1-1 1,1 1-1,0 0 1,-1-1-1,1 1 1,0-1-1,-1 1 0,1-1 1,0 1-1,0-1 1,-1 1-1,1-1 0,0 1 1,0-1-1,0 1 1,0-1-1,0 1 0,0-1 1,0 1-1,0-1 1,0 0-1,0 1 0,0-1 1,0 1-1,0-1 1,0 1-1,0-1 1,1 1-1,-1-1 0,0 1 1,0-1-1,1 1 1,-1-1-1,1 0 0,14-18-37,-13 18 34,19-19-184,2 0-1,35-23 0,4-2-73,100-87-290,76-58 77,124-71 663,-360 259-182,6-2-9,-1-2 0,0 1-1,0-1 1,8-9 0,-15 15 3,1 0 0,-1-1 1,0 1-1,0 0 0,1 0 1,-1-1-1,0 1 0,0 0 1,0-1-1,0 1 0,1 0 1,-1-1-1,0 1 0,0 0 1,0-1-1,0 1 0,0 0 1,0-1-1,0 1 0,0 0 1,0-1-1,0 1 0,0-1 1,-6 1 26,-11 7 33,-21 16 71,-66 47 172,-95 73 511,132-97-703,3-4-150,-3-2 0,-1-3 0,-75 28 0,142-65 36,-15 6-438,30-19 50,122-92-253,89-53 597,14 17 203,-13 2-43,-224 137-120,1 0 0,0 0 0,0 0 0,-1 0 0,1 0 0,-1-1 0,0 0 0,2-3 0,-3 6 5,-1 0 0,0 0 0,0-1 0,0 1 0,0 0 0,0-1 0,1 1 0,-1 0 1,0 0-1,0-1 0,0 1 0,0 0 0,0-1 0,0 1 0,0 0 0,0-1 0,0 1 0,0 0 0,0-1 0,-1 1 1,1 0-1,0-1 0,0 1 0,0 0 0,0 0 0,0-1 0,-1 1 0,1 0 0,0-1 0,-1 1 0,0-1-8,0 1 0,0-1 0,0 1-1,0-1 1,0 1 0,-1-1-1,1 1 1,0 0 0,0 0-1,-1 0 1,1 0 0,-3 0-1,-16 2 52,-1 0-1,1 2 1,0 0-1,-35 14 1,54-18-40,-50 18 138,0 2 1,2 2 0,-55 34-1,-51 38 70,-102 59 333,-9-22-804,253-126 83,13-5 176,0 0 0,0-1 0,0 1 0,0 0 0,0 0 0,0 0 0,0 0 0,0 0 0,0 0 0,0 0-1,0 0 1,0 0 0,0 0 0,0 0 0,0 0 0,0 0 0,0 0 0,0 0 0,0 0 0,0 0 0,0-1 0,0 1 0,0 0 0,0 0-1,0 0 1,0 0 0,0 0 0,0 0 0,0 0 0,0 0 0,0 0 0,0 0 0,0 0 0,0 0 0,0 0 0,-1 0 0,1 0 0,0 0-1,0 0 1,0 0 0,0 0 0,0 0 0,0 0 0,0 0 0,0 0 0,0 0 0,0 0 0,0 0 0,0 0 0,0 0 0,0 0 0,0 0-1,0 0 1,0 0 0,0 0 0,-1 0 0,1 0 0,0 0 0,21-18-396,-20 17 393,85-66-374,247-177-225,-156 138 403,123-82 705,-294 184-467,18-16 72,-23 19-97,1 0 1,-1 0-1,0 0 1,0 0-1,0 0 1,-1 0-1,1-1 1,0 1-1,0 0 1,-1-1-1,1 1 1,-1-1-1,1 1 0,-1 0 1,1-3-1,-1 4-8,0 0-1,0-1 1,0 1-1,-1 0 1,1-1-1,0 1 0,0 0 1,0 0-1,-1-1 1,1 1-1,0 0 1,0 0-1,0 0 0,-1-1 1,1 1-1,0 0 1,0 0-1,-1 0 1,1 0-1,0 0 0,-1-1 1,1 1-1,0 0 1,-1 0-1,1 0 1,0 0-1,0 0 0,-1 0 1,1 0-1,0 0 1,-1 0-1,1 0 1,0 0-1,-1 0 0,1 0 1,0 1-1,0-1 1,-1 0-1,1 0 1,-1 0-1,-24 5 7,0 1 1,0 1-1,1 1 0,-33 16 0,28-12 52,-474 234 1349,321-150-924,163-88-412,18-7-17,3-3 2,27-16 16,-26 16-90,124-69-288,-27 16 165,32-19 61,248-156-446,-302 174-124,82-76 0,-128 99 530,-31 33 115,-1-1 0,1 1 0,0-1 0,-1 1 0,1-1 0,-1 1 0,1-1 0,-1 0-1,1 0 1,-1 1 0,1-1 0,-1 0 0,0 1 0,0-1 0,1 0 0,-1 0 0,0 0 0,0 1-1,0-1 1,0-2 0,-1 3-8,0 0-1,0 0 0,0 0 1,-1 0-1,1 0 1,0 0-1,0 0 0,-1 1 1,1-1-1,0 0 1,0 1-1,0-1 1,0 1-1,0-1 0,-2 2 1,-107 48 283,-130 80 0,152-78 424,-132 56 0,131-75-349,-44 20 234,161-56-427,-5-6-182,-1 0-1,0-1 1,0-1-1,31-23 1,-18 13 42,208-148-167,-11-19-1091,-206 167 928,-2-2-1,26-29 1,-48 49 283,1 0 1,-1 0 0,0 0-1,0 0 1,-1 0-1,1 0 1,-1 0 0,1 0-1,-1-1 1,1-6-1,-2 10 27,0-1-1,0 0 1,0 1 0,0-1-1,0 0 1,0 0-1,0 1 1,0-1-1,0 0 1,-1 1 0,1-1-1,0 0 1,-1 1-1,1-1 1,0 0-1,-1 1 1,1-1-1,-1 1 1,1-1 0,-1 1-1,0-2 1,-1 1-1,0 0 0,0 1 0,1-1 0,-1 0 1,0 1-1,0-1 0,0 1 0,0-1 0,0 1 0,0 0 1,1 0-1,-4 0 0,-13 2 37,-1 1 0,0 0 1,1 1-1,-1 1 0,-26 11 0,-18 12 396,-90 52-1,88-44-161,-32 17 251,-117 60 783,177-95-850,24-10-140,26-13-24,13-10-207,0-1 0,34-29 0,-10 8-84,35-19-258,106-51 0,80-51-1023,-265 154 1269,41-29-560,0-2 1,50-51-1,-92 82 462,-1-1-1,0 0 1,6-10 0,-7 5-85,-7 6 42,2 4 130,1 0 1,-1 0 0,0 0 0,0 0 0,0 0 0,0 0 0,1 0 0,-4 2 0,-71 23-41,35-10 182,-58 21 435,-101 53 0,-39 42 811,116-63-423,96-54-636,19-12-181,6-4-36,11-7 16,18-14-50,1 2-1,46-27 1,69-28-129,3-4-98,-61 27-448,-2-4 1,-3-4-1,99-96 0,-173 151 555,21-23-215,-25 28 256,-1-1 1,0 0-1,1 1 0,-1-1 1,0 0-1,0 0 1,0 0-1,0 0 0,0 0 1,-1 0-1,1-1 1,0-2-1,-1 5 25,0 0 0,0-1 1,0 1-1,0 0 0,0-1 0,0 1 1,-1 0-1,1-1 0,0 1 0,0 0 0,0 0 1,0-1-1,0 1 0,0 0 0,-1-1 1,1 1-1,0 0 0,0 0 0,0-1 0,-1 1 1,1 0-1,0 0 0,-1 0 0,1-1 0,0 1 1,0 0-1,-1 0 0,1 0 0,-13-1-94,-18 11-37,-312 150 974,36-14 411,221-111-912,-137 64 1296,222-99-1619,0 0 1,1 0-1,-1 0 0,0 1 1,0-1-1,1 0 1,-1 1-1,0-1 0,1 0 1,-1 1-1,1-1 0,-1 1 1,0-1-1,1 1 0,-1-1 1,1 1-1,-1 0 1,1-1-1,0 1 0,-1 0 1,19-1 126,-3-3-131,1 0 0,-1-1 0,0 0 0,20-11 0,60-33-135,-77 39 90,317-207-2779,-269 170 1054,68-48-1785,-12-6-4870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1:33.522"/>
    </inkml:context>
    <inkml:brush xml:id="br0">
      <inkml:brushProperty name="width" value="0.1" units="cm"/>
      <inkml:brushProperty name="height" value="0.1" units="cm"/>
      <inkml:brushProperty name="color" value="#66CC00"/>
    </inkml:brush>
  </inkml:definitions>
  <inkml:trace contextRef="#ctx0" brushRef="#br0">1067 1609 2400,'12'-12'333,"31"-29"811,24-14 7181,-66 54-8156,-1 1 0,1-1 0,0 1 0,0-1 0,-1 0 0,1 1 0,-1-1 0,1 0 0,-1 0 0,1 1 0,-1-1 0,1 0 0,-1 0 0,1-1 0,-1 2-103,0 0-1,0-1 0,0 1 0,-1 0 0,1 0 1,0-1-1,0 1 0,0 0 0,0 0 0,0 0 1,0-1-1,-1 1 0,1 0 0,0 0 0,0 0 1,0 0-1,0-1 0,-1 1 0,1 0 0,0 0 1,0 0-1,0 0 0,-1 0 0,1 0 1,0-1-1,0 1 0,-1 0 0,1 0 0,0 0 1,0 0-1,-1 0 0,1 0 0,-3 0 179,0 0-1,0 0 1,0 0-1,0 1 0,0-1 1,0 1-1,-4 1 1,-21 9 228,1 1 1,1 1 0,0 2-1,-37 26 1,30-19-298,-82 59 267,46-32-111,-76 42 0,103-70-199,0-1 0,-2-2 0,-59 16 0,101-34-138,0 1 1,0-1-1,0 1 0,0-1 0,0 0 0,0 0 1,0 0-1,0 0 0,0 0 0,0 0 0,0 0 0,-3-1 1,5 1 1,0-1 0,0 1 1,-1 0-1,1 0 1,0 0-1,0-1 0,-1 1 1,1 0-1,0 0 1,0 0-1,0-1 0,-1 1 1,1 0-1,0 0 1,0-1-1,0 1 0,0 0 1,0 0-1,0-1 1,-1 1-1,1 0 0,0-1 1,0 1-1,0 0 0,0-1 1,0 1-1,0 0 1,0 0-1,0-1 1,1-1-1,-1 1 1,1-1-1,0 1 1,-1 0-1,1-1 1,0 1-1,0 0 1,0 0-1,2-3 1,78-75-269,-48 49 213,20-17-48,1 4 0,70-44-1,132-53-194,-177 103 202,116-60-589,-195 97 683,0 0 1,0 0 0,0 0-1,0 0 1,-1 0 0,1 0-1,0 0 1,0 0 0,0 0 0,0 0-1,0 0 1,0 0 0,0 0-1,0 0 1,0 0 0,0 0-1,0 0 1,0 0 0,0-1-1,0 1 1,0 0 0,0 0-1,0 0 1,0 0 0,0 0-1,0 0 1,0 0 0,-1 0-1,1 0 1,0 0 0,0 0 0,0 0-1,0 0 1,0 0 0,0 0-1,0 0 1,0 0 0,0 0-1,0-1 1,0 1 0,-12 2-32,-22 7 105,-37 14 134,-82 41-1,-71 52 500,-13 1-344,-12-12-183,229-96-156,-50 22 81,-21 7 5,47-25-67,40-12-41,1 0 1,-1-1 0,1 1 0,-1-1 0,1 0 0,-1 0 0,1 0 0,-1-1-1,-3 0 1,7 1-2,-1 0-1,1 0 1,0-1-1,-1 1 0,1 0 1,0 0-1,0 0 1,-1 0-1,1-1 1,0 1-1,-1 0 1,1 0-1,0 0 0,0-1 1,-1 1-1,1 0 1,0-1-1,0 1 1,0 0-1,-1 0 0,1-1 1,0 1-1,0 0 1,0-1-1,0 1 1,0 0-1,0-1 1,-1 1-1,1 0 0,0-1 1,0 1-1,0 0 1,0-1-1,0 1 1,0-1-1,1 1 0,-1 0 1,0-1-1,0 1 1,0 0-1,0-1 1,0 1-1,0 0 0,1-1 1,-1 1-1,5-8-49,1 0-1,-1 1 1,1 0-1,1 0 0,-1 0 1,1 1-1,0 0 1,12-8-1,0-1-41,96-70-235,3 5-1,159-80 1,-136 87 201,256-146 27,-367 198 19,-25 15 30,-8 5 25,-14 6-5,11-3 21,-194 75 324,62-21 164,-320 123 1100,440-172-1546,-162 62 834,156-63-653,17-8-108,7 2-98,0 0 0,0-1 1,0 1-1,0-1 0,0 1 1,0-1-1,0 1 1,0-1-1,0 1 0,1-1 1,-1 1-1,0 0 1,0-1-1,0 1 0,1-1 1,-1 1-1,0 0 1,1-1-1,-1 1 0,0 0 1,1-1-1,9-8-31,0 1-1,1 0 1,0 1-1,0 0 0,0 1 1,19-8-1,-26 12 21,64-29-149,58-29-16,268-171 108,-25-41-846,-345 252 708,0-2 0,28-33 1,-51 53 175,0 1 0,0 0 0,1-1 0,-1 1 0,-1-1 0,1 1 1,0-1-1,0 0 0,0 1 0,-1-1 0,1 0 0,-1 1 0,1-3 1,-1 3 18,0 1 1,0 0-1,0-1 1,-1 1 0,1-1-1,0 1 1,0 0-1,0 0 1,0-1-1,-1 1 1,1 0 0,0-1-1,0 1 1,-1 0-1,1 0 1,0-1 0,0 1-1,-1 0 1,1 0-1,0-1 1,-1 1 0,1 0-1,-1 0 1,-16-3-143,5 4 75,-1 0 0,0 1 0,1 0 1,-15 5-1,-54 20 27,-190 101 662,142-63-220,49-26-186,-403 182 1462,442-205-1388,28-14-175,13-2-107,0 0 1,0 0 0,0 0-1,0 0 1,-1 0 0,1 0-1,0 0 1,0 0-1,0 0 1,0 0 0,0 0-1,0-1 1,0 1 0,0 0-1,0 0 1,0 0-1,0 0 1,0 0 0,-1 0-1,1 0 1,0 0 0,0 0-1,0 0 1,0 0 0,0 0-1,0 0 1,0-1-1,0 1 1,0 0 0,0 0-1,0 0 1,0 0 0,0 0-1,0 0 1,0 0-1,0 0 1,0 0 0,0 0-1,0-1 1,0 1 0,0 0-1,0 0 1,0 0-1,0 0 1,0 0 0,0 0-1,0 0 1,0 0 0,1 0-1,-1 0 1,0 0-1,0-1 1,0 1 0,0 0-1,0 0 1,19-17-15,125-79 41,-59 34-5,74-49-65,-5 20 12,23-14 24,96-97-633,-262 194 601,95-81-409,-89 73 322,-1 0 0,-1-2 0,24-35-1,-37 51 106,-1 0-6,1-1 0,0 0 0,-1 1 1,0-1-1,0 0 0,1 1 0,-1-4 0,-1 6 23,0-1 0,0 1 0,0 0 0,0-1 0,0 1 0,0 0 0,0 0 0,0-1 0,0 1 0,0 0 0,0-1 0,0 1 0,0 0 0,0 0 0,-1-1 0,1 1 0,0 0 0,0-1 0,0 1 0,0 0 0,-1 0 0,1 0 0,0-1 0,0 1 0,-1 0 0,1 0 0,0 0 0,-1-1 0,0 1-7,0 0 0,0-1 0,-1 1 0,1 0-1,0 0 1,-1 0 0,1 0 0,0 0 0,0 0 0,-3 1 0,-23 5-70,0 1 0,0 2 0,-29 14 0,25-11 95,-151 64 325,-48 19 197,-144 62 499,337-138-864,9-5 51,0-1 0,-48 16 0,71-29-157,10-3-23,14-8-30,1 1 0,1 1 0,23-7 0,35-15-71,267-147-152,-246 118-158,123-97 0,22-52-666,-236 200 953,1-1 0,8-12 1,-17 20 69,0 1 0,0 0 1,0 0-1,-1 0 0,1 0 1,0-1-1,-1 1 0,1 0 1,-1-1-1,1 1 1,-1 0-1,1-1 0,-1 1 1,0 0-1,0-1 0,0 1 1,0-3-1,-1 3 5,1 0 0,-1 0-1,0 0 1,0 0 0,1 0 0,-1 0 0,0 0-1,0 1 1,0-1 0,0 0 0,0 1 0,0-1-1,0 0 1,0 1 0,0 0 0,-1-1 0,1 1-1,0 0 1,0-1 0,0 1 0,-3 0 0,-5-2-33,-1 1 1,0 1 0,1 0-1,-1 0 1,-19 3 0,-50 16-8,30-3 136,-82 40 0,-40 34 272,146-76-281,6-4-48,-314 181 618,269-148-682,61-41 17,0 0-1,-1 1 1,1 0 0,1-1-1,-1 1 1,0 0-1,1 1 1,-4 3 0,6-6 6,0-1 0,0 0 1,0 1-1,0-1 1,0 1-1,-1-1 1,1 1-1,0-1 0,0 1 1,0-1-1,0 1 1,0-1-1,1 1 1,-1-1-1,0 1 0,0-1 1,0 0-1,0 1 1,0-1-1,1 1 0,-1-1 1,0 1-1,0-1 1,1 0-1,-1 1 1,0-1-1,1 0 0,-1 1 1,0-1-1,1 0 1,-1 1-1,0-1 1,1 0-1,-1 0 0,1 1 1,-1-1-1,1 0 1,-1 0-1,1 0 0,-1 0 1,0 0-1,1 0 1,-1 1-1,1-1 1,0 0-1,5 1-105,0-1 0,0 1 0,0-1 0,0 0 0,-1 0 0,1-1-1,0 0 1,8-1 0,56-19-1623,-69 21 1728,118-44-2909,20-16-5449</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6:43.263"/>
    </inkml:context>
    <inkml:brush xml:id="br0">
      <inkml:brushProperty name="width" value="0.1" units="cm"/>
      <inkml:brushProperty name="height" value="0.1" units="cm"/>
      <inkml:brushProperty name="color" value="#66CC00"/>
    </inkml:brush>
  </inkml:definitions>
  <inkml:trace contextRef="#ctx0" brushRef="#br0">121 375 5216,'0'5'889,"0"2"-664,0-1 0,0 1 0,1 0-1,0 0 1,0-1 0,1 1 0,2 8 0,-1-4 54,-1 0 0,-1 0 0,0 0 1,0 1-1,-1-1 0,-2 13 0,1 7 1041,1 288 3347,2-293-4252,8 51 0,-3-33-211,-6-28-40,-1 30 0,0-19-38,-4 11-76,3-30-70,0 0 1,0-1-1,1 1 0,0 10 1,1-5 55,0-1 1,-1 0-1,-1 1 1,-3 19-1,0-7 22,-2 2 88,4-22-139,1-1 1,0 0-1,0 1 1,0-1-1,1 1 1,0-1-1,0 1 1,0 7-1,2 4 224,-1 0 0,0 0 0,-3 18 0,1 2-206,-2 16 267,1-35-295,1 0 0,1 19 0,2 75 388,-3-58-231,0-38-107,0-1 0,0 1 0,-2 0-1,-3 15 1,3-20-58,1 1-1,0 12 1,2-14 13,-1 0 1,-1 0 0,1-1-1,-5 13 1,-3 4 111,1 1 0,-6 37-1,10-16 69,2-7-166,1-21 82,0 0 0,3 23 0,-1 1-254,7 163 343,-5-161-269,-3-26 88,7 34 1,-1-11 62,-1-1 0,-2 75 1,-3-108-97,0 6-10,2 0 1,3 19-1,-2-18 6,0 0 0,-1 19 0,-2 11 213,0 15-100,8 79 1,-5-112-74,-2-1 0,-3 29-1,1-7-157,1-32 52,-1-10 113,1 0-1,0 0 0,1 0 1,-1 0-1,1 0 1,2 9-1,-2-12-14,0 0-1,0 0 1,-1 0-1,0 0 1,0 0 0,0 1-1,0-1 1,-1 5-1,0 7 0,5 181 134,-4-194-153,0 1 0,1-1 0,-1 0 0,1 1 0,0-1 1,-1 0-1,1 1 0,0-1 0,2 3 0,5 16-112,6 17 291,0 7-203,-13-42 65,-1-1 0,1 0 0,-1 0 0,1 0-1,0 0 1,0 0 0,0 0 0,0 0 0,1 0 0,-1 0 0,0-1 0,4 4 0,24 18 179,-23-19-109,-1 0 0,1 0 0,7 8-1,-10-7-71,1-1-1,0 0 1,0 1-1,1-2 0,-1 1 1,1-1-1,0 1 0,0-1 1,0 0-1,8 3 1,-10-7 418,-5-4-218,1 4-197,0 0 0,1 0 0,-1 1 0,0-1 0,0 0 0,0 0 0,0 1 0,0-1 0,0 0 1,-2 0-1,2 0-30,0 1 0,1 0 0,-1 0 0,0 0 0,0 0 0,0 0 0,0 0 0,0 0 0,0 0 1,0 0-1,0 0 0,0 1 0,0-1 0,0 0 0,1 1 0,-1-1 0,0 1 0,0-1 0,0 1 0,-1 0 0,-12 16 84,3-3-110,10-14 36,1 1-1,-1 0 0,0-1 0,0 0 0,0 1 0,0-1 1,1 1-1,-1-1 0,0 0 0,0 0 0,0 1 1,0-1-1,0 0 0,0 0 0,0 0 0,0 0 1,0 0-1,0 0 0,0-1 0,0 1 0,0 0 1,1 0-1,-1-1 0,0 1 0,0 0 0,-1-1 1,-2-1 45,1 0 1,-1 0 0,1-1 0,-7-4 0,-24-22-587,31 25 567,0 0 0,1 0 0,0 1 1,0-2-1,0 1 0,0 0 0,0 0 0,-1-8 1,1 5 17,0 1 1,0 0 0,-1-1-1,-5-8 1,-10-17-127,13 23 32,0 1 1,-12-17-1,15 22 39,1 0 0,-1-1 0,0 1 0,1 0 0,0-1 0,-1-4 0,-1-2-58,0 3 113,1 0 0,0-1 0,0 1 0,1 0 0,-1-13 0,-1 10-177,3 9 133,0 0 1,-1 1 0,1-1-1,0 0 1,-1 1-1,1-1 1,0 0 0,0 1-1,0-1 1,0 0-1,0 1 1,0-1 0,0 0-1,0 1 1,0-1-1,0 0 1,0 1-1,0-1 1,1-1 0,0 0-20,-1-1-1,1 0 1,-1 0 0,0 0 0,0 0 0,0 0 0,0 0 0,0 1 0,-1-1 0,1 0-1,-1 0 1,-1-3 0,1 3 17,0 0 0,1-1 0,-1 1 0,1 0-1,-1 0 1,1-1 0,1-5 0,-1 6-17,0 0 0,1-1-1,-1 1 1,-1 0 0,1-1 0,0 1 0,-2-4-1,1 3 12,0 1 0,1-1 0,0 0 0,-1 1 0,1-1 0,1-7 0,0 0-9,0-1 1,0 1-1,-2-17 1,0 0 13,0 17 30,0 1-1,-3-15 0,2 15-53,0 0 0,0-15 0,-2-14 73,2 32-76,1 0 0,0 0 1,0-1-1,1 1 0,1-15 0,0 3 65,0 0-1,-2 0 0,0 0 0,-1 0 0,-7-29 1,1-5-38,7 38 4,0 1 0,2-15 0,0-7 54,5-41-74,-6 55-31,-1 5 32,1 0 0,1 0 0,1 0-1,4-17 1,-5 25 12,0 0 1,0 0-1,-1 0 1,-1-16-1,-1 0 133,2 23-124,10-229-49,-6 156 2,1-2-185,2-30 290,0 45 198,-2 9-198,-4 47-67,0-1 0,0 1 1,-1-11-1,2-20-141,2 6 245,-2 0 1,-2-55-1,-1 34-320,6-26 134,-5-114 256,5 145-225,-4 27 96,-1 11 1,0 1 1,0-1-1,0 0 1,-1 0 0,0 1-1,-4-13 1,4 15-46,0 0-1,1-1 1,0 1-1,0 0 1,2-8-1,-1-11 61,-1-4 52,-1-1 0,-8-41 0,8 59-112,0 0 0,1-1-1,2-11 1,-1-14 235,-1 16-216,1-13-52,-8-57 0,6 78-9,0 0 0,2-25-1,1 2 77,-2-60 272,-4 75-279,3 20-29,1 0 0,-1 0 0,1 0 0,-1 1 0,1-1 1,0 0-1,0 0 0,0 0 0,0 0 0,0 0 0,1-3 0,0-21 7,-1 22-19,0 1 1,0-1-1,0 1 0,1-1 1,-1 1-1,1-1 0,1-4 1,-1 5 50,-1 1 1,1-1-1,-1 1 1,0-1-1,0 1 0,0-1 1,0 1-1,0-4 1,-1-6 45,0-6-122,-5-32 0,2 25 64,2 7-51,2-1 1,1-19 0,0-3 2,-1-175 116,6 162-176,-6-12 325,0 66-182,0 8-79,-1 8-115,-4 23-1,3-28 105,1 0 1,0 1-1,0-1 0,2 15 0,1 6-2,-2 51 0,-1-29-95,1 554-53,1-590 115,1-1 1,0 0-1,6 19 0,-3-9 57,-2 10-48,-2-11-44,3 18 187,-3-19-157,9 41 0,-1 9 88,-7-66-2,-1 1 0,-1-1-1,0 1 1,-1 10-1,1 27-161,17 78 132,-14-103 49,-1 0-1,-2 22 1,0-26-131,0 41 360,2-86-350,0 7 144,-1 1 0,-2-25 0,-18-188 50,10 71-351,9 33 251,1 56-7,3-55 49,-4 120-49,1-1 0,0 0-1,1 0 1,0 0-1,3-9 1,-2 9-93,0 0 1,-1 0-1,0-1 0,-1 1 0,1-13 1,-3 4 17,-3-22 0,1 26 66,2 0 0,0 0-1,0 0 1,2-16 0,3-30 277,-4 45-248,0-1-1,1 0 1,4-15-1,23-132 74,-18 98 40,-4 24-49,-4 20-50,2 0 0,0 1-1,9-27 1,-11 41-136,-1-1-1,1 0 1,-1 1 0,0-1 0,0-7 0,-1 12-398,6 9-2017</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0:29.987"/>
    </inkml:context>
    <inkml:brush xml:id="br0">
      <inkml:brushProperty name="width" value="0.1" units="cm"/>
      <inkml:brushProperty name="height" value="0.1" units="cm"/>
      <inkml:brushProperty name="color" value="#66CC00"/>
    </inkml:brush>
  </inkml:definitions>
  <inkml:trace contextRef="#ctx0" brushRef="#br0">127 118 7968,'-9'4'2094,"3"0"122,7 7-1022,3 2-443,0-2 0,9 20 0,3 6 89,-11-17-526,1-1-1,-2 1 1,-1 0 0,0 0-1,-1 25 1,-8 105 605,3-103-760,-10 94 130,-3 85 206,17-211-465,0 0-1,0 0 1,2 0 0,5 19 0,-8-33-17,0 1 0,1-1 0,-1 1 0,0-1-1,0 1 1,0-1 0,0 1 0,-1-1 0,1 1 0,0-1 0,0 0 0,-1 1 0,1-1-1,-1 1 1,1-1 0,-1 0 0,0 1 0,0-1 0,1 0 0,-1 0 0,0 1 0,0-1-1,0 0 1,0 0 0,-1 0 0,1 0 0,0 0 0,0-1 0,0 1 0,-1 0 0,1 0-1,0-1 1,-1 1 0,1-1 0,-3 1 0,3-1-13,1 0 0,-1 0-1,0-1 1,1 1 0,-1 0 0,1 0-1,-1-1 1,0 1 0,1 0 0,-1-1-1,1 1 1,-1-1 0,1 1 0,-1 0-1,1-1 1,-1 1 0,1-1 0,-1 0-1,1 1 1,0-1 0,-1 1 0,1-1 0,0 0-1,-1 0 1,-6-22-66,6 20 58,-2-17-82,-2-26 0,4 29 73,-8-337 23,9 290 68,0 36-44,1-27 84,-3 1 1,-12-75-1,-4 8 126,19 85-304,0 38 80,-1 0 1,0 0-1,1 0 0,-1 0 0,1 0 1,0 0-1,0-1 0,1 4 1,4 12-25,-3 32 390,-2-18-210,1 137-196,-3-86-138,-9 384-452,9-260 669,-3 64 312,4-268-362,0 0 0,0 1 1,0-1-1,0 0 0,0 1 1,-1-1-1,1 0 0,-1 1 1,0-1-1,0 0 0,0 0 1,0 0-1,0 0 0,0 0 1,0 0-1,-1 0 0,1 0 1,-4 3-1,5-5-6,0 0 0,0 0 0,-1 0 0,1 0 0,0 0 0,0 0 0,0 0 0,-1 0 0,1 0 0,0 0 1,0 0-1,-1 0 0,1 0 0,0 0 0,0 0 0,0 0 0,-1 0 0,1 0 0,0 0 0,0-1 0,0 1 0,-1 0 0,1 0 0,0 0 0,0 0 0,0 0 0,0-1 0,-1 1 0,1 0 0,0 0 0,0 0 1,0-1-1,0 1 0,0 0 0,0 0 0,0 0 0,-1-1 0,1 1 0,0 0 0,0 0 0,0 0 0,0-1 0,0 1 0,0 0 0,0 0 0,0-1 0,-4-22-114,1-41 83,9-110 1,1 27 302,-6-41 21,-1-121 121,-16 0-297,11 254-6,-9-103 31,12 134-50,3 17 1,1 9 39,3 11-77,7 39-127,-2 0 0,5 74 0,-7 110 218,-7-155-290,3 81 199,3 256-241,-7-347-1496,2-114-3055,5-13 2573</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0:31.518"/>
    </inkml:context>
    <inkml:brush xml:id="br0">
      <inkml:brushProperty name="width" value="0.1" units="cm"/>
      <inkml:brushProperty name="height" value="0.1" units="cm"/>
      <inkml:brushProperty name="color" value="#66CC00"/>
    </inkml:brush>
  </inkml:definitions>
  <inkml:trace contextRef="#ctx0" brushRef="#br0">34 3283 6816,'-5'2'901,"5"-2"-835,-1 1 0,1-1 0,-1 0 0,1 0 0,-1 0 0,1 1 0,-1-1 0,1 0 0,0 0 0,-1 0 1,1 0-1,-1 0 0,1 0 0,-1 0 0,1 0 0,-1 0 0,1 0 0,-1 0 0,1 0 0,-1 0 0,1 0 0,-1 0 0,1 0 1,-1-1-1,1 1 0,-1 0 0,1 0 0,-1-1 0,1 1 0,0 0 0,-1-1 0,1 1 0,0 0 0,-1-1 0,1 1 0,0 0 0,-1-1 1,1 1-1,0-1 0,0 1 0,-1-1 0,1 1 0,0 0 0,0-1 0,0 1 0,0-1 0,0 1 0,-1-2 0,-2-14 770,0 0 0,1-1 0,1 0-1,0 0 1,3-18 0,13-85 1229,-2 31-804,-4-47-269,-15-42-282,-6-75-348,9 130-100,24-214-1,-11 220-214,-6 58 87,2-106 57,-6 140-179,0-415 692,-11 266-407,3 69-237,5 35-86,-15-224 687,18 177-474,1 48-225,4-87-1284,-5 26-1585</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2:08.298"/>
    </inkml:context>
    <inkml:brush xml:id="br0">
      <inkml:brushProperty name="width" value="0.1" units="cm"/>
      <inkml:brushProperty name="height" value="0.1" units="cm"/>
      <inkml:brushProperty name="color" value="#66CC00"/>
    </inkml:brush>
  </inkml:definitions>
  <inkml:trace contextRef="#ctx0" brushRef="#br0">1609 349 5632,'-16'-15'1834,"6"1"-652,10 13-1131,-1 0 0,1 1 0,0-1 0,-1 0 0,1 1 0,-1-1 0,1 0 0,0 1 0,-1-1 0,0 1 0,1-1 0,-1 1 0,1-1 0,-1 1 0,0-1 0,1 1 0,-1-1-1,0 1 1,1 0 0,-1-1 0,0 1 0,0 0 0,1 0 0,-1 0 0,-1-1 0,-9 0 819,-1 1-1,-19 0 1,9 1-146,11 0-368,0 0 0,0 1 1,0 0-1,-19 6 0,-4 2 263,109-27 373,-18 4-939,-42 9-337,0 0 0,0 2 0,28-3 1,-52 17-176,4-8 431,0-1-1,0 1 1,0-1-1,0-1 1,0 1 0,-1-1-1,1 0 1,-1 0 0,0 0-1,-5 0 1,0 0-19,1 0 1,-1-2 0,0 1-1,-18-2 1,27 1 37,1-1 1,-1 1-1,0 0 1,0-1-1,1 1 1,-1-1-1,0 0 0,0 1 1,1-1-1,-1 0 1,1 0-1,-1 0 1,1 0-1,0-1 0,-1 1 1,1 0-1,0 0 1,0-1-1,-1 1 1,0-2-1,2 2-7,-1 0-1,1 0 1,0 0 0,-1-1-1,1 1 1,0 0 0,0 0-1,0 0 1,0 0-1,0 0 1,0 0 0,0 0-1,0-1 1,0 1 0,0 0-1,1 0 1,-1 0-1,0 0 1,1 0 0,-1 0-1,1 0 1,-1 0 0,1 0-1,0 0 1,-1 0-1,1 0 1,0 1 0,0-1-1,-1 0 1,1 0 0,0 1-1,1-2 1,5-2 1,-1 0 1,0 1-1,1 0 1,9-3-1,-10 3 46,0 1 0,0-1-1,0 0 1,0 0 0,5-5 0,-10 8-28,-1 0 1,0 0-1,0-1 0,0 1 1,0 0-1,0 0 0,0 0 1,0 0-1,0 0 0,0-1 1,0 1-1,0 0 0,0 0 1,0 0-1,0 0 0,0-1 1,0 1-1,0 0 0,0 0 1,0 0-1,0 0 1,0-1-1,0 1 0,0 0 1,0 0-1,0 0 0,0 0 1,0 0-1,0-1 0,0 1 1,-1 0-1,1 0 0,0 0 1,0 0-1,0 0 0,0 0 1,0 0-1,0-1 0,0 1 1,-1 0-1,1 0 0,0 0 1,0 0-1,0 0 0,0 0 1,-1 0-1,1 0 0,0 0 1,0 0-1,0 0 1,0 0-1,0 0 0,-1 0 1,1 0-1,0 0 0,0 0 1,0 0-1,0 0 0,-1 0 1,1 0-1,-13-2 93,12 2-81,-8 0 41,-1 0 1,1 0 0,-1 1 0,-10 2 0,-8 1 37,-53 5 261,-100 24 0,164-28-283,-1-1 1,1-1 0,-1 0 0,1-2 0,-1 0 0,0-1 0,0 0 0,-21-5 0,38 5-80,0 0 1,1 0-1,-1 0 1,0 0 0,0 0-1,0 0 1,0 0 0,0-1-1,1 1 1,-1 0-1,0-1 1,0 1 0,1-1-1,-1 1 1,0-1 0,0 1-1,1-1 1,-1 1-1,1-1 1,-1 0 0,0 1-1,1-1 1,-1 0 0,1 0-1,0 1 1,-1-1-1,1 0 1,-1 0 0,1 0-1,0 1 1,0-1 0,0 0-1,-1-1 1,2-1 7,-1 0 0,1 0 1,0 0-1,0 1 0,0-1 1,0 0-1,4-5 0,-4 6-7,1 0-1,-1-1 0,0 1 0,0-1 0,0 1 0,0-1 0,0-4 0,-1 6 16,0 0 0,0 0 0,-1 0 0,1 0 0,0 1 0,-1-1 0,1 0 0,-1 0 1,1 0-1,-1 1 0,1-1 0,-1 0 0,0 1 0,1-1 0,-1 1 0,0-1 0,1 1 0,-1-1 0,0 1 0,0-1 0,1 1 0,-1-1 0,0 1 0,0 0 0,0 0 0,0-1 0,0 1 0,1 0 0,-3 0 0,0-1 39,-1 1 1,0 0-1,1-1 0,-1 1 0,-7 1 0,-6 1 88,1-1-1,-32-2 1,12 0-26,-54-6 188,62 4-249,2 0-87,-13-1-143,37 4 154,-1 0 0,1 0-1,0 0 1,-1-1-1,1 1 1,0-1-1,0 1 1,-1-1 0,1 0-1,0 1 1,0-1-1,0 0 1,-2-2-1,17-7-4,-9 7 71,0 0-1,0-1 0,-1 0 0,1 0 0,-1 0 0,0-1 1,0 1-1,0-1 0,-1 1 0,0-1 0,0 0 0,2-7 0,-3 11-29,-1 0 0,0 0 0,1 0 0,-1 0-1,0 0 1,0 0 0,0 0 0,0 0 0,0 0-1,0 0 1,0 0 0,0 0 0,-1 0-1,1 0 1,0 0 0,-1 0 0,1 0 0,0 1-1,-1-1 1,1 0 0,-1 0 0,1 0-1,-1 0 1,0 1 0,1-1 0,-1 0 0,0 1-1,1-1 1,-1 0 0,0 1 0,0-1-1,0 1 1,1-1 0,-1 1 0,0 0 0,0-1-1,0 1 1,0 0 0,-1-1 0,-5 0 69,0 0 0,1 0 0,-1 1 0,-12 1 0,7-1 130,-39 2 100,36 0-233,-1-1 1,1-1-1,-1 0 1,1-2 0,0 1-1,-16-5 1,29 6-72,0-1 0,1 1 0,-1-1 0,0 0 0,1 0 0,-1 1 0,0-1 0,1 0 0,-1 0 0,1-1 0,-1 1 0,1 0 0,0 0 0,-2-3 0,3 3-8,-1 1 0,1-1-1,0 0 1,-1 0 0,1 0 0,0 0-1,0 0 1,0 0 0,0 0-1,0 0 1,0 0 0,0 0 0,0 0-1,0 0 1,1 0 0,-1 0-1,0 0 1,1 0 0,-1 0 0,0 0-1,1 1 1,-1-1 0,1 0-1,0 0 1,-1 0 0,1 1 0,0-1-1,1-1 1,10-7-78,-10 8 58,-1 0 0,1 0 0,-1 0 0,0 0 0,1 0 0,-1 0 0,0 0 0,2-3-1,-3 4-1,0-1 0,-1 1-1,1 0 1,0 0 0,-1 0-1,1-1 1,0 1 0,-1 0-1,1 0 1,0 0 0,-1 0-1,1-1 1,0 1 0,-1 0 0,1 0-1,0 0 1,-1 0 0,1 0-1,-1 0 1,1 0 0,0 0-1,-1 0 1,1 0 0,0 0-1,-1 1 1,1-1 0,0 0-1,-1 0 1,0 0 0,-15 3-299,-24 8 5,33-8 301,0 0 0,0-1 0,-1 0 0,1-1 0,-1 0 0,-8 1-1,-19-1-62,-48 7-1,70-3 144,-2-2-271,9-2 198,1 0-1,0 0 1,0 0 0,0 0-1,0 1 1,1 0 0,-1 0-1,-4 3 1,2-2-267,1-1 0,0 1 0,-12 2 0,8-3-494,-22 3-5184</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2:10.087"/>
    </inkml:context>
    <inkml:brush xml:id="br0">
      <inkml:brushProperty name="width" value="0.1" units="cm"/>
      <inkml:brushProperty name="height" value="0.1" units="cm"/>
      <inkml:brushProperty name="color" value="#66CC00"/>
    </inkml:brush>
  </inkml:definitions>
  <inkml:trace contextRef="#ctx0" brushRef="#br0">404 342 6976,'-4'-2'233,"0"0"0,1 1 0,-1-1 0,0 1 0,0 0 0,0 0 0,0 0 1,0 1-1,-1 0 0,1-1 0,0 1 0,0 1 0,0-1 0,0 0 0,0 1 0,-4 1 0,-23 4 634,1 2 0,0 0 0,-46 21 0,31-8-441,-64 40 0,98-53-543,23-14-120,9-4 111,164-62-261,19-10-170,-140 53 470,25-13 0,106-34 0,-190 75 151,-1-1 1,0 1 0,1 0-1,-1 0 1,0 0-1,1 1 1,-1-1-1,1 1 1,7 1-1,-12-1-56,0 0-1,1 0 1,-1 0-1,0 0 0,0 0 1,0 1-1,0-1 1,0 0-1,1 0 1,-1 0-1,0 0 1,0 0-1,0 1 0,0-1 1,0 0-1,0 0 1,0 0-1,0 0 1,1 1-1,-1-1 1,0 0-1,0 0 0,0 0 1,0 0-1,0 1 1,0-1-1,0 0 1,0 0-1,0 0 1,0 1-1,0-1 0,0 0 1,0 0-1,-1 0 1,1 1-1,0-1 1,0 0-1,0 0 1,0 0-1,0 0 0,0 1 1,0-1-1,0 0 1,-1 0-1,1 0 1,0 0-1,0 0 1,-7 11 161,-1-1 0,0 0 0,-1-1 0,-15 14 1,10-10-94,-6 4 44,-1 0-1,0-1 1,-25 14-1,-75 34 323,45-24-183,66-34-308,10-6 45,0 0 0,0 0 1,0 0-1,0 0 0,0 0 0,0 0 0,0 0 1,0 0-1,0 0 0,0 0 0,0 0 0,0 0 0,0 0 1,0 0-1,0 0 0,0 0 0,0 0 0,0 0 1,0 0-1,0 0 0,0 0 0,0 0 0,0 0 0,0 0 1,0 0-1,0 0 0,0 0 0,0 0 0,0 0 1,0 0-1,0 0 0,0 0 0,0 0 0,0 0 0,0 0 1,0 0-1,19-6-275,-17 5 268,185-84-582,-90 39 407,326-165-203,-405 202 355,0-2 28,1 2 0,0 0 0,1 1 0,39-10 0,-59 18 13,1 0 1,0 0-1,0-1 0,0 1 1,0 0-1,-1 0 1,1 0-1,0 0 0,0 0 1,0 0-1,0 1 0,0-1 1,-1 0-1,1 0 1,0 0-1,0 1 0,1 0 1,-2-1-6,1 1 1,-1-1 0,0 0-1,0 1 1,0-1-1,1 0 1,-1 1-1,0-1 1,0 1 0,0-1-1,0 1 1,0-1-1,0 0 1,0 1-1,0-1 1,0 1 0,0-1-1,0 1 1,0-1-1,0 0 1,0 1 0,0-1-1,0 1 1,-1 0-1,-1 3 4,0 0 1,0-1-1,0 1 0,-1 0 0,-3 3 1,-16 19 112,-1-2 1,-1 0 0,-2-2 0,-34 24 0,-120 66 609,12-7 193,27-13 657,138-89-1440,12-8-143,32-19-163,66-31-52,68-37-192,78-68-1283,-36 22 39,-203 129 1584,-10 6 73,0 1 0,0-1 1,0 1-1,0-1 0,1 1 0,-1 1 1,10-3-1,-13 6 40,-6 3-4,-36 42 655,-68 59 1,52-60 382,-87 53 0,69-50-253,56-38-644,14-8-113,-1 0-1,1 1 1,0-1-1,-6 7 1,11-10-65,0 0-1,0 0 1,0 0 0,0 0-1,-1 0 1,1 0 0,0 0-1,0 0 1,0 1 0,0-1-1,0 0 1,-1 0 0,1 0-1,0 0 1,0 0 0,0 0-1,0 1 1,0-1 0,0 0-1,0 0 1,0 0 0,0 0 0,-1 1-1,1-1 1,0 0 0,0 0-1,0 0 1,0 1 0,0-1-1,0 0 1,0 0 0,0 0-1,0 0 1,0 1 0,0-1-1,1 0 1,-1 0 0,0 0-1,0 1 1,0-1 0,0 0-1,0 0 1,0 0 0,0 0-1,0 0 1,0 1 0,1-1-1,-1 0 1,0 0 0,0 0-1,0 0 1,0 0 0,0 0-1,1 0 1,-1 1 0,0-1-1,0 0 1,1 0 0,12 0-153,5-5-37,0 0 0,-1 0-1,1-2 1,16-8 0,69-42-1057,285-191-3447,-323 210 3925,-78 51 949,-366 312 4480,372-319-4424,1 1 0,-1-1 0,1 1 0,-6 9-1,12-16-222,0 1-1,-1-1 0,1 0 0,0 1 1,-1-1-1,1 0 0,0 1 0,0-1 0,-1 1 1,1-1-1,0 0 0,0 1 0,0-1 1,0 1-1,0-1 0,0 1 0,-1-1 1,1 1-1,0-1 0,0 0 0,0 1 0,1-1 1,-1 1-1,0-1 0,0 1 0,0-1 1,0 1-1,0-1 0,0 0 0,1 1 0,-1-1 1,0 1-1,1-1-5,0 1 1,0-1-1,0 1 1,0-1 0,0 0-1,0 0 1,-1 0-1,1 1 1,0-1-1,0 0 1,0 0-1,0 0 1,0 0-1,1-1 1,6 0-53,0-1 0,-1 1 0,8-4 1,64-29-1541,121-70 0,-112 55 251,61-37-1137,-182 107 3108,-156 105 1811,151-98-1346,1 3-1,-59 62 1,93-89-955,-1-1-1,1 1 1,0 0 0,1 0 0,-1 0 0,-3 8-1,7-12-143,-1 1-1,1-1 1,-1 0-1,1 0 0,-1 0 1,1 0-1,-1 0 1,1 0-1,0 0 0,-1 0 1,1 0-1,-1 0 1,1-1-1,-1 1 1,1 0-1,-1 0 0,1-1 1,-1 1-1,1 0 1,0 0-3,43-20-1125,0-1 0,64-43 0,-79 46 704,28-19-1429,-1-4 0,51-46 0,-99 80 1646,-5 5 131,0 0-1,0-1 0,-1 1 1,1 0-1,-1-1 0,1 1 0,-1-1 1,0 0-1,0 0 0,0 0 0,-1 0 1,1 0-1,2-6 0,-4 8 71,0 1-1,0 0 1,0-1-1,0 1 1,0 0-1,0 0 1,0-1 0,0 1-1,0 0 1,0 0-1,0-1 1,0 1-1,0 0 1,0-1 0,0 1-1,0 0 1,0 0-1,-1-1 1,1 1-1,0 0 1,0 0 0,0-1-1,0 1 1,0 0-1,-1 0 1,1 0-1,0-1 1,0 1 0,0 0-1,-1 0 1,1 0-1,0 0 1,0-1-1,-1 1 1,1 0 0,0 0-1,0 0 1,-1 0-1,1 0 1,0 0-1,-1 0 1,1 0 0,0 0-1,0 0 1,-1 0-1,1 0 1,-1 0-1,-15 5 99,-44 20 1000,-103 61 0,139-73-1152,17-9-590,1-1 0,-1 2 0,0-1 0,-8 8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2:12.355"/>
    </inkml:context>
    <inkml:brush xml:id="br0">
      <inkml:brushProperty name="width" value="0.1" units="cm"/>
      <inkml:brushProperty name="height" value="0.1" units="cm"/>
      <inkml:brushProperty name="color" value="#66CC00"/>
    </inkml:brush>
  </inkml:definitions>
  <inkml:trace contextRef="#ctx0" brushRef="#br0">713 668 5824,'-1'1'177,"0"-1"0,0 1 0,0 0-1,0 1 1,0-1 0,0 0 0,0 0 0,0 0 0,1 0 0,-1 1 0,0-1 0,1 0 0,-1 1-1,1-1 1,-1 2 0,-2 25 638,0-1 900,-4-4-628,-1-1 0,-19 39 0,21-48-722,-2-1 0,1 0 0,-2 0 0,0-1-1,-19 20 1,27-30-337,1-1 1,0 1-1,-1-1 0,1 1 0,-1-1 0,0 1 0,1-1 1,-1 1-1,1-1 0,-1 0 0,0 0 0,1 1 1,-1-1-1,0 0 0,-1 1 0,2-2-3,0 1 0,0 0 0,0 0 0,0 0 0,0-1 0,0 1 0,-1 0 0,1 0 0,0-1 0,0 1 0,0 0 0,0 0 0,0-1 0,0 1 0,0 0 0,0 0 0,0-1 0,0 1 0,0 0 0,0 0 0,0-1 0,0 1 0,0 0 0,1 0 0,-1-1 0,0 1 0,0 0 0,13-27 413,7 0-672,1 1 0,1 1-1,44-40 1,85-54-685,-134 107 732,1-1-1,0 2 0,29-12 0,-32 16 41,26-15 0,-32 19 303,-9 3-148,0 0 1,0 1-1,0-1 1,0 0-1,0 1 1,-1-1-1,1 0 1,0 1-1,0-1 0,0 0 1,0 0-1,0 1 1,0-1-1,-1 0 1,1 0-1,0 1 1,0-1-1,0 0 1,-1 0-1,1 1 0,0-1 1,0 0-1,-1 0 1,1 0-1,0 0 1,-1 1-1,-19 14 944,-41 24 1,11-9-106,-7 12 20,1 4-1,-53 55 1,52-45-316,-80 59-1,124-106-552,-16 13-143,-64 34-1,92-55 120,1-1 1,-1 1-1,0-1 0,0 1 0,0-1 1,0 0-1,0 1 0,-1-1 0,1 0 1,0 0-1,0 0 0,-2 0 0,3 0 15,0 0 0,0 0 0,0 0 0,-1 0-1,1-1 1,0 1 0,0 0 0,0 0-1,0 0 1,0 0 0,0-1 0,-1 1 0,1 0-1,0 0 1,0 0 0,0-1 0,0 1 0,0 0-1,0 0 1,0 0 0,0-1 0,0 1 0,0 0-1,0 0 1,0 0 0,0-1 0,0 1 0,0 0-1,0 0 1,0-1 0,0 1 0,0 0-1,0 0 1,0 0 0,1-1 0,-1 1 0,2-4-78,0 0 1,0 0-1,0 1 1,1-1-1,3-3 1,57-63-556,2 3 0,3 3-1,3 3 1,108-70 0,-170 125 666,34-25 217,-42 31-218,-1-1 0,1 1 0,-1-1 0,1 1 0,-1-1 0,1 1 0,-1-1 0,1 1 0,-1-1 0,1 0 0,-1 1 1,0-1-1,1 0 0,-1 1 0,1-2 0,-2 1-10,1 1 1,0 0-1,0 0 1,0 0-1,0-1 1,0 1-1,-1 0 1,1 0-1,0 0 1,0 0-1,0-1 1,0 1-1,-1 0 1,1 0-1,0 0 1,0 0-1,0 0 1,-1 0-1,1 0 1,0 0-1,0 0 1,-1-1-1,1 1 1,0 0-1,0 0 1,-1 0-1,1 0 1,0 0-1,0 0 1,-1 1-1,-24 3 416,-23 12-115,2 1 1,-71 39-1,-82 62-406,133-78 206,-174 102 389,224-132-344,-33 14 1,48-24-150,0 0 1,0 1 0,0-1-1,0 0 1,0 1-1,0-1 1,0 0 0,0 0-1,0 0 1,-1 0-1,0 0 1,2 0-9,-1-1 1,1 1-1,0 0 0,0-1 1,0 1-1,-1 0 1,1 0-1,0-1 0,0 1 1,0-1-1,0 1 1,0 0-1,0-1 0,0 1 1,0 0-1,0-1 0,0 1 1,0 0-1,0-1 1,0 1-1,0-1 0,0 1 1,0 0-1,0-1 0,0 1 1,0 0-1,0-1 1,1 1-1,-1 0 0,0-1 1,0 1-1,0 0 1,1 0-1,-1-1 0,0 1 1,1-1-1,8-12-21,0 0 1,2 0-1,19-20 1,-23 26 11,37-35-264,96-70 0,-71 60 110,551-384-584,-609 428 722,5-2-66,26-14-1,-60 37 199,-1 3-22,-329 218 1115,339-229-1172,-517 323 1683,503-313-1643,0 0-1,-25 10 1,47-24-72,-1 0 0,1 0 1,-1-1-1,0 1 1,1-1-1,-1 1 1,0-1-1,1 0 0,-3 1 1,4-1 2,0 0 1,0-1 0,-1 1-1,1 0 1,0 0 0,0 0-1,0 0 1,0 0-1,0 0 1,0 0 0,0 0-1,0 0 1,0 0 0,0-1-1,0 1 1,-1 0-1,1 0 1,0 0 0,0 0-1,0 0 1,0 0 0,0 0-1,0-1 1,0 1 0,0 0-1,0 0 1,0 0-1,0 0 1,0 0 0,0 0-1,0-1 1,0 1 0,0 0-1,0 0 1,0 0-1,1 0 1,-1 0 0,0 0-1,0 0 1,0-1 0,7-10-13,10-7-116,0 0 0,1 2 0,31-23 0,-46 38 117,208-160-756,348-274-1355,-335 255 699,-222 178 1430,0 1-1,1-1 0,-1-1 1,0 1-1,-1 0 1,4-5-1,-5 7-2,0 0-1,0 0 1,0-1-1,0 1 0,0 0 1,0 0-1,0 0 1,0 0-1,0-1 1,0 1-1,0 0 1,0 0-1,0 0 1,0 0-1,0-1 1,0 1-1,0 0 0,0 0 1,0 0-1,0 0 1,0 0-1,0-1 1,-1 1-1,1 0 1,0 0-1,0 0 1,0 0-1,0 0 0,0 0 1,0 0-1,-1 0 1,1 0-1,0-1 1,0 1-1,0 0 1,0 0-1,-1 0 1,1 0-1,0 0 0,0 0 1,0 0-1,0 0 1,-1 0-1,1 0 1,0 0-1,0 0 1,0 0-1,0 0 1,-1 0-1,1 0 0,0 1 1,0-1-1,0 0 1,0 0-1,0 0 1,-1 0-1,1 0 1,0 0-1,-7 2 63,1 1-1,-1-1 1,1 1 0,0 0-1,-8 6 1,-217 152 1265,-21 14 22,158-115-690,-172 103 900,252-155-1434,14-7-108,2-2-19,17-7-71,-17 8 66,25-13-177,-1-1 0,-1-1 0,42-33 0,67-67-656,-125 107 777,250-237-3562,-238 224 2990,-1-1-1,34-47 0,-54 69 622,2-4-79,0 0 0,0 1 1,0-1-1,3-6 0,-5 9 73,0 1-1,0-1 1,0 1-1,0-1 1,0 1-1,0-1 1,0 1-1,0 0 1,0-1-1,0 1 1,0-1-1,0 1 1,0-1-1,0 1 1,0 0-1,-1-1 1,1 1-1,0-1 1,0 1-1,0 0 1,-1-1-1,1 1 1,0-1-1,0 1 1,-1 0-1,1-1 1,0 1-1,-1 0 1,1 0-1,0-1 1,-1 1-1,1 0 1,-1 0-1,1-1 1,0 1 0,-1 0-1,1 0 1,-1 0-1,1 0 1,0 0-1,-1 0 1,1 0-1,-1 0 1,1 0-1,-1 0 1,1 0-1,-1 0 1,1 0-1,0 0 1,-1 0-1,1 0 1,-1 1-1,-5-1-31,0 1 0,1 1-1,-1-1 1,1 1 0,-1 0 0,1 0-1,-6 4 1,-40 25 203,-121 95 505,67-47-208,-58 38 792,-68 50 1071,162-111-2101,83-66-1525,0-1 0,0 0 0,-1-1 0,15-18 0,-9 5-4922</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2:16.108"/>
    </inkml:context>
    <inkml:brush xml:id="br0">
      <inkml:brushProperty name="width" value="0.1" units="cm"/>
      <inkml:brushProperty name="height" value="0.1" units="cm"/>
      <inkml:brushProperty name="color" value="#66CC00"/>
    </inkml:brush>
  </inkml:definitions>
  <inkml:trace contextRef="#ctx0" brushRef="#br0">618 2140 10304,'-4'0'475,"1"0"1,0 1 0,-1-1-1,1 1 1,0 0 0,0 0-1,0 0 1,-1 0 0,1 1 0,-4 2-1,-27 22-516,17-12 780,-120 108 1424,25-20-1246,81-77-622,-60 39-1,90-64-295,-4 4 25,-1-1 1,0-1-1,1 1 1,-7 2-1,11-5-32,0 0 1,0 0-1,1 1 1,-1-1-1,0 0 1,1 0-1,-1 0 1,0 0-1,0 1 1,1-1-1,-1 0 1,0-1-1,0 1 0,1 0 1,-1 0-1,0 0 1,0 0-1,1 0 1,-1-1-1,0 1 1,1 0-1,-1-1 1,0 1-1,1-1 1,-1 1-1,0 0 0,1-1 1,-1 1-1,1-1 1,-1 0-1,1 1 1,-1-1-1,1 1 1,0-1-1,-1 0 1,1 1-1,0-1 1,-1 0-1,1 1 0,0-1 1,0 0-1,-1 0 1,1 1-1,0-2 1,0-4-45,1 0 0,-1 1 1,1-1-1,1 0 0,-1 0 0,1 1 1,0-1-1,0 1 0,5-11 0,4-5-90,1 1 0,0 0 0,1 0 0,20-22 0,71-67-577,-78 83 570,71-69-256,50-52-262,-114 116 396,-24 23-50,-30 22 236,-329 249 2074,195-144-469,146-112-1413,-1 1 30,0-1 0,0 0 1,-20 10-1,29-16-132,1-1 0,-1 0 0,1 1 1,-1-1-1,1 0 0,-1 0 0,1 0 1,-1 0-1,0 1 0,1-1 0,-1 0 1,1 0-1,-1 0 0,1 0 0,-1 0 0,0 0 1,1 0-1,-1-1 0,1 1 0,-1 0 1,1 0-1,-1 0 0,0-1 0,1 1-5,0-1 0,-1 0 0,1 1 0,0-1 0,0 1 0,0-1 0,0 1-1,1-1 1,-1 0 0,0 1 0,0-1 0,0 1 0,0-1 0,0 1 0,1-1-1,-1 1 1,0-1 0,1 1 0,-1-1 0,0 1 0,1-1 0,-1 1 0,0-1 0,1 1-1,45-54-279,66-59-1,-84 86 176,107-102-88,192-192-452,-209 182-528,-110 126 851,-10 10 141,-8 4-20,0 3 214,0 1 0,0 0 0,0 0-1,1 1 1,-11 9 0,13-10 27,-245 199 1458,81-62-361,-32 1-22,201-141-1086,-23 13 26,18-14-129,14-11-38,0 1 61,170-191-636,11 12 481,203-169-631,-386 352 824,-4 4 8,1-1-1,-1 1 1,0 0-1,0 0 0,0 0 1,1-1-1,-1 1 1,0 1-1,1-1 1,-1 0-1,1 0 1,-1 0-1,1 1 1,1-1-1,-8 8 134,-8 5 2,-1 0 0,0-1 1,-20 12-1,-53 25 313,-9 7-244,9 7 68,-89 84 1,15-10 34,151-128-337,3-2-36,0 0-1,0-1 1,-1 0 0,1 0 0,-1-1 0,-17 7 0,25-10 68,0-1 0,0 0 0,0 0-1,-1 0 1,1 0 0,0 0 0,0 0 0,0 0 0,0 0 0,0 0 0,0 0 0,-1 0 0,1 0 0,0 0 0,0 0 0,0 0 0,0 0-1,0 0 1,0 0 0,-1 0 0,1 0 0,0 0 0,0 0 0,0 0 0,0 0 0,0 0 0,0 0 0,-1 0 0,1-1 0,0 1 0,0 0-1,0 0 1,0 0 0,0 0 0,0 0 0,0 0 0,0 0 0,0 0 0,0-1 0,-1 1 0,1 0 0,0 0 0,0 0 0,0 0 0,0 0-1,0 0 1,0-1 0,0 1 0,0 0 0,0 0 0,0 0 0,0 0 0,0 0 0,0 0 0,0-1 0,0 1 0,0 0 0,0 0 0,0 0 0,0 0-1,1 0 1,-1 0 0,0-1 0,0 1 0,0 0 0,4-9-102,1 0-1,0 0 1,8-10 0,-2 2 30,16-21-70,2 1-1,1 2 1,51-47-1,116-85-183,-60 54 205,-23 14 185,178-150 1244,-273 232-1065,-18 17-233,-1 0 0,0 0 0,1-1 0,-1 1 0,0 0 0,0 0 0,1-1 0,-1 1 0,0 0 0,0 0 0,0-1 0,1 1 0,-1 0 0,0-1 0,0 1 0,0 0 0,0-1 0,0 1 0,0-1 0,0 1 0,0 0 0,0-1 0,0 1 0,-7 3 155,-342 250 354,198-146-664,45-24 130,84-64-121,2 1-1,-31 37 0,50-55 84,5-3 16,20-9-17,38-22-1,-31 15-14,33-21 59,-3-2 0,-1-3-1,66-62 1,-39 30 109,145-96 0,-209 158-91,-15 12-1,-6 5 11,-7 12 25,-5 1 3,0 0 0,-25 29 0,3-2 15,-38 53 270,-91 98 0,149-183-238,1 1 1,1 1 0,-10 14-1,20-28-90,0 0 0,0 0 0,0 0 0,0 1 0,-1-1 0,1 0 0,0 0 0,0 0 0,0 0 0,0 0 0,0 1 0,0-1 0,0 0 0,0 0 0,0 0 0,0 0 0,0 1 0,0-1 0,0 0 0,0 0 0,0 0 0,0 0 0,0 1 0,0-1 0,0 0 0,0 0 0,0 0 0,0 0 0,0 1 0,0-1 0,0 0 0,0 0 0,0 0 0,0 0 0,1 0 0,-1 1 0,0-1 0,0 0 0,0 0 0,0 0 0,0 0 0,0 0 0,1 0 0,-1 0 0,0 1 0,0-1 0,0 0 0,0 0 0,0 0 0,1 0 0,-1 0 0,14-1-60,17-10-109,-7-2-75,0-1 0,-1-1 0,25-22 0,-19 14-593,35-20-1,-61 41 785,21-11-72,-23 13 127,-1 0-1,0 0 1,0 0-1,1 0 1,-1 0-1,0 0 1,1 0-1,-1 0 0,0-1 1,1 1-1,-1 0 1,0 1-1,1-1 1,-1 0-1,0 0 1,1 0-1,-1 0 0,0 0 1,1 0-1,-1 0 1,0 0-1,0 0 1,1 1-1,-1-1 4,1 1 0,-1-1 0,0 1 0,0 0 0,0-1 0,0 1 0,0-1 1,0 1-1,0-1 0,0 1 0,0-1 0,0 1 0,0-1 0,-1 1 0,1-1 0,0 1 0,0-1 0,0 1 0,-1-1 0,1 1 0,-8 14 197,0-1 0,-18 25 0,-4 5 115,-31 56 509,105-142-1252,46-43-545,68-85-442,-157 169 1428,15-19 6,-16 20-8,1 0 0,-1-1 0,0 1-1,0 0 1,1-1 0,-1 1 0,0 0 0,0-1 0,1 1-1,-1-1 1,0 1 0,0 0 0,0-1 0,0 1-1,1-1 1,-1 1 0,0 0 0,0-1 0,0 1 0,0-1-1,0 1 1,0-1 0,0 1 0,0 0 0,0-1 0,0 1-1,-1-1 1,1 1 0,0-1 0,0 1 0,0 0-1,0-1 1,-1 1 0,1 0 0,0-1 0,0 1 0,-1 0-1,1-1 1,0 1 0,-1 0 0,1-1 0,0 1-1,-1 0 1,1-1 0,-1 1-2,0 0 0,0 0 0,1 0 0,-1 0-1,0 1 1,0-1 0,1 0 0,-1 0 0,0 0 0,1 1 0,-1-1-1,0 0 1,1 1 0,-1-1 0,0 1 0,1-1 0,-2 1 0,1 0 40,0 0 0,0 0 0,0-1 1,0 1-1,0-1 0,0 1 0,0-1 1,0 1-1,0-1 0,-1 0 0,0 1 1,-5-1-29,1 1-1,0 0 1,0 0 0,0 0 0,0 1 0,0-1 0,0 1-1,-7 4 1,-5 4-262,-20 14-1,2-1 103,-47 21 82,-3-3 0,-120 40 0,173-70 233,0-1-1,-47 7 1,78-16-174,0-1 0,0 0 0,-1 1 0,1-1 0,0 0 0,0 0 0,-1-1 0,1 1 0,0-1 0,0 1-1,-5-2 1,7 2-8,0 0 0,-1-1-1,1 1 1,0 0-1,0 0 1,-1-1-1,1 1 1,0 0-1,0-1 1,-1 1-1,1 0 1,0-1 0,0 1-1,0 0 1,-1-1-1,1 1 1,0 0-1,0-1 1,0 1-1,0-1 1,0 1-1,0 0 1,0-1 0,0 0-1,0 0-11,0 0-1,1 0 1,-1-1-1,1 1 1,-1 0-1,1 0 1,-1 0 0,1 0-1,-1 0 1,1 0-1,1-1 1,27-31-558,2 1 1,36-29 0,16-15 69,-57 50 358,243-231-1809,-251 242 1776,40-37-485,-44 35 493,-14 17 171,0 0-1,0 0 0,-1 1 0,1-1 1,0 0-1,0 0 0,0 0 1,0 0-1,0 0 0,0 0 1,0 0-1,0 0 0,-1 0 0,1 0 1,0 0-1,0 0 0,0 0 1,0 0-1,0 0 0,0 0 1,0 0-1,0 0 0,-1-1 0,1 1 1,0 0-1,0 0 0,0 0 1,0 0-1,0 0 0,0 0 1,0 0-1,0 0 0,0 0 0,0 0 1,0 0-1,0 0 0,-1 0 1,1-1-1,0 1 0,0 0 1,0 0-1,0 0 0,0 0 0,0 0 1,0 0-1,0 0 0,0 0 1,0-1-1,0 1 0,0 0 1,0 0-1,0 0 0,0 0 1,0 0-1,0 0 0,0 0 0,0 0 1,0-1-1,0 1 0,1 0 1,-11 5 85,0 1 1,0 0-1,1 0 1,0 1-1,0 0 1,1 0-1,-10 12 1,0-2 131,-63 57 668,-156 109 1,-88 43 1039,245-171-1381,65-49-527,15-6-18,0 0 1,0 0 0,0 0-1,0 1 1,0-1-1,0 0 1,0 0-1,0 0 1,0 0 0,-1 0-1,1 0 1,0 0-1,0 0 1,0 0 0,0 0-1,0 0 1,0 0-1,0-1 1,0 1-1,0 0 1,0 0 0,-1 0-1,1 0 1,0 0-1,0 0 1,0 0 0,0 0-1,0 0 1,0 0-1,0 0 1,0 0 0,0 0-1,0 0 1,0 0-1,0 0 1,0 0-1,0-1 1,0 1 0,0 0-1,0 0 1,0 0-1,-1 0 1,1 0 0,0 0-1,0 0 1,0 0-1,0 0 1,0 0 0,0-1-1,0 1 1,0 0-1,1 0 1,-1 0-1,0 0 1,0 0 0,0 0-1,0 0 1,0 0-1,0 0 1,0 0 0,0 0-1,0-1 1,0 1-1,2-3-29,0 0 0,1 0-1,-1 0 1,1 0-1,3-3 1,104-89-910,-18 17 589,137-133-115,20-18-49,-230 213 470,60-60-155,-67 59 240,-12 17-39,0 0 0,0-1 0,0 1 0,0 0 1,0 0-1,0 0 0,0 0 0,0-1 0,0 1 1,0 0-1,0 0 0,0 0 0,0-1 0,0 1 0,0 0 1,0 0-1,0 0 0,0-1 0,0 1 0,0 0 1,0 0-1,0 0 0,0 0 0,0-1 0,0 1 0,0 0 1,-1 0-1,1 0 0,0 0 0,0-1 0,0 1 1,0 0-1,0 0 0,0 0 0,-1 0 0,1 0 1,0 0-1,0-1 0,0 1 0,0 0 0,-1 0 0,1 0 1,-3 0-2,1 1 0,-1-1 1,1 0-1,-1 1 1,1 0-1,-1-1 0,1 1 1,0 0-1,-1 0 1,1 1-1,-2 1 1,-36 21 104,2 2 0,-44 40 1,34-27-23,-109 90 328,-61 48 321,-8-16 1053,208-148-1601,14-10-133,0 0 0,0-1 1,0 1-1,0-1 0,-9 4 0,11-8-4,4-3-41,3-4-45,0 0 0,1 0-1,11-12 1,-7 10 4,149-163-437,15 11-93,50-51-664,-196 184 887,0-1 1,-3 0 0,26-41 0,-50 70 313,1-1 1,-1 1 0,0-1-1,0 1 1,0-1 0,0 0-1,1-3 1,-2 6 25,0 0 0,0 0 1,0 0-1,0 0 0,0 0 1,0-1-1,0 1 0,0 0 1,0 0-1,0 0 0,0 0 1,0 0-1,0-1 0,0 1 1,0 0-1,0 0 0,0 0 0,0 0 1,0-1-1,0 1 0,0 0 1,0 0-1,0 0 0,0 0 1,0 0-1,0-1 0,0 1 1,-1 0-1,1 0 0,0 0 1,0 0-1,0 0 0,0 0 0,0-1 1,0 1-1,-1 0 0,1 0 1,0 0-1,0 0 0,0 0 1,0 0-1,0 0 0,-1 0 1,1 0-1,0 0 0,0 0 1,0 0-1,0 0 0,-1 0 0,1 0 1,0 0-1,0 0 0,0 0 1,0 0-1,0 0 0,-1 0 1,1 0-1,0 0 0,0 0 1,-10 5-1,0 0 0,-10 7 1,-1 0 70,-72 43 591,3 4-1,2 3 1,-97 92 0,-84 84 1244,260-230-1870,7-6-40,0 0 0,0 0 0,-1 0 0,1 0 1,0 0-1,-1-1 0,1 1 0,-1-1 0,0 0 0,0 1 0,-2-1 0,2-3-37,6-3-5,58-77-295,-32 45 217,12-11-43,1 1-1,3 2 1,57-45 0,290-264-1650,-366 330 1619,142-144-1152,-164 164 1264,-7 5 69,-10 10 52,-51 49 209,-16 16-52,-120 75 472,18-14 633,120-85-799,17-13 555,-95 63-1,138-101-997,-1 1 1,0 0-1,-1-1 0,1 1 1,0-1-1,-6 1 0,9-2-48,-1 0-1,1 0 1,0 0-1,0 0 1,-1 0-1,1 0 1,0 0-1,-1 0 1,1 0-1,0 0 1,-1 0-1,1 0 1,0 0-1,0 0 1,-1 0-1,1 0 0,0 0 1,-1-1-1,1 1 1,0 0-1,0 0 1,-1 0-1,1-1 1,0 1-1,0 0 1,0 0-1,-1 0 1,1-1-1,0 1 1,0 0-1,0-1 1,0 1-1,-1 0 1,1 0-1,0-1 1,0 1-1,0 0 0,0-1 1,0 1-1,0 0 1,0-1-1,0 1 1,0 0-1,0 0 1,0-1-1,0 1 1,0 0-1,0-1 1,0 1-1,1 0 1,-1-1-1,0 1 1,0 0-1,0 0 1,0-1-1,0 1 1,1 0-1,-1-1 0,12-19 42,10-7-64,0 1 1,2 1 0,41-33-1,-18 16 18,401-410-488,-377 376 262,-57 61 154,109-119-646,-91 91 484,-31 42 225,-1 0 0,1 0 0,-1 0 0,1 0 0,-1 0 0,1 0 0,-1 0 0,1 0 0,-1 0 0,0 0 1,0 0-1,0 0 0,0 0 0,1 0 0,-1 0 0,-1 0 0,1-1 0,0-1 0,-1 3 2,1-1 1,0 1-1,-1-1 0,1 1 0,-1 0 1,1-1-1,-1 1 0,1 0 0,-1-1 1,0 1-1,1 0 0,-1 0 0,1-1 1,-1 1-1,0 0 0,1 0 0,-1 0 1,1 0-1,-1 0 0,0 0 1,1 0-1,-1 0 0,0 0 0,1 0 1,-1 0-1,1 0 0,-1 1 0,0-1 1,1 0-1,-2 1 0,-9 3-17,-1 1 0,1 1 0,0 0 1,-15 12-1,3-3 26,-176 129 354,7 18 289,111-92-228,67-58-361,-85 77 1030,90-80-861,18-12-45,27-22-116,-1-2 0,48-45 0,56-71-942,-124 126 764,117-133-2506,-119 134 1949,-7 9 210,0 0 0,0-1 0,-1 1-1,0-1 1,5-10 0,-10 18 432,0 0 0,0 0 0,0-1 0,0 1 0,0 0 0,0 0 0,0-1 0,0 1 1,1 0-1,-1-1 0,0 1 0,0 0 0,0-1 0,0 1 0,0 0 0,-1 0 0,1-1 1,0 1-1,0 0 0,0-1 0,0 1 0,0 0 0,0 0 0,0-1 0,-1 1 0,1 0 1,0 0-1,0-1 0,0 1 0,0 0 0,-1 0 0,1 0 0,0-1 0,0 1 1,-1 0-1,1 0 0,0 0 0,0 0 0,-1 0 0,1-1 0,0 1 0,-1 0 0,1 0 1,0 0-1,0 0 0,-1 0 0,1 0 0,-16 1-888,3 3 262,-1 0 0,1 1 0,1 1 1,-1 0-1,-16 11 0,15-9 125,-34 19-3443</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2:18.646"/>
    </inkml:context>
    <inkml:brush xml:id="br0">
      <inkml:brushProperty name="width" value="0.1" units="cm"/>
      <inkml:brushProperty name="height" value="0.1" units="cm"/>
      <inkml:brushProperty name="color" value="#66CC00"/>
    </inkml:brush>
  </inkml:definitions>
  <inkml:trace contextRef="#ctx0" brushRef="#br0">475 2558 4576,'-17'7'1450,"17"-7"-1431,0 0 0,0 0 0,0 0 0,0 0-1,0 0 1,0 0 0,0 0 0,0 0 0,0 0-1,0 0 1,0 0 0,0 0 0,0 0-1,0 0 1,-1 0 0,1 0 0,0 0 0,0 0-1,0 0 1,0 0 0,0 0 0,0 0-1,0 0 1,0 0 0,0 0 0,0 0 0,0 0-1,0 0 1,0 0 0,0 0 0,-1 0-1,1 0 1,0 0 0,0 0 0,0-1 0,0 1-1,0 0 1,0 0 0,0 0 0,0 0-1,0 0 1,0 0 0,0 0 0,0 0 0,0 0-1,0 0 1,0 0 0,0 0 0,0 0 0,0-1-1,0 1 1,0 0 0,0 0 0,0 0-1,1-7 528,3-5-114,14-23 920,2-1 0,28-36 1,54-59 686,21-31 84,-117 150-1888,-6 6 38,-2 6-254,1 0 1,0 0 0,-1 0 0,1 0 0,0 0 0,0 0 0,-1 1 0,1-1 0,0 0 0,0 1 0,0-1-1,-1 1 1,1-1 0,0 1 0,-1 1 0,-44 25 249,0 2 0,-59 51-1,1-1 483,53-40 12,37-30-507,14-9-254,0 0 0,0 0 0,0 0 0,0 0 0,-1 0 1,1 0-1,0 0 0,0 0 0,0 0 0,0 0 0,0 0 0,0 0 0,0 0 0,0 0 0,-1 0 0,1 0 0,0 0 0,0 0 0,0 0 1,0 0-1,0 0 0,0 0 0,0 0 0,-1 0 0,1 0 0,0 0 0,0 0 0,0 0 0,0 0 0,0 0 0,0 0 0,0 0 1,-1 0-1,1 0 0,0 0 0,0 0 0,0 0 0,0 0 0,0 0 0,0-1 0,0 1 0,0 0 0,0 0 0,0 0 0,0 0 0,0 0 1,0 0-1,-1 0 0,1 0 0,0-1 0,0 1 0,0 0 0,0 0 0,0 0 0,0 0 0,0 0 0,0 0 0,0 0 0,0 0 1,0-1-1,0 1 0,0 0 0,1 0 0,-1 0 0,0 0 0,0 0 0,0 0 0,0 0 0,0-1 0,4-9-3,18-27-147,1 1 0,38-44-1,-54 71 125,45-56-146,38-49-512,-72 89 283,-1-2 1,21-43-1,-36 65 316,0-1 1,0 1-1,0 0 1,0-1-1,-1 1 1,0-1-1,0 0 1,-1 1-1,1-7 1,-1 10 52,-1 0 1,1 1 0,0-1-1,-1 0 1,1 1 0,-1-1 0,1 1-1,-1-1 1,0 1 0,0-1-1,1 1 1,-1 0 0,0-1-1,0 1 1,-1 0 0,1 0 0,0 0-1,0 0 1,0 0 0,-1 0-1,1 0 1,-1 0 0,1 0-1,-1 0 1,1 1 0,-1-1 0,1 1-1,-1-1 1,1 1 0,-1 0-1,0-1 1,1 1 0,-1 0-1,-3 0 1,-5 1 14,-1-1 0,1 1 1,-1 1-1,1 0 0,-1 1 0,1 0 0,0 0 0,0 1 0,0 0 0,1 1 1,-15 9-1,-9 8 427,-51 46 0,13-6 1203,64-58-1047,6-8-160,10-12-98,18-20-76,51-54 1,1 0-460,-67 74-27,0-1 0,0-1 1,14-32-1,-24 46 180,0 0 0,-1 0 0,1-1 0,-1 1 0,0-1 1,0 1-1,-1-1 0,1 1 0,-1-8 0,0 11 53,0-1 0,-1 1 0,1-1 1,0 1-1,-1-1 0,0 1 0,1-1 1,-1 1-1,0-1 0,1 1 0,-1 0 0,0-1 1,0 1-1,0 0 0,0 0 0,0 0 1,-1 0-1,1 0 0,0 0 0,0 0 1,-1 0-1,1 0 0,-1 1 0,1-1 0,0 1 1,-1-1-1,1 1 0,-1-1 0,1 1 1,-3 0-1,0-1 11,0 1 0,0 0 1,0 0-1,0 0 0,0 0 0,0 1 0,0 0 1,0 0-1,0 0 0,0 0 0,0 0 1,-3 3-1,-8 3 92,-22 17 1,18-12 55,-19 15 229,27-18-44,0-1 0,-1 0 0,-14 6 0,26-13-301,-1-1 0,1 0 0,0 0 0,-1 0 0,1 1 1,0-1-1,-1 0 0,1 0 0,0 0 0,-1 0 0,1 0 0,0 0 0,-1 0 0,1 0 0,0 0 0,-1 0 0,1 0 0,-1 0 0,1 0 0,0 0 1,-1 0-1,1 0 0,0 0 0,-1 0 0,3-8 186,14-11-89,110-128 274,-18 15-875,-106 129 427,1-1 0,0 1 1,-1-1-1,0 0 0,0 0 0,0 0 0,-1 0 0,1-1 0,-1 1 1,2-7-1,-3 11 34,0 0 1,0-1-1,0 1 1,0 0-1,0 0 1,0-1-1,0 1 1,0 0-1,-1 0 1,1 0-1,0-1 1,0 1-1,0 0 1,0 0-1,0 0 1,0-1-1,0 1 1,-1 0-1,1 0 1,0 0-1,0 0 1,0-1-1,0 1 1,0 0-1,-1 0 1,1 0-1,0 0 1,0 0-1,0 0 1,-1-1-1,1 1 1,0 0-1,0 0 1,-1 0-1,1 0 1,0 0 0,-12 3-316,-15 11 88,23-12 182,-31 21 279,1 3 0,0 1-1,-41 43 1,52-48 8,13-13-42,1-1 1,-15 7-1,15-9-16,1 0 1,-1 1-1,-11 10 1,9-7 21,14-16-167,19-23-169,240-267-640,-244 276 718,22-29-118,-35 43 138,-1 0 0,0-1 0,-1 1-1,0-1 1,0 0 0,3-8-1,-6 14 28,0 1 0,1-1 0,-1-1 0,0 1 0,0 0 0,0 0 0,1 0-1,-1 0 1,0 0 0,0 0 0,0 0 0,-1 0 0,1 0 0,0 0 0,0 0-1,-1 0 1,1 0 0,0 0 0,-1 0 0,1 0 0,-1 0 0,1 0 0,-1 1-1,1-1 1,-2-1 0,0 1-4,1 0-1,-1 0 1,0 0 0,1 0-1,-1 1 1,0-1-1,1 1 1,-1-1 0,0 1-1,0 0 1,1 0-1,-1 0 1,-3 0 0,-4 1-1,1 0 1,-1 0 0,1 1-1,0 0 1,-11 4 0,1 3 210,-1 0-1,1 1 1,0 1 0,-22 19 0,-60 59 451,6-6 443,86-76-941,4-5-72,1 1 0,0-1 0,0 1 0,0 0 0,0 0 0,-2 3 0,23-14 236,-8 0-291,-1-1 1,0 1-1,-1-1 0,14-19 1,2-1-62,91-86-305,8-10-270,-118 119 592,32-42-379,-34 43 332,0 0 0,0 0-1,-1 0 1,1 0 0,-1-1 0,0 1-1,-1 0 1,2-9 0,-3 14 60,0-1 1,1 0-1,-1 0 1,0 0-1,0 0 0,0 1 1,0-1-1,0 0 1,-1 0-1,1 0 1,0 0-1,0 1 0,0-1 1,-1 0-1,1 0 1,0 1-1,-1-1 1,1 0-1,-1 0 0,1 1 1,-1-1-1,1 0 1,-1 1-1,0-1 1,1 1-1,-1-1 0,1 1 1,-1-1-1,0 1 1,0-1-1,1 1 1,-1 0-1,0-1 0,0 1 1,0 0-1,1 0 1,-1 0-1,-1-1 1,-3 1-58,1 0 0,0 0 0,-1 0 0,1 1 0,0 0 0,-8 2 0,-19 8 214,0 2 1,1 1-1,-46 29 1,30-16 217,23-15 191,0 2-1,-22 18 0,237-213-589,-149 139-77,11-14-761,89-117 0,-138 168 816,12-22-187,-17 26 240,1 0 0,-1-1 0,1 1 0,-1 0 0,1 0 0,-1-1 0,0 1 0,0 0 0,1-1 0,-1 1 0,0 0 0,0-1 0,0 1 0,-1 0 0,1-1 0,0 1 0,0 0 0,-1-2-1,0 2 2,1 0-1,0 1 1,-1-1-1,1 1 1,-1-1-1,1 1 1,-1-1-1,1 1 1,-1-1-1,1 1 1,-1-1-1,0 1 1,1 0-1,-1-1 1,1 1-1,-1 0 0,0 0 1,1-1-1,-1 1 1,0 0-1,0 0 1,1 0-1,-1 0 1,0 0-1,1 0 1,-1 0-1,0 0 1,0 0-1,1 0 1,-1 0-1,0 1 0,0-1 1,-4 2-21,1-1 0,0 1-1,-1 0 1,-4 3 0,-16 11 45,-44 38 0,-22 29 242,47-41-163,-39 32 1048,-160 112 0,222-170-872,14-11-95,6-4-52,3-2 32,38-25-81,-24 16-139,30-24-1,-7-4-162,66-81-1,-83 92 150,-1 2 0,39-48-734,73-115 0,-129 182 732,13-25-295,-16 29 337,0-1 0,0 1 0,0 0 0,0-1-1,-1 1 1,1-1 0,-1 1 0,0-1 0,1 1 0,-1-4 0,-1 6 36,1-1 0,0 0 0,0 1 0,0-1 0,-1 0 0,1 1 0,0-1 0,-1 0 0,1 1 0,0-1 0,-1 1 0,1-1 0,-1 1 0,1-1 0,-1 1 0,1-1 0,-1 1 0,0 0 0,1-1 0,-1 1 0,1 0 0,-1-1 0,0 1 0,1 0 0,-1 0 0,0-1 0,1 1 0,-1 0-1,-1 0 2,-1 0-7,1 0 0,-1 0 0,0 0 0,1 0 0,-1 0 0,0 1 0,-3 0 1,-5 3 31,1 0 1,0 1 0,0 0-1,0 0 1,-12 10 0,-45 38 311,47-37-263,-317 255 2627,325-261-2589,-1 0 32,1 1 0,-12 13 0,19-16-59,7-5-38,0-3-36,-1 0 0,1 0 0,-1 0 0,0-1 0,1 1 0,-1 0 0,1-1 0,-1 1 0,0-1 0,2 0 0,13-8-27,1-1 1,16-14-1,-16 12-17,28-21-75,44-45 0,36-46-225,-46 44 18,-57 58 94,2 0-88,-1-2-1,-1-1 1,27-38 0,-47 61 285,11-23-160,-13 25 181,0-1 0,1 0-1,-1 0 1,0 0 0,0 0-1,0 0 1,1 0 0,-1 0-1,0 0 1,0 0 0,0 0-1,-1 0 1,1 0 0,0 0-1,0 0 1,0 1 0,-1-1-1,1 0 1,0 0 0,-1 0-1,1 0 1,-1 0 0,1 1-1,-2-2 1,1 1 2,0 0 1,0 0-1,0 0 0,-1 0 0,1 1 0,0-1 0,-1 0 1,1 1-1,0-1 0,-1 1 0,1 0 0,0-1 1,-1 1-1,1 0 0,-4 0 0,-23 4-63,3 5 140,0 1 1,2 1 0,-1 1-1,-31 22 1,44-27-50,-230 170 2032,233-171-1952,-13 14 62,16-14-123,11-11-8,41-31-41,4-3-117,-35 24 125,158-150-299,-150 139-27,-1-1 0,-1 0-1,-2-2 1,29-53-1,-43 71 177,-2 1-1,0-1 0,0-1 0,3-15 0,-6 23 139,-1 1 1,0 0-1,1-1 0,-1 1 0,-1 0 0,1-1 0,0 1 1,-2-6-1,1 7 20,1 1 1,-1-1 0,0 1-1,1 0 1,-1-1 0,0 1-1,0 0 1,0 0 0,0-1-1,0 1 1,0 0 0,0 0-1,-1 0 1,1 0 0,0 0-1,0 1 1,-1-1 0,1 0-1,-3 0 1,2 0 8,0 1 0,-1-1-1,1 1 1,-1-1 0,1 1-1,0 0 1,-1 0 0,1 0-1,0 1 1,-1-1 0,-4 2 0,-25 11 200,11-2 119,1 2 0,0 0 0,-28 26 0,22-18-23,-1 0-98,14-12-78,0 1 0,1 1-1,-21 22 1,33-33-149,-1 1-1,1-1 1,-1 1 0,1 0-1,0-1 1,-1 1 0,1-1-1,0 1 1,-1 0 0,1-1-1,0 1 1,0 0 0,-1 0 0,1-1-1,0 1 1,0 0 0,0-1-1,0 1 1,0 0 0,0 1-1,1-2-20,-1 1-1,1-1 1,-1 1 0,1-1-1,-1 1 1,1-1-1,-1 0 1,1 1 0,-1-1-1,1 0 1,0 0-1,-1 1 1,1-1 0,-1 0-1,1 0 1,0 0-1,-1 0 1,1 0 0,0 0-1,-1 0 1,1 0-1,0 0 1,-1 0 0,2 0-1,3-1-356,0 0 0,0 0 0,0 0 0,0 0 0,0-1 0,0 0 0,8-4 0,33-24-1826,-43 27 2014,72-52-6221</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2:29.878"/>
    </inkml:context>
    <inkml:brush xml:id="br0">
      <inkml:brushProperty name="width" value="0.1" units="cm"/>
      <inkml:brushProperty name="height" value="0.1" units="cm"/>
      <inkml:brushProperty name="color" value="#66CC00"/>
    </inkml:brush>
  </inkml:definitions>
  <inkml:trace contextRef="#ctx0" brushRef="#br0">206 9426 6240,'-18'-16'7046,"18"15"-6892,-1 0 1,0 0 0,0 0-1,0 0 1,0 0 0,0 1-1,0-1 1,-1 0-1,1 1 1,0-1 0,0 1-1,0 0 1,0-1-1,-1 1 1,1 0 0,0-1-1,-1 1 1,1 0 0,0 0-1,-2 0 1,3 1-138,0-1 1,0 0-1,0 0 1,0 0-1,0 0 1,-1 0-1,1 0 1,0 0-1,0 1 0,0-1 1,0 0-1,0 0 1,0 0-1,0 0 1,0 0-1,-1 0 1,1 0-1,0 0 1,0 0-1,0 0 1,0 0-1,0 0 1,-1 0-1,1 0 0,0 0 1,0 0-1,0 0 1,0 0-1,0 0 1,-1 0-1,1 0 1,0 0-1,0 0 1,0 0-1,0 0 1,0 0-1,0 0 0,-1 0 1,1 0-1,0 0 1,0 0-1,0 0 1,0 0-1,0-1 1,0 1-1,0 0 1,-1 0-1,1 0 1,0 0-1,0 0 1,0 0-1,0 0 0,0-1 1,0 1-1,1-9 362,0 4-124,-10-172 1233,-16 11-362,18 122-721,4 25-234,-12-68 306,-5-154 0,20 217-475,-3-65 103,3 9-51,1 33 79,4-4-144,-2 28-150,-2 18 159,0 1 0,-1-1 0,1 0 0,-1 0-1,0 0 1,-1-5 0,-6-49 183,6 40-108,-1-1 0,-8-30 0,5 25-79,2 0 1,0-1-1,2 1 0,3-46 1,-1 14-84,-1-277 334,0 331-245,0 0 1,0 0-1,1 0 1,-1-1-1,1 1 1,0 0-1,0 0 1,0 0-1,0 0 1,3-3-1,5 21-266,-3-3 155,-2 0 1,0 0 0,-1 1 0,0 0 0,0-1 0,0 16 0,-1-8-47,15 119-382,-2 170 0,-28 17 363,-9-119-138,21-198 217,1-10 30,0-18-22,1 6 16,-13-151 70,4 90 108,-14-227 220,10 15-117,12 49 153,1 100 393,-1 136-745,0 1 0,0-1 0,0 0 0,0 1 0,0-1 1,0 1-1,0-1 0,0 1 0,0-1 0,0 1 0,0-1 0,1 1 1,-1-1-1,0 1 0,0-1 0,0 1 0,1-1 0,-1 1 0,0-1 1,1 0-1,0 1-3,-1 0 0,0 0 0,1 0 1,-1 0-1,0 1 0,0-1 0,1 0 1,-1 0-1,0 0 0,1 0 1,-1 0-1,0 0 0,1 1 0,-1-1 1,0 0-1,0 0 0,1 0 0,-1 1 1,0-1-1,0 0 0,0 1 0,1-1 1,-1 1-1,3 2-17,-1 1 0,1 0 0,-1 0 1,2 7-1,0-1 79,7 21-143,-1 0 1,7 38 0,20 206-369,-26-177 363,22 344-161,-24-286 162,-4-85 102,-4 0 1,-8 83-1,7-153-31,0 0 0,0-1 1,0 1-1,0 0 1,0 0-1,-1 0 0,1 0 1,0 0-1,-1 0 1,1-1-1,-1 1 0,1 0 1,0 0-1,-1 0 0,0-1 1,1 1-1,-1 0 1,1-1-1,-1 1 0,-1 0 1,-7-3-41,5 0 16,-3 0-17,7 6 70,2 13 81,-2-7-45,0-16-28,-1-24 3,-13-170 581,-3-42-304,14 41-124,3 135-124,-7-209 371,-4 24-22,-2-20-394,11 200 68,3 0-1,4-1 0,2 1 0,23-96 0,-19 115-46,-3 0 0,3-66 0,-7-108 188,-4 167-65,-1-5-162,0-16-69,13-109 0,-2 104-201,-1-103 0,-2 338-896,1-4 11,-15 895 245,4-998 976,-10 58 0,12-93-47,-1 5 2,2-12-17,0-1 0,0 0 0,0 0 0,0 0 0,-1 1 0,1-1 0,0 0 0,0 0 0,0 0 1,0 1-1,0-1 0,0 0 0,0 0 0,0 0 0,0 0 0,-1 1 0,1-1 0,0 0 0,0 0 0,0 0 0,0 0 0,0 0 0,-1 0 0,1 0 1,0 1-1,0-1 0,0 0 0,-1 0 0,1 0 0,0 0 0,0 0 0,0 0 0,-1 0 0,1 0 0,0 0 0,0 0 0,0 0 0,-1 0 1,1 0-1,0 0 0,0 0 0,-4-8 72,1-9 86,-4-35 0,-5-162 310,11-101-188,19 26-170,-6 128 75,-9-52 458,-15-24-383,-9 8 218,8-1-710,13 224 224,-1-201 354,13-71-508,-10 240 133,2 0 0,12-49 1,-14 74-18,-1 7 61,0 0 0,0 1 0,0-1 0,1 1 0,3-9 0,0 24-395,-3 4 320,-2-1 1,0 25 0,-1-11 10,1 100-135,9 336-569,-6-403 745,7 56-447,-9-110-1,0-11 300,-3-20 79,2 22 43,-14-224-208,-2-34 299,-5 7 90,-4 11-112,0 3 284,21 186-208,2 1 0,2-1 1,10-69-1,-7 105-110,8-22-1,-7 28-2,1 1-31,-4 11 29,-1 0 0,0 0 1,0 0-1,0 0 0,0 0 1,1 0-1,-1 0 0,0 0 1,0 0-1,0 0 0,1 0 1,-1 0-1,0 0 0,0 0 1,0 0-1,0 0 0,1 0 1,-1 0-1,0 0 0,0 0 1,0 0-1,0 0 0,1 0 0,-1 0 1,0 0-1,0 1 0,0-1 1,0 0-1,0 0 0,0 0 1,1 0-1,-1 0 0,0 0 1,0 1-1,0-1 0,1 2-3,1 1 0,-1-1 0,0 0 0,0 1 0,-1-1 0,2 5-1,4 27-47,-2 0-1,0 37 0,-6 72-37,1-90 87,-21 289 111,11-294-416,-1-348-257,0-63 438,14 229 160,-1-59 192,-5 87 210,-2-126 428,6 221-713,-1 0-1,0-1 1,-1 1-1,0 0 1,-6-17-1,4 12-142,4 16-6,-1 0 0,1 0 0,0-1 0,0 1-1,0 0 1,0 0 0,0-1 0,0 1 0,-1 0-1,1 0 1,0-1 0,0 1 0,0 0 0,0 0-1,0-1 1,0 1 0,0 0 0,0 0 0,0-1 0,0 1-1,0 0 1,0 0 0,0-1 0,1 1 0,-1 0-1,0 0 1,0 0 0,0-1 0,0 1 0,0 0-1,0 0 1,1-1 0,-1 2 4,1 0 0,-1 0 0,1 0 1,-1-1-1,0 1 0,1 0 0,-1 0 0,0 0 0,0 0 0,0 0 1,0 0-1,0 0 0,0 1 0,1 2-14,4 51-194,6 93 195,-17 161-66,5-242-186,-1-60 143,1-5 19,0-6-138,-9-66-67,-3-104 90,9 103 124,-16-274 165,-33-169 394,50 495-460,0 0 2,1 0 0,0 0 0,2 0 0,1-20 0,-2 16-75,1 21 57,1 6 22,1 3 20,11 51 27,-2 0 0,3 84 0,-10-97-51,39 425-517,-40-451-76,-6-36 454,-1-33 0,1 1 48,-5-167-37,17-45 138,-9-23 262,-6 110 101,1-56 43,6 102 213,4 138-384,0 9-293,0 1 0,-2 0 0,-1 0 1,1 37-1,-2-36 34,-6 519 152,4-512-459,2-55 44,-5-263 26,-10-59 240,-6 2 166,14 240-256,-26-232 126,29 327-102,2 9 31,2 6 24,9 39-4,-1-1-1,6 75 0,-7 87 9,-7-173 51,2 364-327,-4-463 48,-2-296-218,4-92 374,-2 250 334,-7 38 145,7 166-389,1 0 0,0-1 0,0 1 0,0 0 0,0 0 0,1 0 0,-1 0 0,1 0 0,0-1 0,0 1-1,0 0 1,0 1 0,1-1 0,-1 0 0,1 0 0,0 0 0,-1 1 0,4-4 0,-5 6-7,1 0-1,-1-1 1,1 1 0,-1 0-1,1-1 1,-1 1 0,1 0-1,0 0 1,-1 0-1,1-1 1,-1 1 0,1 0-1,0 0 1,-1 0 0,1 0-1,0 0 1,-1 0 0,1 0-1,-1 0 1,1 0 0,0 1-1,-1-1 1,1 0 0,-1 0-1,1 0 1,-1 1-1,1-1 1,0 1 0,0 0 2,1-1 0,-1 1 0,0 0 1,0 0-1,0 0 0,0 1 0,0-1 1,0 0-1,0 0 0,0 0 0,-1 1 0,2 1 1,2 10 49,-1 1 0,0 0 1,0-1-1,-2 1 1,0 0-1,0 14 0,-1-7 40,4 86 59,-14 140 0,9-242-514,0-9 165,0-23 81,0-6 21,-3-227-68,2-52 165,2 264 1,-5-310 335,1 266 54,-3 181-1024,12 4-2699,2-51 1547</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2:31.347"/>
    </inkml:context>
    <inkml:brush xml:id="br0">
      <inkml:brushProperty name="width" value="0.1" units="cm"/>
      <inkml:brushProperty name="height" value="0.1" units="cm"/>
      <inkml:brushProperty name="color" value="#66CC00"/>
    </inkml:brush>
  </inkml:definitions>
  <inkml:trace contextRef="#ctx0" brushRef="#br0">100 1 7392,'-2'4'417,"0"0"1,0 0-1,1 0 1,-1 0 0,1 0-1,0 0 1,0 0-1,0 8 1,2 37-474,0-19 1202,2 20-144,2-1-1,18 77 1,3 24-226,6 308 164,-26 2-606,2-250-30,-9-183-379,1-26 58,0 0 0,0 0 0,0 0 0,-1 0 0,1 0 0,0 0 1,0 0-1,-1-1 0,1 1 0,0 0 0,-1 0 0,1 0 0,-1 0 0,1-1 0,-1 1 0,1 0 0,-1 0 0,0-1 0,1 1 0,-1 0 0,-1 0 0,1-1 11,1 0 0,0 0 0,0 0 0,-1 0 0,1 0-1,0 0 1,0 0 0,-1 0 0,1 0 0,0 0 0,0 0-1,-1 0 1,1 0 0,0 0 0,0 0 0,-1 0 0,1 0-1,0 0 1,0-1 0,-1 1 0,1 0 0,0 0 0,0 0-1,0 0 1,-1-1 0,1 1 0,0 0 0,0 0 0,0-1 0,0 1-1,-1 0 1,-3-7-71,0 0-1,1 0 1,-1-1 0,1 1-1,-3-12 1,-9-40-48,-10-81 0,-4-151-115,24 64 202,25-246 1,-19 468-4,2-25 439,-2 29-192,0 3-11,2 17 49,28 506-8,-32-2-13,-4-403-312,2-94-161,0 0 1,-11 38 0,14-64 238,0 1 0,0 0 0,0 0 0,-1 0 0,1 0 0,0-1 0,0 1 0,-1 0 0,1 0 0,-1-1 0,1 1 0,0 0 0,-1 0 0,1-1 0,-1 1 0,0-1 0,1 1 0,-1 0 0,1-1 0,-1 1 0,0-1 1,0 1-1,1-1 0,-1 0 0,0 1 0,-1-1 0,1 0-3,0-1 1,-1 0-1,1 1 1,0-1-1,-1 0 1,1 0-1,0 0 1,0 0 0,0 0-1,0 0 1,0 0-1,0-1 1,0 1-1,0 0 1,0-1-1,0 1 1,1 0-1,-1-1 1,0-1 0,-6-15-102,0 0 1,1 0 0,1-1 0,-3-30 0,-27-290-3091,29 205 1749</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2:56.080"/>
    </inkml:context>
    <inkml:brush xml:id="br0">
      <inkml:brushProperty name="width" value="0.1" units="cm"/>
      <inkml:brushProperty name="height" value="0.1" units="cm"/>
      <inkml:brushProperty name="color" value="#66CC00"/>
    </inkml:brush>
  </inkml:definitions>
  <inkml:trace contextRef="#ctx0" brushRef="#br0">1062 1565 5728,'3'-13'697,"1"0"0,1 1-1,0-1 1,1 1 0,8-13 0,-8 4 2449,-5 14-1616,-2 11 98,-2 3-1373,0 0 0,-1 0 0,1 0 0,-1-1 0,-1 1 0,1-1 0,-1 0 0,-9 8 0,4-3 3,-1-1 0,0-1 1,-23 14-1,22-16-101,-1 0 0,-17 6 0,24-11-172,0 0 0,0 0 0,0-1 0,0 0 1,-1 0-1,1 0 0,-11-1 0,17 0 9,-1 0 0,0 0 0,1 0 1,-1 0-1,0 0 0,1 0 0,-1 0 0,0 0 1,1-1-1,-1 1 0,1 0 0,-1 0 1,0-1-1,1 1 0,-1 0 0,1-1 0,-1 1 1,1 0-1,-1-1 0,1 1 0,-1-1 1,1 1-1,-1-1 0,0 0 0,1 0-5,0 0 0,0 0 0,0 0 0,0 1 0,0-1 0,1 0 0,-1 0 0,0 1 0,0-1 0,0 0 0,1 0 0,-1 1 0,0-1 0,1 0 1,-1 1-1,1-1 0,0-1 0,5-4-77,0-1 1,0 1 0,8-6 0,-8 7 47,45-37-513,1 3 0,97-54 0,-131 81 456,-2 3-58,-16 11 96,-10 8 29,-18 17 179,0-1-1,-2-1 1,0-2 0,-2-1-1,-1-2 1,0-1 0,-57 23-1,-5-6 679,94-36-825,1 0 1,-1 1-1,1-1 0,0 0 0,-1 0 0,1 0 1,-1 0-1,1 0 0,-1 0 0,1 0 1,-1 0-1,1 0 0,0 0 0,-1 0 0,1 0 1,-1 0-1,1 0 0,-1-1 0,1 1 1,-1 0-5,1 0 0,0-1 0,0 1 0,0 0 0,0-1 0,0 1 0,0 0 0,0 0 0,0-1 0,0 1 0,0 0 0,0 0 0,0-1 0,0 1 0,0 0 0,0 0 0,0-1 0,0 1 0,0 0 0,0 0 0,0-1 0,0 1 0,0 0 0,1 0 0,-1-1 0,0 1 0,0 0 0,0 0 0,0-1 0,1 1 0,-1 0 0,0 0 0,7-7-75,0 1 1,0 0-1,0 0 1,1 1 0,0 0-1,13-7 1,7-4-163,4-4 25,213-143-2782,-242 161 2939,14-12-376,-17 14 427,0 0 1,0-1-1,1 1 1,-1 0-1,0 0 0,0-1 1,0 1-1,0 0 0,0-1 1,1 1-1,-1 0 1,0 0-1,0-1 0,0 1 1,0 0-1,0-1 0,0 1 1,0 0-1,0-1 1,0 1-1,0 0 0,0 0 1,0-1-1,0 1 0,0 0 1,0-1-1,-1 1 1,1 0-1,0-1 0,0 1 1,0 0-1,0 0 0,0-1 1,-1 1-1,1 0 1,0 0-1,0 0 0,-1-1 1,1 1-1,0 0 0,0 0 1,-1 0-1,1-1 1,0 1-1,0 0 0,-1 0 1,1 0-1,0 0 1,-1 0-1,1 0 0,0 0 1,0 0-1,-1 0 0,1 0 1,0 0-1,-1 0 1,1 0-1,-8-1 88,0 0 0,0 1-1,1 0 1,-1 1 0,0 0 0,1 0 0,-1 0-1,-8 4 1,-7-1 131,-314 80 2155,276-67-1568,52-14-664,8-2-113,-1 0 0,1-1 0,-1 1 0,1-1-1,-1 0 1,1 1 0,-1-1 0,1 0 0,-1 0 0,1 0 0,-1 0 0,1 0 0,-1 0 0,-1 0 0,3 0-23,0 0 1,0-1-1,0 1 0,-1 0 0,1 0 1,0 0-1,0 0 0,0 0 1,0 0-1,0 0 0,0 0 0,0 0 1,0-1-1,0 1 0,0 0 1,0 0-1,0 0 0,0 0 0,0 0 1,0 0-1,0 0 0,0 0 1,0-1-1,0 1 0,0 0 0,0 0 1,0 0-1,0 0 0,0 0 1,0 0-1,0 0 0,0-1 0,0 1 1,0 0-1,0 0 0,1 0 0,-1 0 1,0 0-1,0 0 0,0 0 1,0 0-1,0 0 0,0 0 0,0 0 1,0 0-1,0 0 0,0-1 1,1 1-1,-1 0 0,0 0 0,0 0 1,0 0-1,0 0 0,0 0 1,0 0-1,1 0 0,15-11-306,1 1 1,0 0-1,0 2 0,31-12 1,-19 9-172,35-16-395,68-29-1653,-106 41 1938,-20 6 290,-6 9 289,0-1 1,0 1-1,-1 0 0,1-1 0,0 1 1,0 0-1,0-1 0,0 1 1,-1 0-1,1 0 0,0-1 0,0 1 1,-1 0-1,1 0 0,0 0 0,0-1 1,-1 1-1,1 0 0,0 0 1,-1 0-1,1 0 0,0 0 0,-1-1 1,1 1-1,0 0 0,-1 0 1,1 0-1,0 0 0,-1 0 0,1 0 1,-1 0-1,-21-1 185,-1 0 1,1 1-1,-1 2 0,-30 5 0,14-2 25,-11 0 340,1 3 0,0 2-1,0 2 1,-84 32 0,237-76-1022,-85 26 249,39-12-581,-53 16 662,0-1-1,0 1 1,0-1 0,0 0 0,0 0-1,0 0 1,7-8 0,-12 11 137,0 0 0,1 0 0,-1-1 0,0 1 0,0 0 0,0 0 0,0-1 0,1 1 0,-1 0 0,0 0 0,0-1 0,0 1 0,0 0 0,0 0 0,0-1 0,0 1 0,0 0 0,0-1 0,0 1 0,0 0 0,0-1 0,0 1 0,0 0 0,0 0 0,0-1 0,0 1 0,0 0 0,0-1 0,0 1 0,0 0 0,0 0 0,-1-1 0,1 1 0,0 0 0,0 0 0,0-1 0,0 1 0,-1 0 0,1 0 0,0-1 0,-1 1 0,-11-6-353,2 4 283,-1 0 1,0 1-1,1 0 0,-1 1 1,-20 1-1,12 0 99,-104 10 965,6-1 353,9-7 228,97-4-1278,10 1-280,1 0 0,0 0 0,0 0-1,0-1 1,0 1 0,0 0 0,0 0 0,0 0 0,0 0 0,0 0 0,0 0 0,0 0 0,0 0 0,0 0 0,0 0 0,0-1 0,0 1 0,0 0 0,0 0 0,0 0 0,0 0-1,0 0 1,0 0 0,0 0 0,0 0 0,0 0 0,0 0 0,0-1 0,0 1 0,0 0 0,0 0 0,0 0 0,0 0 0,0 0 0,0 0 0,0 0 0,0 0 0,0 0 0,0 0-1,0 0 1,0-1 0,1 1 0,-1 0 0,0 0 0,0 0 0,0 0 0,0 0 0,0 0 0,0 0 0,0 0 0,20-10 186,-7 4-193,48-32-813,-59 37 765,0 0 0,0-1-1,-1 1 1,1 0 0,0-1-1,-1 1 1,1-1 0,1-2-1,-3 4 44,0-1 0,1 1 0,-1 0 0,0-1-1,0 1 1,0 0 0,0-1 0,1 1 0,-1 0-1,0-1 1,0 1 0,0 0 0,0-1 0,0 1 0,0-1-1,0 1 1,0 0 0,0-1 0,0 1 0,0-1-1,0 1 1,0 0 0,-1-1 0,1 1 0,0 0 0,0-1-1,0 1 1,0 0 0,-1-1 0,1 1 0,0 0-1,0-1 1,-1 1 0,1 0 0,0 0 0,-1-1 0,1 1-1,0 0 1,-1 0 0,1 0 0,0-1 0,-1 1-1,1 0 1,0 0 0,-1 0 0,1 0 0,0 0 0,-1 0-1,1 0 1,-1 0 0,1 0 0,0 0 0,-1 0-1,0 0 1,-27-4-76,-54 0 0,-8 0 1170,79 4-827,9 0-173,0 0 1,0 0 0,0 1 0,0-2-1,0 1 1,0 0 0,0 0 0,-5-2-1,8 2-76,-1-1 0,0 1 0,0-1 0,0 1 0,1 0 0,-1-1 0,0 1 0,0 0 0,1-1 0,-1 1-1,0-1 1,1 1 0,-1 0 0,0 0 0,1-1 0,-1 1 0,0 0 0,1 0 0,-1-1 0,1 1-1,-1 0 1,1 0 0,-1 0 0,0 0 0,1 0 0,-1-1 0,1 1 0,42-11-154,-26 7-98,1-1 0,20-8 1,-34 11 128,-1 0 0,1 0 1,0 0-1,5-5 1,-9 7 103,1 0-1,-1 0 1,0-1 0,0 1 0,1 0-1,-1 0 1,0 0 0,0-1 0,0 1-1,0 0 1,1-1 0,-1 1 0,0 0-1,0 0 1,0-1 0,0 1-1,0 0 1,0-1 0,0 1 0,0 0-1,0 0 1,0-1 0,0 1 0,0 0-1,0-1 1,0 1 0,0-1 0,0 1 2,-1-1 0,0 0 0,1 1 0,-1-1 0,0 1 0,1 0 1,-1-1-1,0 1 0,1-1 0,-1 1 0,0 0 0,0 0 0,0-1 0,1 1 1,-1 0-1,-1 0 0,-12-2 143,1 2 0,-27 0 0,8 1 176,-102 7 632,126-8-714,13-4-126,15-3-118,23-8-169,-1-1 0,0-3 1,75-45-1,-105 56 65,0-1 0,14-12 0,-23 18 70,0 0 0,0 0-1,0-1 1,-1 1 0,1-1-1,-1 1 1,1-1 0,-1 0 0,-1 0-1,1 0 1,2-7 0,-4 10 36,0 0-1,0 0 1,0 0 0,0 0-1,0 0 1,0 0 0,0 0-1,0 0 1,-1 0 0,1 0-1,0 0 1,-1 0 0,1 0-1,-1 0 1,1 0 0,-1 0 0,1 0-1,-1 0 1,0 1 0,1-1-1,-1 0 1,0 1 0,0-1-1,0 0 1,1 1 0,-1-1-1,0 1 1,0-1 0,0 1-1,0-1 1,0 1 0,-2-1 0,-3 0 44,0-1 0,0 1 0,-12-2 1,-2 3 214,-36 2 1,5 1 824,52-6-630,10-3-267,15-7 3,-10 6-193,-1 0-1,0-1 0,27-19 1,-35 21-85,0 0 0,0 0 1,0 0-1,0-1 0,-1 0 0,0-1 1,-1 1-1,9-17 0,-13 23 73,0-1-1,-1 1 1,1-1-1,-1 1 1,1-1-1,-1 1 1,1-1 0,-1 0-1,0 1 1,0-1-1,0 1 1,0-1-1,0 0 1,0 1-1,-1-1 1,1 1-1,0-1 1,-1 1 0,1-1-1,-1 1 1,0-1-1,1 1 1,-1-1-1,0 1 1,0 0-1,-1-2 1,-2-2-38,-1 1-1,1 0 1,-1 1-1,0-1 1,-9-4 0,4 2 126,6 4-23,-1 0 1,1 0-1,-1 0 0,1 0 1,-7 0-1,7 1 38,-1-1-1,0 1 0,0-1 1,1 0-1,-6-3 1,10 5-63,0 0 0,-1 0 0,1-1-1,0 1 1,0 0 0,-1-1 0,1 1 0,0 0 0,0-1 0,0 1 0,0 0 0,0-1-1,-1 1 1,1 0 0,0-1 0,0 1 0,0 0 0,0-1 0,0 1 0,0 0 0,0-1-1,0 1 1,0-1 0,0 1 0,0 0 0,1-1 0,-1 1 0,0 0 0,0-1 0,0 1-1,0 0 1,0-1 0,1 1 0,-1 0 0,0 0 0,0-1 0,1 1 0,-1 0 0,0 0 0,0-1-1,1 1 1,-1 0 0,0 0 0,1-1 0,18-14 451,-12 10-394,-2 1-96,-2 1 17,0 1 0,0 0 0,0-1 0,0 1 0,-1-1 0,0 0 1,1 0-1,2-5 0,-5 8-14,0-1 0,0 0 1,0 0-1,0 1 0,-1-1 1,1 0-1,0 1 0,0-1 1,0 0-1,-1 0 0,1 1 1,0-1-1,-1 1 0,1-1 1,-1 0-1,1 1 0,0-1 1,-1 1-1,1-1 0,-1 1 0,0-1 1,0 0-1,-13-9-15,-21-2-286,-2-1 477,37 13-153,0 0 0,0 0-1,0 0 1,1 0 0,-1 0 0,0 0-1,0-1 1,0 1 0,0 0-1,0 0 1,0 0 0,0 0 0,0 0-1,0 0 1,0 0 0,0 0 0,0 0-1,0 0 1,0 0 0,0 0-1,0 0 1,0 0 0,0 0 0,0 0-1,0 0 1,0 0 0,0 0 0,0 0-1,0 0 1,0 0 0,0 0 0,0 0-1,0 0 1,0-1 0,0 1-1,0 0 1,0 0 0,0 0 0,0 0-1,0 0 1,0 0 0,0 0 0,0 0-1,0 0 1,0 0 0,0 0-1,0 0 1,0 0 0,0 0 0,0 0-1,0 0 1,0 0 0,0 0 0,0 0-1,0 0 1,0 0 0,0 0 0,-1 0-1,1 0 1,0 0 0,0 0-1,0 0 1,0 0 0,0 0 0,0 0-1,7-2-36,16 1-49,-12 1 62,27-3-339,-38 3 346,1 0 0,-1 0-1,0 0 1,0 1 0,0-1-1,0 0 1,0 0 0,0 0 0,0 1-1,0-1 1,0 0 0,0 0-1,0 0 1,0 1 0,0-1-1,0 0 1,0 0 0,0 1 0,0-1-1,0 0 1,0 0 0,0 0-1,0 1 1,0-1 0,0 0-1,0 0 1,0 0 0,0 1 0,0-1-1,-1 0 1,1 0 0,0 0-1,0 0 1,0 1 0,0-1-1,-1 0 1,-2 3-24,0-1-1,-1 1 1,1-1-1,-1 0 0,1 1 1,-1-2-1,0 1 1,-6 2-1,-36 8 166,13-7 336,0-1 0,-45 0 1,78-4-450,-1 0 1,1 0-1,0 0 1,-1 0-1,1 0 1,0 0-1,-1 0 1,1 0-1,-1 0 0,1 0 1,0 0-1,-1 0 1,1 0-1,0 0 1,-1 0-1,1 0 1,0 0-1,-1 0 1,1-1-1,0 1 1,-1 0-1,1 0 0,0 0 1,0-1-1,-1 1 1,1 0-1,0 0 1,-1-1-1,2 0 1,-1 1 0,0-1 0,1 1 0,-1 0 0,0-1 0,1 1 0,-1 0 0,1-1-1,-1 1 1,1 0 0,-1 0 0,0-1 0,1 1 0,-1 0 0,1 0 0,-1 0 0,1-1 0,-1 1 0,2 0-1,39-10 132,81-18-302,-111 26-64,0 0 0,0 0 0,0-1 0,-1-1 0,17-8 0,-27 12 217,0 0 0,0 0-1,0 0 1,0 0 0,0 0 0,0 0 0,-1 0 0,1 0-1,0 0 1,0 0 0,0 0 0,0 0 0,0 0 0,0 0-1,0 0 1,0 0 0,0 0 0,0 0 0,0 0 0,0-1-1,0 1 1,0 0 0,0 0 0,0 0 0,-1 0 0,1 0-1,0 0 1,0 0 0,0 0 0,0 0 0,0 0 0,0 0-1,0-1 1,0 1 0,0 0 0,0 0 0,0 0 0,0 0-1,0 0 1,0 0 0,0 0 0,0 0 0,1 0 0,-1 0-1,0 0 1,0-1 0,0 1 0,0 0 0,0 0 0,0 0-1,0 0 1,0 0 0,0 0 0,0 0 0,0 0 0,0 0-1,0 0 1,0 0 0,0 0 0,0 0 0,1 0 0,-1 0-1,0 0 1,0 0 0,0 0 0,0 0 0,0 0 0,0 0-1,-11-3-294,-15 1 148,-9-1 662,33 3-430,-1-1 0,1 1 0,-1-1 0,1 0-1,0 1 1,-1-1 0,1 0 0,0-1 0,0 1 0,0 0 0,-4-3 0,6 3-54,-1 0 1,1 0-1,-1 1 0,1-1 1,-1 0-1,1 0 1,0 0-1,-1 0 1,1 1-1,0-1 0,0 0 1,0 0-1,-1 0 1,1 0-1,0 0 0,0 0 1,0 0-1,0 0 1,1 1-1,-1-1 0,0 0 1,0 0-1,1 0 1,-1 0-1,0 0 0,1-1 1,16-25 55,-8 13-112,-2 3-11,0 1 0,15-16-1,2-4-140,2 1-52,0-1-196,-25 29 413,-1 1-1,0 0 1,0-1 0,1 1 0,-1 0 0,0 0-1,0-1 1,0 1 0,0 0 0,1-1-1,-1 1 1,0-1 0,0 1 0,0 0 0,0-1-1,0 1 1,0 0 0,0-1 0,0 1 0,0 0-1,0-1 1,0 1 0,0-1 0,0 1-1,0 0 1,-1-1 0,1 1 0,0-1 0,0 1 6,-1 0 0,0-1 0,1 1 0,-1 0 0,1-1 0,-1 1 0,1 0 0,-1-1 0,0 1-1,1 0 1,-1 0 0,1 0 0,-1 0 0,0 0 0,0 0 0,-32 2 194,23 0-48,-33 1 270,-46 3 461,87-6-832,1 0 1,0 0 0,-1 0-1,1 0 1,0 0 0,0 0-1,-1 0 1,1-1-1,0 1 1,-1 0 0,1-1-1,0 1 1,0-1 0,0 0-1,-1 1 1,1-1-1,0 0 1,-1-1 0,2 2-11,-1-1-1,1 0 1,0 0 0,0 0 0,0 1 0,0-1 0,0 0-1,0 0 1,0 0 0,0 0 0,0 1 0,0-1 0,0 0 0,0 0-1,1 0 1,-1 1 0,0-1 0,0 0 0,1 0 0,-1 1-1,1-1 1,-1 0 0,1 1 0,-1-1 0,1 0 0,-1 1-1,1-1 1,1 0 0,14-17-294,2 1-1,0 1 1,1 1 0,0 1-1,1 0 1,40-20 0,-28 19-1281,1 2 0,0 1 0,70-16 1,-22 14-3729</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6:50.580"/>
    </inkml:context>
    <inkml:brush xml:id="br0">
      <inkml:brushProperty name="width" value="0.1" units="cm"/>
      <inkml:brushProperty name="height" value="0.1" units="cm"/>
      <inkml:brushProperty name="color" value="#66CC00"/>
    </inkml:brush>
  </inkml:definitions>
  <inkml:trace contextRef="#ctx0" brushRef="#br0">300 3042 1472,'0'2'35,"1"-1"19,-1 1 0,0-1 0,0 1 1,0-1-1,-1 1 0,1 0 1,0-1-1,0 1 0,-1 15 7209,3-13-6781,0 1 0,1-1-1,0 0 1,0 0 0,5 5 475,6-2-104,-12-5-797,0 1-1,0-1 1,0 1 0,0 0-1,0 0 1,-1 0 0,1 0-1,1 5 1,-2-5 16,1 0 0,-1 0 0,0 0 0,1 0 0,0 0 0,0 0 0,0-1 0,0 1 0,3 2 0,3 3 79,0 0 0,10 11 0,-15-15-81,-2-3-41,0 1-9,1 0 0,0 0 1,0 0-1,-1 0 1,1 0-1,0 0 1,1-1-1,-1 1 0,0-1 1,0 0-1,1 1 1,-1-1-1,4 1 1,4 0 226,-8-3 236,-10-8 418,-1 0-938,1 1-3,0 0 1,-1 1-1,0 0 0,0 1 1,-1 0-1,0 0 0,0 1 1,-14-5-1,21 10-31,-11-5-24,14 5 96,0 0-1,0-1 1,-1 1-1,1 0 1,0 0-1,-1 0 1,1 0-1,0 0 1,0-1-1,-1 1 1,1 0-1,0 0 0,-1 0 1,1 0-1,0 0 1,-1 0-1,1 0 1,-1 0-1,1 0 1,0 0-1,-1 0 1,1 0-1,0 0 0,-1 1 1,1-1-1,0 0 1,0 0-1,-1 0 1,1 0-1,-1 1 1,0-1 32,-2-6 79,-6-3 238,8 8-318,0 0 1,-1 0-1,1 0 1,0 0 0,0 0-1,0-1 1,0 1-1,0 0 1,0-1-1,0 1 1,1-1 0,-1 1-1,0-3 1,-38-155 1401,38 153-1346,-1 1 0,0 0-1,0 0 1,-1 0 0,0 0-1,0 0 1,0 1 0,0-1-1,0 1 1,-1 0 0,0 0-1,0 0 1,0 0 0,-1 1-1,-5-4 1,8 3-14,2 4-71,0 0 0,0 0 0,0 0 0,0 0 0,0 0 0,0 0 0,0 0 0,0 0 1,0 0-1,0 0 0,0 0 0,0 0 0,0 0 0,0 1 0,0-1 0,0 0 0,0 0 0,0 0 0,0 0 0,-1 0 1,1 0-1,0 0 0,0 0 0,0 0 0,0 0 0,0 0 0,0 0 0,0 0 0,0 0 0,0 0 0,0 0 1,0 0-1,-1 0 0,1 0 0,0 0 0,0 0 0,0 0 0,0 0 0,0 0 0,0 0 0,0 0 0,0 0 1,0 0-1,0 0 0,0 0 0,0 0 0,-1 0 0,1 0 0,0-1 0,0 1 0,0 0 0,0 0 0,0 0 1,0 0-1,0 0 0,0 0 0,0 0 0,0 0 0,-4-2 229,0 1-205,0 0 0,0 0 0,1-1 1,-1 1-1,-6-5 0,9 5-21,0 1 0,1-1 0,-1 0 0,1 0 1,-1 0-1,1 1 0,-1-1 0,1 0 0,0 0 1,-1 0-1,1 0 0,0 0 0,0 0 0,-1 0 1,1 0-1,0 0 0,0-2 0,1-24 311,0 8-137,-1-208 310,6 160-255,-6-332-54,2 349-100,0 34-86,-2 1 1,1 0 0,-2 0-1,-4-30 1,4 37 17,0 1 1,1-1-1,1-12 0,1-9 62,2-5 47,-3 29-116,1 0 0,-2 0-1,1-1 1,-1 1 0,1 0 0,-1 0 0,-1 0 0,1 0 0,-1-1 0,-2-8 0,-1 3 193,2 8-211,1 0 1,-1 0-1,1-1 0,0 1 0,0 0 0,0-1 0,1 1 1,-1-1-1,1 1 0,0-7 0,1 6 21,-1 1 0,1-1 0,-1 0 1,0 1-1,0-1 0,0 1 0,0-1 0,-1 1 1,1-1-1,-3-5 0,2 1-46,-19-94 122,17 84-78,1 0-1,0 0 0,1 0 1,1-1-1,4-27 0,-1-23 175,3 15-229,-6 20-111,0 25-56,0 24 77,-3 16-76,2-22 147,0 1-1,1 18 1,10 328 117,-10-271-127,7 2 48,0-2-166,-4-54-77,-2-26 251,-1 1 0,1 0-1,-1 0 1,0 0 0,-1 6-1,-1 6 6,1 34-1,0 1 82,1 22-369,-2-60 130,2-15 171,0 0 0,0 0 0,0 0 0,0 0 0,0 0 0,0 0 0,-1 0 0,1 0 0,0 0 0,0 0 0,0 0 0,0 0 0,0 0 0,0 0 0,0 0 0,-1 0 0,1 0 0,0-1 0,0 1 0,0 0 0,0 0 0,0 0 0,0 0 0,0 0 0,0 0 0,-1 0 0,1 0 0,0 0 0,0 0 0,0 0 0,0-1 0,0 1 0,0 0 0,0 0 0,0 0 0,0 0 0,0 0 0,0 0 0,0 0 0,0-1 0,0 1 0,0 0 0,0 0 0,0 0 0,0 0 0,0 0 0,0 0 0,0-1 0,-8-26-44,4 1 125,-1-27-1,-3-22-109,7 74 27,-12-79 2,11 63 125,1 1 0,0 0 0,2-19 0,16-39 262,-17 66-392,0 1-1,0-1 1,-3-12-1,2 13 1,0 0 0,1 0 0,0 0 0,1-15-1,0 8 67,0 0-1,-1-28 0,-1 6-207,4-172 491,2 125-464,1 6 246,-6 59-117,1 12-6,-1 1-1,0 0 1,0-1 0,-2-10 0,2-8-22,0 19 2,1 1 0,-1-1 0,0 0 0,-1-6 0,0 3 19,0 0 0,0-1 0,1 1 0,0 0 0,3-14 0,-2 11 13,-1-1 1,0 1-1,0 0 0,-4-23 0,-1-19 151,8 3-200,-3 97 40,-12 89-1,5-60 128,3-23-190,2-29-32,3 41 0,1-19 201,-3 15-23,5 105-225,1-91 203,-3-52-323,-1 0 1,-2 31 0,-1-10 41,8-13-23,-6-30 253,0 1 1,1 0-1,-1-1 0,1 1 1,-1-1-1,1 1 1,0-1-1,-1 0 0,3 3 1,-2-3-4,-1 1 43,1 2 70,0 0-125,0 0 1,0 0-1,0 0 1,-1 0-1,1 0 1,-1 6-1,0-9 9,-1 0 0,1-1 1,0 1-1,0 0 0,-1 0 0,1-1 1,0 1-1,-1 0 0,1-1 0,-1 1 1,1 0-1,-1-1 0,1 1 0,-1-1 1,1 1-1,-1 0 0,1-1 0,-1 0 1,0 1-1,1-1 0,-1 1 0,0-1 1,1 0-1,-1 1 0,0-1 0,0 0 1,1 0-1,-1 0 0,0 0 0,0 1 1,0-1-1,1 0 0,-2-1 0,-5 3 56,7-2-62,0 0-1,-1 1 0,1-1 0,0 0 0,-1 0 0,1 0 1,0 0-1,-1 0 0,1 1 0,0-1 0,-1 0 1,1 0-1,0 0 0,-1 0 0,1 0 0,0 0 1,-1 0-1,1 0 0,0 0 0,-1 0 0,1-1 1,0 1-1,-1 0 0,1 0 0,0 0 0,0 0 1,-1 0-1,1 0 0,0-1 0,-1 1 0,1 0 0,0 0 1,0-1-1,-1 1 0,1 0 0,0 0 0,0-1 1,-1 1-1,-6-18 190,0-1-94,-13-13-64,19 30-38,0 0-1,0-1 1,0 1 0,1 0 0,-1 0 0,1 0 0,-1-1 0,1 1-1,0 0 1,0 0 0,0-1 0,0 1 0,0 0 0,1 0-1,0-4 1,0-12 174,-1 14-171,1-1-1,-1 1 1,0-1 0,1 1-1,0 0 1,0-1 0,3-5-1,-4 7 8,1 1 0,-1 0 0,0 0 0,0-1 1,0 1-1,0 0 0,-1-1 0,1 1 0,0 0 0,-1 0 0,0 0 0,1-1 0,-3-3 0,-3-16 142,9-34-125,-2 50-25,-1 1-1,1-1 1,-1 1 0,1 0-1,4-11 1,-2 4 39,-1 0 0,0-1 0,-1 1 1,-1-1-1,0-15 0,-1 10-56,2 1 1,2-20-1,1 14 64,1-41-1,-4 34 12,6-47-1,-6 69-28,-1 1 0,0-1-1,-1 1 1,0-1 0,-3-13 0,3 15-38,-1-1 1,1 1-1,1 0 0,-1-1 1,1 1-1,0-1 1,2-11-1,3-39-296,-2 29 414,0 0 0,-2 0 0,-3-29 0,1 6-24,1 21 20,5-32 1,-4 28-198,-1 25 100,0 0 0,0-1 0,4-16 0,-2 19-109,3-8 104,-2-1-1,0 1 1,0-1-1,-1-16 1,-2 20 20,0 1 0,0 0 1,1-1-1,1 1 0,0 0 1,1 0-1,5-15 0,-5 17-33,0-1-1,-1 1 0,0-1 0,-1 0 0,1-11 1,3-22-26,1 20 209,-4 17-94,-1 1 1,1-1 0,-1 0 0,0 0 0,-1-7 0,5-11 152,-4 18-243,1 1-1,-1 0 0,0-1 0,0-8 1,4-59 164,-5 55-24,1 1 1,0-1-1,5-19 0,-1-14-18,-4 29 58,-11 59-79,7-12 12,1-15-90,1 1 0,-1-1 0,-1 0 0,-4 11 0,6-17-23,0 0 0,0-1 0,0 1 0,0 0-1,0 6 1,-3 17 37,0-17 28,1-3-63,0 0 0,0 1 0,1-1 0,0 1 0,1 0 0,0 0 0,0-1 0,0 1 0,2 13 0,0-11-6,0-1 1,-1 0-1,0 0 0,0 1 1,-4 15-1,-13 42 83,13-48-114,0 1 0,-1 37 0,4-42 24,0 129 56,2-71-12,-1 185-93,7-163-84,0 2 185,-12-17 152,2-56-203,1-1-1,3 40 0,0 35 95,-2-54 6,-2 10-40,1-37-6,1-1 0,2 24 1,-1-1-30,-1-32-34,1 0 1,0 0-1,1 1 1,-1-1-1,1 0 1,3 11-1,-1-11 23,-1 1-1,-1-1 0,0 0 1,0 1-1,0-1 1,-1 15-1,-9 44 23,9-63-37,-2 7 63,2 1-1,0 17 1,0-17-84,0 1-1,-2 18 1,1-21-12,0-5 63,1-1 0,-1 1 0,1-1 0,-1 0 0,0 0 0,0 1 0,0-1 0,-1 0 0,1 0 0,-1 0 0,0 0-1,1-1 1,-1 1 0,-3 3 0,5-6-9,0 0 0,-1 0 0,1 0 0,0 0 0,0 0 0,0 0 0,0 0 0,-1 0 0,1 0 0,0 0 0,0 0 0,0 0 0,-1 0 0,1 0 0,0 0 0,0 0 0,0 0 0,-1 0 0,1 0 0,0 0 0,0 0 0,0 0 0,0 0 0,-1 0 0,1 0 0,0 0 0,0-1 0,0 1-1,0 0 1,0 0 0,-1 0 0,1 0 0,0 0 0,0 0 0,0-1 0,0 1 0,0 0 0,0 0 0,0 0 0,0 0 0,0-1 0,-1 1 0,1 0 0,0 0 0,0 0 0,0-1 0,0 1 0,0 0 0,-5-17-132,0 1 51,-2 1 26,2 0 1,0-1-1,1 0 1,0 0-1,-2-32 1,1 4 144,-11-49 0,15 81-115,0-1 0,1 1 0,2-16 0,-1-6-31,-11-152 328,9 167-333,1-26 0,1 16 16,-1 26 54,0 1 0,1-1 0,-1 1 1,1-1-1,0 1 0,0-1 0,0 1 0,0-1 0,1 1 0,-1 0 0,0 0 0,1 0 0,0 0 0,1-2 0,-1 2 1,0 0 0,-1 0 0,1 0 0,-1 0 0,0-1 1,0 1-1,2-3 0,-1-7-5,-1 0 1,1 0 0,-2 0 0,-1-19 0,0 18 22,1 1 0,0-1 0,4-23 0,-3 27-38,0 0 0,0 0-1,-2-18 1,1-15 44,5-37-17,1-1-62,-3 57 16,1-39-1,-4 56 38,0-29-19,0 0 1,3 0 0,8-44-1,-6 60-19,-2 0-1,3-35 1,-6 52 45,1 0 0,-1 1 0,0-1-1,1 1 1,-1-1 0,1 0 0,-1 1 0,1 0 0,0-1 0,0-1 0,0 1-5,1 0 0,-2 1 0,1-1 1,0 0-1,0-1 0,-1 1 0,1 0 0,-1 0 0,1 0 0,-1-3 0,6-21 60,-1 4-2,-2-4-18,2-35 203,-8 49-271,2 12 27,1-1 1,0 1 0,0-1-1,-1 1 1,1-1 0,0 1 0,0-1-1,-1 1 1,1-1 0,0 1-1,0-1 1,0 1 0,0-1 0,0 1-1,0-1 1,0 1 0,0-1-1,0 1 1,0-1 0,0 1 0,1-1-1,0-7 41,-1 0 0,1 0 0,-1 0 0,0 1 0,-1-1 0,-3-15 0,-7-1-72,-2 6-53,8 5 139,4 11-45,1 0-1,-1 0 1,0 0-1,0 1 1,1-1-1,-1 0 1,1 0-1,0 0 1,-1 0-1,1 0 1,0 0-1,1-3 1,-1-6-259,5 2 511,-2 9-462,-2 9-1570,1 0-1050,7 3 810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2:57.823"/>
    </inkml:context>
    <inkml:brush xml:id="br0">
      <inkml:brushProperty name="width" value="0.1" units="cm"/>
      <inkml:brushProperty name="height" value="0.1" units="cm"/>
      <inkml:brushProperty name="color" value="#66CC00"/>
    </inkml:brush>
  </inkml:definitions>
  <inkml:trace contextRef="#ctx0" brushRef="#br0">1043 18 6048,'-3'-2'79,"1"0"1,0 0-1,-1 1 0,1-1 1,0 1-1,-1 0 0,0-1 1,1 1-1,-1 0 0,0 0 1,0 1-1,1-1 0,-1 1 1,0-1-1,0 1 1,0 0-1,0 0 0,0 0 1,0 0-1,1 1 0,-1-1 1,0 1-1,0 0 0,-3 1 1,1-1 289,0 1-1,0 0 1,0 0 0,-5 3 0,9-5-271,-1 1 0,1 0 0,0-1 0,0 1 0,0 0 0,0 0 1,1-1-1,-1 1 0,0 0 0,0 0 0,0 0 0,1 0 1,-1 0-1,0 1 0,1-1 0,-1 0 0,1 0 0,0 0 0,-1 0 1,1 1-1,0-1 0,-1 2 0,2-3-65,-1 1 0,0-1 0,0 1 0,0-1 0,1 0 0,-1 1 0,0-1 0,1 1 0,-1-1 0,0 0 0,1 0 0,-1 1 0,0-1 0,1 0 0,-1 0 0,1 1 0,-1-1 0,1 0 0,-1 0 0,0 0 0,1 0 0,0 1 0,12 2 104,-11-3-62,19 3 184,0-1 0,0-1 0,0-1 0,30-5 0,-27 4-104,-2-5 73,-19 5-236,0 0 1,0 0-1,0 1 0,0-1 0,5 0 1,-18 3 14,0 0 0,1 0 1,-1 1-1,0 0 1,-15 8-1,17-7 67,0-1-1,1 1 0,0 0 1,0 1-1,0 0 1,0 0-1,1 1 0,0-1 1,-8 10-1,14-15-58,0 0 0,0 1 0,0-1-1,0 0 1,0 0 0,-1 1 0,1-1 0,0 0-1,0 0 1,0 0 0,0 1 0,0-1 0,0 0-1,0 0 1,0 1 0,0-1 0,0 0 0,0 0-1,0 1 1,0-1 0,0 0 0,0 0 0,0 1-1,0-1 1,0 0 0,0 0 0,1 1 0,-1-1-1,0 0 1,0 0 0,0 0 0,0 1 0,0-1-1,1 0 1,-1 0 0,12 5 232,12-2-136,21-3-351,-57 9-304,-11 1 474,1 1 0,-42 28 0,41-25 195,20-12-99,1-1-11,0 1-1,0-1 0,0 0 1,0 1-1,0-1 0,0 1 1,0-1-1,1 1 0,-1 0 1,0 0-1,1 0 0,-2 3 1,3-5-10,1 1 0,-1-1 0,0 0-1,0 1 1,1-1 0,-1 0 0,1 0 0,-1 1 0,0-1 0,1 0 0,-1 0 0,1 1-1,-1-1 1,0 0 0,1 0 0,-1 0 0,1 0 0,-1 0 0,1 1 0,0-1 9,10 2 52,0 0 0,1-1 0,-1 0 0,0-1 1,18-2-1,4 1 38,-29 1-57,19 1-70,-22-1 16,-1 0 0,0 0 0,0 0 0,1 0 0,-1 0 0,0 0 1,1 0-1,-1 1 0,0-1 0,1 0 0,-1 0 0,0 0 0,0 0 0,1 0 0,-1 0 0,0 1 0,0-1 1,1 0-1,-1 0 0,0 0 0,0 1 0,1-1 0,-1 0 0,0 0 0,0 1 0,0-1 0,0 0 0,1 0 1,-1 1-1,0-1 0,0 0 0,0 1 0,0-1 0,0 0 0,0 1 0,0-1 0,0 0 0,0 0 0,0 1 0,0-1 1,0 0-1,0 1 0,0-1 0,0 0 0,0 1 0,0-1 0,0 0 0,-1 0 0,1 1 0,0-1 0,0 0 1,0 1-1,0-1 0,-1 0 0,1 0 0,0 0 0,0 1 0,-1-1 0,-41 46-616,31-36 589,1 0-1,0 0 1,1 1 0,1 1-1,-1 0 1,-9 19-1,17-29 53,1-1 1,-1 1-1,1 0 0,-1-1 1,1 1-1,-1 0 0,1-1 0,0 1 1,0 0-1,0-1 0,0 1 1,0 0-1,0 0 0,1-1 0,-1 1 1,1 0-1,-1-1 0,1 1 0,-1-1 1,1 1-1,0-1 0,0 1 1,0-1-1,0 1 0,0-1 0,0 0 1,0 1-1,0-1 0,1 0 1,-1 0-1,0 0 0,2 1 0,6 4-49,0-2 1,0 1-1,0-1 0,16 5 0,2 1-119,-20-7-4,0 0-1,-1 1 1,0 0 0,1 0-1,-1 1 1,7 6 0,-11-9 99,-1 0 0,1-1 1,-1 1-1,0 0 0,1 0 1,-1 0-1,0-1 1,0 1-1,0 1 0,-1-1 1,1 0-1,0 0 0,-1 0 1,1 0-1,-1 0 0,0 0 1,0 1-1,0-1 0,0 0 1,0 0-1,0 0 0,-1 1 1,1-1-1,-1 0 0,-1 3 1,-1 3-86,-1-1 1,0 1 0,0-1 0,0 0 0,-12 13-1,-33 29-264,13-13 278,-25 30 348,-58 60 1428,104-112-1415,0-2 0,-1 1-1,-32 18 1,36-25-128,0 0-1,-1-1 1,0 0 0,1-1-1,-2-1 1,-19 4 0,20-5-258,0 0 1,0 2-1,0-1 1,-23 11 0,28-10 62,0 0 1,1 1 0,-1 0 0,1 0 0,0 0 0,0 1 0,1 0 0,-9 9 0,14-14 86,0 1 0,0-1 0,0 1 0,1-1 0,-1 1 1,0 0-1,0-1 0,1 1 0,-1 0 0,1-1 1,0 1-1,-1 2 0,1-4 8,0 0 0,0 1 1,1-1-1,-1 0 0,0 0 0,0 0 0,0 0 1,0 0-1,0 0 0,1 1 0,-1-1 0,0 0 1,0 0-1,0 0 0,0 0 0,0 0 1,1 0-1,-1 0 0,0 0 0,0 0 0,0 0 1,1 0-1,-1 0 0,0 0 0,0 0 0,0 0 1,0 0-1,1 0 0,-1 0 0,0 0 0,0 0 1,0 0-1,1 0 0,-1 0 0,0 0 1,0 0-1,0 0 0,0-1 0,1 1 0,6-3 126,-7 2-122,1 0 0,-1 0-1,1 0 1,-1 0 0,1 0-1,-1 0 1,0 0 0,1 0-1,-1 0 1,0 0 0,0 0-1,0 0 1,0 0 0,0-1-1,0 2 1,0-1 0,0 1-1,0-1 1,0 1 0,0 0-1,0-1 1,0 1 0,0 0-1,0-1 1,0 1 0,-1 0-1,1-1 1,0 1 0,0-1-1,0 1 1,0 0 0,-1 0-1,1-1 1,0 1 0,-1 0-1,1-1 1,0 1 0,0 0-1,-1 0 1,1 0 0,0-1-1,-1 1 1,1 0 0,0 0-1,-1 0 1,1 0 0,-1 0-1,1-1 1,0 1 0,-1 0-1,1 0 1,0 0 0,-1 0-1,1 0 1,-1 0 0,1 0-1,0 0 1,-1 1 0,-28 6 187,0 2 1,1 1 0,-41 20 0,-76 52 355,127-72-117,14-9-229,12-8-133,54-31 658,-21 14-522,-17 12-197,-19 10-125,0 0 0,0-1 0,0 0 1,-1 1-1,8-7 0,-214 196-554,137-128 696,59-53 37,-1-1 85,1 1 0,-9 11 0,15-17-161,0 0-1,-1 1 0,1-1 0,0 0 0,0 0 0,0 1 1,-1-1-1,1 0 0,0 0 0,0 1 0,0-1 0,0 0 1,0 1-1,0-1 0,0 0 0,-1 1 0,1-1 0,0 0 0,0 1 1,0-1-1,0 0 0,0 0 0,0 1 0,1 0 0,5 0-456,15-8-891,8-7-687,7-3-4271</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2:59.772"/>
    </inkml:context>
    <inkml:brush xml:id="br0">
      <inkml:brushProperty name="width" value="0.1" units="cm"/>
      <inkml:brushProperty name="height" value="0.1" units="cm"/>
      <inkml:brushProperty name="color" value="#66CC00"/>
    </inkml:brush>
  </inkml:definitions>
  <inkml:trace contextRef="#ctx0" brushRef="#br0">148 10 5152,'1'-6'1362,"-1"2"385,-5 10-376,1 0-1001,1 1 0,0 0 0,0 0 0,1 0 0,-3 8 0,-4 13 39,-18 40 323,-34 93 45,58-152-676,1 0 1,0 0-1,0 1 0,1-1 0,0 0 1,1 1-1,0-1 0,1 14 0,0-19-57,-1 0 0,1 0 0,0 0 0,0 0 0,1 0 0,-1 0 0,1 0 0,0 0 0,0-1 0,0 1 0,0-1 0,1 1 0,-1-1 0,1 0 0,0 0 0,0 0 0,0 0 0,0 0 0,1-1 0,5 4 0,-6-5-50,-1 1 1,1 0-1,-1 0 1,0 0-1,1 0 1,-1 0 0,0 0-1,0 1 1,0-1-1,-1 1 1,1 0-1,0-1 1,-1 1-1,0 0 1,0 0-1,0 0 1,0-1-1,0 1 1,0 4-1,1 7-104,0 0 0,-2-1 0,0 16 0,0-12 79,-1-3 32,-1 0 1,0 0 0,-1 0 0,0-1-1,-9 23 1,10-31 2,-1 0 0,0 1 1,0-1-1,-4 6 0,4-9-11,1 1-1,0 0 1,0 0 0,1 0-1,-1 0 1,0 0 0,1 1-1,0-1 1,0 0 0,0 1-1,0-1 1,0 7 0,0-7-11,1 0 0,0 0 0,1 0 0,-1 0 0,0 0 0,1 0 0,-1-1 0,1 1 0,0 0 0,0 0 0,0-1 0,0 1 0,1 0 0,-1-1 0,1 1 0,-1-1 0,1 0 0,0 0 0,0 1 0,0-1 0,0 0 0,0-1 0,1 1 0,-1 0 0,1-1 0,3 3 0,11 5 9,-10-6-42,0 1 1,-1 0 0,1 0 0,-1 1 0,0 0 0,0 0 0,6 7 0,-11-11 38,0 1 1,0 0 0,0-1 0,-1 1 0,1 0 0,-1-1-1,1 1 1,-1 0 0,0 0 0,0-1 0,0 1 0,0 0 0,0 0-1,0-1 1,0 1 0,0 0 0,-1 0 0,1-1 0,-2 4-1,-1 3 7,0 0 0,-8 13-1,11-20 6,-12 16-1,1 1 1,-17 16 0,-9 15 11,27-35 61,1 0 0,1 1 0,-8 18 0,16-32-70,-1 0 0,1 0 0,-1 0 0,1 0 0,0 0 0,-1 0 0,1 0 0,0 0 0,0 0 0,0 0 0,0 1 0,0-1 0,0 0 0,0 0 0,0 0 0,0 0 0,1 0 0,-1 0 0,0 1 0,1-1 0,-1 0 0,1 0 0,-1 0 0,1 0 0,-1 0 0,1-1 0,0 1 0,0 0 0,-1 0 0,1 0-1,0 0 1,0-1 0,0 1 0,0 0 0,0-1 0,0 1 0,0-1 0,0 1 0,0-1 0,0 0 0,0 1 0,0-1 0,0 0 0,0 0 0,2 1 0,3-1-19,0 1 1,0 0-1,0-1 0,0 0 1,1-1-1,-1 1 0,10-3 1,27-12-70,7-2-100,-8 4-604,-85 44 665,27-19 206,-19 12 1,17-14 53,-46 29 134,58-34-170,0-1 1,1 1-1,-1 0 1,1 0-1,0 0 1,0 1-1,-7 11 1,12-17-93,0 1 0,0-1 0,0 0 0,0 1 0,-1-1 0,1 0 0,0 0 1,0 1-1,0-1 0,0 0 0,0 1 0,0-1 0,0 0 0,0 1 0,0-1 0,0 0 1,0 1-1,0-1 0,0 0 0,0 1 0,0-1 0,0 0 0,0 1 0,0-1 0,1 0 1,-1 1-1,0-1 0,0 0 0,0 0 0,1 1 0,10 4 340,22-4-115,-27-1-439,-6 1 188,-1 0 0,0 0 0,0-1 0,1 1 0,-1 0 0,0 0 1,1 0-1,-1 0 0,1 0 0,-1 0 0,1 1 0,-1-1 0,1 0 1,0 0-1,0 0 0,-1 2 0,1-1-18,-6 13-110,5-13 120,0 1 0,0-1 0,0 1 1,0-1-1,0 1 0,1 0 0,-1-1 0,1 5 0,0-3 34,0 1 1,1-1-1,-1 0 0,1 1 1,0-1-1,0 0 0,4 8 1,-5-11-17,1 1 1,-1-1-1,0 1 1,0-1 0,1 0-1,-1 1 1,0-1-1,0 1 1,0-1 0,-1 1-1,1-1 1,0 1-1,-1 1 1,-9 24-77,1 1 101,0 38 619,9-65-620,0 0 0,0 0 1,0 0-1,0 0 1,0 0-1,0 0 1,0 0-1,0 0 1,0 0-1,1 0 1,-1 0-1,0 0 1,1-1-1,-1 1 0,1 0 1,-1 0-1,1 0 1,-1 0-1,1 0 1,0 1-1,1-1 15,-1 0-1,1 1 0,0-1 1,0 0-1,-1 0 1,1 0-1,0 0 0,0 0 1,3 0-1,2 1 28,0 0-1,0-1 1,1 0-1,11 0 1,7-2-174,-12 0 15,0 1 1,16 2 0,-29-1 97,0-1 0,-1 0 0,1 0 1,-1 0-1,1 0 0,-1 1 0,1-1 1,-1 0-1,1 0 0,-1 1 0,1-1 1,-1 1-1,0-1 0,1 0 0,-1 1 1,1-1-1,-1 1 0,0-1 0,0 1 1,1-1-1,-1 1 0,0-1 0,0 1 1,1-1-1,-1 1 0,0-1 0,0 1 1,0-1-1,0 1 0,0-1 0,0 1 1,0 0-1,0-1 0,0 1 0,0-1 1,0 1-1,0-1 0,0 1 0,0-1 1,-1 1-1,1-1 0,0 1 0,0-1 1,-1 1-1,-1 3 74,1 0 0,-1 0 0,0 0 0,-4 6 0,-10 9 293,-19 18 1,-13 17 167,41-46-482,-12 19 51,18-25-84,0-1-1,1 1 1,-1-1-1,0 1 0,1-1 1,-1 1-1,1 0 1,0-1-1,-1 1 0,1 0 1,0 0-1,0-1 1,0 1-1,0 0 0,1-1 1,-1 3-1,2 1 47,0-1-1,0 0 1,0 0-1,6 8 1,-5-9-13,0 1 1,-1 0-1,0 1 0,3 5 1,3 4-34,-7-13-34,-1 0 0,1 0 0,0 0 0,0 0 0,-1 0 0,1 0 0,-1 1 0,1-1 0,-1 0 0,0 0 0,1 1 0,-1-1 0,0 0 0,0 1 0,0 2 0,0 3-46,0-1 1,0 1 0,-1 0-1,0 0 1,-1 0 0,1 0-1,-4 8 1,-23 55-449,26-65 546,1-1-1,-1 1 1,1 0 0,0-1-1,0 1 1,1 0 0,-1 0-1,1-1 1,0 1-1,0 0 1,1 0 0,-1 0-1,1-1 1,0 1 0,3 7-1,-1-5 40,0 0-1,0-1 1,1 1 0,0-1-1,0 0 1,1 0-1,0 0 1,0-1 0,8 7-1,-5-5-47,-4-4-11,0 1 0,0-1-1,0 1 1,0 0-1,4 8 1,-7-11-34,0 1 0,0 0 0,-1-1 0,1 1-1,-1 0 1,1 0 0,-1-1 0,1 1 0,-1 0 0,0 0 0,0 0 0,0 0 0,0-1 0,-1 1 0,1 0 0,0 0 0,-1 0 0,1-1 0,-1 1 0,-1 3-1,-4 7-10,0 0-1,-9 11 1,-8 18 291,19-34-151,0 1 0,1 0 0,0 0 1,1 0-1,0 1 0,0-1 0,-1 12 0,3-15-54,0 0-1,1 1 0,-1-1 0,1 0 1,0 0-1,1 1 0,-1-1 0,1 0 0,0 0 1,0-1-1,0 1 0,7 9 0,19 20 193,-24-29-237,1 0 0,-1 0 0,0 0 1,0 0-1,0 0 0,-1 1 0,0 0 0,0-1 0,0 1 1,-1 0-1,0 1 0,2 8 0,-3-11-41,-1 0 0,0 0 0,0 1 0,0-1 1,-1 0-1,0 0 0,1 0 0,-1 1 0,-1-1 0,1 0 0,-1 0 0,1-1 0,-4 7 0,-3 1 47,0 1 0,-17 17 0,14-17 19,-13 19 0,18-21-5,2-5 27,0 1 0,0 0 0,1 0-1,0 1 1,-4 9 0,7-14-71,-1 0 0,1 0 0,0 0 0,0 0 0,-1 0 0,1 1 0,1-1 0,-1 0 0,0 0 0,0 0 0,1 0 0,-1 0 0,1 0 0,0 0 0,0 0 0,0 0 0,0 0 0,0 0 0,0 0 0,0 0 0,0-1-1,4 4 1,37 34-5164,-24-24-1739</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3:02.065"/>
    </inkml:context>
    <inkml:brush xml:id="br0">
      <inkml:brushProperty name="width" value="0.1" units="cm"/>
      <inkml:brushProperty name="height" value="0.1" units="cm"/>
      <inkml:brushProperty name="color" value="#66CC00"/>
    </inkml:brush>
  </inkml:definitions>
  <inkml:trace contextRef="#ctx0" brushRef="#br0">291 1844 2080,'6'0'295,"1"1"0,-1 0 0,13 4 0,-13-3-49,1-1 0,-1 1 1,13 0-1,66 0 3295,-81-2-3206,-1 0 849,-7 2-271,0 0-907,-16 7 853,1-2 0,-37 9 0,28-9-498,-7 3 267,-1-3-1,-46 5 1,64-12-116,17 0-505,1 0 0,0 0 0,0 0 0,0 0 0,0 0 1,0 0-1,0 0 0,-1 0 0,1 0 0,0 0 0,0 0 0,0 0 0,0 0 0,0 0 0,0 0 1,0 0-1,0 0 0,-1 0 0,1 0 0,0 0 0,0 0 0,0-1 0,0 1 0,0 0 1,0 0-1,0 0 0,0 0 0,0 0 0,0 0 0,0 0 0,0-1 0,0 1 0,-1 0 1,1 0-1,0 0 0,0 0 0,0 0 0,0 0 0,0 0 0,0-1 0,0 1 0,0 0 1,0 0-1,1 0 0,-1 0 0,0 0 0,0 0 0,0 0 0,0-1 0,0 1 0,0 0 0,0 0 1,0 0-1,0 0 0,0 0 0,9-9 119,13-7-79,97-44 197,-23 12 39,101-53 496,-190 98-709,-5 2-46,-1 1 1,1-1-1,0 0 1,0 0-1,-1 1 1,1-1-1,0 0 1,-1-1-1,1 1 1,-1 0-1,1 0 1,-1-1-1,0 1 1,2-3-1,-3 4-16,0 0-1,0-1 1,0 1-1,0 0 0,0 0 1,0 0-1,0 0 0,0-1 1,0 1-1,0 0 0,0 0 1,0 0-1,0 0 0,-1-1 1,1 1-1,0 0 0,0 0 1,0 0-1,0 0 0,0 0 1,0 0-1,-1-1 0,1 1 1,0 0-1,0 0 0,0 0 1,0 0-1,-1 0 1,1 0-1,0 0 0,0 0 1,0 0-1,0 0 0,-1 0 1,1 0-1,0 0 0,0 0 1,0 0-1,0 0 0,-1 0 1,1 0-1,0 0 0,0 0 1,-1 0-1,-8 1 26,0 0 0,0 1 0,0 0 0,0 1 0,0 0 0,-8 4 0,-23 7-3,-194 60 712,214-66-654,13-5-41,0 0 1,0 0 0,-1-1-1,1 0 1,-1-1-1,-8 2 1,16-3-47,0 0 0,0 0 0,0 0 0,0 0 0,0 0 0,0 0 0,0 0 0,0 0 0,0 0 1,0 0-1,1-1 0,-1 1 0,0 0 0,0 0 0,0 0 0,0 0 0,0 0 0,0 0 0,0 0 0,0 0 0,0 0 0,0 0 0,0 0 0,0 0 0,0 0 0,0 0 0,0 0 0,0 0 0,0 0 0,0 0 0,0 0 1,0 0-1,0 0 0,0-1 0,0 1 0,0 0 0,0 0 0,0 0 0,0 0 0,0 0 0,0 0 0,0 0 0,0 0 0,0 0 0,0 0 0,0 0 0,0 0 0,0 0 0,0 0 0,0 0 0,0 0 0,0 0 0,0-1 0,0 1 1,0 0-1,0 0 0,0 0 0,0 0 0,0 0 0,0 0 0,-1 0 0,1 0 0,0 0 0,0 0 0,0 0 0,0 0 0,0 0 0,0 0 0,0 0 0,7-6-19,10-5-53,89-47 16,-8 5 196,-81 43-218,-1-1-1,0-1 1,22-21-1,-35 31 55,-1-1 0,0 1-1,1-1 1,-1 0 0,0 0 0,-1 0 0,1 0-1,2-6 1,-4 9 12,0-1-1,0 0 1,1 0-1,-1 0 1,0 0-1,0 0 1,0 0 0,0 0-1,0 1 1,-1-1-1,1 0 1,0 0-1,0 0 1,0 0-1,-1 0 1,1 1 0,-1-1-1,1 0 1,0 0-1,-1 1 1,1-1-1,-1 0 1,0 0-1,1 1 1,-1-1 0,0 1-1,1-1 1,-1 1-1,0-1 1,1 1-1,-1-1 1,0 1 0,0-1-1,0 1 1,0 0-1,1 0 1,-1-1-1,0 1 1,-2 0-1,-5-2 14,0 0 0,-1 1-1,1 1 1,-1-1-1,-15 2 1,-46 8-1,54-6 20,-47 9 302,38-6 0,0-2-1,-46 3 1,70-7-310,0 1 0,0-1 0,0 0 0,0 0-1,1 0 1,-1 0 0,0-1 0,0 1 0,0 0 0,0 0 0,1 0 0,-1-1-1,0 1 1,0 0 0,0-1 0,1 1 0,-1-1 0,0 1 0,1-1 0,-2 0-1,2 0-13,0 0-1,0 0 0,0 1 0,0-1 0,0 0 1,0 1-1,0-1 0,0 0 0,1 0 1,-1 1-1,0-1 0,1 0 0,-1 1 0,0-1 1,1 1-1,-1-1 0,0 0 0,1 1 1,-1-1-1,1 1 0,0-1 0,-1 1 0,1 0 1,-1-1-1,2 0 0,13-10-120,1 0 0,0 1 0,1 0 0,22-9 0,-23 12 14,0 0 1,-1-1 0,0-1 0,0-1 0,24-20 0,-39 29 101,1 1 0,-1 0-1,1-1 1,-1 1 0,0 0 0,1-1 0,-1 1 0,1 0 0,-1-1 0,0 1 0,1-1 0,-1 1 0,0 0-1,0-1 1,1 1 0,-1-1 0,0 1 0,0-1 0,0 1 0,0-1 0,0 1 0,1-1 0,-1 1 0,0-1-1,0 0 1,0 1 0,0-1 0,0 1 0,-1-1 0,1 1 0,0-1 0,0 1 0,0-1 0,0 1-1,-1-1 1,1 1 0,0-1 0,0 1 0,-1 0 0,1-1 0,0 1 0,-1-1 0,1 1 0,0 0 0,-1-1-1,1 1 1,-1 0 0,1-1 0,-1 1 0,1 0 0,-1 0 0,1-1 0,0 1 0,-1 0 0,0 0 0,1 0-1,-1 0 1,0 0 0,-6-2-47,0 0-1,0 1 1,-11-1 0,15 2 60,-23-1 96,0 2-1,1 1 1,-1 1-1,-36 9 1,-31 4 990,92-16-1042,-1 1 0,0-1 1,0 0-1,0 0 0,1 0 0,-1-1 1,0 1-1,0 0 0,1-1 0,-1 1 1,0-1-1,1 1 0,-4-3 0,5 3-39,-1 0-1,1 0 0,0-1 0,-1 1 0,1 0 1,0-1-1,0 1 0,-1 0 0,1-1 0,0 1 1,0 0-1,0-1 0,0 1 0,-1 0 0,1-1 1,0 1-1,0-1 0,0 1 0,0 0 0,0-1 1,0 1-1,0-1 0,0 0-8,1 0 0,-1 0 0,0 0 0,1 0 0,-1 0 0,0 1 0,1-1-1,0 0 1,-1 0 0,1 0 0,-1 1 0,2-2 0,7-6-12,-1 1-1,19-11 1,4-4 138,95-91-657,-122 109 477,0-1 0,-1 1 0,1-1-1,-1 0 1,0 1 0,2-8 0,-4 11 35,0 0 1,-1 0-1,1-1 0,-1 1 1,0 0-1,1-1 0,-1 1 1,0 0-1,0-1 1,1 1-1,-1-1 0,0 1 1,0 0-1,-1-1 1,1 1-1,0-1 0,0 1 1,-1 0-1,1-1 1,-1 1-1,1 0 0,-1 0 1,0-1-1,1 1 0,-1 0 1,0 0-1,0 0 1,0 0-1,0 0 0,-1-1 1,-1 0 16,0 0 0,0 1 0,0-1 0,0 1 0,0 0 1,-1 0-1,1 0 0,0 0 0,-1 1 0,1-1 0,-1 1 0,1 0 1,-1 0-1,-3 0 0,-8 2 146,-30 7 1,27-4-50,-1 0 124,14-3-133,1-1 0,-1 0 0,0 0 0,0 0 0,0 0 0,0-1 0,-8 0 0,13 0-80,-1 0 1,1 0-1,-1 0 1,1 0-1,-1 0 1,1 0-1,-1 0 1,1 0-1,-1-1 1,0 1-1,1 0 1,0 0-1,-1-1 0,1 1 1,-1 0-1,1 0 1,-1-1-1,1 1 1,0-1-1,-1 1 1,1 0-1,-1-1 1,1 1-1,0-1 1,0 1-1,-1-1 1,1 1-1,0-1 1,0 1-1,0-1 1,-1 1-1,1-1 1,0 1-1,0-1 1,0 0-1,0 1 1,0-1-1,0 1 1,0-1-1,0 1 1,0-1-1,1 1 1,-1-1-1,0 1 0,0-1 1,0 1-1,0-1 1,1 1-1,-1-1 1,0 1-1,1-1 1,-1 1-1,1-1 1,2-4-22,0 1 0,1-1 0,6-7 0,32-25-272,45-33 1,10-8-295,-79 62 352,-1-1 1,-1-1-1,16-20 0,-29 34 174,0 0 0,0-1 0,-1 1 0,4-8 0,-6 11 44,0 0 0,1 0 0,-1 0 1,0 0-1,0 1 0,1-1 1,-1 0-1,0 0 0,0 0 1,0 0-1,0 0 0,0 0 1,0 0-1,-1 0 0,1 0 1,0 0-1,0 0 0,-1 0 1,1 0-1,-1 0 0,1 1 1,0-1-1,-1 0 0,0 0 1,1 0-1,-1 1 0,1-1 0,-1 0 1,-1 0-1,-3-2 49,1 0 0,-1 1 0,0 0 0,0 0 0,0 0 0,0 0 0,0 1-1,0 0 1,-8-1 0,-49 0 303,56 2-329,-18 1 75,-30 5 1,31-3 248,-27 1 0,49-4-329,1 0 0,-1 0 0,1 0 1,0 0-1,-1 0 0,1 0 0,-1 0 0,1 0 1,-1 0-1,1-1 0,0 1 0,-1 0 1,1 0-1,-1 0 0,1 0 0,0-1 0,-1 1 1,1 0-1,-1 0 0,1-1 0,0 1 0,-1-1 1,3-6 112,14-9-81,-9 11-76,14-10-128,0-2 1,36-35 0,-53 47 133,1 0 0,-1 0 0,0 0 0,-1-1 0,1 1-1,-1-1 1,0 0 0,-1 0 0,1 0 0,-1 0 0,0-1 0,-1 1-1,1 0 1,-1-1 0,0 1 0,-1-1 0,0-9 0,-1 12 26,0 0 1,0 0-1,0 0 1,-1 0-1,1 1 1,-1-1-1,0 0 0,0 1 1,0-1-1,-1 1 1,1 0-1,-1 0 1,1 0-1,-1 0 1,0 0-1,-1 1 1,1-1-1,0 1 1,-1 0-1,1 0 1,-7-3-1,-2 0 100,0 1 0,0 0 0,0 0 0,0 1 0,-22-2 0,10 3-32,10 1-11,0-1 0,0 0 0,0-1 0,-27-8 1,41 11-58,0 0 1,-1-1 0,1 1 0,0 0 0,0 0-1,-1 0 1,1-1 0,0 1 0,0 0-1,0 0 1,-1-1 0,1 1 0,0 0-1,0 0 1,0-1 0,0 1 0,0 0-1,0-1 1,0 1 0,-1 0 0,1 0 0,0-1-1,0 1 1,0 0 0,0-1 0,0 1-1,0 0 1,0-1 0,0 1 0,1 0-1,-1-1 1,0 1 0,0 0 0,0 0-1,0-1 1,0 1 0,0 0 0,1 0 0,-1-1-1,0 1 1,0 0 0,0 0 0,1-1-1,-1 1 1,0 0 0,0 0 0,1 0-1,-1-1 1,0 1 0,0 0 0,1 0 0,18-14-129,-15 11 78,2-3 25,0 1-1,0-1 0,7-10 0,6-5 27,-18 20-1,0 0 0,0-1 0,0 1 0,0 0-1,0-1 1,0 1 0,0 0 0,-1-1 0,1 1-1,0-1 1,-1 0 0,1 1 0,-1-1 0,0 1-1,1-1 1,-1 0 0,0 1 0,0-1 0,0 0-1,0 1 1,-1-1 0,1 1 0,0-1 0,-1 0-1,1 1 1,-1-1 0,1 1 0,-1-1-1,0 1 1,1-1 0,-1 1 0,0 0 0,0-1-1,0 1 1,0 0 0,-1 0 0,1 0 0,0-1-1,0 1 1,-1 0 0,1 1 0,0-1 0,-1 0-1,1 0 1,-3 0 0,-76-29 290,80 30-290,0 0 0,0 0 0,0 0 0,0 0 0,0 0 0,0 0 0,0 0 0,0-1 0,0 1 0,0 0 0,0 0 0,-1 0 0,1 0 0,0 0 0,0 0 0,0 0 0,0 0 0,0 0 0,0 0 0,0 0 0,0 0 0,0 0 0,0-1 0,0 1 0,0 0 0,0 0 0,0 0 0,0 0 0,0 0 0,0 0 0,0 0 0,0 0 0,0 0 0,0 0 0,0-1 0,0 1 0,0 0 0,0 0 0,0 0 1,0 0-1,0 0 0,0 0 0,0 0 0,0 0 0,0 0 0,0 0 0,1 0 0,-1 0 0,0 0 0,0-1 0,0 1 0,0 0 0,0 0 0,0 0 0,0 0 0,8-5-30,11-4 52,92-33-217,77-32-256,-128 49 218,-45 17 152,-15 8 81,0 0 1,0 0 0,0 0 0,0 0 0,0-1-1,1 1 1,-1 0 0,0 0 0,0 0 0,0 0-1,0 0 1,0 0 0,0 0 0,0-1 0,0 1 0,0 0-1,0 0 1,0 0 0,0 0 0,0 0 0,0 0-1,0-1 1,0 1 0,0 0 0,-1 0 0,1 0 0,0 0-1,0 0 1,0 0 0,0 0 0,0 0 0,0-1-1,0 1 1,0 0 0,0 0 0,0 0 0,0 0 0,-1 0-1,1 0 1,0 0 0,0 0 0,0 0 0,0 0-1,0 0 1,0 0 0,0 0 0,-1 0 0,1 0 0,0 0-1,0 0 1,0 0 0,0 0 0,0 0 0,-1 0-1,-3-1 13,0 1-1,0-1 1,0 1 0,0 1-1,-7 0 1,-40 9 204,1 2 0,-82 32 0,94-29-60,15-5 85,-28 7 0,94-39-539,95-29 148,-2 1 265,-122 45-146,-1-1 0,1-1 0,-1 0 0,22-17 0,-34 23 29,-1 1 0,1 0 1,-1 0-1,0-1 1,1 1-1,-1 0 0,0-1 1,1 1-1,-1-1 1,0 1-1,0 0 0,1-1 1,-1 1-1,0-1 0,0 1 1,0-1-1,0 1 1,1-1-1,-1 1 0,0 0 1,0-1-1,0 1 0,0-1 1,0 1-1,0-1 1,0 1-1,0-1 0,0 1 1,-1-1-1,1 1 1,0-1-1,0 1 0,0-1 1,-1 1-1,1 0 0,0-1 1,0 1-1,-1-1 1,1 1-1,0 0 0,-1-1 1,1 1-1,0 0 0,-1-1 1,1 1-1,0 0 1,-1 0-1,1-1 0,-1 1 1,1 0-1,-1 0 1,1 0-1,0 0 0,-1-1 1,1 1-1,-2 0 0,-4-2-18,-1 1 0,0 0 0,0 0 0,0 0 0,0 1 0,-11 0 0,-44 8-60,44-5 53,-10 2-339,1 1 1,0 1-1,0 1 0,-45 20 0,67-26-32,0 1 0,1-1-1,-1 1 1,1 0 0,-5 5 0,-4 13-7547</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3:13.484"/>
    </inkml:context>
    <inkml:brush xml:id="br0">
      <inkml:brushProperty name="width" value="0.1" units="cm"/>
      <inkml:brushProperty name="height" value="0.1" units="cm"/>
      <inkml:brushProperty name="color" value="#66CC00"/>
    </inkml:brush>
  </inkml:definitions>
  <inkml:trace contextRef="#ctx0" brushRef="#br0">451 98 8544,'1'0'118,"0"-1"-1,0 1 1,0 0 0,0-1 0,0 1 0,0 0 0,0 0 0,0 0 0,0 0-1,0 0 1,0 0 0,0 0 0,0 0 0,0 1 0,0-1 0,0 0-1,0 0 1,0 1 0,0-1 0,0 1 0,0-1 0,0 1 0,0-1-1,0 1 1,-1 0 0,1-1 0,0 1 0,0 0 0,-1 0 0,1-1 0,0 1-1,-1 0 1,1 0 0,-1 0 0,1 0 0,-1 0 0,0 0 0,1 0-1,-1 1 1,2 3 55,-1 1-1,0-1 1,-1 0-1,1 1 0,-1-1 1,0 0-1,-1 1 1,1-1-1,-1 0 1,0 1-1,0-1 0,-4 10 1,-2 2 173,-1 0 0,-12 21 0,-4 0 157,-2 0-1,-1-2 1,-65 65 0,68-79-332,-1-1 0,-1-1-1,-56 31 1,-6 4-108,85-52-108,-1 0 1,0 0-1,1 0 0,0 0 0,0 1 0,-5 6 0,7-10 37,1 1 0,0-1 0,0 0 0,0 0 1,0 0-1,-1 0 0,1 1 0,0-1 0,0 0 0,0 0 1,0 1-1,0-1 0,0 0 0,0 0 0,0 0 0,0 1 0,0-1 1,0 0-1,0 0 0,0 1 0,0-1 0,0 0 0,0 0 1,0 1-1,0-1 0,0 0 0,0 0 0,0 0 0,0 1 1,0-1-1,0 0 0,8 1-213,14-6-161,10-9-167,0-1 0,-2-2 0,35-23-1,24-30-510,-89 69 1064,1 1 36,0-1 0,0 0 1,0 0-1,0 0 0,-1 0 0,1 0 0,0 0 0,-1 0 0,1 0 1,-1 0-1,1 0 0,-1 0 0,1-2 0,-3-2 492,-9 4-362,4 3-41,-1 0-1,1 1 1,-1 0 0,1 0-1,0 0 1,0 1-1,-11 7 1,-43 39 117,26-19-134,-50 45 602,88-79-766,0 0 0,1 1 0,0-1 0,0 1 0,5-2 0,8-6-84,47-30-1301,115-94 0,-135 96 761,-25 23 489,0-1 0,31-36 0,-49 50 202,1 0 0,-1 0 0,0-1 1,0 1-1,1 0 0,-2 0 0,1-1 0,0 1 1,0-1-1,-1 1 0,1-1 0,-1 1 1,0-1-1,0-3 0,0 5 2,0 0 1,0 0-1,0 0 0,0 1 0,-1-1 1,1 0-1,0 0 0,-1 1 1,1-1-1,0 0 0,-1 1 0,1-1 1,-1 0-1,1 1 0,-1-1 1,1 0-1,-1 1 0,-1-1 0,1 0 17,0 0 0,-1 1 0,1-1 0,0 1 0,0 0 0,-1 0-1,1-1 1,0 1 0,-1 0 0,1 0 0,0 0 0,-1 0 0,1 0-1,0 1 1,-2-1 0,-92 25 1017,83-21-930,7-2-6,1-1 0,0 1 0,-1-1 1,1-1-1,-6 2 0,10-2-104,0 0-1,0 0 1,-1 0 0,1 0-1,0 0 1,-1 0 0,1 0-1,0 0 1,0-1 0,-1 1-1,1 0 1,0 0 0,0 0-1,-1 0 1,1 0 0,0 0-1,0-1 1,-1 1 0,1 0-1,0 0 1,0 0 0,0-1-1,-1 1 1,1 0 0,0 0-1,0-1 1,0 1 0,0 0-1,0 0 1,-1-1 0,1 1-1,0-1 5,0-1-1,1 1 0,-1 0 0,0 0 1,0 0-1,1-1 0,-1 1 0,0 0 1,1 0-1,-1 0 0,1 0 0,1-2 0,12-17-137,1 1-1,1 0 0,36-33 0,-32 33-5,33-34-390,68-85-1,-120 137 561,4-5 227,-4 9-60,2 8-53,-2-9-140,0 0 1,0 0 0,1 0 0,-1 0 0,0 0 0,1 0-1,-1-1 1,1 1 0,0 0 0,0-1 0,0 1 0,0-1 0,0 1-1,0-1 1,0 0 0,0 0 0,0 0 0,0 0 0,1-1 0,-1 1-1,4 0 1,4 1 102,1-1 0,-1-1-1,19-1 1,-6 0 70,-35 14 4,1-2-67,-30 38 401,36-43-435,1 0 0,1 0-1,-1 0 1,1 0 0,0 1-1,-3 12 1,6-18-84,0-1 0,-1 1 1,1-1-1,0 1 0,0-1 0,0 1 1,0-1-1,0 1 0,0-1 0,1 1 1,-1-1-1,0 0 0,0 1 0,0-1 1,0 1-1,0-1 0,1 1 0,-1-1 1,0 1-1,0-1 0,1 0 0,-1 1 1,0-1-1,1 0 0,-1 1 0,1-1 1,-1 0-1,0 1 0,1-1 0,-1 0 1,1 0-1,-1 1 0,1-1 0,-1 0 1,0 0-1,1 0 0,-1 0 0,1 1 1,-1-1-1,1 0 0,-1 0 0,1 0 1,-1 0-1,1 0 0,-1 0 1,1-1-1,0 1 0,26-4 40,-26 4-64,17-5-310,-1-1 0,29-13 0,-46 19 298,1-1 0,-1 1 0,1 0 0,-1-1 1,1 1-1,-1 0 0,1 0 0,-1 0 0,1-1 0,-1 1 0,1 0 0,-1 0 0,1 0 0,0 0 1,-1 0-1,1 0 0,-1 0 0,1 0 0,-1 0 0,1 0 0,-1 0 0,1 0 0,0 1 0,-1-1 0,1 0 1,-1 0-1,1 1 0,-1-1 0,1 0 0,-1 0 0,1 1 0,0 0 14,-1 0-1,0 1 0,1-1 1,-1 0-1,0 0 0,0 0 1,0 0-1,0 0 1,0 0-1,0 1 0,0-1 1,0 0-1,0 0 0,-1 2 1,-1 4 83,0 1 1,-1-1-1,-5 12 1,-1-2 84,-10 16 397,-27 72 0,45-101-507,-1-1 0,1 1-1,1 0 1,-1 0 0,1 0-1,-1 0 1,1 0 0,0 0 0,0 0-1,1 5 1,0-8-45,-1 1 0,1 0 0,0 0-1,-1-1 1,1 1 0,0 0 0,0-1 0,0 1 0,0-1 0,0 1-1,0-1 1,1 0 0,-1 1 0,0-1 0,1 0 0,-1 0-1,1 0 1,-1 0 0,1 0 0,-1 0 0,1-1 0,0 1-1,0 0 1,2 0 0,2 0-143,0 1 0,0-1 0,0 0 0,0-1-1,0 1 1,0-1 0,0-1 0,0 1 0,0-1 0,0 0 0,0 0-1,0-1 1,7-2 0,-13 4 141,0 0-1,0-1 1,0 1-1,0 0 0,0 0 1,1 0-1,-1 0 1,0 0-1,0 0 1,0 0-1,0-1 1,0 1-1,1 0 0,-1 0 1,0 0-1,0 0 1,0 0-1,0 0 1,0 0-1,1 0 1,-1 0-1,0 0 0,0 0 1,0 0-1,0 0 1,1 0-1,-1 0 1,0 0-1,0 0 1,0 0-1,0 0 1,1 0-1,-1 0 0,0 0 1,0 1-1,0-1 1,0 0-1,0 0 1,1 0-1,-1 0 1,0 0-1,0 0 0,0 0 1,0 1-1,0-1 1,0 0-1,0 0 1,0 0-1,1 0 1,-1 0-1,0 1 1,0-1-1,0 0 0,0 0 1,0 0-1,0 0 1,0 1-1,0-1 1,0 0-1,0 0 1,0 1 9,-1 0 0,1 0 0,-1-1-1,1 1 1,0 0 0,-1-1 0,1 1 0,-1 0 0,1-1 0,-1 1 0,0-1 0,1 1 0,-2 0 0,-1 1 40,1 0 0,-1 0-1,1 0 1,-1 0 0,1 1 0,0-1-1,0 1 1,0-1 0,0 1 0,0 0-1,1 0 1,-1 0 0,1 0 0,-2 4-1,1 1 123,1 0 0,-1 0-1,1-1 1,1 16-1,-1-17-91,1 0 0,-1-1 0,0 1 0,-1-1 0,1 1 0,-1-1 0,-5 9-1,5-8 3,-1 0-1,1 1 1,0-1-1,-2 9 0,-1 17-236,5-30 112,9-2 224,42-5-428,-43 3 96,1 1 0,-1 0 0,1 0 0,0 1 0,-1 0 0,1 0-1,-1 1 1,1 0 0,9 3 0,-18-4 148,1 0 0,0 1-1,0-1 1,-1 0 0,1 1-1,0-1 1,0 0 0,-1 1-1,1-1 1,-1 1 0,1-1-1,0 0 1,-1 1 0,1 0-1,-1-1 1,1 1 0,-1-1-1,1 1 1,-1 0 0,1-1 0,-1 1-1,0 0 1,1 0 0,-1-1-1,0 1 1,0 0 0,0 0-1,1-1 1,-1 1 0,0 0-1,0 0 1,0 0 0,0-1-1,0 1 1,0 0 0,-1 0 0,1-1-1,0 1 1,0 0 0,0 0-1,-1 1 1,-1 1 72,0 1-1,-1 0 1,1-1-1,-1 0 1,1 1 0,-6 4-1,-20 19 376,10-8-115,-23 18 1,-92 63 1083,130-98-1391,0 0 0,1 0 0,-1 0 0,1 0 0,0 1-1,0-1 1,0 1 0,0 0 0,0-1 0,0 1 0,-1 4 0,3-7-20,0 1 0,0-1 1,-1 0-1,1 1 1,0-1-1,0 1 0,0-1 1,0 1-1,0-1 0,1 1 1,-1-1-1,0 1 1,0-1-1,0 0 0,0 1 1,0-1-1,1 1 1,-1-1-1,0 0 0,0 1 1,1-1-1,-1 1 0,0-1 1,0 0-1,1 1 1,-1-1-1,0 0 0,1 0 1,-1 1-1,1-1 0,-1 0 1,0 0-1,1 1 1,-1-1-1,1 0 0,-1 0 1,1 0-1,-1 0 0,0 0 1,1 0-1,-1 0 1,1 0-1,-1 0 0,1 0 1,0 0-1,25-1-100,3-5-361,0-2 1,0-1-1,0-1 1,41-21-1,42-16-1981,-108 46 2442,0 0-1,0 0 1,0 0-1,-1 1 0,8-1 1,-27 16 819,-27 22 452,-90 59-1,88-66-402,1 1 0,-57 53 0,101-83-864,-1-1-1,1 0 0,-1 1 0,1-1 0,0 0 0,-1 1 1,1-1-1,-1 1 0,1-1 0,0 0 0,-1 1 1,1-1-1,0 1 0,0-1 0,-1 1 0,1 0 1,0-1-1,0 1 0,0-1 0,-1 1 0,1-1 1,0 1-1,0-1 0,0 1 0,0 0 0,0-1 0,0 1 1,0-1-1,1 1 0,-1-1 0,0 1 0,0 0 1,0-1-1,0 1 0,1-1 0,-1 1 0,0-1 1,1 1-1,-1-1 0,0 0 0,1 1 0,-1-1 1,0 1-1,1-1 0,-1 0 0,1 1 0,-1-1 0,1 0 1,-1 1-1,1-1 0,-1 0 0,1 0 0,-1 1 1,1-1-1,-1 0 0,1 0 0,1 0 0,2 2-74,1-1 0,0 0 0,0-1 1,-1 1-1,1-1 0,5 0 0,7-1-417,1-2 0,-1 0 1,32-10-1,48-25-2397,-58 22 1584,-29 12 941,6-2-201,-16 6 562,0 0 0,0 0 0,0 0 0,0 0 1,0 0-1,0 0 0,0 0 0,0 0 0,0 0 0,0 0 1,0 0-1,0 0 0,0 0 0,0 0 0,0 0 0,0 0 1,0 0-1,0 0 0,0 0 0,0 0 0,0 0 0,0 1 1,0-1-1,0 0 0,0 0 0,0 0 0,0 0 0,0 0 1,0 0-1,0 0 0,0 0 0,0 0 0,0 0 0,0 0 1,0 0-1,0 0 0,0 0 0,0 0 0,0 0 0,0 0 1,0 0-1,0 0 0,0 0 0,0 0 0,0 1 1,0-1-1,0 0 0,0 0 0,0 0 0,0 0 0,0 0 1,0 0-1,0 0 0,0 0 0,0 0 0,0 0 0,0 0 1,1 0-1,-1 0 0,0 0 0,0 0 0,0 0 0,0 0 1,0 0-1,0 0 0,0 0 0,0 0 0,0 0 0,0 0 1,-8 8 22,-3 1 194,-1 1 0,-1-2 1,0 0-1,-16 8 1,-59 21 808,37-16-373,25-10-391,-91 41 1036,93-40-855,1 1 0,-39 29 0,59-39-360,-1 0-1,1 1 0,0-1 1,-1 1-1,1 0 0,-3 6 1,6-10-75,-1 1 0,1-1 0,0 1 0,-1-1 0,1 1 0,0-1 0,-1 1 0,1 0 0,0-1 0,0 1 0,-1 0 0,1-1 0,0 1 0,0 0 0,0-1 0,0 1 0,0 0 0,0-1 0,0 1 0,0 0 0,0-1 0,1 1 0,-1 0 0,0-1 0,0 1 0,0 0 0,1-1 0,-1 1 0,0-1 0,1 1 0,-1-1 0,1 1 0,-1-1 0,1 1 0,-1-1 0,1 1 0,-1-1 0,1 1 0,-1-1 0,1 0 0,-1 1 0,1-1 0,0 0 0,-1 1 0,1-1 0,-1 0 0,1 0 0,0 0 0,-1 0 0,1 0 0,1 1 0,15 0-56,0 0 0,1-1 0,-1 0 0,1-2 0,17-3 0,14-1-237,-41 6 246,29-2-281,-35 2 287,0 1 1,1-1-1,-1 0 0,0 1 0,0-1 0,1 1 0,-1 0 1,0 0-1,0-1 0,0 2 0,0-1 0,4 2 0,-6-2 41,0-1-1,1 1 0,-1-1 0,0 1 0,1-1 0,-1 1 0,0-1 0,0 1 0,0-1 0,1 1 1,-1 0-1,0-1 0,0 1 0,0-1 0,0 1 0,0 0 0,0-1 0,0 1 0,0-1 0,0 1 1,0 0-1,-1-1 0,1 1 0,0-1 0,0 1 0,0-1 0,-1 1 0,1-1 0,0 1 0,-1-1 1,1 1-1,-1 0 0,-16 20 248,12-15-227,-68 64 415,23-24-82,88-74-1585,11-14 206,29-29-253,-57 54 1323,-16 15 344,-13 12 15,-24 22 157,16-17-217,-14 18 0,23-24-240,1 0-1,-5 13 1,-4 4-25,-18 20 23,34-45-106,-1-1 0,1 0 0,-1 1 0,1-1 0,-1 0 0,1 1 0,0-1 0,-1 0 0,1 1 0,-1-1-1,1 0 1,0 0 0,-1 0 0,1 0 0,0 0 0,0 0 0,4 1-51,-1-2 0,0 1 0,0 0 0,1-1 0,-1 0 0,0 0-1,0 0 1,4-2 0,36-16-383,-28 12 309,33-17-316,24-10-341,-71 33 685,-8 10 170,-34 33 562,31-34-548,1 0 1,-1 1-1,2 0 1,-1 0 0,1 1-1,1 0 1,-7 11-1,12-19-59,1-1 0,-1 1-1,1 0 1,-1-1-1,1 1 1,-1-1-1,1 1 1,0 0-1,0 0 1,0-1 0,0 1-1,0 0 1,0-1-1,0 1 1,1 0-1,-1-1 1,0 1 0,1 0-1,0-1 1,-1 1-1,1-1 1,0 1-1,1 1 1,0-1-40,-1 0 0,1-1 0,0 1 1,0-1-1,0 1 0,0-1 0,0 0 0,1 0 0,-1 0 0,0 0 1,1 0-1,-1 0 0,0 0 0,1-1 0,4 1 0,12 0-355,-15-1 214,0 0 0,0 1 0,1-1 1,-1 1-1,0 0 0,7 2 0,-10-2 121,0-1-1,0 1 1,0 0 0,0 0-1,0-1 1,-1 1-1,1 0 1,0 0-1,-1 0 1,1 0 0,-1-1-1,1 1 1,-1 0-1,1 0 1,-1 0 0,0 0-1,1 1 1,-1-1-1,0 0 1,0 0 0,0 0-1,0 0 1,1 0-1,-2 0 1,1 0 0,0 1-1,-1 5 30,0-1-1,0 0 0,-4 8 1,3-5 39,-1 1 43,-1 0 0,1-1 0,-2 1 1,0-1-1,0 0 0,0 0 0,-1-1 0,-7 9 0,-5 3 160,-39 33-1,46-44-215,1 1 0,0 0 0,-14 20 0,20-23-78,6-5 19,4-3-23,-6 1 55,58-12-359,63-4-1,-119 16 333,3-1-78,-1 1-1,1 0 1,0 0 0,0 0 0,0 0 0,-1 1-1,6 1 1,-9-1 117,-1 0 0,0-1 0,0 1 0,0 0 0,0 0 0,0-1 0,-1 1 0,1 0 0,0-1 0,0 1 0,0 0 0,-1-1 0,1 1 0,0 0 0,-1-1 0,1 1 0,0 0 0,-2 0 0,-23 33 577,-38 42 1,-4 3-294,64-74-263,-25 34 209,26-35-238,0-1 1,0 1-1,1-1 1,-1 1-1,1 0 0,0-1 1,0 1-1,0 0 1,0 6-1,1-9-31,0 0-1,0 0 1,0 0-1,0 0 0,0 0 1,0 0-1,1 0 1,-1 0-1,0 0 1,1 0-1,-1 0 1,1 0-1,-1 0 1,1-1-1,-1 1 0,1 0 1,0 0-1,-1-1 1,1 1-1,0 0 1,0-1-1,-1 1 1,1-1-1,0 1 1,0-1-1,0 1 0,0-1 1,0 0-1,-1 1 1,1-1-1,0 0 1,0 0-1,2 1 1,1-1-89,1 1 1,-1-1-1,1 0 1,-1-1-1,8-1 1,28-6-844,-17 3 423,0 1-1,36-2 0,-58 6 523,1 0 1,0 0-1,-1 0 1,1 0-1,0 0 1,-1 1-1,1-1 1,-1 0 0,1 1-1,-1 0 1,1-1-1,-1 1 1,1 0-1,-1 0 1,3 1-1,-4-1 28,1 0 0,0 0 0,-1 0 0,1 0-1,0 0 1,-1 0 0,1 0 0,-1 0 0,1 0 0,-1 0-1,0 0 1,1 0 0,-1 0 0,0 0 0,0 0-1,0 1 1,0 0 0,0 2 64,-1-1 1,0 1-1,1-1 1,-1 0-1,0 1 1,-1-1-1,1 0 0,-1 0 1,1 1-1,-1-1 1,0 0-1,-3 3 1,-55 61 974,-34 42 406,93-108-1434,0 0 0,0 0-1,0 0 1,0 1 0,0-1 0,0 0 0,0 1-1,1-1 1,-1 1 0,1-1 0,-1 1-1,1-1 1,-1 1 0,1-1 0,0 1 0,0-1-1,0 1 1,0-1 0,0 1 0,0-1-1,0 1 1,0 0 0,1-1 0,-1 1 0,2 2-1,-1-3-19,1 1-1,-1 0 0,1-1 0,0 1 0,0-1 1,0 1-1,0-1 0,0 0 0,0 0 0,0 0 1,0 0-1,0 0 0,1 0 0,-1-1 0,0 1 1,3-1-1,6 2-133,-1-1 0,0-1 1,1 0-1,-1-1 0,0 0 1,12-2-1,-11 1-112,-1 0 1,1 1-1,0 1 0,-1 0 1,22 2-1,-31-2 250,-1 0 1,0 0-1,0 0 0,1 0 0,-1 0 1,0 0-1,1 0 0,-1 1 1,0-1-1,0 0 0,1 0 1,-1 0-1,0 0 0,0 0 1,0 1-1,1-1 0,-1 0 1,0 0-1,0 0 0,0 1 1,0-1-1,1 0 0,-1 0 1,0 1-1,0-1 0,0 0 1,0 0-1,0 1 0,0-1 1,0 0-1,0 0 0,0 1 1,0-1-1,0 0 0,0 1 1,0-1-1,0 1 0,-6 12 181,-18 13 95,-22 11-25,27-23 41,1 0 1,-21 23-1,35-33-258,0 0 1,0-1-1,1 2 0,0-1 0,0 0 0,0 1 0,0-1 1,1 1-1,0 0 0,0 0 0,0 0 0,0 0 0,1 0 1,-2 10-1,3-14-60,1 0 1,-1 0-1,0 0 0,0 0 1,1 0-1,-1 0 1,1 0-1,-1 0 0,0 0 1,1 0-1,0 0 0,-1 0 1,1-1-1,0 1 1,-1 0-1,1 0 0,0-1 1,0 1-1,0 0 1,-1-1-1,1 1 0,0-1 1,0 1-1,0-1 1,0 1-1,0-1 0,0 0 1,0 0-1,0 1 0,0-1 1,0 0-1,0 0 1,0 0-1,0 0 0,2 0 1,3 0-268,1 0 1,0-1-1,-1 0 1,10-2-1,66-16-2390,-82 19 2669,1-1 0,-1 1-1,1 0 1,-1 0 0,1 0 0,-1 0-1,0 0 1,1 0 0,-1 0 0,1 0 0,-1 0-1,1 0 1,-1 0 0,1 0 0,-1 0 0,1 0-1,-1 0 1,1 0 0,-1 0 0,1 0-1,-1 1 1,1-1 0,-3 8 308,-14 8 256,-14 10 190,7-7-154,-23 25 0,35-32-416,-3 2 317,-18 26 1,32-40-478,-1 1 1,1 0-1,-1-1 0,1 1 1,0 0-1,-1 0 0,1-1 1,0 1-1,-1 0 0,1 0 1,0-1-1,0 1 1,0 0-1,0 0 0,0 1 1,0-2-21,0 1 0,0-1 0,0 0 0,0 0-1,0 1 1,1-1 0,-1 0 0,0 0 0,0 1 0,1-1 0,-1 0 0,0 0 0,0 1 0,1-1 0,-1 0 0,0 0 0,0 0 0,1 0 0,-1 0 0,0 1 0,1-1 0,-1 0 0,0 0 0,1 0 0,-1 0 0,1 0 0,3 0-168,1 0 0,-1 0 1,1-1-1,6-1 1,3 0-431,-13 1 528,0 1 1,1 0-1,-1 0 0,0 0 0,1 1 0,-1-1 1,0 0-1,1 0 0,-1 1 0,0-1 0,0 1 0,0-1 1,1 1-1,-1-1 0,1 2 0,-1-1 78,-1 0 1,1-1-1,-1 1 0,0 0 0,0 0 1,0 0-1,1-1 0,-1 1 0,0 0 1,0 0-1,0 0 0,0 0 0,0-1 1,0 1-1,0 0 0,-1 0 0,1 0 0,0-1 1,0 1-1,-1 0 0,1 0 0,0 0 1,-1-1-1,1 1 0,-1 0 0,0 0 1,-34 58 1467,18-34-821,-15 33-1,26-44-489,-3 4-7,-8 27 0,17-45-174,0 0 0,0 1 0,0-1-1,1 0 1,-1 1 0,0-1 0,0 0 0,0 1-1,1-1 1,-1 0 0,0 0 0,0 1 0,1-1-1,-1 0 1,0 0 0,0 0 0,1 0 0,-1 1-1,0-1 1,1 0 0,-1 0 0,0 0 0,1 0-1,-1 0 1,0 0 0,1 0 0,-1 0 0,0 0-1,1 0 1,-1 0 0,0 0 0,1 0 0,5-1-142,0 0 1,0 0-1,0-1 1,-1 0-1,1 0 1,0 0 0,-1-1-1,0 0 1,8-5-1,-1 1-175,36-21-414,-18 9-9,0 2 1,59-23-1,-64 36 367,-25 4 409,1 0-1,-1-1 1,1 1-1,-1 0 1,1 0-1,-1 0 1,1 0-1,-1 0 1,1 0-1,-1 0 1,1 0-1,-1 0 1,1 1-1,-1-1 1,1 0-1,-1 0 1,1 0-1,-1 1 0,1-1 1,-1 0-1,1 0 1,-1 1-1,0-1 1,1 0-1,-1 1 1,1-1-1,-1 0 1,0 1-1,1-1 1,-1 1-1,0-1 1,0 1-1,1-1 1,-1 0-1,0 1 1,0-1-1,0 1 1,0-1-1,0 1 1,1-1-1,-1 1 1,0 0-1,0-1 1,0 1-1,-2 4 140,0 0-1,0 0 0,0 0 0,0 0 0,-1 0 0,0-1 1,0 0-1,0 1 0,-5 4 0,-38 36 804,43-42-866,-23 18 534,-31 19 0,31-22 223,-34 29-1,60-47-814,-1 1 0,0-1 0,0 1 0,1-1 0,-1 1 0,0-1 0,1 1 0,-1 0 0,1-1-1,-1 1 1,1 0 0,-1-1 0,1 1 0,-1 0 0,1 0 0,-1 1 0,20-2-118,-17 0 50,27-4-554,36-10 0,4 0-289,-68 14 863,0-1 1,0 1-1,0 0 0,1 0 1,-1 0-1,0 0 0,0 0 1,0 0-1,1 0 1,-1 0-1,0 0 0,0 1 1,0-1-1,1 0 0,-1 1 1,0-1-1,0 1 1,0 0-1,0-1 0,2 2 1,-3-1 25,1 0 1,-1 0 0,0-1 0,1 1 0,-1 0 0,0 0 0,0 0-1,0 0 1,1 0 0,-1 0 0,0 0 0,0 0 0,0-1 0,-1 1-1,1 0 1,0 0 0,0 0 0,0 0 0,-1 0 0,1 0 0,0-1-1,-1 1 1,1 0 0,-1 0 0,0 1 0,-7 10 189,-1-1 0,0 0 0,0 0 0,-1-1 0,-16 13 0,-16 16 362,11-6-179,-42 47 392,72-79-792,0 0-1,0 0 1,0 1-1,1-1 0,-1 0 1,0 0-1,1 1 0,-1-1 1,0 0-1,1 1 1,0-1-1,-1 0 0,1 3 1,15-7-833,6-5 340,-1-1 1,21-12 0,-25 11 131,1 1 1,1 1-1,27-8 1,-44 15 361,0 1 1,0 0-1,0-1 0,0 1 1,1 0-1,-1 0 0,0 0 1,0 0-1,0 0 0,0 0 1,1 0-1,-1 0 0,0 0 1,0 0-1,0 1 0,0-1 1,1 1-1,-1-1 24,-1 1 1,1-1-1,-1 1 1,0-1-1,1 0 0,-1 1 1,0-1-1,0 1 0,0-1 1,1 1-1,-1-1 1,0 1-1,0 0 0,0-1 1,0 1-1,0-1 0,0 1 1,0-1-1,0 1 0,0-1 1,0 1-1,0-1 1,0 1-1,-1 0 0,-1 6 185,0-1 0,-1 0 1,0 0-1,-5 8 0,5-9-96,-20 28 515,-1 0 0,-44 46 0,43-52-104,-26 36 226,17-17-443,34-45-307,-1-1-1,1 1 1,-1 0-1,1 0 1,-1-1-1,1 1 1,0 0-1,0 0 1,-1 0-1,1-1 1,0 1-1,0 0 1,0 0-1,0 1 1,0-2 1,0 1 0,0-1 0,0 0 0,0 1 1,0-1-1,0 0 0,1 1 0,-1-1 0,0 0 0,0 1 0,0-1 1,1 0-1,-1 0 0,0 1 0,0-1 0,1 0 0,-1 0 0,0 1 1,1-1-1,-1 0 0,0 0 0,1 1 0,0-1-20,1 0 0,-1 0 0,0 1 0,0-1 0,0 0-1,1 0 1,-1 0 0,0 0 0,0 0 0,0-1 0,0 1 0,1 0-1,-1-1 1,0 1 0,0 0 0,0-1 0,2-1 0,22-12-627,1 0 0,0 2 0,51-18 0,-43 23 329,-34 7 339,1-1 0,-1 1-1,1 0 1,-1 0-1,1 0 1,-1 0 0,1 0-1,-1 0 1,1 0 0,-1 0-1,1 0 1,-1 0 0,1 0-1,-1 0 1,1 0 0,-1 0-1,1 1 1,-1-1-1,1 0 1,-1 0 0,1 1-1,-1-1 1,1 0 0,-1 0-1,0 1 1,1 0 0,-1 3 180,-1-2-105,1 0-1,-1 0 1,0 1 0,0-1 0,0 0 0,-1 0-1,1 0 1,0 0 0,-1 0 0,1 0-1,-1-1 1,-2 3 0,-5 6 137,-2 4-26,-1 0 0,0-1 0,-1-1 0,0 0-1,-1 0 1,0-2 0,-30 18 0,-5-3 61,-64 22 0,-14 8-92,142-55-681,34-10-175,0-2 0,53-20-1,-46 14 36,66-14-1,-103 28 502,-9 2 60,1 0 0,14-1 0,-24 3 101,0 0 0,0 0-1,0 0 1,-1 0-1,1 0 1,0 0 0,0 0-1,-1 1 1,1-1 0,0 0-1,0 0 1,0 1 0,-1-1-1,1 0 1,0 1 0,-1-1-1,1 1 1,0-1 0,-1 1-1,1-1 1,0 2 0,0-2 13,-1 1 1,0 0 0,0-1 0,0 1 0,1 0-1,-1 0 1,0-1 0,0 1 0,0 0 0,0 0-1,0-1 1,0 1 0,-1 0 0,1 0 0,0-1-1,0 1 1,0 0 0,-1 1 0,-2 2 117,1 1 1,-1 0-1,0-1 1,0 1 0,-5 4-1,-7 5 123,-1 0-1,-1-1 1,0-1-1,-32 18 1,0 0 193,7-3 19,2 2 1,1 2 0,-48 50-1,86-79-480,-17 20-125,18-21 128,-1-1 0,1 1 1,0-1-1,-1 1 0,1-1 1,0 0-1,0 1 0,-1-1 1,1 1-1,0-1 0,0 1 1,0 0-1,0-1 0,0 1 1,0-1-1,0 1 0,0-1 1,0 1-1,0-1 0,0 1 1,0-1-1,0 1 0,0-1 1,0 1-1,0-1 1,1 1-1,-1-1 0,0 1 1,0-1-1,1 1 0,-1-1 1,0 1-1,1-1 0,-1 1 1,0-1-1,1 0 0,-1 1 1,1-1-1,-1 0 0,0 1 1,1-1-1,-1 0 0,1 0 1,-1 0-1,1 1 0,0-1 1,2 1-42,1-1-1,-1 1 1,1-1 0,-1 0 0,0 0 0,1 0 0,-1 0 0,1-1-1,-1 1 1,6-3 0,37-14-464,-23 8 236,116-36-1185,-138 45 1463,-1 0 1,0 0-1,0 0 0,1 0 1,-1 0-1,0 1 0,1-1 0,-1 0 1,0 0-1,0 0 0,1 1 1,-1-1-1,0 0 0,0 0 0,1 0 1,-1 1-1,0-1 0,0 0 1,0 1-1,0-1 0,1 0 0,-1 0 1,0 1-1,0-1 0,0 0 1,0 1-1,0-1 0,0 0 0,0 1 1,0-1-1,0 0 0,0 1 1,0-1-1,0 1 0,-1 2 77,1 0 0,-1 0 0,0 0 0,-1 0 0,1 0 0,0 0 0,-1 0 0,0 0 0,0 0 0,-3 3 0,-3 7 113,-3 3 21,0-1-1,0 0 0,-21 19 0,-44 36 561,35-37-457,-14 13 274,61-50-683,1-1-1,0 2 1,-1-1-1,9-3 1,21-11-229,164-110-2121,-194 124 2374,10-7-150,1 1-1,1 0 1,-1 1-1,1 1 0,23-7 1,-41 15 227,0 0 1,1 0-1,-1 0 1,0-1-1,0 1 1,1 0-1,-1 0 1,0 0-1,1 0 1,-1 0-1,0 0 1,1 0-1,-1 0 1,0 0-1,0 0 0,1 0 1,-1 0-1,0 0 1,1 0-1,-1 0 1,0 1-1,0-1 1,1 0-1,-1 0 1,0 0-1,0 0 1,1 0-1,-1 1 1,0-1-1,0 0 1,1 0-1,-1 0 1,0 1-1,0-1 1,0 0-1,0 0 0,1 1 1,-1-1-1,0 0 1,0 0-1,0 1 1,0-1-1,0 0 1,0 1-1,0-1 1,0 0-1,0 0 1,0 1-1,0-1 1,0 0-1,0 1 1,0-1-1,-5 17 444,0-9-313,0-1-1,-1 1 0,0-1 0,0 0 1,0-1-1,-11 9 0,-2 2 73,-76 68 1191,-7 5-442,101-90-964,1 1 0,-1-1-1,1 1 1,-1-1 0,1 1 0,0-1-1,-1 1 1,1-1 0,0 1-1,0-1 1,-1 1 0,1 0-1,0-1 1,0 1 0,0-1-1,0 1 1,-1 0 0,1-1 0,0 1-1,0-1 1,0 1 0,0 0-1,1-1 1,-1 1 0,0 0-1,1-2-37,0 1 0,0-1 0,0 1-1,0-1 1,0 0 0,1 1 0,-1 0-1,0-1 1,0 1 0,0 0 0,1 0-1,1-1 1,2 0-56,0 0 0,1 0 0,-1-1 0,6-3 0,14-4-463,-11 5-207,-13 3 454,-2 3 36,-11 25 522,11-20-104,-2-1 0,1 0 0,-1 0 0,-4 7 0,-78 109 1450,74-110-1337,0 0-1,-15 11 1,23-20-275,20-16-499,-1 1 0,2 1 0,-1 1 0,29-12 0,-5 2-117,-32 15 493,1 0 0,0 0-1,0 1 1,0 1 0,0 0-1,1 0 1,16-2 0,-26 5 155,0 0 1,0 0-1,0-1 1,0 1-1,0 0 0,0 0 1,0 0-1,0 1 1,0-1-1,0 0 1,0 0-1,0 1 1,0-1-1,0 0 1,0 1-1,0-1 1,0 1-1,0-1 1,0 1-1,0-1 1,-1 1-1,2 1 1,-1-1 16,-1 0 0,1 0-1,-1 0 1,0 0 0,0 0 0,1 0 0,-1 0 0,0 0 0,0 0-1,0 0 1,0 1 0,0-1 0,0 0 0,-1 0 0,1 0-1,0 0 1,-1 0 0,1 1 0,-4 5 128,1 0 0,-1 0-1,0 0 1,-8 10 0,-10 11-724,-1-1 1,-1-1-1,-2-1 1,-52 39-1,65-56-1775,1 0-1,-16 5 0,28-13 2329</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3:15.092"/>
    </inkml:context>
    <inkml:brush xml:id="br0">
      <inkml:brushProperty name="width" value="0.1" units="cm"/>
      <inkml:brushProperty name="height" value="0.1" units="cm"/>
      <inkml:brushProperty name="color" value="#66CC00"/>
    </inkml:brush>
  </inkml:definitions>
  <inkml:trace contextRef="#ctx0" brushRef="#br0">221 1 5216,'-2'0'178,"-1"1"-1,1 0 1,0 0 0,-1 0 0,1 0-1,0 0 1,0 0 0,0 1 0,0-1-1,0 1 1,0-1 0,0 1-1,-2 2 1,-19 30 170,20-29-187,0 2 44,0 0-1,0 0 0,0 1 1,1-1-1,0 1 1,-1 8-1,2-6-120,-2 0-1,1 0 1,-6 14-1,-3-4 112,-1-1 0,0 0-1,-2-1 1,0 0 0,-28 27 0,31-34 162,9-8-298,-9 11 181,11-14-240,0 0 0,0 1 1,-1-1-1,1 0 0,0 1 0,0-1 0,0 0 1,0 0-1,0 1 0,0-1 0,0 0 0,1 1 1,-1-1-1,0 0 0,0 0 0,0 1 0,0-1 1,0 0-1,0 0 0,0 1 0,1-1 0,-1 0 1,0 0-1,0 1 0,0-1 0,1 0 0,-1 0 1,0 0-1,0 0 0,0 1 0,1-1 0,-1 0 1,0 0-1,0 0 0,1 0 0,-1 0 0,0 0 1,1 0-1,-1 1 0,0-1 0,0 0 0,1 0 1,-1 0-1,0 0 0,1 0 0,-1 0 0,0 0 1,0-1-1,1 1 0,11 0-206,0 0 0,1-1 0,-1 0 0,0-1 0,-1-1 0,18-5 1,3-1-509,-20 6 553,157-32-3246,-165 34 3335,0 1 0,0 0-1,0 0 1,0 0-1,9 1 1,-13-1 78,0 0 0,1 0 0,-1 0 0,1 0 0,-1 0 0,0 1 0,1-1 0,-1 0 0,0 0 0,1 0 0,-1 1 0,0-1 0,1 0 0,-1 0 0,0 1 0,1-1 0,-1 0 1,0 0-1,0 1 0,1-1 0,-1 0 0,0 1 0,0-1 0,0 1 0,1 0 0,-1 0 35,0 0-1,-1-1 1,1 1 0,0 0 0,0 0 0,-1 0-1,1 0 1,-1 0 0,1 0 0,0-1 0,-1 1-1,0 0 1,1 0 0,-1-1 0,1 1 0,-2 1-1,-9 8 386,-1-1-1,0 0 0,0-1 0,-18 9 0,-13 10 297,-4 3-171,28-18-196,0 0-1,1 1 0,-25 24 0,40-34-331,0 0 0,0 0-1,1 1 1,-1-1-1,1 1 1,0-1 0,0 1-1,0 0 1,1-1-1,-1 1 1,0 5 0,2-7-42,0-1 0,0 0 1,-1 0-1,1 0 0,1 1 0,-1-1 1,0 0-1,0 0 0,0 0 1,1 1-1,-1-1 0,0 0 1,1 0-1,0 0 0,-1 0 1,1 0-1,0 1 0,0 0-23,1-1 0,-1 0 0,1 0 1,-1 0-1,1 0 0,-1 0 0,1 0 0,0 0 0,-1 0 0,1-1 0,0 1 1,0-1-1,0 1 0,2 0 0,5-1-334,0 1 0,0-1 0,-1 0 0,1-1 0,11-2 0,23-5-3709</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3:15.447"/>
    </inkml:context>
    <inkml:brush xml:id="br0">
      <inkml:brushProperty name="width" value="0.1" units="cm"/>
      <inkml:brushProperty name="height" value="0.1" units="cm"/>
      <inkml:brushProperty name="color" value="#66CC00"/>
    </inkml:brush>
  </inkml:definitions>
  <inkml:trace contextRef="#ctx0" brushRef="#br0">299 1 3328,'-52'24'1216,"33"3"-928,-23 14-96,17-11 160,-3 7-224,-5 10 672,0-5-448,10-3 384,4-3-416,8-6 320,11-9-352,11-4 128,8-4-256,4-5-128,10-4-64,0-4-1248,0-4 704,6-1-3296</inkml:trace>
  <inkml:trace contextRef="#ctx0" brushRef="#br0" timeOffset="0.23">219 438 4896,'-39'26'1824,"25"-14"-1440,-24 13-96,20-8-288,-6 4-64,-1 0 960,3 0-512,2-3 448,7-3-512,7-2 64,17-5-256,8-8-192,9-3 0,5-2-896,9-2 544,0-7-4192</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3:15.841"/>
    </inkml:context>
    <inkml:brush xml:id="br0">
      <inkml:brushProperty name="width" value="0.1" units="cm"/>
      <inkml:brushProperty name="height" value="0.1" units="cm"/>
      <inkml:brushProperty name="color" value="#66CC00"/>
    </inkml:brush>
  </inkml:definitions>
  <inkml:trace contextRef="#ctx0" brushRef="#br0">251 0 6560,'-37'25'2432,"13"-8"-1888,-15 22-160,22-15-640,-13 18 64,2 9 1216,0-6-544,3 6 320,11-9-480,6-4 224,8-4-288,8-8-160,12-5-32,4-14-704,9-2 352,4-10-2080,2-7 1312,-6-4-3616</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3:47.818"/>
    </inkml:context>
    <inkml:brush xml:id="br0">
      <inkml:brushProperty name="width" value="0.1" units="cm"/>
      <inkml:brushProperty name="height" value="0.1" units="cm"/>
      <inkml:brushProperty name="color" value="#66CC00"/>
    </inkml:brush>
  </inkml:definitions>
  <inkml:trace contextRef="#ctx0" brushRef="#br0">5289 114 8960,'-1'-2'210,"0"0"-1,-1-1 1,1 1 0,-1 0 0,1 0 0,-1 0 0,0 0-1,1 0 1,-1 0 0,0 1 0,-1-1 0,1 1 0,0-1-1,0 1 1,0 0 0,-1 0 0,1 0 0,-1 0 0,1 0-1,-1 1 1,1-1 0,-1 1 0,1-1 0,-1 1 0,0 0-1,1 0 1,-1 0 0,-4 1 0,-104 18 2430,65-10-1701,-72 5-1,-315-17-314,380-4-650,29 4-358,-29-1-1,32 4 211,12-1 187,0 1 0,0 0 0,0 1 0,0 0 0,-14 3 0,18-2-35,-1-1-1,1 0 1,-1 0-1,1 0 1,-1-1-1,1 0 1,-1 0-1,-7-1 1,9 1 43,1-1 0,0 1 1,-1 0-1,1 1 0,-1-1 0,-5 2 1,-13 0-33,-32-4 123,-76-13 0,106 13-85,1 1-1,0 1 1,-25 3-1,10 0-9,-56 6-69,-30 0 88,100-8 13,-23 4 0,24-2-109,-25 0 1,33-3-15,-24 0-382,-40 5-1,-63 7 158,20-6-208,50-4 337,-225 6 634,264-6-499,0 2 0,0 0 0,-64 19 0,89-20 52,-12 1 210,-32 3-1,14-3-167,-14 2-88,0-2 0,0-3-1,-79-8 1,100 4 175,0 1 0,-35 2-1,34 2 93,-59 6-22,-42 4 13,82-8-125,-90-6 0,-7 1-307,-226 25 91,161-30 223,198 4-115,-36-2-76,-125-3-91,117 10 142,30 0-114,-1-2 1,1 0 0,-1-3-1,-37-5 1,27-1 53,1-2 0,-59-22 0,87 28 205,0 0 0,-1 2-1,-12-3 1,11 3 53,0 0 1,-14-6-1,18 6-80,-8-4 77,17 6-153,-1 0 0,1 0 0,-1 0 0,1 0 0,-1-1 1,1 1-1,0 0 0,-1 0 0,1-1 0,-1 1 0,1 0 1,0-1-1,-1 1 0,1 0 0,-1-1 0,1 1 0,0 0 0,0-1 1,-1 1-1,1-1 0,0 0 0,0 0 12,0 0 0,1 0 0,-1 0 0,1 1 1,-1-1-1,1 0 0,-1 0 0,1 0 0,0 0 0,-1 1 0,1-1 0,0 0 0,-1 1 0,1-1 0,0 0 1,0 1-1,0-1 0,0 1 0,0-1 0,0 1 0,1-1 0,25-8 246,-23 8-198,-1 0-30,1 0 0,-1 0 1,1 1-1,0 0 0,-1-1 0,1 1 0,-1 1 1,1-1-1,0 0 0,-1 1 0,1 0 0,-1 0 0,1 0 1,-1 0-1,0 0 0,6 4 0,-6-4-41,3 1-20,1 0 1,0 0-1,-1-1 1,1 0-1,0 0 1,0-1-1,0 0 1,0 0-1,0-1 0,9-1 1,11-4-26,33-11 1,-43 12 80,111-24-8,-44 13 95,-60 12 21,-1 1 0,1 1 1,34 2-1,-29 0-23,49-5 1,183-28-119,-197 31 120,-41 2-49,45-6 0,-56 5-304,-19 6 62,-22 7-160,7-6 131,1-1 0,-1 0-1,-43 1 1,28-2 43,-352 54-333,344-51 578,23-4 47,-24 8 0,41-10-58,0 0 0,0 0-1,0 0 1,0 0 0,-9-1 0,16 0-56,-1 0 0,0 0 0,0-1 0,0 1 1,-1-1-1,1 1 0,0-1 0,0 1 0,0-1 1,0 0-1,0 1 0,-1-1 0,2-1 0,-1 1 7,0 0-1,0 0 0,0 0 0,1 1 0,-1-1 0,0 0 0,0 0 0,1 1 1,1-2-1,36-1 266,-33 3-241,-1 0-1,1 0 0,0 0 0,10 3 0,15 0 111,356-3 281,-278-1-292,89 2 83,-36 4-170,94-1 129,-132-12-343,45 0 274,-105 8-53,-17-2 128,1 3 0,86 12 0,-124-11-170,1 0 1,0-1 0,0 0-1,0-1 1,17-1 0,59-2-55,-24 2 77,-11 0-33,0 2 0,-1 2 0,55 10 0,-43 0 125,-32-6-46,0-1 0,57 2 1,16-2-125,6 1-70,167 1 304,-94 3 33,-124-5-219,-1-2-1,109-9 0,30-6 15,23-3 169,-54-11 78,-24 4-768,-67 8 339,15-2 225,162-7 0,-164 17-198,-59 2 22,0 2 0,56 3 0,104 9 33,-113-8 38,104 3 448,-106-3-454,12 2 187,-70-5-226,-12 0 70,1-1-1,-1 1 1,1 1 0,-1-1-1,1 1 1,-1-1-1,8 4 1,-1-1-27,1 0 1,-1-1-1,0 0 1,19 0-1,48-4 410,-20 0-293,-24-3-36,-29 4-58,0 0 0,1 0 0,0 1 0,9-1 1,-1 3-195,0-1 0,25 8 0,-32-8 198,0 1 0,0-1 0,11 0 0,19 4 44,-4-1-44,-1 0-1,47-2 1,-67-3 32,-1 0 1,15-3-1,-15 2-10,0 1 0,13-1 0,-5 2 49,0 0 1,0-2-1,-1 0 1,1-1-1,21-6 1,-23 4-300,33-3 1,-22 3 99,113-12 818,-70 12-594,-22 2-195,-34 2 51,5-1 38,1 0-1,-1 2 1,26 2 0,113 25-720,-141-24 1036,26-1-1,-43-2-310,-1 0 1,0 1 0,1-1-1,-1 0 1,1 0-1,-1 0 1,1 0-1,-1 0 1,0 0 0,1 0-1,-1 0 1,1 0-1,-1 0 1,1 0 0,-1 0-1,0-1 1,1 1-1,-1 0 1,1 0-1,-1 0 1,0-1 0,1 1-1,-1 0 1,1-1-1,-4-1-63,-2 0-20,0 0 0,-1 0-1,1 1 1,-1 0 0,0 0 0,1 0-1,-1 0 1,-11 1 0,-4-1-64,-329-20-1224,-4 29 1112,332-6 258,-140 15 9,132-16 110,30-1-113,0 1 0,0-1 0,0 0 0,0 0 0,0 0 0,0 0 0,0 0 0,-1 0 0,1 0 0,0 0 0,0 0 0,0 0 0,0 0 0,0 0 0,0 0 0,0 0 0,0 0 0,-1 0 0,1 0 0,0 0 0,0 0 0,0 0 0,0 0 0,0-1 0,0 1 0,0 0 0,0 0 0,0 0 0,0 0 0,-1 0 0,1 0 0,0 0 0,0 0 0,0 0 0,0 0 0,0 0 0,0 0 0,0 0 0,0-1 0,0 1 0,0 0 0,0 0 0,0 0 0,0 0 0,0 0 0,0 0 0,0 0 0,0 0 0,0-1-1,0 1 1,0 0 0,0 0 0,4-3 57,47-12-18,-42 12-50,-1-1 0,0 1 0,0-1-1,0-1 1,8-5 0,-13 8 22,-1 0-9,1 0 1,-1 0-1,1 0 0,-1 0 0,4-5 0,-5 6-8,-1 1 1,0 0-1,0-1 0,1 1 0,-1-1 0,0 1 0,0-1 0,0 1 0,0-1 0,0 1 0,1-1 1,-1 1-1,0-1 0,0 1 0,0-1 0,0 1 0,0-1 0,-1 1 0,1-1 0,0 0-3,-1 0-1,1 1 1,-1-1-1,1 0 1,-1 1-1,1-1 1,-1 1-1,1-1 1,-1 1-1,0-1 0,1 1 1,-1-1-1,0 1 1,1 0-1,-1-1 1,-1 1-1,-10-3-38,1 0 0,-1 2 0,0-1-1,1 1 1,-1 1 0,-13 1 0,3-1 39,-2 0-10,-1 1 0,0 2 0,1 0 0,-43 11 0,50-9 38,0-1 26,1 2 0,-29 12 1,36-14-28,7-4-2,0 1 1,1 0-1,-1 0 0,0-1 0,1 1 0,-1 0 0,1 0 1,-1 1-1,1-1 0,-1 0 0,1 0 0,0 1 1,0-1-1,-2 3 0,3-4 8,-1 1 0,1 0 1,-1-1-1,1 1 0,-1 0 0,1-1 0,-1 1 1,0-1-1,1 1 0,-1-1 0,1 0 1,-1 1-1,0-1 0,-1 1 0,13-5 482,6 2-403,-1-1 0,24 1 0,-7 1-65,285-3 360,19-1 481,-50-12-883,3 15 115,-108 6 22,-128-6-103,74-11 0,190-24-151,-36 32 232,-206 6-17,43 5-272,-1 0 135,-103-8 37,-9 1-196,-8 0-71,-8 2 19,-1 0 0,1 0 1,-16 5-1,-14 2 38,-396 13-1371,195-15 1011,-72 26 482,289-29 171,0 2 0,0 0 0,1 2 0,-44 18 0,42-14-92,-15 8 582,35-14-405,10-3-135,13 0-87,-11-2 107,24 2-236,60-5 0,-30 0 64,200 3 122,85-4-92,62-4 379,-185 23-54,-128-6-234,7 2 49,64 4 250,-135-14-184,1-1-1,-1-2 0,37-6 1,-26 3-553,-144 10 320,-123 21-1,-37 3 292,254-29-171,-75 4 32,-146 25 0,190-18-27,37-11 0,-1 1-1,1 0 1,0 0-1,-1 0 1,1 0-1,0 1 1,0-1-1,0 0 1,0 1-1,0-1 0,-3 4 1,5-5-6,0 0 1,0 0-1,0 0 0,0 1 1,0-1-1,0 0 0,0 0 1,0 0-1,0 0 1,0 0-1,0 0 0,0 0 1,0 0-1,0 0 0,0 0 1,0 0-1,0 0 0,0 1 1,0-1-1,0 0 0,0 0 1,0 0-1,0 0 1,0 0-1,0 0 0,0 0 1,0 0-1,0 0 0,0 0 1,0 0-1,0 0 0,0 1 1,0-1-1,0 0 0,0 0 1,0 0-1,0 0 1,0 0-1,0 0 0,0 0 1,1 0-1,-1 0 0,0 0 1,0 0-1,0 0 0,0 0 1,0 0-1,0 0 0,0 0 1,0 0-1,0 0 1,0 0-1,0 0 0,1 0 1,8 5 4,1 0 1,-1 0 0,1-2-1,21 7 1,47 5-15,-39-9-44,160 20 31,-125-25 268,-46-1-30,-26 0-201,-7 0-187,-5 0 127,1 2 0,-1-1 0,0 1 1,-9 4-1,-18 3-9,-66 6-274,0-4 0,-120-3 0,161-8 332,73 16 160,-6-11-60,1 0-1,0 0 1,0 0-1,0-1 1,1 0-1,-1 0 0,11 4 1,-3-2 131,-13-5-70,-98-18 239,64 9-558,-1 2 0,-57-2 0,82 8 39,2-1-168,13 3 225,12 1 147,-1-1 0,1-1 1,31-2-1,-13 1-14,616 0 1279,-485-11-1077,-4 1-343,169 10 359,-292-2-225,50-9 0,-25 2-95,11 3 12,131 7 1,-122 1 130,147-16 1,-218 12-132,31-3-102,-1 1-1,74 3 1,-108 3 57,0 0 1,-1 0-1,18 7 0,-25-8-367,-3 1-242,1-1 654,0 0-1,0 0 1,-1 0 0,1 0 0,-1 0 0,1 0 0,-1 0 0,1 0 0,-1 0 0,1 0 0,-1-1 0,0 1 0,0 0 0,1 0 0,-1 0 0,0-1 0,0 1 0,0-1 0,0 1 0,0-1 0,0 1 0,0-1 0,0 1 0,0-1 0,0 0 0,-2 1 0,-5 1 92,0 0-1,-16 0 0,13 0-180,-109 8 95,-34 5 208,140-14-539,23-1 92,196 4 138,68-1 155,-198-5 17,121-21 1,-195 23-74,0 0 0,1 0 1,-1-1-1,0 1 0,1 0 1,-1-1-1,0 1 0,1-1 1,-1 1-1,0-1 1,0 0-1,0 0 0,0 1 1,2-3-1,-2 2-7,0-1 0,-1 1-1,1 0 1,-1-1 0,1 1 0,-1-1 0,0 1 0,0-1-1,0 1 1,0-1 0,0 1 0,0-2 0,0 2 41,1 0 0,-1 0 0,1 0 0,-1 0 0,1 0 1,-1 1-1,1-1 0,0 0 0,-1 0 0,1 1 0,0-1 1,0 1-1,-1-1 0,1 0 0,0 1 0,0-1 0,0 1 1,0 0-1,-1-1 0,1 1 0,0 0 0,0-1 0,0 1 1,0 0-1,1 0 0,3-2-12,13-4 128,-11 4-4,1 0 0,-1 0-1,-1-1 1,1 0 0,0-1 0,-1 0-1,12-8 1,-7 2 248,20-13 0,-30 22-382,0 0-1,0 1 1,-1-1-1,1 1 1,0-1-1,0 0 1,-1 0-1,1 0 0,0 1 1,-1-1-1,1 0 1,-1 0-1,1 0 1,-1 0-1,0 0 1,1 0-1,-1 0 1,0 0-1,0 0 1,1 0-1,-1 0 1,0 0-1,0 0 1,0 0-1,0 0 1,-1 0-1,1 0 0,0 0 1,0 0-1,0 0 1,-1 0-1,1 0 1,-1 0-1,1 0 1,-1 0-1,1 0 1,-1 1-1,1-1 1,-1 0-1,0-1 1,-3-2-556,0-1 1,1 1 0,-2 0 0,1 0 0,-8-6 0,-19-10-6802</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4:17.142"/>
    </inkml:context>
    <inkml:brush xml:id="br0">
      <inkml:brushProperty name="width" value="0.1" units="cm"/>
      <inkml:brushProperty name="height" value="0.1" units="cm"/>
      <inkml:brushProperty name="color" value="#66CC00"/>
    </inkml:brush>
  </inkml:definitions>
  <inkml:trace contextRef="#ctx0" brushRef="#br0">1312 149 10048,'-11'-17'3232,"10"16"-3154,1 1-1,0-1 1,-1 0 0,1 1 0,-1-1 0,1 1 0,-1-1 0,0 1 0,1-1 0,-1 1 0,1-1 0,-1 1-1,0-1 1,1 1 0,-1 0 0,0 0 0,0-1 0,1 1 0,-1 0 0,-1 0 0,-1-1 67,1 0-129,0 0 1,-1 1-1,1-1 1,0 1-1,0 0 1,-1 0-1,1-1 1,0 1-1,0 1 1,-1-1-1,-2 1 1,-17 0 473,-62-1-63,-168 22-1,-15 27-330,222-40-69,-145 24 148,154-29-40,-1-1 0,0-3 0,-40-3-1,71 3-121,1 0-1,-1-1 0,1 0 1,-1 0-1,1-1 0,0 1 0,0-1 1,0 0-1,-8-4 0,13 5-15,0 1-1,-1 0 1,1 0-1,0-1 1,-1 1-1,1-1 1,0 1-1,-1 0 1,1-1-1,0 1 0,0-1 1,-1 1-1,1 0 1,0-1-1,0 1 1,0-1-1,0 1 1,-1-1-1,1 1 1,0-1-1,0 1 1,0-1-1,0 1 1,0-1-1,0 1 1,0-1-1,1 1 1,-1-1-1,0 1 1,0-1-1,0 1 1,0-1-1,1 1 1,-1 0-1,0-1 1,1 0-1,11-11-154,-5 8 102,0 0 0,0 0-1,0 1 1,1 0 0,0 0-1,-1 1 1,11-2 0,-14 3 31,67-13-183,137-7 0,-204 20 209,303 3 78,-114 4 385,-112-9-218,-61 0-138,-20 3-106,0 0 0,0 0 1,0 0-1,1 0 0,-1 0 1,0 0-1,0 0 0,0 0 0,0 0 1,0 0-1,0-1 0,0 1 1,0 0-1,0 0 0,0 0 1,1 0-1,-1 0 0,0 0 1,0 0-1,0 0 0,0 0 1,0 0-1,0 0 0,0-1 1,0 1-1,0 0 0,0 0 0,0 0 1,0 0-1,0 0 0,0 0 1,0 0-1,0 0 0,0-1 1,0 1-1,0 0 0,0 0 1,0 0-1,0 0 0,0 0 1,0 0-1,0 0 0,0 0 1,0 0-1,0-1 0,0 1 0,0 0 1,0 0-1,-1 0 0,1 0 1,0 0-1,0 0 0,0 0 1,0 0-1,0 0 0,-16-7 171,-7 1-66,0 1 0,-32-1-1,-248-18 508,278 23-609,-283-6 171,-35 20-971,326-10 440,19-1 107,11 0 110,26-1-64,50-3 0,-37-1 99,98-1 14,439-5-477,-440 9 496,-382 4 334,-234-8-538,400-4-233,65 7 346,6 0 98,12 0-12,512-14-1258,-1 19 1399,-460-3-20,-45-1-36,375-9 497,-339 5-262,27-3 304,-73 5-193,1 0 1,0-1-1,0-1 1,14-6-1,-19 8-258,-1-1 0,1 1 0,0 1 1,-1-1-1,1 1 0,0 1 0,0-1 0,8 2 0,65 8 272,-65-7-348,146 29 309,-92-16-444,-46-10-26,-9-2-66,1 0 0,-1 0 0,20-1-1,-30-1 107,-8-1-30,-19 2-197,-108 9-2101,71 0 1201</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0:44.430"/>
    </inkml:context>
    <inkml:brush xml:id="br0">
      <inkml:brushProperty name="width" value="0.1" units="cm"/>
      <inkml:brushProperty name="height" value="0.1" units="cm"/>
      <inkml:brushProperty name="color" value="#66CC00"/>
    </inkml:brush>
  </inkml:definitions>
  <inkml:trace contextRef="#ctx0" brushRef="#br0">41 49 9472,'0'0'141,"-1"0"24,1-1 0,-1 1 0,1 0 1,-1 0-1,1-1 0,0 1 0,-1 0 0,0-1 330,1 0-330,-1 1 0,1 0 0,0-1 0,-1 1 0,1-1 0,0 1 0,0-1 0,-1 1 0,1-1 0,0 1 0,0-1 0,0 1 0,0-1 0,0 1 0,0-3 844,-1 11 1903,1-7-2715,0 0 0,0 0 0,0 0 0,0 0 0,0 0 0,-1 0-1,1 0 1,0 0 0,-1 0 0,1 0 0,-1 0 0,1 0 0,-1 0 0,0 0-1,0 1 1,-7 2 456,3 1 1154,4-5-1792,2 0 278,-1 3-173,-1-1 1,1 1-1,0-1 0,0 1 0,0-1 0,0 1 0,1 2 0,-1 2 50,0-5-155,1 15 620,-2 1 0,-5 32 0,3-34-640,1 0 0,1-1 0,0 1 0,4 32 0,14 63 205,-2-22-18,-9-38-139,-5-43-53,0 0 0,0 0 1,0 0-1,1 0 0,5 14 0,-6-16-91,-1-5 130,0-4 272,-1-18-345,-1 0-1,-6-26 0,4 26 75,1 0 1,0-26 0,-2-35 335,3 52-331,1-59 1,3 0 84,-3 54-11,1 34-123,0 0-1,0-1 0,1 1 0,-1 0 0,0 0 0,0 0 0,1-1 0,-1 1 0,1 0 0,-1 0 0,1 0 0,-1 0 0,1 0 0,0 0 0,-1 0 0,1 0 1,0 0-1,0 0 0,0 0 0,0 1 0,1-2 0,7-8 199,-8 8-32,0-1-143,0 0-1,0-1 1,0 1-1,-1 0 1,1-5-1,-1 9-21,-1 3 51,-7-3 44,10-3-260,8-4 64,21-4 38,44-10-63,-58 17 144,-5 0 13,-1 1 0,20-1 0,-30 3-13,1 0 1,-1 0-1,1 0 1,-1 0-1,1 0 0,-1-1 1,1 1-1,-1-1 1,1 1-1,-1-1 1,2-1-1,-2 2-5,-1-1 1,1 1-1,0 0 0,-1-1 0,1 1 1,0 0-1,0 0 0,0-1 0,-1 1 0,1 0 1,0 0-1,0 0 0,0 0 0,0 0 1,-1 0-1,2 0 0,16 1-16,-16-1-53,-12 6-2267,9-6 2099,0 0 0,1 1 0,-1-1 0,1 1 1,-5 5-2370,4-5 2369,1 10-1635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6:57.369"/>
    </inkml:context>
    <inkml:brush xml:id="br0">
      <inkml:brushProperty name="width" value="0.1" units="cm"/>
      <inkml:brushProperty name="height" value="0.1" units="cm"/>
      <inkml:brushProperty name="color" value="#66CC00"/>
    </inkml:brush>
  </inkml:definitions>
  <inkml:trace contextRef="#ctx0" brushRef="#br0">5 88 7296,'0'0'95,"0"0"-1,-1 1 1,1-1 0,0 0 0,-1 0-1,1 0 1,0 1 0,0-1 0,-1 0 0,1 0-1,0 1 1,0-1 0,0 0 0,-1 0 0,1 1-1,0-1 1,0 0 0,0 1 0,0-1 0,0 0-1,-1 1 1,1-1 0,0 0 0,0 1-1,0-1 1,0 0 0,0 1 0,0-1 0,0 0-1,0 1 1,0-1 0,1 0 0,-1 1 0,0-1-1,0 0 1,0 1 0,0-1 0,0 0-1,0 1 1,1-1 0,-1 0 0,0 0 0,0 1-1,1-1 1,-1 0 0,0 0 0,0 1 0,1-1-1,-1 0 1,0 0 0,1 1 0,22 5 1793,-3-1-599,-17-3-1083,1-1 0,-1 1 0,1-1 0,0 0 0,-1 0 0,1 0 0,0 0 0,0-1 0,4 1 0,38-2 1195,-21 0-974,76-7 434,-74 5-658,2 0 1,41 3 0,94 1 690,-86-2-316,272 1 201,-333 0-741,0-1 0,0 0 1,-1-1-1,26-7 1,43-9-141,-18 4 38,-30 13 247,-19 2-69,-15-1-84,-7 0-31,-8 1-54,1 0 0,-16 4 0,-5 1 81,-53 1 308,-104-5-1,96-3-467,20-1 205,-78 4 109,122 2-141,-32 9 0,27-6-53,10-2-57,12-3 191,-1 1-1,-18 5 1,106-5 259,59-2-454,280-6 112,-327-5-37,-13 0 0,-47 8-6,-10 0 35,0 1 0,30 1-1,-17 3-67,50-4-1,-28 0 39,198-5 97,-171 5-176,-48 1 91,55-6 0,-80 5-31,3-1 56,-1 1 0,1 0 0,0 1 0,15 0 0,-11 2-65,0-1 1,0-1-1,16-1 1,3 0-77,8 0 93,95 5-435,-2-3 800,-72-2-439,-8-1 70,77-12 0,-117 12-2,1 2 0,24 1 0,-3 0 120,14-4-127,-35 1-61,1 1 0,21 2 0,-12 0 124,41-4-1,-40 1 8,35 2 1,50 1 9,-58-1-52,-33-1-3,1 0 0,0-1 0,0-1 0,20-6 0,26-4 160,-60 12-178,1 0 0,-1 0 0,1 1-1,0-1 1,10 2 0,23-2-118,-40 1 133,5-1 13,0 0-1,0 1 1,0-1-1,0 1 1,0 1-1,6 0 1,5 0 20,1 1 0,32-3 0,-12-1-56,257 2-86,-277 0 147,1-2 1,20-5 0,12 0-36,-24 2-2,-21 3 14,1 1 1,-1 0-1,1 0 0,-1 1 1,1-1-1,8 2 1,11 0 23,-21-2-42,0 1-1,0 1 0,0-1 0,0 0 1,0 1-1,6 2 0,17 0-57,-13-3 96,3 2-96,-12-1 73,1 0 0,0 0 0,-1 0 1,1 0-1,-1 1 0,7 3 0,-3-3-9,0 1 0,0-1 0,0-1-1,0 0 1,0 0 0,0 0 0,1-1-1,13-2 1,8 1-40,10 1 80,66-8 0,5-2 189,-56 6-69,2 1 197,-42 1-380,1 2-1,25 1 1,-2 0 99,48-1-551,-133-4-4240,21 0 2635</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0:46.092"/>
    </inkml:context>
    <inkml:brush xml:id="br0">
      <inkml:brushProperty name="width" value="0.1" units="cm"/>
      <inkml:brushProperty name="height" value="0.1" units="cm"/>
      <inkml:brushProperty name="color" value="#66CC00"/>
    </inkml:brush>
  </inkml:definitions>
  <inkml:trace contextRef="#ctx0" brushRef="#br0">4 90 5312,'-4'-29'16021,"69"12"-12923,-53 14-2743,0 1-1,1 0 1,16 0-1,-10 0 170,-3 1-309,34-3 189,68 2 1,15 0 5,-44-2-245,-38 2-30,-29 1 38,34 1-1,-32 1-26,48-5 0,-26 0-38,193-2-102,36 14 52,-106-6 231,-90-3-151,32-6-145,-67 3 112,50 2 0,-32 4-4,61 5 38,-82-5-94,45-2-1,-28-2 5,253 2 229,-281 2-317,52 9 1,6 0 109,-21-4 83,-41-3-139,1-2-1,42-1 1,139-10-143,-63 9 371,-69 1-188,312-17 148,-332 13-165,63 3 0,-42 2-34,215-2 289,-291 0-316,-1 0 0,1 0 0,0 0 0,0 0 0,-1 0-1,1 0 1,0 0 0,-1 0 0,1 0 0,0-1 0,-1 1 0,1 0-1,-1 0 1,1 0 0,0-1 0,-1 1 0,1 0 0,-1-1 0,1 1-1,-1-1 1,1 1 0,-1-1 0,1 1 0,0-1 0,-5-4-1116,-10 3-653,-11 4-2416,-3 5 1264</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0:50.578"/>
    </inkml:context>
    <inkml:brush xml:id="br0">
      <inkml:brushProperty name="width" value="0.1" units="cm"/>
      <inkml:brushProperty name="height" value="0.1" units="cm"/>
      <inkml:brushProperty name="color" value="#66CC00"/>
    </inkml:brush>
  </inkml:definitions>
  <inkml:trace contextRef="#ctx0" brushRef="#br0">1011 114 8960,'-9'-8'4445,"9"8"-4405,1 0-61,18 5 2730,-3-4-2058,0-1 0,0 0-1,0-1 1,-1-1 0,1-1 0,0 0 0,14-6 0,-7 3-174,0 1 1,26-3 0,169 4 501,-6 1-481,-152 1-430,-34 2 55,-1-1 0,50-9 0,53-9 270,-68 12-306,-40 4-121,-6 1 60,-1 0 0,1 1 0,-1 0 0,15 2 0,-16 1-56,-16-2-23,-20-1-56,-3 2-44,-29 7-1,26-4 24,-39 6-117,-55 6-247,-43-13 152,-45-3 70,0 12 43,-73 2-313,-92 7-223,318-17 676,0-2 0,0-3-1,-68-9 1,63-1-85,-24-2 81,74 11 94,6 2 1,0-1 0,0 1 0,1 0 0,-10 1 0,-31 0 231,31-1-66,17 0-158,-1 0-1,1 0 1,0 0 0,0 0-1,-1 0 1,1 0 0,0 0 0,0 0-1,-1 0 1,1 0 0,0-1-1,0 1 1,0 0 0,-1 0-1,1 0 1,0 0 0,0 0 0,0-1-1,-1 1 1,1 0 0,0 0-1,0 0 1,0-1 0,0 1-1,0 0 1,0 0 0,-1 0-1,1-1 1,0 1 0,0 0 0,0 0-1,0-1 1,0 1 0,0 0-1,0 0 1,0-1 0,0 1-1,0 0 1,0 0 0,0-1 0,0 1-1,0 0 1,0 0 0,0 0-1,1-1 1,9-2 36,0 2 1,0-1-1,0 1 1,1 0-1,-1 1 1,0 0-1,16 3 1,-23-3-31,72 2 178,78-7 0,-53 1 23,-82 3-167,144 0 196,75 5 544,74-15 272,7 1 390,-216 12-995,151-16 0,-179 5-334,2-1 238,148-1 0,-127 13-267,33 1 65,199 3-50,-203-8 131,110 10-154,-172-5 56,77-8 1,-53 0-68,-65 4-40,105 1 50,128 3-26,39-1-4,-156-3 164,140 10-15,-235-3-287,-29-4 30,27 2 0,-23-4 60,175-4 52,-66 3-30,-58 2 3,215 8 38,-58-23 32,-155 8-34,105 4 0,35 4 83,-116-3-151,-15-2-89,24 0 52,40 4 34,48 3 99,55 1-238,-167-5 126,-3-3 4,43 1 47,27 5-46,6-1 3,180 2 31,-195-5 116,-92 1-169,141-4-248,-77 4 276,-7 0-47,-89-1 1,23-2 63,45 3 0,69 1 9,-2 0-9,-98 4 17,19 1 29,725-6-236,-761-3 239,-25 2-56,-1 0 0,1 0-1,10 2 1,20 1-59,45-3 1,-29 0 21,-25 1 18,111 5-93,-88-4 149,-39-1-66,26 2 0,-33-1 26,1-1 0,-1 0 0,1 0 0,15-3 0,13-1 66,23 7-91,-57-3 22,0 0 0,0 0 1,0 0-1,0-1 0,0 1 0,0-1 0,0 0 1,3-1-1,-1 1 14,-1 0 0,1 1 0,0 0 0,-1 0 0,8 1 1,4 0-161,-11 0 140,-1-1 0,1 1 0,-1 0 0,0 0 0,5 2 0,-4-1 4,-1-1 0,0 0-1,1 0 1,-1 0 0,6 0 0,-4 0 19,0-1 0,0 1-1,10 3 1,12 2 18,90-2-92,-114-4 64,-2-1 43,-8-1-99,-10-1-291,-10 3-1688,-31 5 1,48-3-257,7 6 704</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0:53.462"/>
    </inkml:context>
    <inkml:brush xml:id="br0">
      <inkml:brushProperty name="width" value="0.1" units="cm"/>
      <inkml:brushProperty name="height" value="0.1" units="cm"/>
      <inkml:brushProperty name="color" value="#66CC00"/>
    </inkml:brush>
  </inkml:definitions>
  <inkml:trace contextRef="#ctx0" brushRef="#br0">130 129 6720,'3'-5'586,"0"0"1,0 0-1,0 0 1,0 0-1,1 1 1,0-1-1,0 1 0,0 0 1,9-6-1,-2 2 67,0 1-1,0 1 1,17-8-1,-25 13-457,1-1-1,-1 1 0,1 0 1,7-1-1,-11 2-171,1 0 0,-1 0 0,1 0 1,-1 0-1,1 0 0,-1 0 0,1 0 0,-1 0 0,1 0 1,-1 0-1,1 0 0,-1 0 0,1 0 0,-1 0 0,1 0 1,-1 1-1,1-1 0,-1 0 0,0 0 0,1 1 0,-1-1 0,1 0 1,-1 1-1,1-1 0,-1 0 0,0 1 0,1-1 0,-1 0 1,0 1-1,0-1 0,1 1 0,-1-1 0,0 1 0,0-1 1,1 1-1,-1-1 0,0 1 0,0-1 0,0 1 0,0-1 1,0 1-1,0-1 0,0 1 0,0-1 0,0 1 0,0-1 0,0 1 1,0 0-1,-2 4 92,1 1-1,-1-1 1,0 0 0,0 0-1,0 0 1,-1 0 0,-6 9 0,-27 31 631,13-18-469,-80 94 361,36-46-215,44-45-140,25-29-163,6-5-57,11-8-11,75-57-11,-9 5-56,-22 21-168,2 2 0,79-36 0,-139 75 160,1-1 0,-1 1 0,1 0 0,0 1-1,9-2 1,-6 3-21,-9 5 24,-16 14 39,14-17-16,-119 116 735,40-41-100,-34 35 274,108-105-833,3-3-28,0-1 1,0 1 0,1 0-1,-1 0 1,1 1 0,0-1-1,0 0 1,-4 9 0,7-13-50,0 0 0,0 0 0,0 0 1,0 0-1,1 0 0,-1 0 0,0 0 0,0 1 1,0-1-1,0 0 0,0 0 0,0 0 0,0 0 1,0 0-1,0 0 0,0 0 0,0 0 1,0 0-1,0 0 0,0 1 0,0-1 0,0 0 1,0 0-1,0 0 0,1 0 0,-1 0 0,0 0 1,0 0-1,0 0 0,0 0 0,0 0 1,0 0-1,0 0 0,0 0 0,0 0 0,1 0 1,-1 0-1,0 0 0,0 0 0,0 0 1,0 0-1,0 0 0,0 0 0,0 0 0,0 0 1,0 0-1,1 0 0,-1 0 0,0 0 0,0 0 1,0 0-1,0 0 0,0 0 0,0-1 1,0 1-1,0 0 0,0 0 0,0 0 0,0 0 1,0 0-1,1 0 0,-1 0 0,0 0 1,0 0-1,0-1 0,10-4 12,-6 3 7,204-111 118,75-47-523,-127 86-144,-94 47 378,-62 27 151,0 0 0,0 0-1,0 0 1,0 1 0,0-1-1,0 0 1,0 0-1,0 0 1,0 0 0,0 0-1,0 1 1,0-1 0,0 0-1,0 0 1,0 0 0,0 0-1,0 0 1,0 0 0,0 1-1,0-1 1,0 0 0,0 0-1,0 0 1,0 0-1,1 0 1,-1 0 0,0 1-1,0-1 1,0 0 0,0 0-1,0 0 1,0 0 0,0 0-1,0 0 1,1 0 0,-1 0-1,0 0 1,0 0 0,0 0-1,0 0 1,0 1-1,1-1 1,-1 0 0,0 0-1,0 0 1,0 0 0,0 0-1,0 0 1,0 0 0,1 0-1,-1 0 1,0-1 0,0 1-1,-12 18 35,-32 37 306,-3-2 0,-72 64 1,92-93-129,1 1 0,-27 35 1,51-58-202,1-1-20,0 0-1,0 1 0,0-1 1,0 0-1,0 1 0,0-1 0,0 1 1,0-1-1,0 1 0,1-1 0,-1 1 1,0 0-1,1-1 0,0 1 0,-1 0 1,1-1-1,0 1 0,0 0 0,0-1 1,0 4-1,0-5 2,1 1-1,-1-1 1,0 1 0,0-1-1,1 0 1,-1 1-1,0-1 1,0 0 0,1 1-1,-1-1 1,0 0 0,1 1-1,-1-1 1,1 0 0,-1 0-1,0 1 1,1-1 0,-1 0-1,1 0 1,-1 0-1,1 0 1,-1 1 0,1-1-1,-1 0 1,0 0 0,1 0-1,-1 0 1,1 0 0,-1 0-1,1 0 1,16-5-51,-13 3 40,11-4-63,-1-1 1,19-11-1,-10 5-40,152-93-336,-7 3 221,184-67-969,-334 165 1182,-10 4 37,-8 1-13,0 0 0,0 0 1,0 0-1,0 0 0,0 0 0,1 0 1,-1 0-1,0 0 0,0 0 0,0 0 1,0 0-1,0 1 0,0-1 0,0 0 1,0 0-1,0 0 0,0 0 0,0 0 1,0 0-1,0 0 0,0 0 0,1 0 1,-1 0-1,0 0 0,0 0 0,0 1 1,0-1-1,0 0 0,0 0 0,0 0 0,0 0 1,0 0-1,0 0 0,0 0 0,0 0 1,0 0-1,0 1 0,0-1 0,0 0 1,0 0-1,0 0 0,0 0 0,0 0 1,0 0-1,0 0 0,-1 0 0,1 0 1,0 0-1,0 1 0,-5 5 75,0 1 0,-1-1 1,0 0-1,-7 5 0,9-8-57,-164 137 808,-26 14 312,178-141-1020,5-4-74,0 1-1,-11 13 1,21-23-47,1 0 0,0 0 1,0 1-1,-1-1 0,1 0 1,0 0-1,0 0 1,0 1-1,0-1 0,-1 0 1,1 0-1,0 1 0,0-1 1,0 0-1,0 0 0,0 1 1,0-1-1,-1 0 1,1 0-1,0 1 0,0-1 1,0 0-1,0 1 0,0-1 1,0 0-1,0 0 0,0 1 1,0-1-1,0 0 1,0 0-1,1 1 0,-1-1 1,0 0-1,0 1 0,0-1 1,0 0-1,12 1-54,-4-2 20,0-1 0,13-5 1,44-21-247,74-46 0,-27 13-2,-72 40 111,255-120-966,-4 36-29,-264 100 1258,-27 5-80,0 0 0,1 0 0,-1 0 0,0 0 1,0 0-1,0 0 0,0 0 0,1 0 0,-1 0 0,0 0 0,0 0 0,0 0 0,0 0 0,0 0 0,1 0 0,-1 1 0,0-1 0,0 0 0,0 0 0,0 0 0,0 0 0,1 0 0,-1 0 0,0 0 0,0 1 0,0-1 0,0 0 0,0 0 0,0 0 0,0 0 0,0 1 0,0-1 0,0 0 0,0 0 0,0 0 0,0 0 0,0 0 0,0 1 0,0-1 0,0 0 0,0 0 1,0 0-1,0 0 0,0 1 0,0-1 0,0 0 0,0 0 0,0 0 0,0 0 0,0 1 0,0-1 0,0 0 0,0 0 0,0 0 0,-1 0 0,1 0 0,0 0 0,0 1 0,-9 10 214,-133 115 1006,33-33-428,91-77-658,-3 3 79,1 0 0,1 1 0,0 1 0,-19 29 0,38-50-224,0 0 1,0 0-1,0 0 0,1 0 1,-1 0-1,0 0 0,0 0 1,0 0-1,0 0 0,0 0 1,0 0-1,0 0 1,0 1-1,0-1 0,0 0 1,0 0-1,0 0 0,0 0 1,0 0-1,0 0 0,1 0 1,-1 0-1,0 0 0,0 0 1,0 0-1,0 0 1,0 0-1,0 0 0,0 0 1,0 0-1,0 1 0,0-1 1,0 0-1,0 0 0,0 0 1,0 0-1,0 0 0,0 0 1,0 0-1,0 0 1,0 0-1,0 0 0,0 0 1,0 0-1,0 0 0,0 1 1,0-1-1,0 0 0,0 0 1,0 0-1,-1 0 0,1 0 1,0 0-1,0 0 0,0 0 1,0 0-1,0 0 1,3 0-13,0 0 1,0-1-1,0 1 1,-1-1 0,1 0-1,0 0 1,0 0-1,-1 0 1,1 0 0,-1 0-1,1-1 1,-1 1 0,4-4-1,9-5-53,304-151-1177,-289 148 1139,158-72-396,3 18-37,-170 60 489,-17 5 50,0 1 0,0-1 0,1 1 0,-1 0 0,0 0 0,1 1 0,5-1 0,-10 1 6,1 0 0,-1 0 0,0 0 0,0 0 1,0 0-1,1 0 0,-1 1 0,0-1 0,0 0 0,0 0 1,0 0-1,1 0 0,-1 1 0,0-1 0,0 0 0,0 0 1,0 0-1,0 0 0,1 1 0,-1-1 0,0 0 0,0 0 1,0 1-1,0-1 0,0 0 0,0 0 0,0 0 0,0 1 1,0-1-1,0 0 0,0 0 0,0 1 0,0-1 0,0 0 1,0 0-1,0 0 0,0 1 0,0-1 0,0 0 0,0 0 1,-1 1-1,-7 12 219,-102 96 830,67-69-706,-146 131 1079,188-171-1430,-14 18-2,14-18 1,1 0 0,0 0 0,0 0 0,-1 0 1,1 1-1,0-1 0,0 0 0,0 0 0,0 1 0,-1-1 0,1 0 0,0 0 1,0 1-1,0-1 0,0 0 0,0 0 0,0 1 0,0-1 0,-1 0 1,1 0-1,0 1 0,0-1 0,0 0 0,0 1 0,0-1 0,0 0 1,0 0-1,1 1 0,-1-1 0,0 0 0,0 1 0,0-1 0,0 0 0,0 0 1,0 1-1,0-1 0,1 0 0,-1 0 0,0 0 0,0 1 0,0-1 1,1 0-1,-1 0 0,0 0 0,0 1 0,0-1 0,1 0 0,-1 0 1,0 0-1,0 0 0,1 0 0,-1 1 0,0-1 0,1 0 0,-1 0 0,0 0 1,0 0-1,1 0 0,-1 0 0,0 0 0,1 0 0,-1 0 0,0 0 1,0 0-1,1-1 0,6 1-60,0 0 1,0-1-1,0 0 1,0-1-1,0 1 1,7-4-1,41-21-343,-15 7 197,302-114-1435,-71 31 260,-260 97 1332,7-2 22,34-11 0,-51 18 38,0 0 1,0-1 0,1 1-1,-1 0 1,0 0 0,0 0-1,1 0 1,-1 0 0,0 0-1,0 0 1,0 0 0,1 0 0,1 1-1,-3-1-2,0 1-1,0-1 0,0 0 1,0 0-1,0 0 0,1 0 0,-1 0 1,0 1-1,0-1 0,0 0 1,0 0-1,0 0 0,0 1 1,0-1-1,0 0 0,0 0 1,0 0-1,0 0 0,0 1 1,0-1-1,0 0 0,0 0 1,0 0-1,0 1 0,0-1 1,0 0-1,0 0 0,0 0 1,0 0-1,0 1 0,0-1 1,0 0-1,-1 0 0,-9 12 256,-129 90 1026,82-63-919,7-3-47,-88 62 431,104-71-429,-55 57 1,87-82-336,-13 16-135,15-18 142,0 1 0,-1-1 0,1 0 0,0 0 0,0 1 0,0-1 0,0 0 0,-1 0 0,1 1 0,0-1 0,0 0 0,0 0 0,0 1 0,0-1 0,0 0 0,0 0 0,0 1 0,0-1 0,0 0 0,0 1 0,0-1 0,0 0 0,0 0 0,0 1 0,0-1 0,0 0 0,0 1 0,0-1 0,0 0 0,1 0 0,-1 1 0,0-1 0,0 0 0,0 0 0,0 0 0,1 1 0,-1-1 0,0 0 0,0 0-1,0 0 1,1 1 0,-1-1 0,0 0 0,0 0 0,1 0 0,-1 0 0,0 0 0,0 0 0,1 0 0,-1 1 0,0-1 0,0 0 0,1 0 0,-1 0 0,0 0 0,1 0 0,-1 0 0,0 0 0,0 0 0,1 0 0,0-1 0,5 1-18,1-1-1,-1 0 0,1 0 1,-1-1-1,0 1 1,1-1-1,8-5 0,-1 1-23,101-44-571,108-66 0,42-19-130,9 28 260,-235 97 598,-38 10-91,0 0 0,-1 0 0,1-1 0,0 1 0,0 0 0,0 0 0,0 0 0,0 0 0,0 0 1,0 1-1,-1-1 0,1 0 0,0 0 0,0 0 0,0 1 0,1 0 0,-2-1-13,0 0 0,0 1 0,0-1 0,0 0 0,0 1 0,1-1 0,-1 0 0,0 1 0,0-1 0,0 0 0,0 1 0,0-1 0,0 0 0,0 1 0,0-1 0,0 1 0,0-1 0,-1 0-1,1 1 1,0-1 0,0 0 0,0 1 0,0-1 0,0 0 0,-1 1 0,1-1 0,0 0 0,0 0 0,0 1 0,-1-1 0,1 0 0,0 0 0,-1 1 0,-11 12 215,-20 16 0,11-11-93,-147 138 835,75-58-532,21-20 180,64-71-537,-17 19 238,24-25-297,0 0 1,0 0-1,1 0 1,-1 0 0,0 0-1,0 0 1,1 0 0,-1 1-1,1-1 1,-1 0 0,1 0-1,-1 1 1,1-1 0,0 0-1,0 1 1,-1-1 0,1 0-1,0 3 1,1-4-16,-1 0-1,1 1 1,-1-1 0,1 0 0,-1 1-1,1-1 1,-1 0 0,1 1-1,-1-1 1,1 0 0,-1 0 0,1 0-1,-1 0 1,1 1 0,-1-1 0,1 0-1,0 0 1,-1 0 0,1 0-1,-1 0 1,1 0 0,-1-1 0,1 1-1,0 0 1,20-5-18,37-19-330,71-40 0,52-43-1478,-26 14-4108,-91 60 2951</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0:56.448"/>
    </inkml:context>
    <inkml:brush xml:id="br0">
      <inkml:brushProperty name="width" value="0.1" units="cm"/>
      <inkml:brushProperty name="height" value="0.1" units="cm"/>
      <inkml:brushProperty name="color" value="#66CC00"/>
    </inkml:brush>
  </inkml:definitions>
  <inkml:trace contextRef="#ctx0" brushRef="#br0">341 179 11136,'-16'-12'5008,"17"14"-4970,-1-1 1,1 1 0,-1-1 0,1 1 0,-1-1 0,0 1 0,0-1 0,0 1 0,0-1 0,0 1 0,0-1-1,0 1 1,0-1 0,-1 1 0,1-1 0,0 1 0,-2 1 0,-9 34 1330,2-20-1077,-1 0 0,0 0 0,-1-1 0,-14 16-1,1-6-132,-33 30-1,-21 5 210,-5 3 357,76-55-741,7-9 15,0 0 0,0 0 0,0 0 0,0 0 0,0 0 0,0 0-1,0 0 1,0 1 0,1-1 0,-1 0 0,0 0 0,0 0 0,0 0-1,0 0 1,0 0 0,0 0 0,0 0 0,0 0 0,0 0 0,0 0-1,0 1 1,0-1 0,0 0 0,0 0 0,0 0 0,0 0 0,0 0-1,1 0 1,-1 0 0,0 0 0,0 0 0,0 0 0,0 0 0,0 0-1,0 0 1,0 0 0,0 0 0,0 0 0,0 0 0,1 0 0,-1 0-1,0 0 1,0 0 0,0 0 0,0 0 0,0 0 0,0 0 0,0 0-1,0 0 1,0 0 0,19-6-133,24-12 40,-1-1 0,60-39-1,31-30 50,112-64-720,-224 141 730,40-22-46,75-27-1,-130 60 394,-8 5-11,-15 13 132,-90 84 586,-97 94 15,114-114-897,61-58-290,25-20-282,6-5 163,14-10 49,21-14 17,87-52-274,186-106-256,77-13-576,-287 158 1328,-99 37 3,0 0 0,1 1-1,-1-1 1,1 1 0,-1-1 0,1 1 0,0 0-1,-1 0 1,1-1 0,2 1 0,-6 6 265,-9 6-18,-176 168 1350,85-82-901,-160 119 0,258-215-706,-1 1 8,0 1 0,0-1-1,1 1 1,-1 0 0,1 0 0,0 0 0,-7 10 0,11-14-20,0 0-1,0 0 1,0 0 0,0 0 0,-1 0 0,1 1 0,0-1 0,0 0 0,0 0 0,0 0 0,0 0 0,0 0 0,0 0 0,0 1 0,-1-1 0,1 0-1,0 0 1,0 0 0,0 0 0,0 0 0,0 1 0,0-1 0,0 0 0,0 0 0,0 0 0,0 0 0,0 0 0,0 1 0,0-1 0,0 0 0,0 0-1,0 0 1,0 0 0,0 0 0,0 1 0,0-1 0,0 0 0,0 0 0,1 0 0,-1 0 0,0 0 0,0 1 0,0-1 0,0 0 0,0 0-1,0 0 1,0 0 0,0 0 0,1 0 0,-1 0 0,0 0 0,0 1 0,0-1 0,0 0 0,0 0 0,1 0 0,10-4-84,74-35-222,102-70-191,-106 59 328,454-231-2249,-474 252 2618,-61 29-193,0 0 0,0 0 0,0 0 0,0 0 0,0 1 0,0-1 0,0 0 0,0 0 0,0 0 0,0 0 0,0 0 0,0 0 0,1 0 0,-1 0 0,0 0 0,0 0 1,0 0-1,0 0 0,0 0 0,0 1 0,0-1 0,0 0 0,0 0 0,0 0 0,0 0 0,0 0 0,0 0 0,0 0 0,0 0 0,1 0 0,-1 0 0,0 0 0,0 0 0,0 0 0,0 0 0,0 0 0,0 0 0,0 0 0,0 0 0,0 0 0,0 0 0,0 0 0,0 0 0,1 0 0,-1 0 0,0 0 0,0 0 0,0 0 0,0 0 0,0 0 0,0 0 0,0 0 0,0 0 0,0-1 0,0 1 0,0 0 1,0 0-1,0 0 0,1 0 0,-8 10 169,-17 15 84,-21 18 182,-137 124 909,74-73-718,-52 42 196,158-133-960,12-8 28,81-46-476,210-127-468,-170 108 550,3 6 1,228-76-1,-344 134 479,-13 3 68,1 1-1,-1 1 0,1-1 1,-1 1-1,1 0 1,10-1-1,-10 4 88,-7 2 4,-7 3 1,0 1 0,-1-1-1,-10 6 1,2-1 5,-191 145 1294,144-104-992,-67 73 0,79-70-344,42-41-177,10-15 70,-1 0 1,1 1-1,0-1 0,0 0 1,0 0-1,0 0 0,0 0 1,0 0-1,0 0 0,0 0 0,0 1 1,0-1-1,-1 0 0,1 0 1,0 0-1,0 0 0,0 0 1,0 1-1,0-1 0,0 0 1,0 0-1,0 0 0,0 0 1,0 0-1,0 1 0,0-1 1,0 0-1,1 0 0,-1 0 1,0 0-1,0 0 0,0 1 1,0-1-1,0 0 0,0 0 1,0 0-1,0 0 0,0 0 1,0 0-1,0 0 0,1 0 0,-1 1 1,0-1-1,0 0 0,0 0 1,0 0-1,0 0 0,0 0 1,1 0-1,-1 0 0,0 0 1,9-2-128,-9 2 128,18-6-340,28-15 0,186-105-984,-219 120 1291,444-205-2886,-426 202 2977,-30 8-31,0 1 0,-1 0 0,1 0 1,0 0-1,0 0 0,-1 0 0,1 0 0,0 0 1,-1 0-1,1 0 0,0 0 0,0 0 0,-1 0 0,1 0 1,0 1-1,-1-1 0,1 0 0,0 1 0,0-1-11,-1 1 0,0-1 0,0 0 0,0 1 0,1-1 0,-1 1 0,0-1-1,0 1 1,0-1 0,0 0 0,0 1 0,0-1 0,0 1 0,0-1 0,0 1 0,0-1-1,0 0 1,0 1 0,0-1 0,0 1 0,-1-1 0,1 0 0,0 1 0,0-1-1,0 1 1,-1-1 0,1 1 0,-6 8 120,-1 0-1,0 0 1,0-1-1,-1 0 1,-9 9-1,-184 149 1592,-28 3-560,211-156-1059,-11 6 116,-49 44 0,78-63-226,-1 1 1,0 0 0,0-1-1,1 1 1,-1 0 0,0 0 0,1 0-1,-1 0 1,1 0 0,-1 0 0,0 2-1,1-3 2,0 0-1,0 0 1,0 0-1,0 1 1,0-1-1,0 0 1,0 0-1,0 0 1,0 0-1,0 1 1,1-1-1,-1 0 1,0 0-1,0 0 1,0 0-1,0 1 1,0-1-1,0 0 0,1 0 1,-1 0-1,0 0 1,0 0-1,0 0 1,0 1-1,1-1 1,-1 0-1,0 0 1,0 0-1,0 0 1,1 0-1,-1 0 1,0 0-1,0 0 1,0 0-1,1 0 1,-1 0-1,0 0 1,5 0-37,-1-1-1,0 1 1,0-1 0,0 0 0,0 0 0,6-3 0,137-56-540,135-84-596,-171 86 850,332-152-1098,-385 184 1351,70-25 191,-97 44 70,-31 6-177,0 1 0,1 0-1,-1 0 1,0 0 0,0 0-1,0 0 1,1 0 0,-1 0 0,0 0-1,0 0 1,0 0 0,1 0 0,-1 0-1,0 0 1,0 0 0,0 0-1,1 0 1,-1 0 0,0 0 0,0 0-1,1 0 1,-1 0 0,0 0 0,0 0-1,0 0 1,0 0 0,1 1-1,-1-1 1,0 0 0,0 0 0,0 0-1,0 0 1,1 0 0,-1 1 0,0-1-1,0 0 1,0 0 0,0 0-1,0 0 1,0 1 0,0-1 0,0 0-1,1 0 1,-1 0 0,0 1 0,0-1-1,0 0 1,0 0 0,0 1-1,0-1 1,0 0 0,0 0 0,0 0-1,0 1 1,-1-1 0,-6 11 245,-22 19 361,-36 29 0,32-31-269,-313 272 1605,335-289-2037,11-10 83,0-1 0,0 0 0,0 0 0,0 0 0,0 0 0,0 0 0,0 0-1,0 0 1,0 0 0,0 0 0,0 1 0,0-1 0,0 0 0,0 0 0,0 0 0,0 0 0,0 0 0,0 0-1,0 0 1,0 0 0,0 0 0,0 0 0,0 1 0,0-1 0,0 0 0,0 0 0,1 0 0,-1 0 0,0 0-1,0 0 1,0 0 0,0 0 0,0 0 0,0 0 0,0 0 0,0 0 0,0 0 0,0 0 0,0 0 0,1 0-1,-1 0 1,0 0 0,0 0 0,0 0 0,0 0 0,0 0 0,0 0 0,0 0 0,0 0 0,0 0 0,1 0-1,-1 0 1,0 0 0,0 0 0,0 0 0,0 0 0,0 0 0,0 0 0,0 0 0,0 0 0,0 0 0,1 0-1,29-11-233,-21 7 214,283-139-1493,-167 75 299,240-92 0,-359 158 1228,25-8-50,-25 10 166,-13 8 250,-163 120 1669,-177 124 333,330-241-2252,-1 0 125,-26 21 1,43-31-254,-1 0 0,1 0 0,0 1 0,0-1 0,0 0 0,0 0 0,0 1 0,0-1 1,0 0-1,0 1 0,0-1 0,1 1 0,-2 1 0,2-2-4,0-1 0,0 0 0,1 1 0,-1-1 0,0 0 0,0 1 1,0-1-1,0 1 0,0-1 0,0 0 0,1 1 0,-1-1 0,0 0 0,0 1 0,0-1 0,1 0 0,-1 1 0,0-1 0,1 0 0,-1 0 0,0 1 0,0-1 0,1 0 0,-1 0 0,0 0 0,1 1 0,-1-1 0,1 0 1,-1 0-1,0 0 0,1 0 0,-1 0 0,1 0 0,4 1-27,-1-1 1,1 0-1,-1 0 1,1 0 0,-1-1-1,1 0 1,-1 1-1,1-2 1,4-1-1,130-57-625,244-133-213,89-23 592,-337 162 517,-162 76-38,-204 171 1124,53-42-502,143-123-648,12-10 27,-34 32-1,56-48-224,0-1 1,-1 0-1,1 0 0,0 1 1,0-1-1,0 0 0,0 1 1,0-1-1,0 1 0,1-1 1,-1 1-1,0 2 0,1-4 17,0 0-1,0 1 1,0-1-1,0 0 0,0 0 1,0 1-1,0-1 1,0 0-1,0 0 0,1 0 1,-1 1-1,0-1 0,0 0 1,0 0-1,0 0 1,1 0-1,-1 1 0,0-1 1,0 0-1,0 0 1,0 0-1,1 0 0,-1 0 1,0 1-1,0-1 1,1 0-1,-1 0 0,0 0 1,15 1-127,-9-2 82,0 0 0,0-1 0,0 0 0,0 1 0,0-2 0,0 1 0,9-6 0,3-1-83,202-107-935,-106 54 637,11 0-473,229-79 0,-342 136 909,0 1 1,1 1-1,-1 0 0,23-2 1,-34 5 21,0-1 0,0 1 0,-1 0 0,1 1 0,0-1-1,0 0 1,-1 0 0,1 0 0,0 0 0,0 0 0,0 1 0,-1-1 0,1 0 0,0 1 0,-1-1 0,2 1 0,-2 0-17,0-1 0,1 0-1,-1 1 1,0-1 0,0 0-1,0 1 1,0-1 0,0 0 0,0 1-1,0-1 1,0 0 0,1 1 0,-1-1-1,-1 1 1,1-1 0,0 0-1,0 1 1,0-1 0,0 0 0,0 1-1,0-1 1,0 0 0,0 1-1,-1-1 1,-1 4 23,0-1 1,0 0-1,0 0 0,-1-1 0,-2 4 0,2-3 32,-27 27 322,-1-1 0,-67 47-1,61-48-207,-41 35 234,-12 8 224,-7 5-237,89-69-456,8-7 54,0 0 1,0 1 0,0-1 0,0 0 0,0 0 0,0 0 0,0 0-1,0 0 1,0 0 0,0 0 0,0 0 0,0 0 0,0 0-1,0 0 1,0 0 0,0 0 0,0 0 0,0 0 0,0 0 0,0 1-1,0-1 1,0 0 0,0 0 0,0 0 0,0 0 0,0 0 0,0 0-1,0 0 1,0 0 0,0 0 0,0 0 0,0 0 0,0 0-1,0 0 1,0 0 0,0 0 0,1 0 0,-1 0 0,0 0 0,0 0-1,0 1 1,0-1 0,0 0 0,0 0 0,0 0 0,0 0-1,0 0 1,0 0 0,0 0 0,0 0 0,0 0 0,0 0 0,0 0-1,0 0 1,1 0 0,-1 0 0,0 0 0,0 0 0,0 0 0,0 0-1,0 0 1,0 0 0,0 0 0,0-1 0,23-7-150,86-48-495,-13 2 126,108-57-512,-89 55 551,3 5-1,173-49 0,-276 95 560,-4 1 44,0 1 0,1 0 0,-1 1 0,17-2 0,-15 7 159,-12-3-273,-1 0-1,0 1 1,0-1-1,0 0 0,0 1 1,0-1-1,0 0 1,0 1-1,0-1 1,0 0-1,0 1 0,0-1 1,0 0-1,0 1 1,0-1-1,0 0 0,0 1 1,0-1-1,0 0 1,0 1-1,0-1 1,0 0-1,-1 1 0,1-1 1,0 0-1,0 1 1,0-1-1,-1 0 0,1 0 1,0 1-1,0-1 1,-1 0-1,1 0 1,0 0-1,-1 1 0,1-1 1,0 0-1,-1 0 1,-76 56 938,23-18-362,-214 185 899,254-206-3771,26-22 1125</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1:49.992"/>
    </inkml:context>
    <inkml:brush xml:id="br0">
      <inkml:brushProperty name="width" value="0.1" units="cm"/>
      <inkml:brushProperty name="height" value="0.1" units="cm"/>
      <inkml:brushProperty name="color" value="#66CC00"/>
    </inkml:brush>
  </inkml:definitions>
  <inkml:trace contextRef="#ctx0" brushRef="#br0">317 147 5888,'-20'-14'1898,"20"13"-1859,-1 1-1,1 0 0,-1 0 0,1 0 0,0-1 0,-1 1 0,1 0 0,0-1 1,0 1-1,-1 0 0,1-1 0,0 1 0,0 0 0,-1-1 0,1 1 1,0-1-1,0 1 0,0 0 0,-1-1 0,-1-6-96,0 1 427,0 0 0,0-1-1,-1 1 1,-4-7 0,7 12-276,-1 0 0,0 0-1,1 0 1,-1 0 0,0 0 0,0 0-1,0 0 1,0 0 0,0 0-1,0 0 1,0 0 0,0 1-1,0-1 1,-1 0 0,1 1 0,0-1-1,0 1 1,-1-1 0,1 1-1,0 0 1,-1-1 0,1 1-1,0 0 1,-1 0 0,1 0 0,0 0-1,-1 0 1,-2 1 0,0 0-16,0 1 0,0-1 0,0 1 0,0 0 1,1 1-1,-1-1 0,1 1 0,-5 3 1,-26 29 155,18-19-132,-29 33 299,-59 54 1962,129-117-1034,26-18-1299,1 3-1,60-25 1,-47 26-452,1 3 0,100-25-1,-165 50 432,0 0 0,0-1-1,1 1 1,-1 0-1,0-1 1,1 1-1,-1 0 1,0 0-1,0 0 1,1 0 0,-1 1-1,0-1 1,3 1-1,-4-1-2,0 0 1,0 0-1,0 1 0,0-1 0,1 0 0,-1 1 0,0-1 1,0 0-1,0 0 0,0 1 0,0-1 0,0 0 0,0 1 1,0-1-1,0 0 0,0 1 0,0-1 0,0 0 0,0 0 1,0 1-1,0-1 0,0 0 0,-1 1 0,1-1 1,0 0-1,0 0 0,0 1 0,0-1 0,-1 0 0,1 0 1,0 1-1,0-1 0,-1 0 0,-4 7 131,-1-1 0,-12 9 0,12-9-31,-16 13 134,-2 0-1,0-2 1,-27 16 0,-82 36 457,53-28-176,56-27-355,15-7-86,9-5-50,6-3-9,62-24-89,47-22-506,241-86-1080,-336 127 1590,163-44-888,-127 37 193,72-7 0,-114 19 691,0 0-1,0 1 1,0 1 0,24 3-1,-37-4 89,1 1-1,-1-1 1,0 0 0,0 0-1,0 1 1,0-1 0,0 0-1,0 1 1,1-1 0,-1 1-1,0 0 1,0-1 0,0 1-1,-1 0 1,1-1-1,0 1 1,0 0 0,0 0-1,0 0 1,-1 0 0,1 0-1,0 0 1,-1 0 0,2 2-1,-2-1 21,0 0 0,0-1 0,-1 1 0,1 0 0,0-1 0,0 1 0,-1 0 0,1-1-1,-1 1 1,1-1 0,-1 1 0,0-1 0,0 1 0,0-1 0,0 1 0,0-1 0,0 0 0,-2 3 0,-4 3 142,-1 1 1,0-2 0,0 1 0,-1-1 0,-9 5-1,-49 25 597,43-24-487,-58 29 262,-210 101 612,269-130-1251,18-8-168,7-2 105,14-4-130,94-33-1033,104-40-499,-101 33 1131,452-135-2162,-550 173 2825,-2 0 54,0 0 1,1 1-1,24-2 1,-38 4-18,1 1 1,-1 0-1,1 0 0,-1 0 0,0 0 1,1 0-1,-1 0 0,0 0 1,1 0-1,-1 0 0,0 0 0,1 0 1,-1 0-1,0 0 0,1 0 1,-1 1-1,0-1 0,1 0 0,-1 0 1,0 0-1,1 0 0,-1 1 1,0-1-1,1 0 0,-1 0 0,0 1 1,0-1-1,1 0 0,-1 0 1,0 1-1,0-1 0,0 0 0,0 1 1,1-1-1,-1 0 0,0 1 0,0 0 8,0 0-1,0-1 0,-1 1 0,1 0 0,0-1 0,-1 1 0,1 0 0,0-1 0,-1 1 0,1-1 0,-1 1 1,1-1-1,-1 1 0,1-1 0,-1 2 0,-23 15 619,-1-1 0,-51 25 0,57-32-381,-252 150 2609,263-154-2795,-1 1 0,1 0 0,0 1 0,-10 10 0,18-17-80,0 1 1,-1-1 0,1 0 0,-1 1-1,1-1 1,0 1 0,0-1-1,-1 1 1,1-1 0,0 1-1,0 0 1,-1-1 0,1 1 0,0-1-1,0 1 1,0-1 0,0 1-1,0 0 1,0-1 0,0 1 0,0 0-1,0-1-1,1 1 0,-1-1-1,0 0 1,1 1 0,-1-1-1,0 0 1,1 0 0,-1 1-1,1-1 1,-1 0 0,0 0-1,1 0 1,-1 1 0,1-1-1,-1 0 1,1 0 0,-1 0-1,1 0 1,-1 0 0,1 0-1,-1 0 1,0 0 0,1 0-1,-1 0 1,1 0 0,0-1-1,16-2-106,0-1-1,24-10 0,-29 10 39,264-105-2035,59-18 143,-287 110 1675,1 3 0,89-16 0,-133 29 343,1 0-1,-1 1 0,1 0 1,8 1-1,-14-1-38,1 0 0,-1 0-1,0 0 1,1 0 0,-1 0-1,0 0 1,1 0 0,-1 0-1,1 1 1,-1-1 0,0 0-1,1 0 1,-1 0 0,0 0-1,1 1 1,-1-1 0,0 0-1,0 0 1,1 0 0,-1 1-1,0-1 1,0 0 0,1 1-1,-1-1 1,0 0 0,0 1-1,0-1 1,1 0 0,-1 1-1,0-1 1,0 0 0,0 1-1,0-1 1,0 0 0,0 1-1,0 0 1,0 0 15,0 0-1,-1 0 1,1 0-1,-1 0 1,1 0 0,-1-1-1,0 1 1,1 0-1,-1 0 1,0 0-1,0 0 1,1-1 0,-2 2-1,-44 32 1457,-85 46-1,79-50-950,-113 62 1176,145-81-1477,13-7-200,12-5-29,15-6-10,244-94-1926,273-54-891,-515 150 3074,32-3 0,-53 7-212,1 1-1,-1 0 1,0 0 0,0 0-1,0 0 1,0 0 0,1 0-1,-1 0 1,0 1-1,0-1 1,0 0 0,1 1-1,-2 4 501,-8 5-111,-10 4 166,-31 21 1,21-16-222,-97 59 581,51-33-451,69-41-461,1-2 23,-1 1 0,1 0 0,0 1 0,-6 4 0,10-8-66,0 0 0,0 0 0,0 0 0,0 0 0,0 0 0,0 0 0,0 0 0,0 0 0,0 0 0,0 0 0,1 0 0,-1 0 0,0 0 0,0 1 0,0-1 0,0 0 0,0 0 0,0 0 0,0 0 0,0 0 0,0 0 0,0 0 0,0 0 1,0 0-1,0 0 0,0 0 0,0 0 0,0 0 0,0 0 0,0 0 0,0 0 0,0 0 0,0 0 0,0 1 0,0-1 0,0 0 0,0 0 0,0 0 0,0 0 0,0 0 0,0 0 0,0 0 0,0 0 0,0 0 0,0 0 0,0 0 0,0 0 0,0 0 0,0 0 0,0 1 0,0-1 1,0 0-1,0 0 0,0 0 0,0 0 0,0 0 0,0 0 0,0 0 0,0 0 0,0 0 0,0 0 0,0 0 0,0 0 0,0 0 0,0 0 0,-1 0 0,3 1 1,0-1 1,0 0-1,0 0 0,0 0 0,-1 0 1,1 0-1,0 0 0,0 0 0,0 0 1,0-1-1,-1 1 0,1-1 1,0 1-1,0-1 0,1-1 0,9-2-1,172-57-904,110-32-68,5 25-744,-297 68 1698,5-2 10,0 1 0,0 0 0,0 1 0,-1 0 0,1 0 0,0 0 0,0 1 0,8 1 0,-14-1 18,0-1 0,0 0 0,0 0 0,0 0 0,-1 1 0,1-1 0,0 0 0,0 1 0,-1-1 0,1 1 0,0-1 0,0 1 0,-1-1 1,1 1-1,0-1 0,-1 1 0,1 0 0,-1-1 0,1 1 0,-1 0 0,1 0 0,0 1 0,-1-1 7,0 0 1,0 0 0,0 0-1,0 0 1,0 0 0,-1-1-1,1 1 1,0 0 0,0 0-1,-1 0 1,1 0 0,0 0-1,-1 0 1,1-1-1,-1 1 1,1 0 0,-2 1-1,-3 3 117,0 0 0,0 0 0,0-1 0,-9 7 0,-40 22 502,-77 35-1,-32 19 443,153-79-1005,10-8-74,0 0-1,0 0 1,0 0 0,0 0 0,-1 0-1,1 0 1,0 0 0,0 0 0,0 0-1,0 1 1,0-1 0,0 0 0,0 0-1,0 0 1,0 0 0,0 0 0,0 0-1,0 0 1,0 0 0,0 0 0,0 1-1,0-1 1,0 0 0,0 0-1,0 0 1,0 0 0,0 0 0,0 0-1,0 0 1,0 0 0,0 1 0,0-1-1,0 0 1,0 0 0,0 0 0,0 0-1,0 0 1,1 0 0,-1 0 0,0 0-1,0 0 1,0 0 0,0 0 0,0 0-1,0 1 1,0-1 0,0 0 0,0 0-1,1 0 1,1 0-18,1 0-1,0 0 1,0 0 0,0 0 0,0 0-1,-1-1 1,5 0 0,79-19-808,127-48 0,-66 19 312,-32 14 144,179-30-1,-260 62 446,-21 6 95,-13-3-166,1 1-1,-1-1 1,0 0-1,0 0 1,0 0-1,0 1 1,0-1-1,0 0 1,0 0-1,0 1 1,0-1-1,0 0 1,0 0 0,0 0-1,1 1 1,-1-1-1,-1 0 1,1 0-1,0 1 1,0-1-1,0 0 1,0 0-1,0 0 1,0 1-1,0-1 1,0 0-1,0 0 1,0 0-1,0 1 1,-1-1-1,1 0 1,0 0-1,0 0 1,0 1 0,0-1-1,0 0 1,-1 0-1,1 0 1,0 0-1,0 0 1,0 0-1,-1 0 1,1 1-1,0-1 1,0 0-1,-1 0 1,1 0-1,0 0 1,0 0-1,-37 20 291,0-2-1,-44 16 0,-8 3 193,-106 62 815,195-99-1292,-1 0-1,1 0 1,-1 0 0,1 0-1,-1 0 1,1 1 0,0-1-1,-1 0 1,1 0 0,-1 1-1,1-1 1,0 0 0,-1 1-1,1-1 1,0 0 0,-1 1-1,1-1 1,0 0 0,0 1-1,-1-1 1,1 0 0,0 1-1,0-1 1,0 1 0,0-1 0,-1 1-1,2 0-5,-1-1-1,1 0 0,0 1 1,-1-1-1,1 0 0,0 0 1,-1 1-1,1-1 0,-1 0 1,1 0-1,0 0 0,-1 0 1,1 0-1,0 0 1,0 0-1,39-3-103,557-120-1873,-539 109 1759,0 2 0,74-4 0,-102 16 279,-30 0-60,0 0 0,1 0 0,-1 0 0,0 0 0,1 0 0,-1 0 0,0 0 0,1 0 0,-1 1 0,0-1 0,1 0 0,-1 0 0,0 0 0,0 0 0,1 0 0,-1 1 0,0-1 0,1 0 0,-1 0 0,0 0 0,0 1 0,0-1 0,1 0 0,-1 0 0,0 1 0,0-1 0,0 0 0,1 1 0,-1-1 0,0 0 0,0 1 0,0-1 0,0 0 0,0 1 0,0-1 0,0 0 0,0 0 0,0 1 0,0-1 0,0 1 1,0 0 5,-1 0 1,1 0 0,-1 0-1,1 0 1,-1 0 0,0 0 0,1 0-1,-1 0 1,0 0 0,-1 1 0,-68 51 650,41-32-394,-72 46 614,17-12-2,79-52-817,-12 10 49,16-13-102,0 1-1,1 0 1,-1-1 0,0 1-1,0 0 1,1 0 0,-1-1-1,1 1 1,-1 0-1,1 0 1,-1 0 0,1 0-1,-1 0 1,1 0-1,0-1 1,-1 3 0,2-3-5,-1 1 0,1-1 0,-1 0 0,0 1 1,1-1-1,-1 1 0,1-1 0,-1 0 1,1 1-1,-1-1 0,1 0 0,0 0 0,-1 1 1,1-1-1,-1 0 0,1 0 0,-1 0 0,1 0 1,0 0-1,-1 0 0,1 0 0,-1 0 0,1 0 1,0 0-1,-1 0 0,1 0 0,-1 0 0,2-1 1,26-2 10,-27 3-19,95-21-646,110-39 0,-121 34 345,58-20-113,144-38-364,-266 82 897,-21 2-107,0 0 0,1 0 1,-1 0-1,0 0 0,0 0 0,1 0 1,-1 0-1,0 0 0,0 0 0,1 0 1,-1 0-1,0 1 0,0-1 0,1 0 1,-1 0-1,0 0 0,0 0 0,0 1 1,0-1-1,1 0 0,-1 0 0,0 0 1,0 1-1,0-1 0,0 0 0,0 0 1,1 1-1,-1-1 6,0 1 0,-1 0 0,1-1 1,0 1-1,0 0 0,0-1 0,-1 1 0,1-1 0,0 1 0,-1 0 1,1-1-1,0 1 0,-1-1 0,1 1 0,-1-1 0,0 1 0,-11 10 129,-1-1-1,0 0 0,-22 11 0,9-5 68,-27 15 339,-105 43 0,77-37-308,32-16-81,42-16-120,12-4-74,19-5-100,26-13-413,62-29 0,-33 12 41,223-75-1089,-269 99 1498,47-15-166,139-25-1,-213 49 328,0 0 0,0 1 0,0 0 0,1-1 0,-1 2 0,0-1 0,0 1 0,0 0 0,10 3 0,-16-4-50,0 0 0,1 0 0,-1 0 0,1 1 0,-1-1 0,1 0 0,-1 0 0,1 0 0,-1 1 0,0-1 1,1 0-1,-1 0 0,0 1 0,1-1 0,-1 0 0,0 1 0,1-1 0,-1 1 0,0-1 0,0 0 0,1 1 0,-1-1 0,0 1 0,0-1 0,0 1 0,1-1 0,-1 1 0,0-1 0,0 1 0,0-1 0,0 0 0,0 1 0,0-1 0,0 1 0,0-1 1,0 1-1,0-1 0,-1 1 0,1-1 0,0 1 0,0-1 0,0 1 0,0-1 0,-1 0 0,1 1 0,0-1 0,-1 1 0,-2 3 77,0 0 1,-1-1-1,1 1 0,-8 5 1,-21 14 430,-71 36 1,16-18-22,55-27-259,1 1 0,-41 26 0,68-35-188,10-5-11,18-3 9,69-26-704,135-57 0,-58 18-92,-122 49 616,216-65-773,-197 65 1157,-59 18-23,-15 5 6,-25 11 126,-165 96 790,92-48-529,93-58-519,8-4-83,0 0 0,0 0 0,0 1 0,0-1 0,0 1 0,1 0 0,-1 0 0,1 0 0,-4 4 0,7-6-24,0-1 0,0 0 0,0 0 1,0 0-1,0 0 0,0 0 0,-1 1 0,1-1 0,0 0 0,0 0 0,0 0 1,0 0-1,0 1 0,0-1 0,0 0 0,0 0 0,0 0 0,0 1 1,0-1-1,0 0 0,0 0 0,0 0 0,0 0 0,0 1 0,0-1 1,0 0-1,0 0 0,1 0 0,-1 0 0,0 1 0,0-1 0,0 0 0,0 0 1,0 0-1,0 0 0,0 0 0,1 0 0,-1 1 0,0-1 0,0 0 1,0 0-1,0 0 0,0 0 0,1 0 0,9 0 10,62-20-10,250-71-1557,-257 74 1226,320-70-890,-384 87 1226,4-1 34,0 0-1,-1 1 1,1-1 0,-1 1 0,1 0 0,0 0 0,-1 0-1,1 1 1,-1-1 0,6 2 0,-10-1-31,0-1 0,1 0 1,-1 0-1,0 0 0,0 1 0,1-1 1,-1 0-1,0 1 0,0-1 1,1 0-1,-1 1 0,0-1 0,0 0 1,0 1-1,0-1 0,0 0 1,1 1-1,-1-1 0,0 0 0,0 1 1,0-1-1,0 0 0,0 1 1,0-1-1,0 1 0,0-1 0,0 0 1,0 1-1,0-1 0,-1 0 0,1 1 1,0-1-1,0 0 0,0 1 1,0-1-1,-1 1 0,-7 11 118,-7 0 72,0-1 0,-31 18 0,19-13-8,-229 141 1234,256-156-1423,-1-1 1,0 0 0,0 1-1,1-1 1,-1 1 0,0-1 0,1 1-1,-1-1 1,1 1 0,-1 0-1,0-1 1,1 1 0,0 0-1,-2 0 1,3 0-2,-1-1 0,0 0 0,0 0 1,1 0-1,-1 1 0,0-1 0,0 0 0,1 0 0,-1 0 0,0 0 0,0 0 0,1 0 1,-1 0-1,0 0 0,1 1 0,-1-1 0,0 0 0,1 0 0,-1 0 0,0 0 0,0 0 0,1-1 1,-1 1-1,0 0 0,1 0 0,32-7 9,64-19-20,175-59-1093,-205 67 932,281-79-824,-338 95 982,-3 0 7,-1 0 0,1 0 0,-1 1 0,1 0 0,0 0 1,0 1-1,10 0 0,-16 0 21,0 0-1,-1 0 1,1 0 0,-1 0 0,1 0-1,0 1 1,-1-1 0,1 0-1,-1 0 1,1 0 0,-1 1 0,1-1-1,0 0 1,-1 0 0,1 1-1,-1-1 1,1 1 0,-1-1-1,0 0 1,1 1 0,-1-1 0,1 1-1,-1-1 1,0 1 0,1-1-1,-1 1 1,0-1 0,0 1 0,1-1-1,-1 1 1,0 0 0,0-1-1,0 1 1,0-1 0,0 1 0,0 0-1,0-1 1,0 1 0,0-1-1,0 1 1,0 0 0,-1 2 31,0 0-1,0-1 1,0 1 0,-1-1-1,1 0 1,-4 5 0,3-4-6,-11 14 185,-2 0 1,1 0-1,-29 22 0,-57 39 446,45-37-56,50-37-562,4-4-34,0 1 0,0 0 0,-1 0-1,1 0 1,0 0 0,0 0 0,0 0-1,0 0 1,0 0 0,1 0 0,-1 0-1,0 0 1,1 1 0,-1-1 0,0 2-1,1-3-12,0 0 0,0 0-1,0 1 1,0-1 0,0 0-1,0 0 1,0 0 0,0 0-1,0 1 1,0-1 0,0 0 0,0 0-1,0 0 1,0 0 0,0 1-1,0-1 1,0 0 0,0 0-1,1 0 1,-1 0 0,0 0-1,0 0 1,0 1 0,0-1-1,0 0 1,0 0 0,1 0 0,-1 0-1,0 0 1,0 0 0,0 0-1,0 0 1,0 0 0,1 0-1,-1 0 1,0 0 0,11 1 104,14-4-77,29-10-487,96-37 1,-101 32 254,619-203-2031,-646 214 2168,-13 4 117,12-3 185,-21 6-236,0 0-1,1 0 1,-1 0 0,0 0-1,0 0 1,0 0 0,0 0-1,0 0 1,0 0 0,0 0-1,0 0 1,0 0 0,0 0-1,0 0 1,0 0 0,0 0-1,0 0 1,0 0 0,0 0-1,0 0 1,0 0 0,1 0-1,-1 0 1,0 0 0,0 0-1,0 0 1,0 0 0,0 0-1,0 0 1,0 0 0,0 0-1,0 0 1,0 0 0,0 0-1,0 0 1,0 1 0,0-1-1,0 0 1,0 0 0,0 0-1,0 0 1,0 0 0,0 0-1,0 0 1,0 0 0,0 0-1,0 0 1,0 0-1,0 0 1,0 0 0,0 0-1,0 0 1,0 0 0,0 0-1,0 0 1,0 1 0,0-1-1,0 0 1,0 0 0,0 0-1,0 0 1,0 0 0,0 0-1,0 0 1,0 0 0,0 0-1,0 0 1,0 0 0,-8 7 246,-226 152 849,144-96-612,74-51-369,12-9-69,-11 10 157,14-12-202,1-1-1,0 0 1,0 0 0,0 1-1,0-1 1,-1 0 0,1 0 0,0 1-1,0-1 1,0 0 0,0 0-1,0 1 1,0-1 0,0 0 0,0 0-1,0 1 1,0-1 0,0 0 0,0 0-1,0 1 1,0-1 0,0 0-1,0 1 1,0-1 0,0 0 0,0 0-1,0 1 1,0-1 0,1 0-1,-1 0 1,0 1 0,0-1 0,0 0-1,0 0 1,1 0 0,-1 1-1,0-1 1,0 0 0,0 0 0,1 0-1,-1 0 1,0 1 0,0-1-1,1 0 1,-1 0 0,0 0 0,0 0-1,1 0 1,-1 0 0,0 0-1,0 0 1,1 0 0,-1 0 0,0 0-1,1 0 1,-1 0 0,0 0-1,0 0 1,1 0 0,5 0 15,0 0 1,0 0 0,0 0-1,0-1 1,-1 0-1,1 0 1,0 0-1,0-1 1,10-5-1,7 0-27,127-49-616,-21 8-14,329-88-1206,-435 131 1863,41-3 1,-62 8-2,14 0 90,-16 1-101,0-1 1,1 0-1,-1 0 0,0 0 1,0 1-1,0-1 0,1 0 1,-1 0-1,0 1 1,0-1-1,0 0 0,1 1 1,-1-1-1,0 0 0,0 1 1,0-1-1,0 0 1,0 1-1,0-1 0,0 0 1,0 1-1,0-1 0,0 0 1,0 1-1,0-1 0,0 0 1,0 1-1,0-1 1,0 0-1,0 1 0,0-1 1,-1 0-1,1 0 0,0 1 1,0-1-1,0 0 1,0 1-1,-1-1 0,1 0 1,-1 2 9,0 0 1,0-1-1,0 1 0,0-1 1,0 1-1,0-1 1,0 0-1,0 0 0,-1 1 1,1-1-1,0 0 1,-3 1-1,-185 104 800,189-106-815,-251 135 659,241-128-538,0 0-1,0 1 0,-16 16 1,25-23-113,1 0 1,-1 0 0,0 0 0,0 0 0,1 0 0,-1 0 0,1 0 0,-1 0-1,1 0 1,-1 0 0,1 0 0,-1 0 0,1 0 0,0 0 0,0 0 0,0 1-1,0 1 1,0-2-7,0-1-1,0 1 1,1 0 0,-1-1-1,1 1 1,-1 0 0,1-1-1,-1 1 1,1-1-1,-1 1 1,1-1 0,-1 1-1,1-1 1,0 1-1,-1-1 1,1 0 0,0 1-1,-1-1 1,1 0-1,0 1 1,0-1 0,-1 0-1,1 0 1,0 0 0,0 0-1,0 0 1,-1 0-1,1 0 1,1 0 0,25-1-59,-1-1 1,1-1 0,43-12 0,-59 13-12,404-129-1254,-291 87 930,-83 30 344,1 2 1,46-8 0,-72 19 216,-16 1-167,1 0 1,-1 0-1,0 0 0,0 0 0,0 0 0,0 0 0,0 0 1,0 0-1,0 0 0,0 0 0,0 0 0,1 0 0,-1 0 1,0 0-1,0 0 0,0 0 0,0 0 0,0 0 0,0 0 1,0 0-1,0 1 0,0-1 0,0 0 0,0 0 0,1 0 1,-1 0-1,0 0 0,0 0 0,0 0 0,0 0 0,0 0 1,0 0-1,0 1 0,0-1 0,0 0 0,0 0 0,0 0 1,0 0-1,0 0 0,0 0 0,0 0 0,0 0 0,0 0 1,0 1-1,0-1 0,0 0 0,0 0 0,0 0 0,0 0 1,0 0-1,0 0 0,0 0 0,-1 0 0,1 1 0,-16 11 241,14-10-229,-44 27 276,27-18-112,0 1 1,1 1 0,0 1-1,-32 31 1,40-34-44,-17 21 185,26-30-317,-1 1-1,1-1 0,-1 0 0,1 1 0,0 0 1,0-1-1,0 1 0,0 0 0,0-1 1,1 1-1,-1 4 0,1-6-35,0-1 0,0 1 0,0 0 0,0-1 0,0 1 1,0 0-1,1-1 0,-1 1 0,0-1 0,0 1 0,1 0 0,-1-1 0,0 1 0,1-1 1,-1 1-1,0-1 0,1 1 0,-1-1 0,1 1 0,-1-1 0,1 1 0,-1-1 0,1 0 1,-1 1-1,1-1 0,-1 0 0,1 1 0,0-1 0,-1 0 0,1 0 0,-1 0 0,1 0 1,0 1-1,-1-1 0,1 0 0,0 0 0,-1 0 0,1 0 0,0 0 0,26-5-2291,-25 4 2050,31-8-1610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1:52.587"/>
    </inkml:context>
    <inkml:brush xml:id="br0">
      <inkml:brushProperty name="width" value="0.1" units="cm"/>
      <inkml:brushProperty name="height" value="0.1" units="cm"/>
      <inkml:brushProperty name="color" value="#66CC00"/>
    </inkml:brush>
  </inkml:definitions>
  <inkml:trace contextRef="#ctx0" brushRef="#br0">281 161 5312,'13'-11'3215,"-20"17"-1129,-71 64 1906,6-6-2827,-28 19 184,96-79-1264,-19 17 289,22-20-351,0 0 0,0 1 1,0-1-1,1 0 0,-1 0 0,0 1 0,0-1 0,1 0 0,-1 1 0,1-1 0,-1 0 0,1 1 1,0-1-1,-1 1 0,1-1 0,0 1 0,0 1 0,0-2-15,1-1-1,-1 1 1,0-1 0,1 1-1,-1-1 1,0 0-1,1 1 1,-1-1 0,1 1-1,-1-1 1,1 0 0,-1 1-1,1-1 1,-1 0-1,1 1 1,-1-1 0,1 0-1,-1 0 1,1 0 0,-1 0-1,1 1 1,0-1-1,-1 0 1,1 0 0,-1 0-1,1 0 1,-1 0 0,1 0-1,0-1 1,0 1 0,26-4 117,-22 3-119,46-11 27,96-38-1,-104 33-44,80-30-78,203-68 95,-319 113-72,-1 0-14,1 0 0,-1 0 0,0 1 0,1 0 0,-1 0 0,9 1-1,-15 0 82,1-1-1,-1 1 0,0 0 0,1 0 0,-1 0 1,0 0-1,1 0 0,-1 1 0,0-1 0,1 0 0,-1 0 1,0 0-1,0 0 0,1 0 0,-1 0 0,0 0 0,0 1 1,1-1-1,-1 0 0,0 0 0,0 0 0,1 0 0,-1 1 1,0-1-1,0 0 0,0 0 0,1 1 0,-1-1 1,0 0-1,0 1 0,0-1 0,0 0 0,0 0 0,1 1 1,-1-1-1,0 0 0,0 1 0,0-1 0,0 0 0,0 1 1,0-1-1,0 0 0,0 0 0,0 1 0,0-1 0,0 0 1,-1 1-1,1-1 0,0 0 0,0 1 0,0-1 1,0 0-1,0 0 0,-1 1 0,1-1 0,0 0 0,0 0 1,0 1-1,-1-1 0,-13 16 67,12-15-61,-20 18 209,-1 0 1,-1-2-1,-40 22 1,46-28-81,-35 17 283,-60 24 1,21-11-219,77-30-273,20-10-258,7-3 237,227-82-1553,96-25 603,-322 105 1015,315-76-132,-315 78 173,-10 1 6,0 0-1,1 0 1,-1 0 0,1 1-1,-1 0 1,1 0 0,-1 0-1,1 0 1,-1 0 0,0 1-1,1-1 1,-1 1 0,1 0-1,3 2 1,-7-3-9,1 0-1,-1 0 0,1 1 1,-1-1-1,1 0 1,-1 0-1,0 1 1,1-1-1,-1 0 0,0 1 1,1-1-1,-1 0 1,0 1-1,1-1 1,-1 0-1,0 1 0,0-1 1,1 1-1,-1-1 1,0 1-1,0-1 0,0 1 1,0-1-1,0 0 1,0 1-1,0-1 1,0 2-1,0-1 9,0 0-1,0 0 1,-1 0-1,1 0 1,-1 0-1,1-1 1,-1 1-1,0 0 1,1 0-1,-1 0 1,0 0-1,-1 1 1,-5 4 82,-1-1 0,-14 9 0,-118 54 620,35-19-204,-100 47 729,256-110-1334,202-72-613,-165 55 392,222-73-736,125-21-296,-382 112 1100,-41 11 166,-26 8 123,-90 34 268,-130 46 952,-122 23 493,345-106-1718,-236 73 955,171-52-769,63-20-217,5-1-23,0-1-1,0 1 0,0-1 1,-13 1-1,21-3 8,-1 0-1,1 0 1,0 0-1,0 0 1,-1 0 0,1 0-1,0 0 1,-1 0-1,1 0 1,0 0-1,-1 0 1,1 0 0,0 0-1,0 0 1,-1 0-1,1 0 1,0-1 0,-1 1-1,1 0 1,0 0-1,0 0 1,-1 0-1,1-1 1,0 1 0,0 0-1,-1 0 1,1 0-1,0-1 1,0 1 0,0 0-1,-1-1 1,2 1-11,-1-1 0,1 0 0,-1 1 0,1-1 1,-1 0-1,1 1 0,-1-1 0,1 1 0,0-1 0,-1 1 1,1-1-1,0 1 0,-1-1 0,1 1 0,1-1 0,164-85-1561,-78 42 1129,133-88-1,-215 128 411,0 0-1,0-1 0,10-10 0,-16 14 33,1 1 1,-1-1-1,0 1 1,1-1-1,-1 1 1,0-1-1,1 1 1,-1-1-1,0 0 1,0 1-1,0-1 1,1 1-1,-1-1 1,0 0-1,0 1 1,0-1-1,0 1 1,0-1-1,0 0 1,0 0-1,-1 0-4,1 0-1,-1 1 0,1-1 1,-1 0-1,1 1 0,-1-1 1,0 1-1,1-1 0,-1 1 1,0 0-1,1-1 1,-1 1-1,0 0 0,0-1 1,1 1-1,-1 0 0,0 0 1,0 0-1,0-1 0,-1 1 1,-4-1 18,0 1 1,-1-1-1,1 1 0,-1 0 1,1 1-1,0 0 1,-1 0-1,-7 2 0,-6 1 91,-337 83 2180,279-65-1951,21-6-26,5 0 352,-93 14 1,114-28-354,17-4-174,14 2-124,0 0 0,0-1 0,0 1 1,-1 0-1,1 0 0,0 0 1,0 0-1,0 0 0,0 0 0,-1 0 1,1-1-1,0 1 0,0 0 0,0 0 1,0 0-1,0 0 0,-1-1 1,1 1-1,0 0 0,0 0 0,0 0 1,0-1-1,0 1 0,0 0 0,0 0 1,0 0-1,0-1 0,0 1 1,0 0-1,0 0 0,0-1 0,1 0-5,0 0 1,-1-1-1,1 1 0,0 0 0,0-1 0,1 1 1,-1 0-1,0 0 0,0 0 0,0 0 0,1 0 1,-1 0-1,2-1 0,45-25-291,63-29 1,56-12-397,37-1-589,-166 54 525,-37 15 745,-1 0 1,0 0-1,0 0 0,1 0 0,-1 0 1,0-1-1,0 1 0,1 0 0,-1 0 1,0 0-1,0 0 0,1 0 0,-1-1 1,0 1-1,0 0 0,0 0 0,1 0 1,-1-1-1,0 1 0,0 0 0,0 0 1,0 0-1,0-1 0,0 1 0,1 0 1,-1 0-1,0-1 0,0 1 0,-16 0-72,-235 60 1172,240-57-1049,-427 118 1463,429-119-1498,8-1-21,-1 0 0,1-1 0,0 1 0,-1-1 0,1 1 0,-1-1 0,1 1 0,-1-1 1,1 0-1,-1 0 0,1 0 0,-1 0 0,1 0 0,-1 0 0,1 0 0,-1-1 0,1 1 0,-3-1 0,9-2-390,101-40-4597,-54 25 3146</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4:21.361"/>
    </inkml:context>
    <inkml:brush xml:id="br0">
      <inkml:brushProperty name="width" value="0.1" units="cm"/>
      <inkml:brushProperty name="height" value="0.1" units="cm"/>
      <inkml:brushProperty name="color" value="#66CC00"/>
    </inkml:brush>
  </inkml:definitions>
  <inkml:trace contextRef="#ctx0" brushRef="#br0">7297 170 8480,'-23'-18'2730,"23"18"-2679,-1-1 0,1 1 0,-1 0 1,1-1-1,-1 1 0,1 0 0,-1 0 0,1-1 0,-1 1 0,1 0 0,-1 0 0,1 0 0,-1 0 0,1 0 0,-1 0 0,1-1 0,-1 1 0,1 0 0,-1 0 0,0 1 0,-125 7 893,-76 6 773,155-12-1562,-186 4 414,171-7-466,-276-3 345,-65-6-1216,343 10-122,257-4-310,-76 1 810,260-5 92,138-11 714,-500 18-230,1-1 1,30-8 0,-34 2 226,-15 8-397,-1 0 0,0 0 0,1 0 1,-1 0-1,0-1 0,1 1 0,-1 0 0,0 0 0,1-1 0,-1 1 0,0 0 0,1 0 0,-1-1 0,0 1 0,0 0 1,1-1-1,-1 1 0,0-1 0,0 1 0,0 0 0,0-1 0,0 1 0,1 0 0,-1-1 0,0 1 0,0-1 0,0 0 1,-3-1 22,0 1 0,0-1-1,0 0 1,0 1 0,0 0 0,-1-1 0,1 1 0,0 1 0,-1-1 0,1 0 0,-1 1 0,-4-1 0,-161-6 527,118 7-445,-144-2 158,-154 7-210,321-2-229,19-5-91,20 0 38,249-11-368,491-24 1773,-725 36-976,-20 1-72,0 0 0,0-1 0,12-2 0,-18 3-140,0 0 1,0 0-1,0 0 1,0 0-1,0 0 1,0 0-1,0 0 1,0 0-1,0 0 1,0 0-1,0 0 1,0 0-1,1 0 1,-1 0-1,0 0 1,0 0-1,0 0 0,0 0 1,0 0-1,0 0 1,0 0-1,0 0 1,0 0-1,0-1 1,0 1-1,0 0 1,0 0-1,0 0 1,0 0-1,0 0 1,0 0-1,0 0 1,0 0-1,0 0 1,0 0-1,0 0 1,0 0-1,0 0 0,0-1 1,0 1-1,0 0 1,0 0-1,0 0 1,0 0-1,0 0 1,0 0-1,0 0 1,0 0-1,0 0 1,0 0-1,0 0 1,0 0-1,0 0 1,0 0-1,0-1 1,-7-2 209,-8 0-55,-30-3 0,-114 1 335,78 5-332,-218-3-71,235 2-83,-92 1-416,86 1-173,65 0 331,7 0 156,12 4-53,18-1-199,2-1 0,54-1 1,-62-2 220,468 16-1303,-287-7 589,328-1 2919,-504-8-1669,-10 1 53,0 1-1,0 1 1,33 8 0,-52-11-432,0 1-1,-1-1 0,1 1 0,-1-1 0,1 1 0,-1-1 0,1 1 0,-1 0 1,1 0-1,1 1 0,-3-2-28,0 0 0,0 1 1,0-1-1,0 0 0,0 0 1,0 0-1,0 1 0,0-1 1,0 0-1,0 0 0,0 0 0,0 1 1,0-1-1,-1 0 0,1 0 1,0 0-1,0 1 0,0-1 1,0 0-1,0 0 0,-1 0 1,1 0-1,0 0 0,0 1 0,0-1 1,0 0-1,-1 0 0,1 0 1,0 0-1,0 0 0,0 0 1,-1 0-1,1 0 0,0 0 1,0 0-1,-1 0 0,1 0 0,0 0 1,0 0-1,-1 0 0,-5 2 2,-1-1-1,1 0 1,-10 0-1,-284-1-436,419 8-53,-50-3 320,514 44-113,-474-37 239,226 33 894,-335-44-824,-4 1-27,-18 0-7,-153-10 3,-265-20 118,-93 3 244,452 24-804,-128 15-1,169-6 130,38-8 284,0 1 0,0-1 0,1 1 0,-1 0 0,0-1-1,1 1 1,-1 0 0,0 0 0,1 0 0,-1 0 0,1 1 0,0-1-1,-1 0 1,1 0 0,0 1 0,0-1 0,-2 3 0,3-3 9,0-1-1,0 1 1,0 0 0,0-1 0,0 1-1,0 0 1,0-1 0,0 1-1,0 0 1,0-1 0,0 1 0,0 0-1,1-1 1,-1 1 0,0 0 0,0-1-1,1 1 1,-1-1 0,0 1 0,1 0-1,-1-1 1,1 1 0,-1-1 0,1 1-1,-1-1 1,1 0 0,-1 1-1,1-1 1,-1 1 0,1-1 0,0 0-1,-1 1 1,2-1 0,24 10-225,-21-8 155,144 37-525,2 1 41,-143-37 536,1 0 1,-1 1 0,0-1-1,0 2 1,9 6 0,-16-11 42,-1 0 0,1 0 0,-1 1 0,1-1 0,-1 0 1,1 1-1,-1-1 0,1 1 0,-1-1 0,0 0 0,1 1 1,-1-1-1,1 1 0,-1-1 0,0 1 0,0-1 0,1 1 1,-1-1-1,0 1 0,0 0 0,1-1 0,-1 1 0,0-1 0,0 1 1,0-1-1,0 1 0,0 0 0,0-1 0,0 1 0,0-1 1,0 1-1,0 0 0,-1-1 0,1 1 0,0-1 0,0 1 1,0-1-1,-1 1 0,1-1 0,-1 2 0,-1 0 28,0 0 1,-1 0-1,0 0 0,1 0 0,-1-1 1,0 1-1,0-1 0,1 0 0,-5 2 1,-30 8 221,0-1 0,-1-2 1,-61 6-1,47-7-156,-239 35 98,26 3-1157,236-37 715,29-8 221,-1 0 1,0 1-1,1-1 1,-1 0-1,0 0 1,1 1-1,-1-1 1,1 1-1,-1-1 1,0 0-1,1 1 1,-1-1-1,1 1 1,-1 0-1,1 0 17,0-1-1,0 0 0,0 0 0,0 1 0,0-1 0,0 0 0,0 0 1,0 1-1,0-1 0,1 0 0,-1 0 0,0 1 0,0-1 1,0 0-1,0 0 0,1 0 0,-1 1 0,0-1 0,0 0 0,1 0 1,-1 0-1,0 0 0,0 0 0,0 0 0,1 1 0,-1-1 1,0 0-1,1 0 0,-1 0 0,0 0 0,0 0 0,1 0 0,-1 0 1,0 0-1,1 0 0,12 2-317,23 1-1,-9-2 172,214 12-428,107-4 1052,-326-9-289,1-2 0,22-4 1,-33 2 27,-17 2 26,-32-3 121,28 5-330,-2-1-6,-327-24 470,228 22-326,-122 11 0,67 2-1092,168-10 851,1-1 0,-1 1 0,0 0 1,1-1-1,3-1 0,9-2-118,379-35-909,-379 39 1175,-1-1 1,1 2-1,-1 0 1,1 1 0,-1 0-1,17 6 1,-32-8-65,0 0 0,1 0-1,-1 0 1,0 0 0,0 0 0,0 0 0,0 0 0,1 0 0,-1 0-1,0 0 1,0 0 0,0 0 0,0 0 0,0 0 0,1 0 0,-1 0-1,0 0 1,0 0 0,0 0 0,0 1 0,0-1 0,0 0 0,1 0-1,-1 0 1,0 0 0,0 0 0,0 0 0,0 0 0,0 1-1,0-1 1,0 0 0,0 0 0,0 0 0,0 0 0,0 1 0,0-1-1,0 0 1,0 0 0,0 0 0,0 0 0,0 0 0,0 1 0,0-1-1,0 0 1,0 0 0,0 0 0,0 0 0,0 1 0,0-1 0,0 0-1,0 0 1,0 0 0,0 0 0,0 0 0,0 0 0,-1 1 0,1-1-1,0 0 1,0 0 0,0 0 0,0 0 0,0 0 0,0 0-1,0 0 1,-1 0 0,1 0 0,0 1 0,0-1 0,0 0 0,-15 4 126,-66-2 262,41-2-267,-154 6 388,61 0-216,-263 2 527,287-3-608,-213 0-881,295-6 267,27 1 375,0 0-1,0-1 1,0 1-1,0 0 0,1 0 1,-1 0-1,0 0 1,0 0-1,0 0 1,0 0-1,0 0 0,0 0 1,0 0-1,0 0 1,0 0-1,0-1 1,0 1-1,0 0 0,0 0 1,0 0-1,0 0 1,0 0-1,0 0 1,0 0-1,0 0 1,0 0-1,0 0 0,0-1 1,0 1-1,0 0 1,0 0-1,0 0 1,0 0-1,0 0 0,-1 0 1,1 0-1,0 0 1,17-2-249,934 15-4227,-913-12 4481,-36-1 136,-6-1 43,-27 0 280,-169-6 1236,-370-13-272,-102 1-586,462 12-465,-69-4-174,13-15-761,259 25 515,-1 0 0,0 0 0,1-1 1,-13-4-1,20 6 53,-1 0 1,1-1-1,-1 1 1,1 0-1,0 0 1,-1-1-1,1 1 1,-1 0-1,1-1 1,0 1-1,-1 0 1,1-1-1,0 1 1,-1 0-1,1-1 1,0 1-1,0-1 1,-1 1-1,1-1 1,0 1-1,0 0 1,0-1-1,-1 1 1,1-1-1,0 1 1,0-1-1,0 1 1,0-1-1,0 1 1,0-1-1,0 1 1,0-1-1,0 1 1,0-1-1,1 1 1,-1-1-1,0 1 1,0-1-1,0 1 1,1-1-1,-1 1 1,0 0-1,0-1 1,1 1-1,-1-1 1,0 1-1,1 0 1,0-1-1,2-2-24,0 1-1,0-1 1,0 1-1,0 0 1,1 0-1,-1 1 1,5-3-1,24-7-124,1 0 0,51-9-1,77-5-122,-122 20 200,590-58-425,-449 46 651,-137 11 181,-35 3 56,-11 1-117,-19-1 73,-147-2 495,-296 28 234,-49 13-314,438-31-587,-330 7 22,391-13-251,-23-5 0,37 5 54,-1 1-1,1 0 0,-1 0 1,1-1-1,0 1 1,-1-1-1,1 1 0,0-1 1,-1 1-1,1-1 1,0 0-1,0 0 1,-1 0-1,1 0 0,-1-1 1,2 2-1,0-1 1,0 1-1,0-1 1,0 1-1,0-1 1,0 1-1,0-1 1,0 1 0,0-1-1,0 1 1,0-1-1,0 1 1,0 0-1,1-1 1,-1 1-1,0-1 1,0 1-1,1 0 1,-1-1-1,0 1 1,0-1-1,1 1 1,-1 0 0,0-1-1,1 1 1,-1 0-1,1 0 1,-1-1-1,0 1 1,2 0-1,7-6-93,0 2 1,0 0-1,1 0 0,12-3 0,162-37-534,8 11 209,290-28 72,-126 31 800,-613 41 1186,134-7-1349,-356 25 417,428-25-653,-465 38 404,468-38-417,-125 6-503,133-10 166,-1-1-1,-42-8 1,82 9 285,0 0 0,-1 0-1,1 0 1,0 0 0,-1-1 0,1 1-1,0 0 1,-1-1 0,1 1 0,0-1 0,0 1-1,0-1 1,-1 0 0,1 0 0,-1-1-1,5-4-261,9-2-54,4 1 209,-1 1 0,1 0 1,0 1-1,0 1 0,19-3 0,-4 1 5,397-58-651,213 19 796,-613 44 74,-7 1-11,-19 0 258,-8 1 359,-140 12 61,-262 28 101,-43 12-560,423-50-300,-494 50-1469,517-53 1450,-8 1-168,0 0 0,-1-1 0,-23-2 0,36 2 165,1 0 1,-1 0-1,1 0 1,-1 0-1,1 0 1,-1 0-1,1 0 1,-1 0-1,1-1 0,-1 1 1,1 0-1,0 0 1,-1 0-1,1 0 1,-1-1-1,1 1 1,-1 0-1,1 0 1,0-1-1,-1 1 1,1 0-1,0-1 0,-1 1 1,1-1-1,0 1 1,-1 0-1,1-1 1,0 0-1,0 0-20,1 1 0,-1-1 0,1 0-1,-1 1 1,1-1 0,0 0 0,-1 1 0,1-1-1,0 1 1,0-1 0,0 1 0,-1-1 0,1 1-1,0 0 1,1-1 0,16-6-264,0 1 1,1 1-1,30-6 0,63-2-324,-71 9 411,496-34 306,-537 38-72,0 0 0,0 0 0,0 0 0,0 0 0,0 0 0,0 0 1,0 0-1,0 0 0,0 0 0,0 0 0,0 1 0,0-1 0,0 0 1,0 0-1,0 0 0,0 0 0,0 0 0,0 0 0,0 0 0,0 0 0,0 0 1,0 0-1,0 0 0,0 0 0,0 1 0,0-1 0,0 0 0,0 0 0,0 0 1,0 0-1,0 0 0,0 0 0,0 0 0,0 0 0,0 0 0,0 0 1,0 0-1,0 0 0,1 0 0,-1 0 0,0 1 0,0-1 0,0 0 0,0 0 1,0 0-1,-11 4 151,-21 3 252,-34 3-1,-219 16 363,-86 2-421,-17-1-187,51-18-902,304-11 428,32 2 278,1 0 1,-1 0 0,1 0 0,0 0-1,-1 0 1,1 0 0,-1 0 0,1-1-1,0 1 1,-1 0 0,1 0 0,-1 0-1,1 0 1,0-1 0,-1 1 0,1 0-1,0 0 1,-1-1 0,1 1 0,0 0-1,-1-1 1,1 1 0,0 0 0,0-1-1,-1 1 1,1-1 0,0 1 0,0-1-1,0 0-2,0 1-1,1-1 1,-1 0-1,1 1 1,-1-1 0,1 0-1,-1 1 1,1-1-1,0 1 1,-1-1-1,1 1 1,0-1-1,-1 1 1,1-1-1,0 1 1,0 0-1,-1-1 1,1 1-1,1-1 1,19-5-188,0 0 1,0 1 0,30-2-1,563-55-600,-250 50 1668,-338 14-619,-20-1 52,-16 0 742,-131 2-350,-256 15 474,-84 15-602,148-1-345,-23 1-1050,322-32 387,24-1 214,10 0 234,0 0 1,0 0 0,0 0 0,0 0-1,0 0 1,0 0 0,0 0 0,0 0-1,0 0 1,0 0 0,0 0-1,0 0 1,0 0 0,0-1 0,0 1-1,0 0 1,0 0 0,0 0 0,0 0-1,0 0 1,0 0 0,0 0 0,0 0-1,0 0 1,0 0 0,0 0 0,0 0-1,0 0 1,0 0 0,0 0-1,0 0 1,0 0 0,0 0 0,0 0-1,0 0 1,0 0 0,0 0 0,0 0-1,0 0 1,0 0 0,0 0 0,0 0-1,0 0 1,0 0 0,0-1-1,0 1 1,0 0 0,0 0 0,0 0-1,0 0 1,0 0 0,0 0 0,0 0-1,0 0 1,17-5-437,-15 5 412,262-51-1318,-224 44 1275,511-68-34,-531 73 197,-17 1 32,-5 1 26,-38 1 330,-235 33 300,-141 26-523,-11 10-2064,268-40 554,-122 19-1380,101-23 1311,173-26 1198,2 1 1,0 0-1,0-1 1,0 1 0,0-2-1,0 1 1,0 0 0,-8-2-1,12 1 95,1 1 0,0 0 0,-1 0-1,1 0 1,-1 0 0,1 0 0,-1-1-1,1 1 1,-1 0 0,1 0 0,0 0-1,-1-1 1,1 1 0,0 0 0,-1-1-1,1 1 1,0 0 0,-1-1 0,1 1-1,-1-1 1,1 0 26,0 1-1,1 0 1,-1-1-1,0 1 0,0 0 1,0-1-1,0 1 1,0 0-1,0-1 0,0 1 1,1 0-1,-1 0 1,0-1-1,0 1 1,0 0-1,1-1 0,-1 1 1,0 0-1,0 0 1,1 0-1,-1-1 1,0 1-1,25-13 545,-16 9-345,35-15 444,0 2 0,1 2 0,1 2 1,0 2-1,48-5 0,-51 11-143,55-1 0,-83 7-389,-15-1-104,0 0-1,0 0 1,0 0-1,0 0 0,0 0 1,0 0-1,0 0 1,0 0-1,0 0 0,0 0 1,0 0-1,0 0 1,0 0-1,0 0 0,0 0 1,0 0-1,0 0 1,0 0-1,-1 0 0,1 0 1,0 0-1,0 0 1,0 1-1,0-1 0,1 0 1,-1 0-1,0 0 1,0 0-1,0 0 0,0 0 1,0 0-1,0 0 1,0 0-1,0 0 0,0 0 1,0 0-1,0 0 1,0 0-1,0 0 0,0 0 1,0 0-1,0 0 1,0 0-1,0 0 0,0 0 1,0 0-1,0 0 1,0 0-1,0 0 0,0 0 1,0 0-1,0 0 1,0 0-1,0 0 0,0 0 1,0 0-1,1 0 1,-1 0-1,0 0 0,0 0 1,0 0-1,0 0 1,0 0-1,0 0 0,-11 4 247,-71 13 103,-173 30 378,-76 2-335,45-7-190,208-30-319,70-11 58,-4 2-122,-1-2 0,1 1 0,-17-2 0,29 0 163,0 0 0,0 0 0,0 0 0,1 0 0,-1 0 0,0 0 0,0 0 1,0 0-1,0 0 0,0-1 0,0 1 0,0 0 0,0 0 0,0 0 0,0 0 0,1 0 1,-1 0-1,0 0 0,0 0 0,0-1 0,0 1 0,0 0 0,0 0 0,0 0 0,0 0 1,0 0-1,0 0 0,0-1 0,0 1 0,0 0 0,0 0 0,0 0 0,0 0 1,0 0-1,0 0 0,0-1 0,0 1 0,0 0 0,-1 0 0,1 0 0,0 0 0,0 0 1,0 0-1,0 0 0,0 0 0,0-1 0,0 1 0,0 0 0,0 0 0,0 0 0,-1 0 1,1 0-1,0 0 0,0 0 0,0 0 0,0 0 0,0 0 0,16-8-321,158-43-416,-128 39 613,283-61-288,-281 66 330,121-27 136,-167 34 3,0 0 0,-1-1 0,1 1 0,0 0 0,-1-1 0,1 0 0,0 1 0,-1-1 0,1 0 0,-1 0 0,0 0 0,3-2 0,-7 3 89,0-1 0,0 1 1,0 0-1,0 0 0,0 0 1,0 1-1,0-1 0,-6 2 1,-124 19 1009,-225 38 107,-27 2-629,321-52-551,-138 16-120,157-23-135,30-5-92,13-1 78,10-2-140,17-5-206,41-11 1,-52 18 433,84-26-724,13 4 288</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4:21.770"/>
    </inkml:context>
    <inkml:brush xml:id="br0">
      <inkml:brushProperty name="width" value="0.1" units="cm"/>
      <inkml:brushProperty name="height" value="0.1" units="cm"/>
      <inkml:brushProperty name="color" value="#66CC00"/>
    </inkml:brush>
  </inkml:definitions>
  <inkml:trace contextRef="#ctx0" brushRef="#br0">714 1 5312,'-29'0'2644,"10"1"-2409,-31 5 0,-38 8 992,-41 7 288,-111 20-390,155-27-682,65-10-350,4-1-454,-22 1-1,119-12-1487,-56 5 1458,168-22-1561,-66 12 1142</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14:22.415"/>
    </inkml:context>
    <inkml:brush xml:id="br0">
      <inkml:brushProperty name="width" value="0.1" units="cm"/>
      <inkml:brushProperty name="height" value="0.1" units="cm"/>
      <inkml:brushProperty name="color" value="#66CC00"/>
    </inkml:brush>
  </inkml:definitions>
  <inkml:trace contextRef="#ctx0" brushRef="#br0">71 35 8064,'14'-4'1970,"25"-1"1,-36 5-2382,-17-13 3179,11 12-2583,1-1-1,0 1 1,-1 0-1,0 0 1,1 0 0,-1 0-1,0 0 1,-5 0-1,0-1 171,9 2-336,0 0 0,0 1 0,-1-1 0,1 0-1,0 0 1,0 0 0,0 0 0,0 0 0,0 0 0,0 0-1,0 0 1,1 0 0,6-1 13,82 6-530,92 15 0,-32-2-31,-12-2 444,-128-14 340,-16 0 71,-75-2 314,19 0-431,-137 2 105,-89 21-106,261-18-224,24-3-56,5 0-16,21 2-24,495 30-25,-45-6 1052,-433-23 5,-75-5-534,-3 0-316,-261 6 10,194-4-29,-144 20 0,242-21-46,-1 1 0,1-1 1,-9 4-1,16-5-5,-1 1 1,0-1-1,1 0 0,-1 0 0,1 1 0,-1-1 1,1 0-1,-1 1 0,1-1 0,-1 0 0,1 1 1,-1-1-1,1 1 0,-1-1 0,1 1 0,0-1 1,-1 1-1,1-1 0,0 1 0,-1-1 0,1 1 1,0 0-1,0-1 0,0 1 0,-1-1 1,1 1-1,0 0 0,0 0 0,0 0-1,1 0 0,-1 0 1,1 0-1,-1 0 0,0-1 0,1 1 0,-1 0 0,1 0 1,0-1-1,-1 1 0,1 0 0,0-1 0,-1 1 0,1 0 1,0-1-1,0 1 0,-1-1 0,1 0 0,2 1 0,14 5-20,0-1 0,1 0-1,-1-2 1,34 3 0,349 13-625,33-16-2489,-326-2 1449,-24 3 588</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5:56.391"/>
    </inkml:context>
    <inkml:brush xml:id="br0">
      <inkml:brushProperty name="width" value="0.1" units="cm"/>
      <inkml:brushProperty name="height" value="0.1" units="cm"/>
      <inkml:brushProperty name="color" value="#66CC00"/>
    </inkml:brush>
  </inkml:definitions>
  <inkml:trace contextRef="#ctx0" brushRef="#br0">6 4408 6400,'2'7'3297,"-2"-7"-3160,1 0-50,-1 0-1,0 0 0,1-1 172,-1 1-172,0 0 0,0 0 0,0-1 0,0 1 0,0 0 0,1 0 0,-1 0 0,0-1 0,0 1 0,0 0 0,0 0 0,0-1 0,0 1 0,0 0 0,0-1 0,0 1 0,0 0 0,0 0 0,0-1 0,0 1 0,0 0 1,0 0-1,0-1 0,0-6 389,0 0 0,1-1 0,0 1 0,0 0 0,1 0 0,0 0 0,0 0 0,0 1 0,1-1 0,0 0 0,0 1 0,1 0 0,5-8 0,24-54 1338,-31 65-1783,-1 0 0,0 0-1,0 0 1,0 0 0,-1 0-1,1 0 1,-1-1 0,1 1-1,-1 0 1,0 0 0,-1-6-1,-5-32 527,3 25-346,1 12-180,1 0-1,1 0 1,-1 0 0,0 0-1,1 0 1,0 0 0,0 0 0,0 0-1,1-6 1,1-1 68,-1-1-1,-1 0 1,-1-23-1,0 7-178,0 19 152,0 1 1,0-1-1,-1 1 0,0 0 0,-6-15 0,7 16-177,1 6 105,1 0 1,-1 1 0,0-1 0,0 0-1,-1 1 1,1-1 0,0 0-1,0 1 1,0-1 0,0 0 0,0 1-1,-1-1 1,1 1 0,0-1 0,-1 0-1,1 1 1,0-1 0,-1 1 0,1-1-1,-2 0 1,1-1 8,0 1 0,0-1 0,0 1 0,0-1 0,1 1 0,-1-1 1,0 0-1,1 1 0,-1-1 0,1 0 0,0 1 0,-1-1 0,1 0 0,0 0 0,0 0 0,0 1 0,0-1 0,0 0 1,1 0-1,0-2 0,-1 0 13,1 0 1,-1 0-1,0 0 1,0 0-1,0 0 1,-2-6-1,-24-101 342,23 102-341,3 8-25,0 0-1,0 1 1,-1-1 0,1 1-1,0-1 1,0 0 0,0 1-1,0-1 1,0 0 0,0 1-1,0-1 1,0 0 0,0 1-1,1-1 1,-1 1-1,0-1 1,0 0 0,0 1-1,1-1 1,-1 0 0,1-5 19,0 21-82,6 30 1,0 7-39,-4-12 126,2 48-103,-5-86 70,0 0-1,1 0 1,-1 0-1,1 0 0,-1 0 1,1 0-1,0-1 1,0 1-1,0 0 0,0 0 1,0-1-1,2 3 1,4 8-223,-6-10 106,-1-4 1,0 1 123,0 0-1,0-1 1,0 1 0,0-1-1,1 1 1,-1 0 0,0-1-1,1-1 1,2-12-48,-3-491 1209,0 498-1130,-1 1 1,-1 0-1,-4-14 1,2 5-5,-1 0-215,5 15 188,-1 0 0,1 0 1,-1 0-1,1 0 0,0 0 0,-1 0 1,1-1-1,0 1 0,0 0 0,0 0 1,0 0-1,0 0 0,0 0 1,0-1-1,0 1 0,1-2 0,0 1 52,-1-1-1,0 0 0,0 0 0,0 0 1,-1 0-1,1 0 0,0 1 0,-2-6 1,-2-12 193,-1-13-262,-6-3 549,8 14-467,2 18-57,0 1-1,0-1 1,1 0 0,0 1 0,-1-1 0,1 0 0,0 0 0,1-4 0,0 6 5,-1 0 1,0 0 0,1 0-1,-1 0 1,0 0 0,0 0-1,0 0 1,0 0 0,-1 1-1,1-1 1,0 0 0,-1 0-1,1 0 1,-1 0 0,0 0-1,0 1 1,0-1 0,-1-2 0,1 2 2,0 0 1,0 1-1,0-1 1,0 0-1,0 1 1,1-1-1,-1 0 1,1 0-1,0 0 1,-1 1-1,1-1 1,0 0-1,0 0 1,0 0-1,0-2 1,2-6-69,-1 1 1,0-1-1,-1 0 1,-2-16-1,1 1 232,1-628-346,4 577 399,-4-185-570,5 227 581,-5 14-169,-1 4-57,1 0 0,1 1 0,3-19 1,10-42-133,-11 55 120,-1 1 0,0-1 0,-3-35 0,0 17 33,1-140-120,5 149-18,-4 25 114,0-1 0,0 0 0,1-12 0,-2 5-57,0 10 49,-1-1 0,1 1 0,0-1 0,0 0 1,1 1-1,-1-1 0,1 1 0,0-1 0,0 1 0,0-1 0,0 1 0,3-5 1,-2 4 7,0 0 0,-1 0 0,1 0 0,-1 0 0,0 0 0,0 0 0,-1 0 0,1-1 0,-1 1 0,0 0 0,-1-9 0,1 1-15,3 1-19,0 0 0,0 1 0,1-1 0,5-10 0,-7 17-28,2-8 48,-1 0-1,-1 0 1,0 0-1,0 0 1,-1 0-1,-1 0 1,-1-14-1,1 9 134,-7-17-184,7 27-18,0 5 78,0 0 1,0 0-1,0 0 0,0 0 0,0 0 1,-1 0-1,1 1 0,-2-4 0,1-8-145,1 11 147,0 0 1,0 0-1,0-1 1,-1 1-1,1 0 1,-1 0-1,1 0 1,-1 0-1,0-1 1,0 1-1,-1-2 1,1 1-31,-1 0 0,1 0 0,1 1 1,-1-1-1,0 0 0,1 0 0,0 0 0,-1 0 0,1 0 0,0 0 1,1 1-1,-1-5 0,1-13 274,-1 18-261,0 0-1,-1 0 1,1 0 0,-1 1 0,0-1 0,1 0-1,-1 0 1,-1-1 0,1 1 8,0 0 0,0 1 0,0-1 0,1 0 0,-1 0 0,1 0 0,-1-3 0,1-10 79,1 11-55,-1-1 1,0 1 0,0 0-1,0 0 1,0 0 0,-1 0-1,-2-8 1,3 10-30,-1-1 1,1 0-1,0 0 1,0 0-1,0 0 0,0 0 1,1-5-1,0 5-20,-1 0 1,1 0-1,-1 0 0,0 0 0,0 0 1,0 0-1,0 0 0,-1 0 0,1 0 1,-1 0-1,0 0 0,0 0 0,-2-5 1,3 8 31,0 0 0,0 0 0,-1-1 0,1 1 0,0 0 0,0 0 0,0-1 0,0 1 0,0 0 0,-1 0 0,1-1 0,0 1 0,0 0 0,0-1 0,0 1 0,0 0 0,0 0 0,0-1 0,0 1 0,0 0 0,0-1-1,0 1 1,0 0 0,0 0 0,1-1 0,1-20-359,-2-43 689,2 60-336,-2 4 0,1-1 0,-1 1 0,0 0 0,1-1 0,-1 1 0,0-1 0,0 1 0,1-1 0,-1 1 0,0-1 0,0 1 0,0-1 0,1 1 0,-1-1 0,0 1 0,0-1 0,0 0 0,0 1 0,0-1 0,0 1 0,0-1 0,0 1 0,-1-1 0,1-7 0,0-14 11,4-55-198,-4 76 181,0 0-1,0 0 1,0 0-1,1 0 0,-1 0 1,0 0-1,1 0 1,-1 0-1,1 0 0,-1 0 1,2-1-1,-2 1 15,1 0-1,0 0 1,-1 0-1,1-1 1,-1 1-1,1 0 1,-1 0-1,1 0 1,-1-1-1,0 1 0,0-2 1,2-5 3,2-5-97,-4 9 92,1-1 0,0 1 0,0-1 0,0 1 0,3-7 0,2-8 1,3 0-28,-2 3 53,3 2-129,-8 12 86,0 0-1,-1 1 1,1-1 0,-1 0 0,1 0 0,-1 0 0,0 0-1,2-5 1,6-22-63,21-43-1,-29 69 67,1 0 0,0 0 1,0 1-1,0-1 0,0 1 1,0 0-1,3-3 0,-2 3 4,-1 0 0,0 0-1,1-1 1,-1 1 0,0-1 0,0 0-1,1-2 1,26-47 68,-22 34 69,-7 17-134,1 0 1,-1-1 0,0 1-1,1 0 1,-1-1-1,1 1 1,0 0 0,-1 0-1,1-1 1,0 1-1,1-1 1,-1 1-3,0 1 0,0-1 1,0 1-1,0-1 0,0 1 0,0 0 1,0 0-1,0-1 0,0 1 0,0 0 1,0 0-1,3 0 0,-2 0-16,0 0 0,1-1 1,-1 1-1,1 0 0,-1-1 0,0 0 0,0 1 1,1-1-1,2-2 0,-1 0 38,1-1 0,-1 1 0,0-1 0,-1 0 0,1 0-1,-1 0 1,1-1 0,-1 1 0,3-8 0,10-12-37,-16 23 26,1 0 1,0 0 0,0 0-1,0 0 1,0 0 0,0 1 0,0-1-1,0 0 1,0 0 0,0 1-1,0-1 1,1 1 0,-1-1-1,0 1 1,0-1 0,3 1 0,21 0-77,-8 1 9,-13-3 117,1 1-1,-1-1 1,0 0 0,1 0-1,-1 0 1,0 0 0,0-1-1,-1 0 1,1 0 0,5-6 0,-17 32-3690,3-12 2618</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7:02.188"/>
    </inkml:context>
    <inkml:brush xml:id="br0">
      <inkml:brushProperty name="width" value="0.1" units="cm"/>
      <inkml:brushProperty name="height" value="0.1" units="cm"/>
      <inkml:brushProperty name="color" value="#66CC00"/>
    </inkml:brush>
  </inkml:definitions>
  <inkml:trace contextRef="#ctx0" brushRef="#br0">3704 56 6400,'-2'2'1209,"1"-2"-1157,1 0 1,0 0-1,0 1 1,0-1 0,0 0-1,0 0 1,0 0-1,0 0 1,0 0-1,0 0 1,0 1-1,0-1 1,0 0 0,0 0-1,1 2 684,-1-2-683,11 3 1452,13-4 753,-1-5-1594,-1 1-1,1 1 1,0 0-1,1 2 1,-1 1 0,33 2-1,234 5 2182,-178-7-2661,162 1 1598,-156 8-1617,106-17 171,-180 8-330,-31 1-6,0 0-1,16-3 1,10-1-91,-24 3 114,0-1 1,28-8-1,-28 7 35,-1 0 0,22-1 0,4-2 19,-28 5-47,0-1 1,18 2 0,-17 0 40,23-2 0,-24 1-99,0 0 0,22 3 1,-21-1 31,0-1 1,17-1 0,11-2 111,44 1 0,-54 3-12,-3 0-88,0 1 0,38 8 0,-5-1-13,-38-6-84,28 6-1,-38-6 62,1-1 0,0-1 0,24 0 1,-22-1 36,1 1 1,17 3-1,36 1 85,16 3-121,-21-4-16,146 2 35,-133-7 0,-33-4-18,-37 3 15,0 1 0,0 0 0,0 0-1,1 1 1,8 0 0,-1 1 33,-15-1-25,-1 0-1,1 0 0,-1 0 0,1 0 0,0 0 0,-1 0 0,1-1 1,-1 1-1,1 0 0,0 0 0,-1 0 0,1 0 0,-1-1 0,1 1 0,-1 0 1,1 0-1,-1-1 0,1 1 0,-1-1 0,1 1 0,-64 0 103,30 2-29,-52 8 1,19-1-33,-193 7 103,201-14-66,-105 17-1,86-10-39,-151-3 0,156-7 111,-141 1-42,196-1-165,-23-3 1,29 2 67,0 0 1,-1 1 0,1 1 0,-17 1 0,4 1-18,-47-2 0,23-2 0,-171-9 237,109 5 7,19 2-84,-32 3-4,56 2-68,-145 8 671,18-2-735,78-2 404,63-6-514,19 0 129,-61 6 1,68 1 27,19-4-90,-1 0 0,0-1-1,-15 1 1,-42 3 208,-274-1-177,40-4-346,273-3 336,23 2 1,1 0 1,-1 1-1,0 0 1,0 0 0,0 0-1,-6 1 1,-12 0 21,1 1 1,-27-4 0,3 1-79,7 2 130,-3-1-89,-1-1-1,-48-7 1,34-5-18,-31 8 11,61 5 46,-230-8-290,161 5 345,69 1-129,-50-6 103,-149-24 85,193 30-136,1 0 1,-35 4-1,7-1 104,-26 5-123,19 0 16,-259-1 151,291-5-46,18 1-142,1 1 1,-1 0 0,0 1-1,1 0 1,-18 7-1,22-7 82,-1-1 0,0 0 0,0 0-1,-16-1 1,15-1 35,-1 1 0,-21 4 0,10 0-108,-1-2-1,-33 1 1,8-1-52,1 1 128,0-2 0,-1-2 0,-51-8 0,81 7-63,-41 2 0,13 0 242,0-2-384,24 0 176,0 1 0,0 1 1,-43 7-1,51-4 2,13-4-26,0 1-1,-1 0 1,1 0 0,0 0 0,0 1-1,0-1 1,0 1 0,-4 2 0,22-7-3798,0-2 2224</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6:02.878"/>
    </inkml:context>
    <inkml:brush xml:id="br0">
      <inkml:brushProperty name="width" value="0.1" units="cm"/>
      <inkml:brushProperty name="height" value="0.1" units="cm"/>
      <inkml:brushProperty name="color" value="#66CC00"/>
    </inkml:brush>
  </inkml:definitions>
  <inkml:trace contextRef="#ctx0" brushRef="#br0">74 1 4896,'2'18'10045,"-2"-18"-10006,0 1 0,-1-1 0,1 0 0,-1 1-1,1-1 1,-1 0 0,1 0 0,-1 0 0,1 0 0,-1 1 0,1-1-1,-1 0 1,1 0 0,-1 0 0,1 0 0,-1 0 0,1 0 0,-2 0 0,4 2 281,0 1 1,-1 1-1,1-1 1,-1 0-1,0 0 1,0 0-1,1 7 1,-2-9-160,5 42 905,10 22-164,-11-44-727,0 1 1,-2 0-1,-1 0 0,-2 41 1,0-17 35,1-23 133,-6 38 0,4-37-317,2-17 0,-1 0 1,0 0 0,0-1-1,-3 10 1,-4 12 161,6-19-134,-1 0 1,0 0-1,-4 8 1,5-14-63,1-1 1,0 1 0,0 0 0,0-1 0,0 1-1,0 0 1,0 0 0,1 0 0,-1 0-1,1 0 1,0 5 0,1-3 38,0 0 1,0 0-1,-1 0 1,0 0-1,0 0 0,-1 9 1,0 4-20,1 263 515,0-327-215,1 7 37,-6-51 0,0 58-295,2 15-34,-1-32-1,-1-14-206,3 31 217,1 20-8,1 1 1,0-20-1,2-54 54,-3 52-111,0 8 57,-8-42 1,1 6-7,6 49-2,2 8-2,-1-1 1,1 0-1,0 1 1,0-1-1,1-7 1,0-12-189,-1 18 180,0 0 0,0 1 0,1-1 0,1-6 0,-2 0-42,0 12 26,0 0 0,-1 0 0,1-1 1,-1 1-1,1 0 0,0 0 0,-1 0 0,1 0 0,-1 0 1,1-1-1,-1 1 0,1 0 0,-1 0 0,1 0 0,-1 0 1,1 0-1,0 0 0,-1 1 0,1-1 0,-1 0 0,1 0 0,-1 0 1,1 0-1,-1 0 0,1 1 0,0-1 0,-1 0 0,1 0 1,-1 1-1,1-1 0,-8 8-117,9-7 143,2 11-153,-3 101-166,3-77 368,-2 6-104,1-24 80,-2 0 0,0 0 0,-2 0 0,-3 21 0,4-31-51,0 1-1,1-1 0,0 1 0,1 11 1,1 11-37,-2-18 45,-1-2 23,2-1-1,-1 1 0,3 11 0,-1-4-90,-2-15 68,0 0-1,0 0 1,1 0-1,-1 0 0,1 0 1,1 3-1,1 5-16,0 1 0,0-1 0,-1 1 0,0 0 0,-1 0 0,-1 0 0,0 12 0,0-16 47,5 41-75,4 32 117,-9 346 22,5-383-91,0 6-219,-1 42 379,1-54-80,-5-28-100,-1-5 7,1 1 0,1-1 0,-1 0 0,1 0-1,-1 1 1,3 6 0,-2-9 13,0 0 0,-1 0-1,1 1 1,-1-1 0,0 6-1,1 5 14,5 23 23,-2-13-62,2 49 0,-5-37-171,2 0-1,6 38 1,-7-56 307,0-1 0,-3 34 0,-1-14-557,6 77 543,1-77-347,0 5 411,-5-26-165,0-4-14,0 1 0,1-1 1,3 20-1,-3-23 47,0 1 1,0-1-1,-1 1 1,-1 14-1,0 2-271,1 311 221,-1-334 32,1 1-1,-1-1 1,0 0-1,0 0 1,0 1-1,-3 4 1,3-6-16,0 0 1,0 1 0,0-1 0,0 0 0,0 1 0,0-1 0,1 1 0,0-1 0,-1 1 0,1-1-1,0 1 1,0 4 0,2 0-29,-2 1-1,1-1 1,-1 1-1,0-1 0,-1 10 1,0 7-68,1 272 118,-3-274 180,2-18-198,1-1-1,-1 0 1,1 0-1,0 1 1,0-1-1,0 0 1,0 5-1,1-4-11,0 0 0,-1 0-1,0 0 1,0 0 0,0 1 0,-1-1 0,1 0 0,-1 0 0,0 0-1,-2 6 1,1-6 35,1-1 0,0 1 0,0 0 0,1 0 0,-1-1 0,1 1 0,0 0 0,0 0-1,0 4 1,2 5-41,-1 0-1,-1 0 1,-1 19-1,0-1 93,1 170-179,1-197 108,-1-1 0,1 1 0,1 0 0,-1-1 0,0 1 0,1-1 0,0 1 0,0-1 0,0 0 0,2 3 0,-3-5-92,10 29-21,-2-7 209,-2-5-98,9 13-15,-1-3-26,-12-23 23,0 0 0,0 1-1,0-1 1,2 7-1,-4-8 43,0-1 0,0 0 0,0 0 0,0 0 0,1 0-1,2 4 1,3 5 40,0 1 0,0 0 0,-1 0 0,4 16 0,-8-26-49,-1 0-1,1 0 1,-1 0-1,1 0 1,3 4 0,0 0-43,-4-6-13,5 5 92,2 1-36,13 14-63,-17-18 151,10 16-259,-12-17 170,-1 1 1,0-1 0,1 0 0,0 0-1,-1 0 1,1 0 0,0 0 0,0 0-1,0-1 1,0 1 0,0-1 0,4 3-1,-3-3-6,0 0 0,0 1 0,0-1-1,0 1 1,0 0 0,-1-1-1,1 1 1,0 1 0,-1-1 0,0 0-1,0 0 1,0 1 0,0-1 0,0 1-1,0 0 1,0 0 0,-1-1 0,3 7-1,-4-8-4,1 1-1,0 0 0,0-1 0,-1 1 0,1-1 1,0 1-1,0-1 0,1 0 0,-1 1 0,0-1 1,0 0-1,1 0 0,-1 0 0,0 0 0,1 0 1,-1 0-1,1 0 0,0 0 0,-1 0 1,1-1-1,2 1 0,-3-1 191,-1 0-233,1-1 42,-1 1 1,0 0-1,1-1 1,-1 1 0,1 0-1,-1-1 1,0 1-1,1 0 1,-1-1-1,1 1 1,-1 0-1,1 0 1,-1-1 0,1 1-1,-1 0 1,1 0-1,-1 0 1,1 0-1,-1 0 1,1 0-1,0 0 1,-1 0-1,1 0 1,0 0 0,28-1-66,-23 2 73,0-1 0,0 0 0,0-1 0,8-1 0,-12 1 14,1 0-1,-1 1 1,0-1 0,0 0 0,1 1 0,-1 0 0,1-1 0,-1 1 0,0 0-1,5 1 1,5-1 3,-11 0-11,0 0-1,0 0 1,0 0-1,0 0 1,0 0-1,0 0 1,0 0-1,0 1 1,0-1 0,0 0-1,-1 1 1,1-1-1,0 0 1,0 1-1,0-1 1,0 1 0,-1-1-1,1 1 1,0 0-1,-1-1 1,1 1-1,0 1 1,7 4-137,-8-5-48,0 1-617,0-2 756,1 0 0,-1 1 0,0-1 1,0 0-1,0 0 0,0 0 0,0 0 1,0 0-1,0 0 0,0 0 0,0 0 1,0 0-1,0 1 0,0-1 0,0 0 1,0 0-1,0 0 0,0 0 0,0 0 1,0 0-1,0 0 0,0 0 0,0 1 1,0-1-1,0 0 0,0 0 0,0 0 0,0 0 1,0 0-1,0 0 0,0 0 0,0 0 1,0 1-1,0-1 0,0 0 0,0 0 1,0 0-1,-1 0 0,1 0 0,0 0 1,0 0-1,0 0 0,0 0 0,0 0 1,0 0-1,0 0 0,0 0 0,0 0 0,-1 0 1,1 0-1,0 1 0,0-1 0,0 0 1</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6:14.251"/>
    </inkml:context>
    <inkml:brush xml:id="br0">
      <inkml:brushProperty name="width" value="0.1" units="cm"/>
      <inkml:brushProperty name="height" value="0.1" units="cm"/>
      <inkml:brushProperty name="color" value="#66CC00"/>
    </inkml:brush>
  </inkml:definitions>
  <inkml:trace contextRef="#ctx0" brushRef="#br0">57 141 4224,'0'0'36,"0"0"0,0 0 0,0-1 0,-1 1-1,1 0 1,0 0 0,0 0 0,0 0 0,0 0 0,0 0 0,0 0 0,0 0 0,0 0 0,-1 0 0,1 0 0,0 0-1,0-1 1,0 1 0,0 0 0,0 0 0,0 0 0,0 0 0,0 0 0,0 0 0,0 0 0,0-1 0,0 1-1,0 0 1,0 0 0,0 0 0,0 0 0,0 0 0,0 0 0,0 0 0,0-1 0,0 1 0,0 0 0,0 0 0,0 0-1,0 0 1,0 0 0,0 0 0,0 0 0,0-1 0,0 1 0,8-3 1141,16-1 324,-16 2-871,-4 1-287,0 0 1,0-1-1,1 0 1,-1 0 0,0 0-1,4-4 1,10-5 883,-4 5-235,-9 3-670,0 0 1,1 1-1,-1 0 0,0 0 1,1 0-1,-1 1 0,1 0 1,8-1-1,0 0 168,-12 1-428,-1 1 0,1-1 0,0 1 0,0 0 0,0-1 0,-1 1-1,1 0 1,0 0 0,2 1 0,12 0 415,-14-1-409,0 0-1,-1 0 1,1 0 0,0 0 0,0 0 0,-1 0 0,1 1-1,0-1 1,-1 1 0,1-1 0,1 2 0,0-2-36,-1 1 0,1 0 0,0-1 0,-1 0 0,1 0 0,0 0 0,-1 0 0,6-1 0,0 1 26,177 3 2086,-157 2-1317,-34 0-1128,5-4 219,1 0 1,-1 0 0,0 0 0,1-1-1,-1 1 1,0 0 0,0 0 0,0-1-1,1 1 1,-1-1 0,0 1 0,0-1 0,0 1-1,-1 0 1,-4 0-369,5 0 254,0-1 0,0 0 0,-1 1 0,1-1 0,0 0 0,0 0 0,0 0 0,0 0 0,-1 0 0,1 0 0,0 0 1,0 0-1,0 0 0,0-1 0,-1 1 0,0-1 0,-4-1-38,0 1 0,1-1 0,-1 1 0,0 1 0,0-1 1,0 1-1,0 0 0,0 0 0,0 0 0,-7 2 0,-7 3 526,-33 11 0,-81 17 1341,106-27-931,23-4-508,-1-1 0,0 0-1,0 0 1,0-1 0,0 0-1,0 0 1,0 0 0,0-1-1,0 0 1,0 0 0,0-1-1,1 1 1,-1-1 0,0 0-1,-9-6 1,4 5 161,4 2-161,7 1-185,0-1 0,0 1 1,0 0-1,0 0 0,0 0 0,0 0 1,0 0-1,-1 0 0,1 0 1,0 0-1,0 0 0,0-1 0,0 1 1,0 0-1,0 0 0,0 0 1,0 0-1,0 0 0,0 0 0,0 0 1,0-1-1,0 1 0,0 0 1,0 0-1,0 0 0,0 0 0,0 0 1,0 0-1,0 0 0,0-1 1,0 1-1,0 0 0,0 0 0,0 0 1,0 0-1,1 0 0,-1 0 1,0 0-1,0 0 0,0-1 0,0 1 1,2-15 294,-2 15-291,0-1 1,0 0-1,0 1 0,0-1 1,1 1-1,-1-1 1,0 1-1,1-1 0,-1 1 1,0-1-1,1 1 1,-1-1-1,0 1 1,1-1-1,-1 1 0,1 0 1,-1-1-1,1 1 1,-1 0-1,1-1 1,-1 1-1,1 0 0,-1 0 1,1 0-1,-1-1 1,1 1-1,0 0 1,-1 0-1,1 0 0,-1 0 1,1 0-1,0 0 1,-1 0-1,1 0 1,0 0-1,11 1 640,-32-1-552,6 4-56,13-3-38,-1 0 1,0 0-1,0-1 0,1 1 0,-1-1 0,0 1 0,0-1 0,0 0 0,0 1 0,0-1 0,0 0 0,0 0 0,0 0 0,1-1 0,-1 1 0,-3-1 0,0 0-13,3 0-2,0 1-1,0-1 1,1 1 0,-1-1-1,0 0 1,1 0 0,-1 0-1,0 0 1,1 0-1,-1 0 1,-1-1 0,3 2 6,0 0 1,0 0-1,0 0 1,0 0-1,0 0 1,0 0-1,1 0 1,-1 0-1,0 0 1,0 0-1,0 0 0,0 0 1,0 0-1,0 0 1,0 0-1,0 0 1,0 0-1,0 0 1,0 0-1,0 0 1,0-1-1,0 1 1,0 0-1,0 0 1,0 0-1,0 0 1,0 0-1,0 0 1,0 0-1,0 0 1,0 0-1,0 0 1,1 0-1,-1 0 1,0 0-1,0 0 1,0 0-1,0 0 1,0 0-1,0 0 1,0 0-1,0 0 1,0 0-1,0 0 1,0 0-1,0 0 1,0 0-1,0-1 1,0 1-1,0 0 1,0 0-1,0 0 1,0 0-1,0 0 0,0 0 1,0 0-1,0 0 1,-1 0-1,1 0 1,0 0-1,0 0 1,0 0-1,9 1 38,10 0-35,-10-2 35,-1 0 0,1 0 1,-1-1-1,0-1 0,13-5 0,-4 3-120,-15 3 74,1 2-1,0-1 1,0 0-1,0 0 1,0 1-1,-1 0 1,1-1 0,0 1-1,4 1 1,17-1 2,-24 0 152,1 0-140,-1-1 0,1 0-1,0 1 1,-1-1-1,1 1 1,0-1 0,-1 1-1,1 0 1,0-1 0,-1 1-1,1 0 1,0-1-1,0 1 1,-1 0 0,1 0-1,0 0 1,0-1 0,0 1-1,0 0 1,4-1 3,-1 0-4,1-1-1,0 1 0,1 0 0,-1 0 1,0 0-1,0 1 0,0 0 1,10 1-1,-7-1 42,0 0 0,0 0 0,13-2 1,69-27 259,-76 28-188,-5 2-35,317-1 410,-356 16-641,10-12 186,0 0-1,-1-1 1,1-1 0,-31-1-1,23-1-60,-43 7 0,33 0 50,-2-2 0,-38 0 0,53-5 4,7 1-91,0-1 1,-23-4 0,6-2 120,24 5-64,-7-2-193,5-2 273,10 0-56,3 4-8,0 1-1,0 0 0,0-1 1,0 1-1,0-1 0,0 1 1,0-1-1,0 1 0,0 0 1,-1-1-1,1 1 0,0-1 1,0 1-1,-1 0 0,1-1 1,0 1-1,0 0 0,-1-1 1,1 1-1,0 0 0,-1 0 1,1-1-1,0 1 0,-1 0 1,0-1-1,-2-4-81,3 5 62,0 0 1,0 0 0,0 0 0,0 0 0,0 0 0,0 0 0,0-1 0,0 1 0,0 0 0,0 0 0,0 0 0,0 0 0,0 0 0,0 0 0,0 0 0,0 0 0,0 0 0,1 0-1,-1 0 1,0 0 0,0 0 0,0 0 0,0 0 0,0 0 0,0 0 0,0 0 0,0 0 0,0 0 0,0 0 0,0 0 0,1 0 0,-1 0 0,0 0 0,0 0 0,0 0 0,0 0-1,0 0 1,0 0 0,0 0 0,0 0 0,0 0 0,0 0 0,0 0 0,0 0 0,1 0 0,-1 0 0,0 0 0,0 0 0,0 1 0,0-1 0,0 0 0,0 0 0,0 0 0,0 0 0,0 0-1,0 0 1,0 0 0,0 0 0,0 0 0,2 2 21,-1-1 0,1 0 0,-1 0 0,1 0-1,0 0 1,0-1 0,-1 1 0,1 0 0,0-1 0,0 1 0,0-1-1,0 0 1,0 1 0,0-1 0,-1 0 0,1 0 0,0 0-1,0-1 1,0 1 0,0 0 0,0-1 0,0 1 0,0-1-1,-1 0 1,3-1 0,6-2 59,-1-1 1,1 0-1,10-8 0,-15 9-60,-5 4-9,1 0-2,-1 0 0,1-1 0,-1 1 0,0 0 0,1-1 0,-1 1 0,1 0 0,-1 0 0,1 0 0,-1-1 0,0 1 0,1 0 0,-1 0 0,1 0 0,-1 0 0,1 0 0,-1 0 0,1 0 0,-1 0 0,1 0 0,0 0-1,11 0 227,-11 0-19,-26 4-544,-48 26 48,73-30 287,-1 1 1,1-1 0,-1 0 0,1 0 0,0 0 0,-1 0-1,1 0 1,-1 0 0,1 0 0,-1 1 0,1-1-1,0-1 1,-1 1 0,1 0 0,-1 0 0,1 0 0,0 0-1,-1 0 1,1 0 0,-1 0 0,1 0 0,0-1 0,-1 1-1,1 0 1,-1-1 0,1 1 6,0 0 0,0 0 1,0-1-1,0 1 0,-1 0 0,1-1 1,0 1-1,0 0 0,0 0 0,0-1 0,0 1 1,0 0-1,0-1 0,0 1 0,0 0 1,0-1-1,0 1 0,0 0 0,1 0 1,-1-1-1,0 1 0,0 0 0,0-1 0,0 1 1,0 0-1,1 0 0,-1-1 0,0 1 1,5-8 52,-4 7-87,0-1 0,0 1 0,0 0 1,0-1-1,0 1 0,0 0 0,0 0 0,1 0 1,1-2-1,44-9-41,-35 2 320,-9 6-276,-4 6-121,-2 0 169,0 0 1,0 0 0,0 0 0,0 0 0,-1-1 0,-5 3-1,-6 2 8,-22 10-394,32-16 363,23 0-3,0-1-1,27-6 1,-20 3 16,47-3 0,1 1-29,-62 5 41,0 0 0,0 1 0,12 1-1,6 1 21,43 1-2,-26-3-96,-32 4-17,-13-3 72,0 0-1,0-1 1,1 1-1,-1-1 1,0 1-1,1-1 0,-1 0 1,0 1-1,1-1 1,1 0-1,148 0-97,-80 3 75,-68-3 23,1 0-1,0 0 0,0 0 1,0 1-1,0-1 0,0 1 0,7 2 1,7-2-130,-16-1 117,0 0 0,0 0 1,0 0-1,0 0 0,0 0 1,0 1-1,0-1 0,0 1 1,0-1-1,3 2 0,-1 1 30,1-1 1,0 0-1,0 0 0,0-1 0,0 1 0,1-1 1,8 1-1,41 0 30,-55-2-49,283 0 304,-274 0-260,0 1 0,0 1-1,-1-1 1,14 5 0,-14-3-21,1-1 1,-1 0-1,1 0 1,12 0-1,42-2 30,-28 3-5,-19-3-29,1 0 0,0-2-1,29-5 1,-39 6 2,0 0-1,0 1 1,-1 0 0,11 1 0,7 0 24,-11 0-92,0-2 0,0 0 0,-1 0 1,17-4-1,-21 4 42,-1 0 0,1 1 1,0 0-1,11 1 1,8 0 64,241-1 15,-262 1-69,0-1 0,0 1 0,0 0 0,0 1 0,7 2 0,14 3-128,4-2 261,-21-3-141,-1 0 0,1-1 0,-1 0 1,1 0-1,-1-1 0,17-2 0,5 1-92,14 1 114,174-8 264,-112-2-214,9 9-7,-56 2-212,-59-1 139,8 0 50,-1 0 0,1 1 0,16 3 0,-19-3-27,-1 0 1,1-1-1,-1 0 1,1 0-1,7-1 1,3 1 1,7-4-73,-19 4 71,-1-1 1,0 0 0,1 1-1,-1 0 1,0 0-1,5 0 1,27 1 558,-29-1-563,1 0 1,-1 0-1,1 1 0,9 2 1,-8-2-9,0 0 1,0 0 0,1-1 0,-1 0 0,9-1 0,10 0 29,143-5-175,-144 4 147,32 3 1,-15 0-5,10 5 102,156-6 187,-194-1-301,-1-1 0,29-6 0,12-2 127,-18 5-21,-24 3-77,1 1 1,-1-1 0,23 2 0,-11 2-11,36-3 0,-47-1 15,1 2 0,-1-1 0,1 2 1,-1 0-1,1 1 0,-1 0 0,23 7 0,-23-5-29,0-1 1,1 0-1,0-1 1,-1-1-1,1 0 1,17-2-1,-10 0 2,1391 1-111,-1403 1 198,-1 0 0,19 4 0,-19-2-56,1-2-1,0 1 1,9-1-1,1-1-33,0-1 0,0-1-1,19-4 1,-29 5 15,-1 0 1,1 1-1,17 1 1,4 1-33,29-7 9,-44 2 9,0 2 0,1 0 1,15 1-1,54 2 44,-48-3-45,-5-2 20,-26 2 1,0 0-1,0 1 1,0 0-1,12 1 1,0 1-64,0-1-1,34-2 1,-12-1 113,215 6-72,-225-7 11,-24 2 18,0 0 0,1 1 1,-1 0-1,13 1 0,-13-1-10,0 1 0,0-1 0,0-1 0,0 1 0,9-2 0,-8 0 7,1 1-1,-1 1 1,11 0 0,126 1-53,-78-2-84,-45 1 123,-14-1 6,0 0 1,1 1-1,-1 1 1,0 0-1,0 0 0,11 3 1,-15-3 4,0-1 0,1 1 0,-1-1 0,0 1 1,0-1-1,1 0 0,6-2 0,5 1 109,-2 1-112,-1-1 0,17-3 0,47-5-89,96-12 80,-126 21-61,-22 0 0,1 2 71,26 3 0,-27-1 30,27-1 1,266-3-105,-284-5 38,-29 4 48,0 0 1,0 0-1,0 0 1,0 1 0,0-1-1,0 1 1,6 1 0,4 1-17,1-1 1,0-1 0,16-1 0,3 0-61,-22 1 31,1 0 38,1 0 0,0-1 0,21-4 0,-28 4-307</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6:23.341"/>
    </inkml:context>
    <inkml:brush xml:id="br0">
      <inkml:brushProperty name="width" value="0.1" units="cm"/>
      <inkml:brushProperty name="height" value="0.1" units="cm"/>
      <inkml:brushProperty name="color" value="#66CC00"/>
    </inkml:brush>
  </inkml:definitions>
  <inkml:trace contextRef="#ctx0" brushRef="#br0">16 111 7456,'-10'2'6562,"10"-2"-6357,-6 5 471,6-5-652,0 0 0,0 0-1,0 0 1,0 0 0,0 0 0,0 0-1,0 0 1,0 0 0,0 0 0,0 0-1,0 0 1,0 1 0,0-1-1,0 0 1,0 0 0,0 0 0,0 0-1,0 0 1,0 0 0,0 0 0,0 0-1,1 1 286,-1-1-286,0 0 1,0 0 0,0 0 0,0 0-1,0 0 1,0 0 0,0 0 0,0 0-1,0 0 1,0 0 0,0 0 0,1 0-1,-1 0 1,0 0 0,0 0-1,0 0 1,0 0 0,0 0 0,0 0-1,0 0 1,0 0 0,0 0 0,0 0-1,0 0 1,0 0 0,0 0-1,1 0 1,21 5 771,314-5 442,-328 1-1188,0 0-1,0 0 0,10 3 1,-12-3 47,0 1-1,-1-1 1,1 0 0,0 0 0,-1-1 0,1 0-1,0 0 1,9-1 0,-1-3 212,-11 3-241,0 0 0,0 0 1,0 0-1,0 1 0,0-1 1,0 1-1,1 0 1,-1 0-1,4 0 0,-5 0-36,0 1 0,1-1-1,-1 0 1,0 0 0,0 0-1,0-1 1,1 1-1,-1 0 1,3-2 0,-3 2-19,0-1 0,0 1 0,0-1 0,0 1 1,-1 0-1,1 0 0,0 0 0,4 0 0,6 2 85,0-1 1,0 0-1,23-3 0,-6 1 5,-7 1-19,0-2 0,0 0 1,0-2-1,23-6 0,-40 9-102,0 0 0,0 1 0,0 0 0,0 0 0,8 1 0,-8 0 38,0-1-1,0 0 0,0 0 0,-1 0 0,1 0 1,0-1-1,8-2 0,-4 1 69,-1 0 0,1 0-1,17 0 1,7-2-7,52-5 192,-49 7-292,-21 3 98,-12-1 31,-3 1 65,-6 1-188,1-1 0,0 1 0,-1-2 0,1 1 0,-10 0-1,-10 0-28,-180 26 81,93-12 95,74-10-221,-41-1 0,9-9 217,4 0-162,41 3-2,16 1 25,1 1 0,-16 0 1,14 1-47,0-1 0,0-1 0,-10-1 1,11 0 56,0 2-1,-1-1 1,1 1 0,-12 1 0,-29 0 40,36-1 9,13 0-51,1 0 1,0 0-1,0 0 0,0 0 1,0 0-1,0 0 1,-1 0-1,1 0 1,0 0-1,0 0 0,0 0 1,0 0-1,0 0 1,-1 0-1,1 0 1,0 0-1,0 0 1,0 0-1,0 0 0,0 0 1,-1 0-1,1 0 1,0 0-1,0 0 1,0 0-1,0-1 0,0 1 1,0 0-1,0 0 1,0 0-1,-1 0 1,1 0-1,0 0 1,0-1-1,0 1 0,0 0 1,0 0-1,0 0 1,0 0-1,0 0 1,0 0-1,0-1 0,0 1 1,0 0-1,0 0 1,0-1 5,0 1 0,0 0 1,0 0-1,0-1 0,0 1 1,0 0-1,0-1 0,0 1 1,-1 0-1,1 0 0,0-1 0,0 1 1,0 0-1,0 0 0,0-1 1,-1 1-1,1 0 0,0 0 1,0 0-1,0-1 0,-1 1 0,1 0 1,0 0-1,-1 0 0,-5-5-39,6 4 35,-1 0 0,1 1 0,-1-1 0,1 0 0,-1 1 0,0-1 0,1 1-1,-1-1 1,0 1 0,0-1 0,1 1 0,-1-1 0,0 1 0,0 0 0,0 0 0,0-1 0,1 1 0,-1 0-1,-2 0 1,14-5 51,1 1-1,-1 0 0,1 1 0,13-2 0,-3 3 16,38 3 1,-14 0 91,176-1-223,-170 6 117,39-13 49,-49 2-225,-35 4 130,1 0 1,0 1-1,0 0 1,13 1-1,1 1 15,0-1-1,33-2 1,-12-1 116,178 2 112,-159 4-100,289-4-1,-257 3 107,-27 3-331,-55-6 81,1 0 0,0 2 0,0-1 0,-1 2 0,1-1 0,-1 2 0,23 8 0,-29-10 21,0 0 0,0-1 0,0 0 0,0 0 0,0 0 0,0-1-1,0 0 1,12-2 0,5 1 9,87 1-74,-49 4-111,350-4 416,-403-1-238,0 0 1,0 0 0,0-1 0,14-5 0,0 1-51,21 0 367,-30 2-297,8 0 84,-14 6-91,-4-2-38,0 1-1,1 0 1,-1-1 0,1 0-1,-1 0 1,1 0-1,-1 0 1,5-1-1,6 0 56,-9 1-62,1-1 0,0 1 0,0-1 0,-1-1 0,7-1 0,10-3-16,-19 5 30,-3 1-8,1 0 0,-1-1 0,1 1 0,0 0 0,-1 0 0,1 0 0,0 0 0,0 0 0,-1 0 0,1 0 0,0 0 0,-1 0 0,1 0 0,0 0 0,-1 1 0,1-1 0,0 0 0,-1 0 0,1 1 0,0-1 0,-50 9-381,-29 0 406,0-4 0,-81-5 0,65-1-368,-158 1-818,242 0 1153,1 1 0,-16 4 0,-12 1 15,34-6 3,-147 9-10,118-8-27,17-1 35,0 1 1,0-2-1,-22-3 0,26 1-11,11 3 0,0 0 0,0 0 0,0 0 0,0 0 0,0 0 0,0 0 0,0 0 0,0 0 0,0 0 0,0 0 0,0 0 0,-1 0 0,1-1 0,0 1 0,0 0 0,0 0 0,0 0 0,0 0 0,0 0 0,0 0 0,0 0 0,0 0 0,0 0 0,0 0 0,0 0 0,0 0 0,0 0 0,0-1 0,0 1 0,0 0 0,0 0 0,0 0 0,0 0 0,0 0 0,0 0 0,0 0 0,0 0 0,0 0 0,0 0 0,0 0 0,0 0 0,0-1 0,0 1 0,0 0 0,0 0 0,0 0 0,0 0 0,0 0 0,0 0 0,1 0 0,-1 0 0,0 0 0,0 0 0,0 0 0,0 0 0,0 0 0,0 0 0,0 0 0,0 0 0,0 0 0,0 0 0,0 0 0,0 0 0,1 0 0,47-5-58,9-4-136,-37 7 141,29-7 1,2-3 137,-45 11-89,0 0-1,0 1 0,-1 0 1,1 0-1,0 0 1,8 2-1,-3-1 3,1 0 0,-1 0 1,0-1-1,14-1 0,5-1 113,-9 1-99,0-1 0,0-1 1,24-7-1,-29 6-8,0 0 0,0 2 1,0-1-1,0 2 0,32 1 0,-26 2-4,23-2 0,-25-1 0,36 5 0,-12 0 24,1-1-1,45-4 0,-24-1-13,-35-1-95,-25 2 90,0 0 1,-1 1-1,1-1 0,11 2 1,-9-1 30,0 0 0,-1 0 1,17-3-1,-17 2-31,-1 1 0,1-1 0,0 1 1,0 0-1,6 1 0,17 1-151,-23-2 193,1 0 0,-1 1 0,8 1 0,1 1-2,1-1 0,-1-1-1,32-2 1,-32 0-52,0 1 0,0 0 0,0 1 0,28 6 0,-24-2 16,0-1-1,1-1 1,-1 0-1,30-1 1,-33-2 170,28-4-1,-33 2-167,0 2 0,0-1 0,15 3 0,8-1-12,212-10 321,-158 4-128,15 4 26,-52 2-276,71-1 79,-55 6-31,-45-6 137,-13 1-118,-1-1 0,1 0 1,0 0-1,-1-1 0,0-1 0,14-3 1,-8 2-17,-1-1 1,1 2-1,-1 0 1,1 1-1,0 0 1,19 2-1,-12 0 94,42-5 0,-51 3-103,-1 0 0,25 2 1,-4 1 83,351-2 620,-291-10-795,-67 8-150,-21 1 289,1 0 0,0 1 1,0 0-1,7 1 0,3 0 51,33-1 0,-19-1-233,10-2-7,-27 2 113,0 0 1,20 1-1,103 1 19,-74-2 93,-15 6-121,-15-2 80,-26-2-18,1 0-1,0-1 0,0 0 0,0 0 0,0 0 0,0-1 1,-1 0-1,9-2 0,-9 2-33,-1 0 0,0 1 0,0 0 0,0 0 0,10 1-1,4 0-63,450-1 452,-462 1-410,0 0 1,1 0 0,-1 0 0,0 1-1,13 4 1,-14-5 41,0 0 1,0-1-1,0 1 0,1-1 0,10-2 0,-3 2 45,172 0 125,-151-3-280,-25 1 166,-1 1 1,1 1-1,10 0 1,19 2-31,46-2-1,-24-2 131,133 2 68,-156 9-609,56-9 486,-75-7-138,28 2-139,6 0 159,-44 4 76,1 0-1,16-4 1,-19 3-39,0 1 0,0-1 0,0 1 0,0 1 0,1 0 0,7 0 1,7 2-26,1-1 0,24-2 0,-5 0 184,103 1-468,-129 4 49,-14-4 246,0 1 0,0 0 1,0 0-1,0-1 0,0 0 1,0 1-1,3-1 1,4 1 86,1-1 1,17 5 0,-4-2-31,0-1-1,0-1 1,27-3-1,-3 1-15,-34 0-76,-1 0-1,21-4 1,-20 3 41,63-2-39,-68 3 39,-1 1 0,1-1-1,7 2 1,-8-1-5,-1 1 0,1-1-1,-1-1 1,1 1 0,6-3 0,40-5 67,-49 7-81,0 0 1,0 1-1,0 0 1,0 0-1,0 0 1,6 1-1,12 1-14,-12-2 48,0 0-1,0-1 0,0 0 1,0 0-1,0-1 0,11-3 1,-14 4-35,0 0 1,0 1 0,0 0 0,12 2 0,5-1-34,-14-1 12,0 0-1,0 1 1,0 0 0,0 1-1,-1 0 1,12 3 0,-12-1-35,-3-2 73,-1-1 0,0 1-1,0-1 1,1 0 0,-1 0-1,7 0 1,20 9 130,-24-8-278,-7-2 53,1 1 107,2 1 34,1-1 0,-1 0 0,1 0 0,-1 0-1,8 0 1,18 5-61,-26-5 8,1 0 0,-1 0 0,0 0 0,7 0 0,-8-1 9,0 0 0,0 0 0,0 1-1,-1-1 1,1 1 0,0 0 0,0 0-1,4 2 1,-1 0-55,-1-1 0,0 0 0,1 0 0,-1 0 0,8 1 0,-6-1 71,1 1 332,3 0-404,-9-3 48,0 1 0,1 0 0,-1 0 0,0 0 0,0 0 0,0 0 0,0 1 0,0-1 0,0 1 0,0-1 0,0 1-1,2 3 1,15 9-3,-11-9-59,-1-1-1,1 1 1,-1 1-1,-1 0 0,1 0 1,-1 0-1,0 0 1,0 1-1,9 15 1,7 5-80,-22-26 137,6 6-41,0 1-1,0 0 1,-1 0-1,6 11 1,-10-17 54,-1-1 0,1 1 0,0-1 0,-1 1 0,1 0 0,-1-1 0,1 1-1,-1 0 1,0-1 0,0 1 0,0 0 0,0-1 0,0 1 0,0 0 0,0-1 0,-1 1 0,1 0 0,-1-1 0,1 1 0,-1 0 0,1-1 0,-1 1 0,0-1 0,0 1 0,0-1 0,0 1 0,0-1-1,0 0 1,0 0 0,-1 1 0,0 0 0,-6 8-193,7-10 161,1 0 0,0 0 0,0 1 0,0-1 0,0 0 0,0 1 1,0-1-1,0 0 0,1 0 0,-1 1 0,0-1 0,0 0 0,0 0 1,0 1-1,0-1 0,0 0 0,0 0 0,1 1 0,-1-1 1,0 0-1,0 0 0,0 0 0,0 1 0,1-1 0,-1 0 0,0 0 1,3 2-450,1-1-1,-1 1 1,0-1 0,0 0 0,6 1 0,6 2-1597,-1 1 408</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6:34.671"/>
    </inkml:context>
    <inkml:brush xml:id="br0">
      <inkml:brushProperty name="width" value="0.1" units="cm"/>
      <inkml:brushProperty name="height" value="0.1" units="cm"/>
      <inkml:brushProperty name="color" value="#66CC00"/>
    </inkml:brush>
  </inkml:definitions>
  <inkml:trace contextRef="#ctx0" brushRef="#br0">504 563 3648,'-8'0'877,"13"0"149,0 0 564,-13 0 981,23 8 2223,1 1-4008,1-1 1,20 7-1,7 4 215,-37-16-895,0 0 1,1-1-1,0 1 0,-1-1 1,1-1-1,0 0 0,0 0 1,-1 0-1,1-1 0,0 0 1,0-1-1,0 1 0,0-2 1,-1 1-1,10-3 0,-11 2-34,1 1 1,0 0-1,-1 1 0,1-1 0,0 2 0,8 0 0,10 0 186,64 8 867,-64-19-506,-2 5-483,-18 3-83,0 1 0,1 0 0,-1 0 0,1 0 0,-1 0 0,1 1 0,8 0 0,-5 1-41,0 0-1,0-1 1,0 0 0,0-1 0,-1 0 0,1 0-1,0-1 1,10-3 0,-8 2-1,0 0 0,0 1-1,18 0 1,8 5 320,-1-3-250,-10-1 121,49 5 0,-56-2-138,-1-1-1,27-2 0,-8 0-231,-8 1 146,0-1 1,45-8 0,-40 4 57,22-6 50,-52 11-78,0-1 1,0 1-1,1 0 0,-1 0 0,1 0 0,5 1 0,-5 0-1,0 0 0,0-1 1,0 0-1,0 0 0,0 0 0,9-2 0,-9 1-8,1 0 0,-1 0 0,1 0 0,10 1 0,1-3 14,-15 2-11,-1 1-1,1 0 1,-1-1-1,1 1 1,-1 0-1,1 0 1,-1 0-1,1 0 1,-1 0 0,1 0-1,1 1 1,2 0-5,0-1-1,0 1 1,0 0 0,0-1 0,0 0 0,0 0 0,5-2 0,8 1 17,165 5-286,-124 1 352,-47-5-92,0-1 0,0 0 1,0-1-1,14-3 0,-21 4 21,-1 0-1,0 1 0,1 0 1,-1 0-1,0 0 0,6 1 1,-6 0 1,1 0 1,0-1 0,0 0 0,0 0-1,6-1 1,32-5-75,-33 6 76,0-1 0,0 0 0,12-4 0,11 0 143,-17 1-225,-12 3 55,-1 0 1,1 0 0,-1 0-1,0 1 1,1-1 0,-1 1-1,1 0 1,-1 0 0,6 1-1,-5-1 37,1 1 0,-1-1 0,1 0 0,-1 0 0,1 0 0,-1-1 0,0 1 0,1-1 0,6-2 0,-8 2-33,0 0-1,1 0 1,-1 0 0,1 1 0,-1-1-1,1 1 1,0 0 0,-1 0-1,6 1 1,-3 0 45,0 0 0,0 0 0,0-1 0,0 0 0,8-1 0,4 0-153,5-2 64,-19 2 49,-1 0-1,1 1 1,0-1-1,-1 1 1,1 0 0,-1 0-1,5 0 1,6 2 43,0-1 0,1-1 0,14-1 0,3 0 12,211 1-236,-126-10 299,-76 6-110,-34 2-21,0 1 0,0 0-1,0 1 1,0 0 0,0 0-1,8 1 1,-5 1 32,1-1-1,0-1 1,20-1 0,-2 0-21,146 1 136,-148-3-175,-21 2 29,-1 0-1,1 0 1,0 1-1,10 0 1,15 3 4,50-4 1,-27 0 88,-36 1-34,-9-1-141,0 1 0,1 0 0,-1 1 0,16 3 0,-17-2 45,0-1 1,0-1-1,0 1 0,0-1 0,10-2 0,9 1-69,44 1 412,-43 7-379,-19-7 90,1 1 0,-1 0 0,0 1 0,12 2 0,39 14-122,-51-15 117,1-1 0,0 1 0,-1-1-1,1-1 1,17 1 0,54 6 134,-67-7-171,29 5 1,-29-4 42,28 2 0,-20-4-51,-33 0 70,-154-8 231,117 4-311,31 4-21,-22-5 1,25 3 98,-1 1-1,0 0 1,-21 3-1,-2-1-23,26-1-2,-6 0-13,0 0 0,-21-4 0,27 3 76,-1 1-1,1 0 0,-21 2 0,-9 1 6,-92 2-304,47 3 543,51-4-260,-84-2-120,67-3 73,27-3-71,24 3 77,-1 1-1,0-1 1,1 1 0,-1 0-1,0-1 1,1 1-1,-1 0 1,0 1 0,1-1-1,-6 1 1,1 1 22,0-2-1,-1 1 1,1-1 0,0 0-1,-11-1 1,-3 0-115,-244 5 331,64-1-187,198-3-55,-6 0 13,0 0-1,0 0 1,0-1-1,0 0 1,-17-5-1,21 5-16,-1 1-1,1-1 0,-1 1 1,1 0-1,-9 2 0,-8-1-126,-12-1 197,-44 7 0,45-6 75,-10 2-274,22 0 127,-1-1 0,-36-2-1,23 0 65,-45 9-94,-145-9-37,183-6 159,35 5-57,0 0-1,0 0 1,0 0-1,0 1 1,-9 0-1,-37 2-89,38-2 130,0 0 0,-16 3 0,13-1-173,0-1 1,-33-2-1,11 0 128,-294 1-92,317-1 125,1 0 0,-25-6-1,25 4-27,-1 0-1,-26-1 1,27 2 80,12 2-88,1-1 0,0 1-1,0-1 1,0 1 0,0 0 0,0 0 0,-6 1 0,0 1-39,0-1-1,0-1 1,-1 0-1,-13-1 1,1 0 120,-96 1-4,103-1-109,-26-3 1,13 0 14,-78-1 121,80 4-94,-29-4 0,33 2-6,16 3-31,0 0 0,0-1 0,0 0 0,0 0 0,1-1 0,-1 0 0,-8-3 0,8 2-17,0 1-1,0 0 0,-1 1 1,-8-2-1,-5-1 78,-18-8-90,34 11 51,0 0 0,0 0 1,1-1-1,-1 1 0,-5-4 0,-14-5 12,13 9-10,0-2 0,1 1 1,-1-1-1,1-1 0,0 1 0,0-2 0,0 1 0,-9-7 0,7 4 49,8 5-64,0 1 1,0-1-1,0 0 1,0 0-1,-3-3 1,-48-38-60,37 28 133,7 7-18,0 0 1,0 1-1,-1 0 0,-22-9 0,29 14-51,1 0 0,-1-1 0,1 0 0,0 1 0,-1-1 0,1 0 0,-4-6 0,5 7 0,1 1 1,1 0 0,-1 0 0,1 0 0,-1 0 0,1 0 0,-1 0 0,1 0 0,0 0 0,-1 0 0,1 0 0,0 0 0,0-1 0,0 1 0,0 0 0,0 0 0,0 0 0,0-1 0,-1-14 72,-2 10-53,-1 0 1,1 0-1,-1 0 0,0 1 1,-1 0-1,1-1 0,-1 2 1,-9-8-1,1-1-43,12 13 28,1-1 1,-1 0-1,1 1 0,-1-1 1,1 0-1,0 1 0,-1-1 1,1 0-1,-1 0 1,1 1-1,0-1 0,0 0 1,0 0-1,-1 0 0,1 0 1,0 1-1,0-1 0,0-1 1,-2-10-87,1-3 139,1 12-53,-1 0 0,1 0 0,0 0 0,-1 0 0,1 0 0,-1 0 0,0 0 0,0 1 0,0-1 0,0 0 0,-1 1 0,-2-5 0,2 4-5,0 0 1,1-1-1,-1 1 1,0-1-1,1 1 1,0-1-1,0 1 1,0-1-1,1 0 1,-1-6-1,1 9 11,-1 0-1,1 1 1,0-1-1,0 0 1,0 0-1,-1 1 0,1-1 1,0 0-1,-1 1 1,1-1-1,-1 0 1,1 1-1,-1-1 1,1 0-1,-1 1 1,1-1-1,-1 1 0,1-1 1,-1 1-1,0-1 1,1 1-1,-1 0 1,-1-1-1,-14-13-47,16 14 34,0 0 1,0 0 0,-1 0 0,1 0 0,0 0 0,0 0 0,0 0-1,0 0 1,0 0 0,0 0 0,0 0 0,0 0 0,0 0 0,-1 0-1,1 0 1,0 0 0,0 0 0,0 0 0,0-1 0,0 1 0,0 0-1,0 0 1,0 0 0,0 0 0,0 0 0,0 0 0,0 0 0,0 0-1,0-1 1,0 1 0,0 0 0,0 0 0,0 0 0,0 0 0,0 0-1,0 0 1,0 0 0,0-1 0,0 1 0,0 0 0,0 0 0,0 0-1,0 0 1,0 0 0,0 0 0,0 0 0,0 0 0,0-1-1,0 1 1,1-3-54,-4-6 6,0 5 78,-7-13 347,9 16-365,1 1 0,-1-1 0,0 0 0,1 1 0,-1-1 0,0 1 0,1 0 0,-1-1 0,0 1 0,1-1 0,-1 1 0,0 0 0,0 0 0,1-1-1,-1 1 1,0 0 0,0 0 0,-1 0 0,2 0-4,-1 0 0,1 0 0,0 0 0,-1 1 0,1-1 0,0 0 0,-1 0 0,1 1-1,0-1 1,-1 0 0,1 0 0,0 1 0,-1-1 0,1 0 0,0 1 0,0-1 0,0 0 0,-1 1 0,1-1 0,0 0-1,0 1 1,0-1 0,0 1 0,-1-1 0,1 0 0,0 1 0,0-1 0,0 1 0,0-1 0,0 0 0,0 1 0,1 13 39,1-7 18,-1-1-1,1 1 1,1-1 0,-1 1-1,1-1 1,0 0 0,6 8-1,-5-9-94,-1 0-1,2-1 1,-1 1 0,8 5-1,-9-8 38,0 1 0,0-1-1,0 1 1,0 0 0,0 0 0,-1 0-1,1 0 1,-1 1 0,0-1-1,0 1 1,0-1 0,0 1 0,1 5-1,-2-6-8,0 1 0,0-1-1,1 0 1,-1 1 0,1-1 0,0 0-1,0 0 1,0 0 0,0 0-1,0 0 1,6 4 0,-1-1 9,2 0 0,15 10 0,-4-4-27,-17-11 37,-1 1 1,0 0 0,0 0-1,0 0 1,0 0 0,-1 0-1,1 0 1,-1 1 0,1-1-1,-1 0 1,0 1 0,1 2 0,10 36 53,-4-13-44,-5-17-106,6 14 132,-8-24-89,-1 0 0,1 1 0,0-1-1,0 0 1,-1 0 0,1 0 0,0 0 0,0 0 0,0 0-1,0 0 1,0 0 0,0 0 0,1 0 0,1 0 0,-3-1 6,0 1 1,0-1 0,0 0 0,1 0 0,-1 0-1,0 0 1,0 0 0,0 0 0,0 0 0,0 0-1,1 0 1,-1 0 0,0 0 0,0 0 0,0 0-1,0 0 1,0 0 0,1 0 0,-1 0 0,0 0-1,0 0 1,0 0 0,0 0 0,1 0 0,-1 0-1,0 0 1,0 0 0,0 0 0,0 0 0,0 0-1,0-1 1,1 1 0,-1 0 0,0 0 0,0 0-1,0 0 1,0 0 0,0 0 0,0 0 0,0-1 0,0 1-1,0 0 1,0 0 0,1 0 0,-1 0 0,0 0-1,0-1 1,0 1 0,0 0 0,0 0 0,0 0-1,0 0 1,0 0 0,0-1 0,0 1 0,0 0-1,0 0 1,0 0 0,0 0 0,-1 0 0,1-1-1,0 1 1,0 0 0,0 0 0,0 0 0,0 0-1,0-1 11,0-3-1057</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6:43.263"/>
    </inkml:context>
    <inkml:brush xml:id="br0">
      <inkml:brushProperty name="width" value="0.1" units="cm"/>
      <inkml:brushProperty name="height" value="0.1" units="cm"/>
      <inkml:brushProperty name="color" value="#66CC00"/>
    </inkml:brush>
  </inkml:definitions>
  <inkml:trace contextRef="#ctx0" brushRef="#br0">121 375 5216,'0'5'889,"0"2"-664,0-1 0,0 1 0,1 0-1,0 0 1,0-1 0,1 1 0,2 8 0,-1-4 54,-1 0 0,-1 0 0,0 0 1,0 1-1,-1-1 0,-2 13 0,1 7 1041,1 288 3347,2-293-4252,8 51 0,-3-33-211,-6-28-40,-1 30 0,0-19-38,-4 11-76,3-30-70,0 0 1,0-1-1,1 1 0,0 10 1,1-5 55,0-1 1,-1 0-1,-1 1 1,-3 19-1,0-7 22,-2 2 88,4-22-139,1-1 1,0 0-1,0 1 1,0-1-1,1 1 1,0-1-1,0 1 1,0 7-1,2 4 224,-1 0 0,0 0 0,-3 18 0,1 2-206,-2 16 267,1-35-295,1 0 0,1 19 0,2 75 388,-3-58-231,0-38-107,0-1 0,0 1 0,-2 0-1,-3 15 1,3-20-58,1 1-1,0 12 1,2-14 13,-1 0 1,-1 0 0,1-1-1,-5 13 1,-3 4 111,1 1 0,-6 37-1,10-16 69,2-7-166,1-21 82,0 0 0,3 23 0,-1 1-254,7 163 343,-5-161-269,-3-26 88,7 34 1,-1-11 62,-1-1 0,-2 75 1,-3-108-97,0 6-10,2 0 1,3 19-1,-2-18 6,0 0 0,-1 19 0,-2 11 213,0 15-100,8 79 1,-5-112-74,-2-1 0,-3 29-1,1-7-157,1-32 52,-1-10 113,1 0-1,0 0 0,1 0 1,-1 0-1,1 0 1,2 9-1,-2-12-14,0 0-1,0 0 1,-1 0-1,0 0 1,0 0 0,0 1-1,0-1 1,-1 5-1,0 7 0,5 181 134,-4-194-153,0 1 0,1-1 0,-1 0 0,1 1 0,0-1 1,-1 0-1,1 1 0,0-1 0,2 3 0,5 16-112,6 17 291,0 7-203,-13-42 65,-1-1 0,1 0 0,-1 0 0,1 0-1,0 0 1,0 0 0,0 0 0,0 0 0,1 0 0,-1 0 0,0-1 0,4 4 0,24 18 179,-23-19-109,-1 0 0,1 0 0,7 8-1,-10-7-71,1-1-1,0 0 1,0 1-1,1-2 0,-1 1 1,1-1-1,0 1 0,0-1 1,0 0-1,8 3 1,-10-7 418,-5-4-218,1 4-197,0 0 0,1 0 0,-1 1 0,0-1 0,0 0 0,0 0 0,0 1 0,0-1 0,0 0 1,-2 0-1,2 0-30,0 1 0,1 0 0,-1 0 0,0 0 0,0 0 0,0 0 0,0 0 0,0 0 0,0 0 1,0 0-1,0 0 0,0 1 0,0-1 0,0 0 0,1 1 0,-1-1 0,0 1 0,0-1 0,0 1 0,-1 0 0,-12 16 84,3-3-110,10-14 36,1 1-1,-1 0 0,0-1 0,0 0 0,0 1 0,0-1 1,1 1-1,-1-1 0,0 0 0,0 0 0,0 1 1,0-1-1,0 0 0,0 0 0,0 0 0,0 0 1,0 0-1,0 0 0,0-1 0,0 1 0,0 0 1,1 0-1,-1-1 0,0 1 0,0 0 0,-1-1 1,-2-1 45,1 0 1,-1 0 0,1-1 0,-7-4 0,-24-22-587,31 25 567,0 0 0,1 0 0,0 1 1,0-2-1,0 1 0,0 0 0,0 0 0,-1-8 1,1 5 17,0 1 1,0 0 0,-1-1-1,-5-8 1,-10-17-127,13 23 32,0 1 1,-12-17-1,15 22 39,1 0 0,-1-1 0,0 1 0,1 0 0,0-1 0,-1-4 0,-1-2-58,0 3 113,1 0 0,0-1 0,0 1 0,1 0 0,-1-13 0,-1 10-177,3 9 133,0 0 1,-1 1 0,1-1-1,0 0 1,-1 1-1,1-1 1,0 0 0,0 1-1,0-1 1,0 0-1,0 1 1,0-1 0,0 0-1,0 1 1,0-1-1,0 0 1,0 1-1,0-1 1,1-1 0,0 0-20,-1-1-1,1 0 1,-1 0 0,0 0 0,0 0 0,0 0 0,0 0 0,0 1 0,-1-1 0,1 0-1,-1 0 1,-1-3 0,1 3 17,0 0 0,1-1 0,-1 1 0,1 0-1,-1 0 1,1-1 0,1-5 0,-1 6-17,0 0 0,1-1-1,-1 1 1,-1 0 0,1-1 0,0 1 0,-2-4-1,1 3 12,0 1 0,1-1 0,0 0 0,-1 1 0,1-1 0,1-7 0,0 0-9,0-1 1,0 1-1,-2-17 1,0 0 13,0 17 30,0 1-1,-3-15 0,2 15-53,0 0 0,0-15 0,-2-14 73,2 32-76,1 0 0,0 0 1,0-1-1,1 1 0,1-15 0,0 3 65,0 0-1,-2 0 0,0 0 0,-1 0 0,-7-29 1,1-5-38,7 38 4,0 1 0,2-15 0,0-7 54,5-41-74,-6 55-31,-1 5 32,1 0 0,1 0 0,1 0-1,4-17 1,-5 25 12,0 0 1,0 0-1,-1 0 1,-1-16-1,-1 0 133,2 23-124,10-229-49,-6 156 2,1-2-185,2-30 290,0 45 198,-2 9-198,-4 47-67,0-1 0,0 1 1,-1-11-1,2-20-141,2 6 245,-2 0 1,-2-55-1,-1 34-320,6-26 134,-5-114 256,5 145-225,-4 27 96,-1 11 1,0 1 1,0-1-1,0 0 1,-1 0 0,0 1-1,-4-13 1,4 15-46,0 0-1,1-1 1,0 1-1,0 0 1,2-8-1,-1-11 61,-1-4 52,-1-1 0,-8-41 0,8 59-112,0 0 0,1-1-1,2-11 1,-1-14 235,-1 16-216,1-13-52,-8-57 0,6 78-9,0 0 0,2-25-1,1 2 77,-2-60 272,-4 75-279,3 20-29,1 0 0,-1 0 0,1 0 0,-1 1 0,1-1 1,0 0-1,0 0 0,0 0 0,0 0 0,0 0 0,1-3 0,0-21 7,-1 22-19,0 1 1,0-1-1,0 1 0,1-1 1,-1 1-1,1-1 0,1-4 1,-1 5 50,-1 1 1,1-1-1,-1 1 1,0-1-1,0 1 0,0-1 1,0 1-1,0-4 1,-1-6 45,0-6-122,-5-32 0,2 25 64,2 7-51,2-1 1,1-19 0,0-3 2,-1-175 116,6 162-176,-6-12 325,0 66-182,0 8-79,-1 8-115,-4 23-1,3-28 105,1 0 1,0 1-1,0-1 0,2 15 0,1 6-2,-2 51 0,-1-29-95,1 554-53,1-590 115,1-1 1,0 0-1,6 19 0,-3-9 57,-2 10-48,-2-11-44,3 18 187,-3-19-157,9 41 0,-1 9 88,-7-66-2,-1 1 0,-1-1-1,0 1 1,-1 10-1,1 27-161,17 78 132,-14-103 49,-1 0-1,-2 22 1,0-26-131,0 41 360,2-86-350,0 7 144,-1 1 0,-2-25 0,-18-188 50,10 71-351,9 33 251,1 56-7,3-55 49,-4 120-49,1-1 0,0 0-1,1 0 1,0 0-1,3-9 1,-2 9-93,0 0 1,-1 0-1,0-1 0,-1 1 0,1-13 1,-3 4 17,-3-22 0,1 26 66,2 0 0,0 0-1,0 0 1,2-16 0,3-30 277,-4 45-248,0-1-1,1 0 1,4-15-1,23-132 74,-18 98 40,-4 24-49,-4 20-50,2 0 0,0 1-1,9-27 1,-11 41-136,-1-1-1,1 0 1,-1 1 0,0-1 0,0-7 0,-1 12-398,6 9-2017</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6:50.580"/>
    </inkml:context>
    <inkml:brush xml:id="br0">
      <inkml:brushProperty name="width" value="0.1" units="cm"/>
      <inkml:brushProperty name="height" value="0.1" units="cm"/>
      <inkml:brushProperty name="color" value="#66CC00"/>
    </inkml:brush>
  </inkml:definitions>
  <inkml:trace contextRef="#ctx0" brushRef="#br0">300 3042 1472,'0'2'35,"1"-1"19,-1 1 0,0-1 0,0 1 1,0-1-1,-1 1 0,1 0 1,0-1-1,0 1 0,-1 15 7209,3-13-6781,0 1 0,1-1-1,0 0 1,0 0 0,5 5 475,6-2-104,-12-5-797,0 1-1,0-1 1,0 1 0,0 0-1,0 0 1,-1 0 0,1 0-1,1 5 1,-2-5 16,1 0 0,-1 0 0,0 0 0,1 0 0,0 0 0,0 0 0,0-1 0,0 1 0,3 2 0,3 3 79,0 0 0,10 11 0,-15-15-81,-2-3-41,0 1-9,1 0 0,0 0 1,0 0-1,-1 0 1,1 0-1,0 0 1,1-1-1,-1 1 0,0-1 1,0 0-1,1 1 1,-1-1-1,4 1 1,4 0 226,-8-3 236,-10-8 418,-1 0-938,1 1-3,0 0 1,-1 1-1,0 0 0,0 1 1,-1 0-1,0 0 0,0 1 1,-14-5-1,21 10-31,-11-5-24,14 5 96,0 0-1,0-1 1,-1 1-1,1 0 1,0 0-1,-1 0 1,1 0-1,0 0 1,0-1-1,-1 1 1,1 0-1,0 0 0,-1 0 1,1 0-1,0 0 1,-1 0-1,1 0 1,-1 0-1,1 0 1,0 0-1,-1 0 1,1 0-1,0 0 0,-1 1 1,1-1-1,0 0 1,0 0-1,-1 0 1,1 0-1,-1 1 1,0-1 32,-2-6 79,-6-3 238,8 8-318,0 0 1,-1 0-1,1 0 1,0 0 0,0 0-1,0-1 1,0 1-1,0 0 1,0-1-1,0 1 1,1-1 0,-1 1-1,0-3 1,-38-155 1401,38 153-1346,-1 1 0,0 0-1,0 0 1,-1 0 0,0 0-1,0 0 1,0 1 0,0-1-1,0 1 1,-1 0 0,0 0-1,0 0 1,0 0 0,-1 1-1,-5-4 1,8 3-14,2 4-71,0 0 0,0 0 0,0 0 0,0 0 0,0 0 0,0 0 0,0 0 0,0 0 1,0 0-1,0 0 0,0 0 0,0 0 0,0 0 0,0 1 0,0-1 0,0 0 0,0 0 0,0 0 0,0 0 0,-1 0 1,1 0-1,0 0 0,0 0 0,0 0 0,0 0 0,0 0 0,0 0 0,0 0 0,0 0 0,0 0 0,0 0 1,0 0-1,-1 0 0,1 0 0,0 0 0,0 0 0,0 0 0,0 0 0,0 0 0,0 0 0,0 0 0,0 0 1,0 0-1,0 0 0,0 0 0,0 0 0,-1 0 0,1 0 0,0-1 0,0 1 0,0 0 0,0 0 0,0 0 1,0 0-1,0 0 0,0 0 0,0 0 0,0 0 0,-4-2 229,0 1-205,0 0 0,0 0 0,1-1 1,-1 1-1,-6-5 0,9 5-21,0 1 0,1-1 0,-1 0 0,1 0 1,-1 0-1,1 1 0,-1-1 0,1 0 0,0 0 1,-1 0-1,1 0 0,0 0 0,0 0 0,-1 0 1,1 0-1,0 0 0,0-2 0,1-24 311,0 8-137,-1-208 310,6 160-255,-6-332-54,2 349-100,0 34-86,-2 1 1,1 0 0,-2 0-1,-4-30 1,4 37 17,0 1 1,1-1-1,1-12 0,1-9 62,2-5 47,-3 29-116,1 0 0,-2 0-1,1-1 1,-1 1 0,1 0 0,-1 0 0,-1 0 0,1 0 0,-1-1 0,-2-8 0,-1 3 193,2 8-211,1 0 1,-1 0-1,1-1 0,0 1 0,0 0 0,0-1 0,1 1 1,-1-1-1,1 1 0,0-7 0,1 6 21,-1 1 0,1-1 0,-1 0 1,0 1-1,0-1 0,0 1 0,0-1 0,-1 1 1,1-1-1,-3-5 0,2 1-46,-19-94 122,17 84-78,1 0-1,0 0 0,1 0 1,1-1-1,4-27 0,-1-23 175,3 15-229,-6 20-111,0 25-56,0 24 77,-3 16-76,2-22 147,0 1-1,1 18 1,10 328 117,-10-271-127,7 2 48,0-2-166,-4-54-77,-2-26 251,-1 1 0,1 0-1,-1 0 1,0 0 0,-1 6-1,-1 6 6,1 34-1,0 1 82,1 22-369,-2-60 130,2-15 171,0 0 0,0 0 0,0 0 0,0 0 0,0 0 0,0 0 0,-1 0 0,1 0 0,0 0 0,0 0 0,0 0 0,0 0 0,0 0 0,0 0 0,0 0 0,-1 0 0,1 0 0,0-1 0,0 1 0,0 0 0,0 0 0,0 0 0,0 0 0,0 0 0,0 0 0,-1 0 0,1 0 0,0 0 0,0 0 0,0 0 0,0-1 0,0 1 0,0 0 0,0 0 0,0 0 0,0 0 0,0 0 0,0 0 0,0 0 0,0-1 0,0 1 0,0 0 0,0 0 0,0 0 0,0 0 0,0 0 0,0 0 0,0-1 0,-8-26-44,4 1 125,-1-27-1,-3-22-109,7 74 27,-12-79 2,11 63 125,1 1 0,0 0 0,2-19 0,16-39 262,-17 66-392,0 1-1,0-1 1,-3-12-1,2 13 1,0 0 0,1 0 0,0 0 0,1-15-1,0 8 67,0 0-1,-1-28 0,-1 6-207,4-172 491,2 125-464,1 6 246,-6 59-117,1 12-6,-1 1-1,0 0 1,0-1 0,-2-10 0,2-8-22,0 19 2,1 1 0,-1-1 0,0 0 0,-1-6 0,0 3 19,0 0 0,0-1 0,1 1 0,0 0 0,3-14 0,-2 11 13,-1-1 1,0 1-1,0 0 0,-4-23 0,-1-19 151,8 3-200,-3 97 40,-12 89-1,5-60 128,3-23-190,2-29-32,3 41 0,1-19 201,-3 15-23,5 105-225,1-91 203,-3-52-323,-1 0 1,-2 31 0,-1-10 41,8-13-23,-6-30 253,0 1 1,1 0-1,-1-1 0,1 1 1,-1-1-1,1 1 1,0-1-1,-1 0 0,3 3 1,-2-3-4,-1 1 43,1 2 70,0 0-125,0 0 1,0 0-1,0 0 1,-1 0-1,1 0 1,-1 6-1,0-9 9,-1 0 0,1-1 1,0 1-1,0 0 0,-1 0 0,1-1 1,0 1-1,-1 0 0,1-1 0,-1 1 1,1 0-1,-1-1 0,1 1 0,-1-1 1,1 1-1,-1 0 0,1-1 0,-1 0 1,0 1-1,1-1 0,-1 1 0,0-1 1,1 0-1,-1 1 0,0-1 0,0 0 1,1 0-1,-1 0 0,0 0 0,0 1 1,0-1-1,1 0 0,-2-1 0,-5 3 56,7-2-62,0 0-1,-1 1 0,1-1 0,0 0 0,-1 0 0,1 0 1,0 0-1,-1 0 0,1 1 0,0-1 0,-1 0 1,1 0-1,0 0 0,-1 0 0,1 0 0,0 0 1,-1 0-1,1 0 0,0 0 0,-1 0 0,1-1 1,0 1-1,-1 0 0,1 0 0,0 0 0,0 0 1,-1 0-1,1 0 0,0-1 0,-1 1 0,1 0 0,0 0 1,0-1-1,-1 1 0,1 0 0,0 0 0,0-1 1,-1 1-1,-6-18 190,0-1-94,-13-13-64,19 30-38,0 0-1,0-1 1,0 1 0,1 0 0,-1 0 0,1 0 0,-1-1 0,1 1-1,0 0 1,0 0 0,0-1 0,0 1 0,0 0 0,1 0-1,0-4 1,0-12 174,-1 14-171,1-1-1,-1 1 1,0-1 0,1 1-1,0 0 1,0-1 0,3-5-1,-4 7 8,1 1 0,-1 0 0,0 0 0,0-1 1,0 1-1,0 0 0,-1-1 0,1 1 0,0 0 0,-1 0 0,0 0 0,1-1 0,-3-3 0,-3-16 142,9-34-125,-2 50-25,-1 1-1,1-1 1,-1 1 0,1 0-1,4-11 1,-2 4 39,-1 0 0,0-1 0,-1 1 1,-1-1-1,0-15 0,-1 10-56,2 1 1,2-20-1,1 14 64,1-41-1,-4 34 12,6-47-1,-6 69-28,-1 1 0,0-1-1,-1 1 1,0-1 0,-3-13 0,3 15-38,-1-1 1,1 1-1,1 0 0,-1-1 1,1 1-1,0-1 1,2-11-1,3-39-296,-2 29 414,0 0 0,-2 0 0,-3-29 0,1 6-24,1 21 20,5-32 1,-4 28-198,-1 25 100,0 0 0,0-1 0,4-16 0,-2 19-109,3-8 104,-2-1-1,0 1 1,0-1-1,-1-16 1,-2 20 20,0 1 0,0 0 1,1-1-1,1 1 0,0 0 1,1 0-1,5-15 0,-5 17-33,0-1-1,-1 1 0,0-1 0,-1 0 0,1-11 1,3-22-26,1 20 209,-4 17-94,-1 1 1,1-1 0,-1 0 0,0 0 0,-1-7 0,5-11 152,-4 18-243,1 1-1,-1 0 0,0-1 0,0-8 1,4-59 164,-5 55-24,1 1 1,0-1-1,5-19 0,-1-14-18,-4 29 58,-11 59-79,7-12 12,1-15-90,1 1 0,-1-1 0,-1 0 0,-4 11 0,6-17-23,0 0 0,0-1 0,0 1 0,0 0-1,0 6 1,-3 17 37,0-17 28,1-3-63,0 0 0,0 1 0,1-1 0,0 1 0,1 0 0,0 0 0,0-1 0,0 1 0,2 13 0,0-11-6,0-1 1,-1 0-1,0 0 0,0 1 1,-4 15-1,-13 42 83,13-48-114,0 1 0,-1 37 0,4-42 24,0 129 56,2-71-12,-1 185-93,7-163-84,0 2 185,-12-17 152,2-56-203,1-1-1,3 40 0,0 35 95,-2-54 6,-2 10-40,1-37-6,1-1 0,2 24 1,-1-1-30,-1-32-34,1 0 1,0 0-1,1 1 1,-1-1-1,1 0 1,3 11-1,-1-11 23,-1 1-1,-1-1 0,0 0 1,0 1-1,0-1 1,-1 15-1,-9 44 23,9-63-37,-2 7 63,2 1-1,0 17 1,0-17-84,0 1-1,-2 18 1,1-21-12,0-5 63,1-1 0,-1 1 0,1-1 0,-1 0 0,0 0 0,0 1 0,0-1 0,-1 0 0,1 0 0,-1 0 0,0 0-1,1-1 1,-1 1 0,-3 3 0,5-6-9,0 0 0,-1 0 0,1 0 0,0 0 0,0 0 0,0 0 0,0 0 0,-1 0 0,1 0 0,0 0 0,0 0 0,0 0 0,-1 0 0,1 0 0,0 0 0,0 0 0,0 0 0,-1 0 0,1 0 0,0 0 0,0 0 0,0 0 0,0 0 0,-1 0 0,1 0 0,0 0 0,0-1 0,0 1-1,0 0 1,0 0 0,-1 0 0,1 0 0,0 0 0,0 0 0,0-1 0,0 1 0,0 0 0,0 0 0,0 0 0,0 0 0,0-1 0,-1 1 0,1 0 0,0 0 0,0 0 0,0-1 0,0 1 0,0 0 0,-5-17-132,0 1 51,-2 1 26,2 0 1,0-1-1,1 0 1,0 0-1,-2-32 1,1 4 144,-11-49 0,15 81-115,0-1 0,1 1 0,2-16 0,-1-6-31,-11-152 328,9 167-333,1-26 0,1 16 16,-1 26 54,0 1 0,1-1 0,-1 1 1,1-1-1,0 1 0,0-1 0,0 1 0,0-1 0,1 1 0,-1 0 0,0 0 0,1 0 0,0 0 0,1-2 0,-1 2 1,0 0 0,-1 0 0,1 0 0,-1 0 0,0-1 1,0 1-1,2-3 0,-1-7-5,-1 0 1,1 0 0,-2 0 0,-1-19 0,0 18 22,1 1 0,0-1 0,4-23 0,-3 27-38,0 0 0,0 0-1,-2-18 1,1-15 44,5-37-17,1-1-62,-3 57 16,1-39-1,-4 56 38,0-29-19,0 0 1,3 0 0,8-44-1,-6 60-19,-2 0-1,3-35 1,-6 52 45,1 0 0,-1 1 0,0-1-1,1 1 1,-1-1 0,1 0 0,-1 1 0,1 0 0,0-1 0,0-1 0,0 1-5,1 0 0,-2 1 0,1-1 1,0 0-1,0-1 0,-1 1 0,1 0 0,-1 0 0,1 0 0,-1-3 0,6-21 60,-1 4-2,-2-4-18,2-35 203,-8 49-271,2 12 27,1-1 1,0 1 0,0-1-1,-1 1 1,1-1 0,0 1 0,0-1-1,-1 1 1,1-1 0,0 1-1,0-1 1,0 1 0,0-1 0,0 1-1,0-1 1,0 1 0,0-1-1,0 1 1,0-1 0,0 1 0,1-1-1,0-7 41,-1 0 0,1 0 0,-1 0 0,0 1 0,-1-1 0,-3-15 0,-7-1-72,-2 6-53,8 5 139,4 11-45,1 0-1,-1 0 1,0 0-1,0 1 1,1-1-1,-1 0 1,1 0-1,0 0 1,-1 0-1,1 0 1,0 0-1,1-3 1,-1-6-259,5 2 511,-2 9-462,-2 9-1570,1 0-1050,7 3 810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6:57.369"/>
    </inkml:context>
    <inkml:brush xml:id="br0">
      <inkml:brushProperty name="width" value="0.1" units="cm"/>
      <inkml:brushProperty name="height" value="0.1" units="cm"/>
      <inkml:brushProperty name="color" value="#66CC00"/>
    </inkml:brush>
  </inkml:definitions>
  <inkml:trace contextRef="#ctx0" brushRef="#br0">5 88 7296,'0'0'95,"0"0"-1,-1 1 1,1-1 0,0 0 0,-1 0-1,1 0 1,0 1 0,0-1 0,-1 0 0,1 0-1,0 1 1,0-1 0,0 0 0,-1 0 0,1 1-1,0-1 1,0 0 0,0 1 0,0-1 0,0 0-1,-1 1 1,1-1 0,0 0 0,0 1-1,0-1 1,0 0 0,0 1 0,0-1 0,0 0-1,0 1 1,0-1 0,1 0 0,-1 1 0,0-1-1,0 0 1,0 1 0,0-1 0,0 0-1,0 1 1,1-1 0,-1 0 0,0 0 0,0 1-1,1-1 1,-1 0 0,0 0 0,0 1 0,1-1-1,-1 0 1,0 0 0,1 1 0,22 5 1793,-3-1-599,-17-3-1083,1-1 0,-1 1 0,1-1 0,0 0 0,-1 0 0,1 0 0,0 0 0,0-1 0,4 1 0,38-2 1195,-21 0-974,76-7 434,-74 5-658,2 0 1,41 3 0,94 1 690,-86-2-316,272 1 201,-333 0-741,0-1 0,0 0 1,-1-1-1,26-7 1,43-9-141,-18 4 38,-30 13 247,-19 2-69,-15-1-84,-7 0-31,-8 1-54,1 0 0,-16 4 0,-5 1 81,-53 1 308,-104-5-1,96-3-467,20-1 205,-78 4 109,122 2-141,-32 9 0,27-6-53,10-2-57,12-3 191,-1 1-1,-18 5 1,106-5 259,59-2-454,280-6 112,-327-5-37,-13 0 0,-47 8-6,-10 0 35,0 1 0,30 1-1,-17 3-67,50-4-1,-28 0 39,198-5 97,-171 5-176,-48 1 91,55-6 0,-80 5-31,3-1 56,-1 1 0,1 0 0,0 1 0,15 0 0,-11 2-65,0-1 1,0-1-1,16-1 1,3 0-77,8 0 93,95 5-435,-2-3 800,-72-2-439,-8-1 70,77-12 0,-117 12-2,1 2 0,24 1 0,-3 0 120,14-4-127,-35 1-61,1 1 0,21 2 0,-12 0 124,41-4-1,-40 1 8,35 2 1,50 1 9,-58-1-52,-33-1-3,1 0 0,0-1 0,0-1 0,20-6 0,26-4 160,-60 12-178,1 0 0,-1 0 0,1 1-1,0-1 1,10 2 0,23-2-118,-40 1 133,5-1 13,0 0-1,0 1 1,0-1-1,0 1 1,0 1-1,6 0 1,5 0 20,1 1 0,32-3 0,-12-1-56,257 2-86,-277 0 147,1-2 1,20-5 0,12 0-36,-24 2-2,-21 3 14,1 1 1,-1 0-1,1 0 0,-1 1 1,1-1-1,8 2 1,11 0 23,-21-2-42,0 1-1,0 1 0,0-1 0,0 0 1,0 1-1,6 2 0,17 0-57,-13-3 96,3 2-96,-12-1 73,1 0 0,0 0 0,-1 0 1,1 0-1,-1 1 0,7 3 0,-3-3-9,0 1 0,0-1 0,0-1-1,0 0 1,0 0 0,0 0 0,1-1-1,13-2 1,8 1-40,10 1 80,66-8 0,5-2 189,-56 6-69,2 1 197,-42 1-380,1 2-1,25 1 1,-2 0 99,48-1-551,-133-4-4240,21 0 2635</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7:02.188"/>
    </inkml:context>
    <inkml:brush xml:id="br0">
      <inkml:brushProperty name="width" value="0.1" units="cm"/>
      <inkml:brushProperty name="height" value="0.1" units="cm"/>
      <inkml:brushProperty name="color" value="#66CC00"/>
    </inkml:brush>
  </inkml:definitions>
  <inkml:trace contextRef="#ctx0" brushRef="#br0">3704 56 6400,'-2'2'1209,"1"-2"-1157,1 0 1,0 0-1,0 1 1,0-1 0,0 0-1,0 0 1,0 0-1,0 0 1,0 0-1,0 0 1,0 1-1,0-1 1,0 0 0,0 0-1,1 2 684,-1-2-683,11 3 1452,13-4 753,-1-5-1594,-1 1-1,1 1 1,0 0-1,1 2 1,-1 1 0,33 2-1,234 5 2182,-178-7-2661,162 1 1598,-156 8-1617,106-17 171,-180 8-330,-31 1-6,0 0-1,16-3 1,10-1-91,-24 3 114,0-1 1,28-8-1,-28 7 35,-1 0 0,22-1 0,4-2 19,-28 5-47,0-1 1,18 2 0,-17 0 40,23-2 0,-24 1-99,0 0 0,22 3 1,-21-1 31,0-1 1,17-1 0,11-2 111,44 1 0,-54 3-12,-3 0-88,0 1 0,38 8 0,-5-1-13,-38-6-84,28 6-1,-38-6 62,1-1 0,0-1 0,24 0 1,-22-1 36,1 1 1,17 3-1,36 1 85,16 3-121,-21-4-16,146 2 35,-133-7 0,-33-4-18,-37 3 15,0 1 0,0 0 0,0 0-1,1 1 1,8 0 0,-1 1 33,-15-1-25,-1 0-1,1 0 0,-1 0 0,1 0 0,0 0 0,-1 0 0,1-1 1,-1 1-1,1 0 0,0 0 0,-1 0 0,1 0 0,-1-1 0,1 1 0,-1 0 1,1 0-1,-1-1 0,1 1 0,-1-1 0,1 1 0,-64 0 103,30 2-29,-52 8 1,19-1-33,-193 7 103,201-14-66,-105 17-1,86-10-39,-151-3 0,156-7 111,-141 1-42,196-1-165,-23-3 1,29 2 67,0 0 1,-1 1 0,1 1 0,-17 1 0,4 1-18,-47-2 0,23-2 0,-171-9 237,109 5 7,19 2-84,-32 3-4,56 2-68,-145 8 671,18-2-735,78-2 404,63-6-514,19 0 129,-61 6 1,68 1 27,19-4-90,-1 0 0,0-1-1,-15 1 1,-42 3 208,-274-1-177,40-4-346,273-3 336,23 2 1,1 0 1,-1 1-1,0 0 1,0 0 0,0 0-1,-6 1 1,-12 0 21,1 1 1,-27-4 0,3 1-79,7 2 130,-3-1-89,-1-1-1,-48-7 1,34-5-18,-31 8 11,61 5 46,-230-8-290,161 5 345,69 1-129,-50-6 103,-149-24 85,193 30-136,1 0 1,-35 4-1,7-1 104,-26 5-123,19 0 16,-259-1 151,291-5-46,18 1-142,1 1 1,-1 0 0,0 1-1,1 0 1,-18 7-1,22-7 82,-1-1 0,0 0 0,0 0-1,-16-1 1,15-1 35,-1 1 0,-21 4 0,10 0-108,-1-2-1,-33 1 1,8-1-52,1 1 128,0-2 0,-1-2 0,-51-8 0,81 7-63,-41 2 0,13 0 242,0-2-384,24 0 176,0 1 0,0 1 1,-43 7-1,51-4 2,13-4-26,0 1-1,-1 0 1,1 0 0,0 0 0,0 1-1,0-1 1,0 1 0,-4 2 0,22-7-3798,0-2 2224</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7:08.340"/>
    </inkml:context>
    <inkml:brush xml:id="br0">
      <inkml:brushProperty name="width" value="0.1" units="cm"/>
      <inkml:brushProperty name="height" value="0.1" units="cm"/>
      <inkml:brushProperty name="color" value="#66CC00"/>
    </inkml:brush>
  </inkml:definitions>
  <inkml:trace contextRef="#ctx0" brushRef="#br0">0 555 7648,'1'-1'279,"0"1"0,0-1 0,0 0 0,0 1 0,0 0-1,0-1 1,1 1 0,-1-1 0,0 1 0,0 0 0,0 0 0,0 0 0,2 0 0,11-3-734,-8 1 828,1 0 0,-1 1 1,14-2-1,-13 3 1,-1-1 1,1 0-1,0-1 1,10-3 0,-5 1 8,-1 0 1,1 1-1,-1 1 1,1 0 0,21 0-1,1-1 190,-22 1-354,0-1-1,0 0 1,0 0 0,0-1-1,11-6 1,-16 8-146,-1 0 0,0 0 0,1 1-1,-1 0 1,0 1 0,1-1 0,-1 1 0,1 0 0,10 2-1,14 0 395,-30-2-460,16 0 141,0 0 0,0-1 0,0-1 1,0 0-1,18-6 0,-21 5-108,-1 1 1,1 1-1,-1 0 1,1 0-1,23 3 0,1-1 86,-26-1-51,95-4 116,-81 2-148,43 3 0,-19 1 314,78 1-101,-48 6-336,-14 0 245,-29-8-138,-23 1 15,-12-2 56,-6 0 77,-36 1-103,-66 8 0,71-3-35,-30 7-26,0-3-1,-82 2 1,-30-12 165,169 0-147,-1 1 0,1 1 0,-9 1 0,10-1-6,-1 0 1,-15 0 0,29-1-38,0-1 0,-1 1 1,1 1-1,5 1 1,18 3 91,17-4-97,0-1 0,65-9 0,30-1 162,-22 4-149,-87 2-50,39-2 86,48 6-29,-25 2-31,115-13 0,-183 7 2,39-6 13,-48 7 15,0 1-1,0 0 1,29 2-1,-3 1 25,-5-2 114,-61 9-170,-207 20 70,84-21-182,-122-6 135,140-3 12,103 2 45,-31 5 0,7-1-277,29-3 224,-37-1 0,-3-1-12,8 1-16,-66-8 0,-11-1 115,-70 11-39,170-6-90,26 2 50,-1 0 0,0 1 1,1-1-1,-1 1 0,0 0 0,0 0 0,-5 1 1,-20 0 195,18-1-105,11 0-93,0 0 0,0 0 0,0 0-1,0 0 1,0 0 0,-1 0 0,1 0 0,0 0 0,0-1 0,0 1 0,0 0-1,0 0 1,0 0 0,0 0 0,0 0 0,0 0 0,0 0 0,0 0 0,0 0-1,0-1 1,0 1 0,0 0 0,0 0 0,0 0 0,0 0 0,0 0 0,0 0-1,0 0 1,0 0 0,0 0 0,0-1 0,0 1 0,1 0 0,-1 0 0,0 0-1,0 0 1,0 0 0,0 0 0,0 0 0,0 0 0,0 0 0,0 0 0,0 0-1,0 0 1,0 0 0,0 0 0,1 0 0,-1-1 0,0 1 0,0 0-1,0 0 1,0 0 0,0 0 0,0 0 0,0 0 0,0 0 0,1 0 0,6-4-127,32-1 224,-16 4-84,194-4-59,-128 7 112,299-12-302,-177 12 259,-66 2 32,123-4-35,-148-7-245,-1 0 395,302 7 341,-396-1-465,38-7 1,-24 2 22,-33 5-51,-2 1-35,-1-1 1,1 1-1,-1 0 0,1 0 1,0 0-1,4 1 1,-6-1 14,1 0 0,0 0 1,-1 0-1,1 0 0,0 0 1,0 0-1,-1-1 0,1 1 1,3-2-1,18-2 2,-7 2 28,-12 2-13,-1-1 1,0 1-1,0 0 1,0 0-1,0 0 1,5 1-1,-2 0 3,1 0-1,-1 0 0,0-1 0,0 0 1,10-1-1,6 0-16,-4 1-2,0 2 0,19 4 0,-20-4-45,1-1-1,33-2 0,-13-1 173,15 3-31,105-14 0,-94 7 48,-14 3-91,-29 1-64,40 3 0,-17 0-63,351-1 463,-362 0-359,0-1 1,60-12-1,-74 10-29,0 1 0,0 0 1,26 2-1,-19 1-1,17-2-108,304 13 211,-200-10-123,-83-3 61,395 1-57,-375-7 11,-37 2-54,-6 0 167,-28 2-115,0 2-1,0-1 0,1 2 0,21 1 1,-25 0 29,0 0 0,17-2 1,-6 1 6,5-3-2,-22 2-27,0 0 0,0 0 0,0 1-1,9 0 1,-7 0-18,0 0-1,0 0 1,13-2-1,-14 1 30,0 0-1,0 1 1,0 0-1,9 0 1,-8 1-19,1 0-1,-1-1 1,1 0 0,-1 0 0,1 0-1,-1-1 1,1-1 0,-1 1 0,0-1-1,9-4 1,-11 4-15,1 1-1,-1-1 1,0 1 0,6-1-1,-6 2 21,-1-1 0,1 0 0,-1 0 0,0 0 0,1-1 0,7-3 0,40-16-19,-14 0-196,-25 13 229,0 1 0,1 0 1,0 1-1,15-5 0,-8 3-9,-19 8-11,0-1-1,0 0 0,0 0 0,0 0 1,-1 0-1,1 0 0,0 0 0,0-1 1,-1 1-1,1-1 0,-1 1 0,1-1 1,-1 0-1,1 1 0,-1-1 0,0 0 1,0 0-1,0 0 0,0 0 0,0 0 1,-1 0-1,2-3 0,-1-1 22,0 0-1,1 1 1,0-1-1,0 1 1,0 0 0,1-1-1,0 1 1,0 0-1,0 1 1,0-1-1,5-4 1,9-6-12,18-13 139,-30 25-218,27-19 35,-32 21 54,0 0 0,1 0-1,-1 0 1,0-1 0,0 1 0,1 0 0,-1 0 0,0-1-1,0 1 1,-1 0 0,1 0 0,0 0 0,0-2 0,-1 0 97,0 13 18,0-1 0,-1 0 0,0 1 0,0-1 0,-1 0 0,-6 11 0,-1 9-206,6-19 43,1-1-1,-1 1 0,0-1 0,-1 0 0,0 0 1,-9 11-1,11-18-2,1 0 0,-1 0 0,1 0 0,-1 0 0,0 0 0,0-1 0,0 0 0,0 1 0,0-1 0,-3 0 0,-37 8-35,29-6 80,-4-1-59,1 0 1,-1-1-1,0-1 0,0 0 0,0-2 0,-25-4 0,34 3 55,9 3 1,-1 0-1,1 0 1,0 0 0,-1 0 0,1 0 0,0 0 0,0 0 0,-1 0 0,1 0-1,0 0 1,-1 0 0,1 0 0,0 0 0,-1 0 0,1 0 0,0 0 0,0 0-1,-1 0 1,1 0 0,0 0 0,-1 0 0,1 1 0,0-1 0,-1 0 0,-5 1 99,6-1-96,-1 0 1,1 0-1,0 0 1,0 0-1,-1 0 1,1 0 0,0 0-1,-1 0 1,1 0-1,0 0 1,-1 0-1,1 0 1,0 0-1,-1 0 1,1 0 0,0 0-1,0 0 1,-1 0-1,1 0 1,0 1-1,-1-1 1,1 0-1,0 0 1,0 0 0,-1 0-1,1 1 1,0-1-1,0 0 1,0 0-1,-1 1 1,1-1-1,0 0 1,0 0 0,0 1-1,0-1 1,-1 0-1,1 0 1,0 1-1,0-1 1,0 0-1,0 1 1,0-1 0,0 0-1,0 1 1,0-1-1,0 0 1,0 0-1,0 1 1,0-1-1,0 0 1,0 1 0,0-1-1,0 0 1,1 1-1,-1-1 1,0 0-1,0 0 1,0 1-1,0-1 1,1 0 0,-1 0-1,0 1 1,0-1-1,0 0 1,1 0-1,-1 1 1,2 1-39,-1 0 1,1 1-1,0-1 0,-1 0 1,1 0-1,0 0 0,1-1 1,-1 1-1,0 0 0,0-1 1,1 1-1,-1-1 1,1 0-1,-1 0 0,5 2 1,-1-2-31,-1 0 0,0 0 0,0-1 0,1 0 0,-1 0 0,0 0 1,10-1-1,-1-2-8,-1-1 1,1 0 0,-1 0-1,0-1 1,20-12 0,-26 13 44,33-17-2,-2-2 1,65-50 0,-100 70 22,-1 0 0,1 0 1,-1-1-1,0 1 0,1-1 0,-2 1 1,4-7-1,9-30-353,-10 28 401,0 0-3,7-20 93,-10 30-112,1-1 0,-1 1 0,0-1 0,1 0 0,-1 1 0,-1-1 0,1 0 0,0 0 0,-1 0 0,1-3 0,-1 4-17,0 0-1,-1 0 1,1 0 0,-1 1 0,1-1-1,-1 0 1,0 0 0,0 1 0,0-1-1,0 0 1,0 1 0,0-1-1,0 1 1,0-1 0,-1 1 0,-1-2-1,3 2 2,-1 0 0,0 1 0,1-1 1,-1 0-1,0 0 0,1 0 0,-1 1 0,1-1 0,-1 0 0,1 0 0,0 0 0,-1 0 0,1 0 0,0 0 0,0 0 0,0 0 0,-1 0 0,1 0 0,1-2 0,-3-10 278,1 12-409,1 1-1,0-1 1,-1 1 0,1 0 0,-1-1-1,1 1 1,-1 0 0,1-1-1,-1 1 1,1 0 0,-1-1 0,1 1-1,-1 0 1,1 0 0,-1 0 0,0 0-1,1-1 1,-1 1 0,1 0-1,-1 0 1,1 0 0,-1 0 0,0 0-1,1 0 1,-1 1 0,1-1-1,-2 0 1,2 0 6,-9 3-1581</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1T20:07:26.121"/>
    </inkml:context>
    <inkml:brush xml:id="br0">
      <inkml:brushProperty name="width" value="0.1" units="cm"/>
      <inkml:brushProperty name="height" value="0.1" units="cm"/>
      <inkml:brushProperty name="color" value="#66CC00"/>
    </inkml:brush>
  </inkml:definitions>
  <inkml:trace contextRef="#ctx0" brushRef="#br0">0 11377 3904,'2'0'112,"-1"1"1,0 0 0,0-1-1,0 1 1,0 0-1,0 0 1,0 0 0,0 0-1,0 0 1,0 0-1,10 14 6518,-10-15-6463,10-5 2735,17-17-1268,-21 15-851,-3 4-537,1-1-1,-1 1 0,1 0 1,0 0-1,0 1 0,0-1 1,1 1-1,-1 0 1,1 1-1,-1-1 0,8 0 1,3 1 291,0 0 1,27 3-1,-1-1-17,-27 0-435,1 1-1,-1 1 1,0 0 0,0 1-1,0 0 1,16 8-1,-28-11-64,1 0 0,-1 0-1,0-1 1,1 1-1,-1-1 1,0 1 0,1-1-1,-1 0 1,1 0-1,-1-1 1,0 1 0,1-1-1,-1 0 1,0 1 0,1-1-1,-1-1 1,0 1-1,0 0 1,0-1 0,0 0-1,0 0 1,0 1 0,-1-2-1,1 1 1,-1 0-1,1 0 1,3-6 0,0 2 58,1 0 1,10-9 0,-13 13-61,0-1 1,0 0-1,0 0 0,0-1 1,-1 1-1,0-1 0,0 0 1,0 0-1,0 0 0,-1 0 1,1 0-1,3-9 0,-3 2-28,-1 0-1,0-1 0,0 1 1,-1 0-1,-1-1 0,0 1 1,-1-1-1,0 1 0,0-1 1,-1 1-1,-1 0 0,-5-15 1,5 13 30,0 0 0,0 0 0,1 0 0,0-26 1,6-59 75,1 12 27,-5 138-574,-3 152 363,0-191-1,0 0 0,0 0 0,-1 0-1,-1-1 1,0 1 0,-8 12 0,-11 11 196,12-12 126,12-23-231,-1 0 0,0 0-1,1 1 1,-1-1-1,0 0 1,0 0 0,0 0-1,1 0 1,-1 0-1,0 0 1,0 0-1,-1-1 1,-1 2 0,3-2 5,0 0 0,0 0 1,-1 0-1,1 0 0,0 0 1,0 0-1,0-1 1,0 1-1,-1 0 0,1 0 1,0 0-1,0 0 0,0-1 1,0 1-1,0 0 0,-1 0 1,1 0-1,0-1 1,0 1-1,0 0 0,0 0 1,0-1-1,0 1 0,0 0 1,0 0-1,0 0 1,0-1-1,0 1 0,0 0 1,0 0-1,0-1 0,0 1 1,0 0-1,0 0 0,0 0 1,0-1-1,0 1 1,1 0-1,-1 0 0,0 0 1,0-1-1,6-15 227,-2 6-169,-4 8-59,1 1 0,-1-1 0,1 1 0,0-1 0,-1 1 0,1 0 0,0-1 0,0 1 0,0 0 0,0 0 0,0 0 0,0-1 0,1 1 0,1-1 0,11-11 21,-6 2-77,-1 0 0,0-1 0,-1 0 0,9-21 1,-5 6-80,8-38 0,-4-22 188,-8 51 3,-1 0 0,-2-1-1,-3-52 1,0 49 54,5-14 246,-5-11-314,-4 45 21,4 19-50,-1-1-1,1 1 1,-1-1 0,1 0-1,0 1 1,0-1 0,0 0 0,0 0-1,0 1 1,0-1 0,0-2 0,2-10 43,-1-1 0,-1 0 0,-1-19 0,0-2 31,6-33-269,-6 58 201,0 0 0,-1 1 0,0-1 0,-4-12 0,3 12-26,0 0-1,1 0 0,0 0 1,0-13-1,-1 4-12,2 17-6,0 0-1,1 0 1,0 0 0,-1 0-1,1 0 1,0 0 0,0 0-1,1-4 1,0 2 31,-1-1 0,0 0 0,0 1 0,-1-1 0,0 0 0,0 1 0,-2-9 0,-1-3 29,3-1-7,0-37 0,1 36-31,-3-30-1,2 19-8,1 24-17,0 0 1,0 0-1,-1 0 0,1 0 1,-4-10-1,0-1 15,-4-30 0,3 20 107,0 5-59,4 16-17,-1 0 0,1 1 0,0-1 0,0-9 0,-3-13-103,-2-8-40,2 12 114,3 22 8,0-1 0,0 0 0,0 1 0,1-1 1,-1 0-1,1 0 0,0 0 0,0 1 0,0-1 0,1-3 0,0-2 36,0 0 1,0 0-1,-1 1 1,-1-17-1,0-2-101,1-220-38,-7 156-154,6 65 368,-4-28 0,4 50-113,0-1 0,0 0-1,1 0 0,-1 0 1,1 0-1,0 0 0,0-1 1,1 1-1,0-4 0,1-10 24,-1 0 0,-2-35-1,0 13-11,-4 23-69,1 6-85,2-49 331,2 52-217,-1-1 1,0 1-1,-1 0 1,-2-9-1,1 10 18,2 0-1,-1 0 1,0-14 0,3-34-58,0 24 19,-5-61 1,3 54 182,1 28-158,0 0-1,-3-15 1,-4-53-75,2 2 288,2-3-209,1 57 3,2 15 29,0 0 0,-1 0 1,-2-9-1,-5-56-101,6 60 103,2 0 1,-1 1-1,3-17 0,-1-10-24,-4 5 60,1 28-45,1-1-1,1 0 0,-1 1 0,1-1 1,0 0-1,1-11 0,1 10-18,-2 0 0,1-1 0,-1 1 0,-1-13 0,0-7 27,1-599-59,1 618 60,0-1 1,0 1 0,1 0-1,4-15 1,-3 13 33,0 0 1,2-19 0,1-85-330,-1 22 182,-5 92 98,0-1 0,0 1 0,0-1-1,0 1 1,0-1 0,0 1 0,0 0 0,0-1 0,0 1 0,1-1 0,-1 1 0,0-1 0,0 1 0,0-1 0,0 1 0,1-1 0,-1 1 0,0 0 0,0-1 0,1 0 0,-1 2-1,1-1-1,-1 1 1,0-1 0,1 1-1,-1-1 1,0 1-1,0-1 1,0 0 0,1 1-1,-1-1 1,0 1-1,0 0 1,0-1 0,0 1-1,0-1 1,0 1 0,0-1-1,0 1 1,0-1-1,0 1 1,0 0 0,7 135-141,0 3 87,-8-81 20,5 121 28,-3-122 96,-1-33 28,4 29 1,-2-31-75,-1 1 1,-3 29-1,1-26-7,2 33-1,4 89-152,-5-120 112,-4-3 2,3-22 13,0 0 0,1 0-1,-1 0 1,1 1-1,0-1 1,0 0-1,0 0 1,1 5 0,-1-3 40,1-1 1,-1 1-1,1-1 1,-1 1-1,-1 5 1,1 18-8,5 3 27,0 42-1,-2-7 68,3-7-134,2 29 0,-8-42 40,5 110-326,-3-98 432,1 2-57,-1-38-56,-1 36 0,-2-35-13,4 36 1,-1-44-38,2 9 39,0 32-1,4 171 17,-7-200-92,-2-1 0,0 0 0,-10 47 0,4-27 115,3-22 14,2-16-85,0 0 0,1-1 0,0 1 0,1 0 0,0 0 0,1 8 0,1 2-11,-1 0 1,-2 35-1,0-14 62,-3 5-160,3-33 173,0 0 0,1 22 0,0 43-710,-12-230-22,6 108 600,2 0 0,3-49 0,3-89 40,1-18 22,2 11-5,5-194 108,-10 343-110,0 0-16,3-131-34,-1-64 191,-4 128-119,2-252 1,-12 185-114,6 122 191,4 33-70,0 5-6,0-1 0,3-32 1,1-111-238,-3 82 253,1-208-108,0 284 105,0 0 1,0 1-1,1-1 0,-1 1 0,1-1 0,-1 1 1,1-1-1,0 1 0,0 0 0,1-3 0,-1 3-17,-1 0 0,1-1 0,0 1 0,0 0 0,-1-1 0,1 1 0,-1-1 0,1 1 0,-1-1 0,1-1 0,-5-33-89,3 28 101,0-1-1,0 1 0,2-17 0,1 0-75,-3-34 0,0 23 25,0 14 79,-1 0-1,-5-25 0,3 30-26,1 1-1,1 0 0,1-1 0,2-30 0,-1 39-14,0 0-1,0 0 1,-1 0 0,0 1 0,-2-11-1,1 12 18,1-1 1,0 1-1,0-1 0,1 1 0,0-1 0,1-10 0,0 5 10,0-1-1,-1-15 0,0 16-17,0-1-1,3-15 1,-1 7 2,0 0 0,-2-23 0,0 21-23,5-40 0,-3 40-8,-1 1-1,-2-31 1,-1 9 21,1 8-39,-12-64 1,12 92 56,0 0 1,1-1-1,2-13 1,-1 12-30,-1-1 1,0 1-1,-1-13 1,-19-124-13,19 132 69,1 1 0,1-22 0,0-4 19,-10-175-232,2 162 305,3 34-146,2 0 0,1-1-1,1-33 1,0 30-6,0 0-1,-1 1 0,-1-1 1,-8-32-1,0-6 0,4-57 147,6-166-90,1 272 12,0-1 0,1 0 0,3-13 0,-2 14-124,0-1 0,-1 0 0,0-14 0,-2 3 73,1 10 1,-1 1 1,-1-1-1,-3-24 0,0 8-148,3 24 169,1-1 0,-1 1 0,0 0 0,-1 0 0,1 0 0,-5-10 1,2 5-36,0 0 0,0-1 1,-2-19-1,3 18 7,0 0 1,-6-17-1,4 21 73,6 13-57,3 3-32,-1-1 0,0 1 0,-1 0 0,1 0 0,-1 0 0,1 8 0,3 46 42,-4-38 16,3 98-88,0-54 275,6 67-167,-8-114-37,10 71 250,3 125 1,-12 13 264,-4 216-181,5-363-384,0 1 75,-5-54-21,0 19 9,9 85 1,-5-101-84,-1 35 0,0-2 135,-1 74-256,1 8 239,6 14-98,-8-93 42,-10 95-1,4-97-55,2-30 81,1-22-20,0 0 1,2 1-1,1 20 0,1-1-96,-2 55 0,-2-32 35,2-33-139,0-20-396,0-14 206,-5-586-1758,-3 353 1429,6-9 331,2 219 340,-7-241-404,4 1-118,-8 50-14,1 58 221,10 150 307,-2-146-323,4-13 6,2-41 33,-4 165 428,-1 40-69,0 0 1,1 0-1,1 0 1,0 0-1,0 0 1,1 0-1,4-16 1,-4 18 60,0 1 0,0-1-1,-1 1 1,-1-1 0,1 0 0,-1 0 0,-2-13 0,1-6 164,1 20-138,-1 1 0,0-1-1,-3-11 1,3 14-57,0-1 1,0 0-1,0 0 1,0 0-1,1-1 0,0-8 1,2-2-22,-1-1 1,-1 1-1,0 0 1,-1 0 0,-4-21-1,3 25-34,2-1 1,-1 1-1,3-16 0,-1-7 2,-1 24 36,1-16 48,-1 0 0,-2 0 0,-9-47 0,9 66-10,1-1 0,0 1 0,1-1 0,0-14 0,1 13-76,-1 1-1,-1-1 0,-1-10 0,1 14-8,0-1 0,1 0 0,0 0 0,1-7 0,-1-4 0,-8-40-85,7 43 121,-5-29 0,3 29-11,-1-29 1,7 1 96,-3-180-26,5 158-90,-5 24 20,-9-66 1,5 80 79,-3-16-20,2-3-81,0 0 86,4 31-43,1 0 0,1 0 0,0 1 0,1-1 0,5-17 0,-5 19-9,-1 1 0,-1-1-1,-1-22 1,0 3 142,3-19-255,-1 27 10,-1-1-1,-2-23 1,0 37 35,2 6 54,-1 0 1,1 0-1,-1 0 1,1 1 0,1-1-1,0-8 1,1-4 47,-1-1 0,-2-31 1,0 6-17,1-64 258,-4 78-359,3 26 32,0 0 0,1 0 1,-1 0-1,1 0 1,0-1-1,0 1 0,0 0 1,0 0-1,1-5 1,0 3 22,0-1 0,-1 1 1,0-11-1,0 10 7,0 0 0,1 0 0,1-11 0,-1 10-42,0-1 0,0 0 0,-1 0-1,-1-14 1,0-5 22,-3-18-42,3 34 72,0-1 1,0 0-1,2-21 1,1 9-32,-2-42 0,-1 26-2,-3 5 115,3 28-113,0 1 1,1-1-1,-1 0 0,2-11 0,0 2-21,0 0-1,-1 1 1,-1-1-1,0 0 1,-1 1 0,-5-18-1,1 18-107,5 13 148,0 1 0,0-1 0,0 0 0,0 1 0,0-1 0,1 0 0,-1 1 0,1-1-1,-1 0 1,1 0 0,0 0 0,0 0 0,0 0 0,0 1 0,0-4 0,0 1-28,1 0 0,-1 1 1,0-1-1,0 0 0,0 0 0,-1 0 1,1 1-1,-1-1 0,0 0 0,-3-6 0,1-1 35,0 1 125,3 9-145,-1-1 0,1 1 0,-1-1-1,1 1 1,-1-1 0,1 0 0,0 1-1,0-1 1,0 1 0,0-1 0,0 0-1,0 1 1,1-3 0,0-4 17,0 0 1,0 0-1,-1 0 1,0 0-1,-1-11 1,0-4-96,1-162 86,-1 177-78,0 0 1,0 0 0,-4-14 0,3 17 107,0-1-1,1 1 1,0-1 0,0 1-1,1-1 1,-1 1 0,1-1-1,1-8 1,0 9-58,-1 0-1,1 0 1,-1-1-1,-1 1 1,1 0 0,-1 0-1,1-1 1,-3-5 0,-2-25-51,6 25 104,0 11-40,-1-1-1,0 0 0,0 0 0,0 0 1,1 0-1,-1 0 0,0 0 0,0 0 1,0 0-1,-1 1 0,1-1 0,0 0 1,0 0-1,0 0 0,-1 0 0,1 0 1,0 1-1,-1-1 0,0-1 0,-13-24-203,10 21 254,-1 0 0,1-1 0,0 1 0,0-1 0,1 0 0,-1 0-1,1 0 1,1 0 0,-3-9 0,0-18 23,0 13-141,4 15 35,0 0 0,0 0 0,-1 0 1,1 0-1,-1 1 0,-4-9 0,-6-12 72,11 24-43,0-1 0,1 0 0,-1 1 1,1-1-1,0 0 0,-1 0 0,1 1 0,0-1 0,0 0 0,0 0 1,0 1-1,1-1 0,-1-2 0,0 2 17,0 1 0,0-1 0,0 0 0,0 1 0,0-1 0,0 0-1,-1 1 1,1-1 0,-1 0 0,1 1 0,-1-1 0,0 1 0,0-1 0,0 1 0,0 0 0,0-1 0,0 1 0,-1-2 0,0 0-19,0 1 0,0-1 0,1 0 1,-1 0-1,1 0 0,-2-4 0,1 2-37,0 0 0,0 1-1,0-1 1,-1 1 0,0-1 0,0 1-1,0 0 1,0 0 0,-1 0-1,1 1 1,-6-4 0,3 1 58,0-1 1,-11-13-1,-17-27-53,25 36 121,0-1 0,1 1 0,0-1 0,1-1 0,-10-25 0,17 38-83,-1-1 1,1 0-1,0 0 1,-1 0-1,1 0 0,0 0 1,0 0-1,0 0 1,0 0-1,0 0 0,0 0 1,0 0-1,0 0 1,0 0-1,0 0 0,1 0 1,-1-1-1,1 2 7,-1 0 0,0-1-1,1 1 1,-1 0 0,1-1 0,-1 1 0,0 0-1,1-1 1,-1 1 0,1 0 0,-1 0 0,1 0-1,-1-1 1,1 1 0,-1 0 0,1 0 0,-1 0-1,1 0 1,-1 0 0,1 0 0,-1 0 0,1 0-1,0 0 1,4 1 31,0 1 0,1-1 0,-1 1 0,9 4 0,-8-3-51,8 3-67,-1 0 1,0 1-1,0 1 1,-1 0 0,0 0-1,0 2 1,-1-1 0,0 1-1,-1 1 1,15 19-1,-19-22 54,-1 0 0,0 0 0,-1 0 0,0 0 0,0 1 0,-1-1 0,0 1 0,0 0 0,-1 0 0,0 0 0,-1 0 0,0 0 0,-1 1 0,1-1 0,-2 11 0,0-14 0,0 0 0,0-1 0,0 1-1,-1-1 1,0 0 0,0 1 0,0-1 0,-5 7-1,3-3 50,0 1 0,1-1 1,0 1-1,0 0 0,1 0 0,0 1 0,1-1 0,0 0 0,1 1 0,0-1 0,0 0 0,1 1 0,3 9 0,-3-3 50,0 0 0,-2 21 0,0-4-116,1-177 68,-1 120-86,-1 0 0,-2 1 0,0-1 0,-9-26 0,-2-11 161,13 51-119,-11-65 153,12 66-119,1 0 1,0 1-1,0-1 0,1 0 0,0 1 1,0-1-1,4-13 0,-5 20 3,1 0 0,-1-1-1,1 1 1,0 0 0,-1 0-1,1 0 1,0 0 0,0-1 0,0 1-1,-1 0 1,1 0 0,0 1-1,1-1 1,-1 0 0,0 0-1,2-1 1,-2 2-11,0 0 0,0-1 0,-1 1 0,1 0 0,0 0 0,0 0-1,0 0 1,-1 0 0,1 0 0,0 0 0,0 0 0,0 0 0,0 0 0,-1 1 0,1-1 0,0 0 0,0 1 0,-1-1 0,1 0 0,0 1 0,-1-1-1,1 1 1,0-1 0,-1 1 0,1-1 0,0 1 0,0 1 0,3 2 15,-1-1-23,0 0 0,0 1 0,0 0 0,0 0 0,-1 0 0,1 0 0,-1 0 0,0 0 0,2 9 0,2 8 48,-3-10-17,0 0 1,0-1 0,1 1-1,0-1 1,1 0 0,0 0-1,10 13 1,3 5 208,-17-26-299,-1-1-4,-1 0 65,1 1-1,0-1 1,0 0-1,-1 1 1,1-1 0,0 0-1,-1 1 1,0 1-1,0-2 1,1 1 36,-1 1 0,1 0-1,-1 0 1,1 0 0,0 0 0,0-1-1,0 1 1,0 0 0,1 0-1,-1 0 1,1 0 0,2 4-1,16 34 236,-12-28-310,6 9-49,-12-21 326,-7-8-139,-9-17-144,2-1 0,1-1 0,1 0 0,-13-47 0,22 64 9,5 10-20,7 18-19,-1-5 185,-4-5-94,0 0 0,0 1 0,7 18 0,-8-17 119,0-1 0,11 18 0,-14-28-58,-2-18 54,-3 6-185,3 10 71,0 0-1,0-1 1,1 1 0,-1 0-1,1 0 1,-1 0 0,1-1-1,0 1 1,0 0 0,0 0-1,0-4 1,2-1-70,-2 7-9,4 8 159,-1-2-113,0 1 0,-1 0-1,1 0 1,-1-1 0,0 1-1,0 8 1,-1-12 5,-1 1 1,0-1-1,0 0 0,0 0 1,-1 0-1,1 1 0,-1-1 0,1 0 1,-1 0-1,0 0 0,0 0 1,-1 0-1,1 0 0,0 0 1,-1-1-1,-2 4 0,2-3 27,1 1-1,-1-1 1,1 1-1,0-1 0,0 1 1,0 0-1,0-1 1,0 1-1,1 0 1,0 0-1,0-1 0,0 1 1,0 0-1,2 6 1,-1 13-77,-9-1-48,4-7 151,3-12-34,0 1 0,1-1 0,-1 1 0,1-1 0,0 1 1,-1-1-1,2 7 0,0 1 34,0 0 1,-1 0 0,0 13-1,-1-1-42,1-20 13,-1 0 0,1 0 0,-1 0 0,0 0 0,0-1 0,0 1 0,0 0 0,-2 3 0,2-4-8,-1 1 0,1 0 0,0 0-1,0 0 1,0 0 0,1 1 0,-1-1 0,0 4-1,5 76-161,-1-9 272,-2-57-143,1-1-1,3 16 0,-2-15 67,0-1 1,-1 18-1,-2-25-12,1 0 1,1-1-1,-1 1 0,1 0 1,4 11-1,-1-4-115,-2 0 112,0 0 0,-2 0-1,0 0 1,0 1 0,-3 17 0,1 7-107,1-12 66,1 0-1,1 0 1,9 40 0,-8-51-13,0-1 1,-1 1 0,0 32-1,-4-52 182,1 1-147,0 1-1,1-1 1,-1 1-1,0-1 0,1 0 1,-1 1-1,0-1 1,1 0-1,-1 1 1,1-1-1,-1 0 1,1 0-1,0 1 1,-1-2-1,-13-86 53,-19-126-15,33 210-49,-1-11 100,1-28 1,2 8-178,-1 4 110,7-37 1,-3 36-62,0-37 1,-5 41-9,0 0-1,-2 0 1,-1 0 0,-1 0 0,-12-40 0,13 61 100,-35-122 70,38 128-119,0 0 0,-1 0 1,1 0-1,0 0 0,0 0 0,-1 0 0,1 1 1,0-1-1,0 0 0,0 0 0,0 0 1,1 0-1,-1 0 0,0 0 0,0 0 0,0 0 1,1 1-1,-1-1 0,1-2 0,0 3-2,-1 0 0,1 0 0,-1 0 0,1-1 0,-1 1 0,1 0 0,0 0 0,-1 0 0,1 0 0,-1 0 0,1 0 0,-1 1 0,1-1 0,-1 0 0,1 0 0,0 0 0,-1 0 0,1 1 0,-1-1 0,1 0 0,0 1 0,1 0-19,1 1 0,-1 0 0,1-1 0,-1 1 0,0 0 0,0 1 0,0-1 0,0 0 0,0 0 0,0 1 0,-1-1 0,1 1 0,1 5 0,3 6 19,6 23 1,-3-10 65,-3-11-58,0-1 0,-2 1 0,1 0 0,-2 0 1,0 1-1,-1-1 0,-1 0 0,0 1 0,-1 0 0,-4 27 1,-1 14 117,4-45-173,0 1 0,1-1 0,1 14 0,1 8 86,-2 74 39,0-97-26,2-1 1,3 19-1,1 1-121,2 26 84,-3-26-23,2 51 0,-6-66 37,1 0 0,3 16 0,2 12-12,6 179-259,-13-192 351,2-1-1,6 34 0,-7-52-109,0-1-1,-2 23 1,0-9-152,-2 1 130,2-21 44,0-1 0,1 1 0,-1 0 0,1-1 0,0 9 0,3 11-71,-2 0 0,-2 31 0,-1-7 123,1-10-134,-13 75 0,13-102 125,0 1 0,1-1 0,2 15-1,-1 7-13,-1 69-137,0-96 84,-1-1 0,0 1 0,-2 8 0,2-10-18,0-1-1,0 1 1,0-1 0,1 1-1,-1-1 1,1 1-1,0-1 1,0 1 0,1 3-1,0 2 21,0 0 0,0 0 0,-1 0 0,-1 15 1,-1 1-40,2-18 20,0 41 41,8 68-1,-6-95 7,-1 0 0,-2 28 0,0-7 81,2-24-4,0 1-1,2 0 0,5 24 1,-6-33-127,-1-1 0,-1 1 1,1-1-1,-3 16 0,1 1 125,1-15-60,1 0 0,3 17 1,-2 9 138,-1-8-14,1-16-131,-1 1 1,-2 23-1,0-27 30,1 1 0,0 0-1,1 0 1,2 17-1,-1-19-78,-1 0-1,-1 1 0,1-1 1,-3 16-1,1 3 236,1 238-251,-3-244 136,2-18-125,0 0 1,1-1-1,-1 1 1,1-1-1,0 1 1,0 5-1,2 4 29,-1 0-1,-2 19 1,1-21 39,0-1 0,0 1-1,3 15 1,-2-20-79,0 0-1,-1 0 1,0-1 0,0 9-1,-1 1-11,-2-1-23,2-13 72,1 0 1,0 0-1,-1 0 0,1 0 0,0 0 0,-1 0 0,1 0 0,0 1 0,0-1 0,0 0 0,0 0 0,0 2 1,5 64 106,-1-42-139,-2 0 1,-1 40-1,-2-41 82,-5-19-1557,-16 15-7491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C42325-C601-4581-B47B-9D639A04DC94}" type="datetimeFigureOut">
              <a:rPr lang="en-US" smtClean="0"/>
              <a:t>4/5/2022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A04650-EB15-4214-97A2-F39FBEAB2E20}" type="slidenum">
              <a:rPr lang="en-US" smtClean="0"/>
              <a:t>‹#›</a:t>
            </a:fld>
            <a:endParaRPr lang="en-US"/>
          </a:p>
        </p:txBody>
      </p:sp>
    </p:spTree>
    <p:extLst>
      <p:ext uri="{BB962C8B-B14F-4D97-AF65-F5344CB8AC3E}">
        <p14:creationId xmlns:p14="http://schemas.microsoft.com/office/powerpoint/2010/main" val="1203894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Thank you for attending my workshop on 3D-printed keyguards.  I hope, in these 3 hours, to share with you almost everything I know about designing 3D-printable keyguards for AAC apps.  The workshop begins with the basics and progressively adds more specialized content.  </a:t>
            </a:r>
          </a:p>
          <a:p>
            <a:endParaRPr lang="en-US" dirty="0"/>
          </a:p>
          <a:p>
            <a:r>
              <a:rPr lang="en-US" dirty="0"/>
              <a:t>My name is Ken Hackbarth, and you can see my email address on this slide.  Note the two s’s in Volksswitch.  Please feel free to contact me with any questions or ideas that you may have.  You’re also encouraged to ask questions throughout the workshop by posting them in the chat.  It will be a challenge to present and keep an eye on the chat window, but I hope to have answered all your questions by the end of the workshop.</a:t>
            </a:r>
          </a:p>
          <a:p>
            <a:endParaRPr lang="en-US" dirty="0"/>
          </a:p>
          <a:p>
            <a:r>
              <a:rPr lang="en-US" dirty="0"/>
              <a:t>If you haven’t already done it.  Please download a copy of these slides and follow along with me.  There will be times when I have a slide covered by another window and it will be helpful if you can refer to your copy of the slides for what may be obscured.  Many slides have hypertext links to relevant pages on my website or to other websites.  They should appear green and underlined.</a:t>
            </a:r>
          </a:p>
          <a:p>
            <a:endParaRPr lang="en-US" dirty="0"/>
          </a:p>
          <a:p>
            <a:r>
              <a:rPr lang="en-US" sz="1200">
                <a:effectLst/>
                <a:latin typeface="Calibri" panose="020F0502020204030204" pitchFamily="34" charset="0"/>
                <a:ea typeface="Calibri" panose="020F0502020204030204" pitchFamily="34" charset="0"/>
              </a:rPr>
              <a:t>I have no Relevant Financial Relationships or Relevant Non-Financial Relationship to disclose.</a:t>
            </a:r>
            <a:endParaRPr lang="en-US" dirty="0"/>
          </a:p>
        </p:txBody>
      </p:sp>
      <p:sp>
        <p:nvSpPr>
          <p:cNvPr id="4" name="Slide Number Placeholder 3"/>
          <p:cNvSpPr>
            <a:spLocks noGrp="1"/>
          </p:cNvSpPr>
          <p:nvPr>
            <p:ph type="sldNum" sz="quarter" idx="5"/>
          </p:nvPr>
        </p:nvSpPr>
        <p:spPr/>
        <p:txBody>
          <a:bodyPr/>
          <a:lstStyle/>
          <a:p>
            <a:fld id="{0EA04650-EB15-4214-97A2-F39FBEAB2E20}" type="slidenum">
              <a:rPr lang="en-US" smtClean="0"/>
              <a:t>1</a:t>
            </a:fld>
            <a:endParaRPr lang="en-US"/>
          </a:p>
        </p:txBody>
      </p:sp>
    </p:spTree>
    <p:extLst>
      <p:ext uri="{BB962C8B-B14F-4D97-AF65-F5344CB8AC3E}">
        <p14:creationId xmlns:p14="http://schemas.microsoft.com/office/powerpoint/2010/main" val="2864058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Let’s talk about designing a keyguard from scratch – starting with online instructions</a:t>
            </a:r>
          </a:p>
          <a:p>
            <a:pPr marL="171450" indent="-171450">
              <a:buFont typeface="Arial" panose="020B0604020202020204" pitchFamily="34" charset="0"/>
              <a:buChar char="•"/>
            </a:pPr>
            <a:r>
              <a:rPr lang="en-US" dirty="0"/>
              <a:t>This is the web page you should turn to for instructions on how to use the keyguard designer.</a:t>
            </a:r>
          </a:p>
          <a:p>
            <a:pPr marL="171450" indent="-171450">
              <a:buFont typeface="Arial" panose="020B0604020202020204" pitchFamily="34" charset="0"/>
              <a:buChar char="•"/>
            </a:pPr>
            <a:r>
              <a:rPr lang="en-US" dirty="0"/>
              <a:t>You can be confident that everything I tell you today is described on the web site.</a:t>
            </a:r>
          </a:p>
          <a:p>
            <a:pPr marL="171450" indent="-171450">
              <a:buFont typeface="Arial" panose="020B0604020202020204" pitchFamily="34" charset="0"/>
              <a:buChar char="•"/>
            </a:pPr>
            <a:r>
              <a:rPr lang="en-US" dirty="0"/>
              <a:t>There are also four quick videos at the top of the page that will give you a good introduction to the designer and what’s possible.</a:t>
            </a:r>
          </a:p>
        </p:txBody>
      </p:sp>
      <p:sp>
        <p:nvSpPr>
          <p:cNvPr id="4" name="Slide Number Placeholder 3"/>
          <p:cNvSpPr>
            <a:spLocks noGrp="1"/>
          </p:cNvSpPr>
          <p:nvPr>
            <p:ph type="sldNum" sz="quarter" idx="5"/>
          </p:nvPr>
        </p:nvSpPr>
        <p:spPr/>
        <p:txBody>
          <a:bodyPr/>
          <a:lstStyle/>
          <a:p>
            <a:fld id="{0EA04650-EB15-4214-97A2-F39FBEAB2E20}" type="slidenum">
              <a:rPr lang="en-US" smtClean="0"/>
              <a:t>10</a:t>
            </a:fld>
            <a:endParaRPr lang="en-US"/>
          </a:p>
        </p:txBody>
      </p:sp>
    </p:spTree>
    <p:extLst>
      <p:ext uri="{BB962C8B-B14F-4D97-AF65-F5344CB8AC3E}">
        <p14:creationId xmlns:p14="http://schemas.microsoft.com/office/powerpoint/2010/main" val="3320691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You’ll want to have several items on hand before you begin to design a keyguard.</a:t>
            </a:r>
          </a:p>
          <a:p>
            <a:pPr marL="171450" indent="-171450">
              <a:buFont typeface="Arial" panose="020B0604020202020204" pitchFamily="34" charset="0"/>
              <a:buChar char="•"/>
            </a:pPr>
            <a:r>
              <a:rPr lang="en-US" dirty="0"/>
              <a:t>OpenSCAD is a free tool that will support you in creating a 3D design simply by choosing values from pull-down lists.</a:t>
            </a:r>
          </a:p>
          <a:p>
            <a:pPr marL="171450" indent="-171450">
              <a:buFont typeface="Arial" panose="020B0604020202020204" pitchFamily="34" charset="0"/>
              <a:buChar char="•"/>
            </a:pPr>
            <a:r>
              <a:rPr lang="en-US" dirty="0"/>
              <a:t>We’ve created a program that uses OpenSCAD specifically for the purpose of designing keyguards</a:t>
            </a:r>
          </a:p>
          <a:p>
            <a:pPr marL="457200" lvl="1" indent="0">
              <a:buFont typeface="Arial" panose="020B0604020202020204" pitchFamily="34" charset="0"/>
              <a:buNone/>
            </a:pPr>
            <a:r>
              <a:rPr lang="en-US" dirty="0"/>
              <a:t>We’ve put together a data form for you to record the requirements for your keyguard,</a:t>
            </a:r>
          </a:p>
          <a:p>
            <a:pPr marL="457200" lvl="1" indent="0">
              <a:buFont typeface="Arial" panose="020B0604020202020204" pitchFamily="34" charset="0"/>
              <a:buNone/>
            </a:pPr>
            <a:r>
              <a:rPr lang="en-US" dirty="0"/>
              <a:t>a spreadsheet to help you take measurements for your keyguard directly from a screenshot of the app,</a:t>
            </a:r>
          </a:p>
          <a:p>
            <a:pPr marL="457200" lvl="1" indent="0">
              <a:buFont typeface="Arial" panose="020B0604020202020204" pitchFamily="34" charset="0"/>
              <a:buNone/>
            </a:pPr>
            <a:r>
              <a:rPr lang="en-US" dirty="0"/>
              <a:t>and finally, there are three files that end in .info which you will use to create hybrid or free-form keyguards.</a:t>
            </a:r>
          </a:p>
          <a:p>
            <a:pPr marL="171450" lvl="0" indent="-171450">
              <a:buFont typeface="Arial" panose="020B0604020202020204" pitchFamily="34" charset="0"/>
              <a:buChar char="•"/>
            </a:pPr>
            <a:r>
              <a:rPr lang="en-US" dirty="0"/>
              <a:t>You’ll need a graphics program and a text editor.  Here are my suggestions – depending on what kind of computer you use.</a:t>
            </a:r>
          </a:p>
          <a:p>
            <a:pPr marL="171450" lvl="0" indent="-171450">
              <a:buFont typeface="Arial" panose="020B0604020202020204" pitchFamily="34" charset="0"/>
              <a:buChar char="•"/>
            </a:pPr>
            <a:r>
              <a:rPr lang="en-US" dirty="0"/>
              <a:t>Make an Easy Measurement Tool.  It will help you get accurate measurements of your case.</a:t>
            </a:r>
          </a:p>
          <a:p>
            <a:pPr marL="171450" lvl="0" indent="-171450">
              <a:buFont typeface="Arial" panose="020B0604020202020204" pitchFamily="34" charset="0"/>
              <a:buChar char="•"/>
            </a:pPr>
            <a:r>
              <a:rPr lang="en-US" dirty="0"/>
              <a:t>Purchase a small collection of metal metric rulers.  The world of 3D-printing is entirely metric.</a:t>
            </a:r>
          </a:p>
        </p:txBody>
      </p:sp>
      <p:sp>
        <p:nvSpPr>
          <p:cNvPr id="4" name="Slide Number Placeholder 3"/>
          <p:cNvSpPr>
            <a:spLocks noGrp="1"/>
          </p:cNvSpPr>
          <p:nvPr>
            <p:ph type="sldNum" sz="quarter" idx="5"/>
          </p:nvPr>
        </p:nvSpPr>
        <p:spPr/>
        <p:txBody>
          <a:bodyPr/>
          <a:lstStyle/>
          <a:p>
            <a:fld id="{0EA04650-EB15-4214-97A2-F39FBEAB2E20}" type="slidenum">
              <a:rPr lang="en-US" smtClean="0"/>
              <a:t>11</a:t>
            </a:fld>
            <a:endParaRPr lang="en-US"/>
          </a:p>
        </p:txBody>
      </p:sp>
    </p:spTree>
    <p:extLst>
      <p:ext uri="{BB962C8B-B14F-4D97-AF65-F5344CB8AC3E}">
        <p14:creationId xmlns:p14="http://schemas.microsoft.com/office/powerpoint/2010/main" val="113662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Your first step is to collect three images:</a:t>
            </a:r>
          </a:p>
          <a:p>
            <a:pPr marL="628650" lvl="1" indent="-171450">
              <a:buFont typeface="Arial" panose="020B0604020202020204" pitchFamily="34" charset="0"/>
              <a:buChar char="•"/>
            </a:pPr>
            <a:r>
              <a:rPr lang="en-US" dirty="0"/>
              <a:t>a picture of the app being used, running on the tablet being used, in the case being used, oriented as it will be when it’s used</a:t>
            </a:r>
          </a:p>
          <a:p>
            <a:pPr marL="628650" lvl="1" indent="-171450">
              <a:buFont typeface="Arial" panose="020B0604020202020204" pitchFamily="34" charset="0"/>
              <a:buChar char="•"/>
            </a:pPr>
            <a:r>
              <a:rPr lang="en-US" dirty="0"/>
              <a:t>take a screenshot of the app in the layout for which you’d like a keyguard</a:t>
            </a:r>
          </a:p>
          <a:p>
            <a:pPr marL="628650" lvl="1" indent="-171450">
              <a:buFont typeface="Arial" panose="020B0604020202020204" pitchFamily="34" charset="0"/>
              <a:buChar char="•"/>
            </a:pPr>
            <a:r>
              <a:rPr lang="en-US" dirty="0"/>
              <a:t>save the screenshot as a file on your computer – check the screenshot and ensure that you haven’t lost any pixels along the way</a:t>
            </a:r>
          </a:p>
          <a:p>
            <a:endParaRPr lang="en-US" dirty="0"/>
          </a:p>
          <a:p>
            <a:pPr marL="171450" indent="-171450">
              <a:buFont typeface="Arial" panose="020B0604020202020204" pitchFamily="34" charset="0"/>
              <a:buChar char="•"/>
            </a:pPr>
            <a:r>
              <a:rPr lang="en-US" dirty="0"/>
              <a:t>Let’s look at a folder containing all the files you’ll need to design your keyguard</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[open workshop folder]</a:t>
            </a:r>
          </a:p>
        </p:txBody>
      </p:sp>
      <p:sp>
        <p:nvSpPr>
          <p:cNvPr id="4" name="Slide Number Placeholder 3"/>
          <p:cNvSpPr>
            <a:spLocks noGrp="1"/>
          </p:cNvSpPr>
          <p:nvPr>
            <p:ph type="sldNum" sz="quarter" idx="5"/>
          </p:nvPr>
        </p:nvSpPr>
        <p:spPr/>
        <p:txBody>
          <a:bodyPr/>
          <a:lstStyle/>
          <a:p>
            <a:fld id="{0EA04650-EB15-4214-97A2-F39FBEAB2E20}" type="slidenum">
              <a:rPr lang="en-US" smtClean="0"/>
              <a:t>12</a:t>
            </a:fld>
            <a:endParaRPr lang="en-US"/>
          </a:p>
        </p:txBody>
      </p:sp>
    </p:spTree>
    <p:extLst>
      <p:ext uri="{BB962C8B-B14F-4D97-AF65-F5344CB8AC3E}">
        <p14:creationId xmlns:p14="http://schemas.microsoft.com/office/powerpoint/2010/main" val="3583322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app, tablet, and case for which we’ll design our keyguard</a:t>
            </a:r>
          </a:p>
          <a:p>
            <a:endParaRPr lang="en-US" dirty="0"/>
          </a:p>
          <a:p>
            <a:r>
              <a:rPr lang="en-US" dirty="0"/>
              <a:t>It’s impossible to see from this picture, but the case has some supports on the back that lift the top upward.  To use the tablet in this orientation, the home button is on the left and the camera is on the right.  The designer normally assumes the opposite – we’ll account for this shortly.</a:t>
            </a:r>
          </a:p>
          <a:p>
            <a:endParaRPr lang="en-US" dirty="0"/>
          </a:p>
          <a:p>
            <a:r>
              <a:rPr lang="en-US" b="1" dirty="0"/>
              <a:t>[Show and tell…  bring up “live” cam]</a:t>
            </a:r>
          </a:p>
        </p:txBody>
      </p:sp>
      <p:sp>
        <p:nvSpPr>
          <p:cNvPr id="4" name="Slide Number Placeholder 3"/>
          <p:cNvSpPr>
            <a:spLocks noGrp="1"/>
          </p:cNvSpPr>
          <p:nvPr>
            <p:ph type="sldNum" sz="quarter" idx="5"/>
          </p:nvPr>
        </p:nvSpPr>
        <p:spPr/>
        <p:txBody>
          <a:bodyPr/>
          <a:lstStyle/>
          <a:p>
            <a:fld id="{0EA04650-EB15-4214-97A2-F39FBEAB2E20}" type="slidenum">
              <a:rPr lang="en-US" smtClean="0"/>
              <a:t>13</a:t>
            </a:fld>
            <a:endParaRPr lang="en-US"/>
          </a:p>
        </p:txBody>
      </p:sp>
    </p:spTree>
    <p:extLst>
      <p:ext uri="{BB962C8B-B14F-4D97-AF65-F5344CB8AC3E}">
        <p14:creationId xmlns:p14="http://schemas.microsoft.com/office/powerpoint/2010/main" val="3054564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the plan for our keyguard</a:t>
            </a:r>
          </a:p>
          <a:p>
            <a:endParaRPr lang="en-US" dirty="0"/>
          </a:p>
          <a:p>
            <a:pPr marL="171450" indent="-171450">
              <a:buFont typeface="Arial" panose="020B0604020202020204" pitchFamily="34" charset="0"/>
              <a:buChar char="•"/>
            </a:pPr>
            <a:r>
              <a:rPr lang="en-US" dirty="0"/>
              <a:t>The green doodle shows an approximation of what we’d like our keyguard to look like.</a:t>
            </a:r>
          </a:p>
          <a:p>
            <a:endParaRPr lang="en-US" dirty="0"/>
          </a:p>
          <a:p>
            <a:r>
              <a:rPr lang="en-US" dirty="0"/>
              <a:t>We have some specific requirements for our keyguard: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want to cover the command bar but expose the Vocab button on the left end</a:t>
            </a:r>
          </a:p>
          <a:p>
            <a:pPr marL="171450" indent="-171450">
              <a:buFont typeface="Arial" panose="020B0604020202020204" pitchFamily="34" charset="0"/>
              <a:buChar char="•"/>
            </a:pPr>
            <a:r>
              <a:rPr lang="en-US" dirty="0"/>
              <a:t>we want to completely cover the Home button but expose the camera</a:t>
            </a:r>
          </a:p>
          <a:p>
            <a:pPr marL="171450" indent="-171450">
              <a:buFont typeface="Arial" panose="020B0604020202020204" pitchFamily="34" charset="0"/>
              <a:buChar char="•"/>
            </a:pPr>
            <a:r>
              <a:rPr lang="en-US" dirty="0"/>
              <a:t>And last, we want to engrave the word “workshop” on the back (or underside) of the keyguard as the identifier.  That will make the design easier to locate if we need a replacement keyguard.</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[bring up “keyguard” cam]</a:t>
            </a:r>
          </a:p>
        </p:txBody>
      </p:sp>
      <p:sp>
        <p:nvSpPr>
          <p:cNvPr id="4" name="Slide Number Placeholder 3"/>
          <p:cNvSpPr>
            <a:spLocks noGrp="1"/>
          </p:cNvSpPr>
          <p:nvPr>
            <p:ph type="sldNum" sz="quarter" idx="5"/>
          </p:nvPr>
        </p:nvSpPr>
        <p:spPr/>
        <p:txBody>
          <a:bodyPr/>
          <a:lstStyle/>
          <a:p>
            <a:fld id="{0EA04650-EB15-4214-97A2-F39FBEAB2E20}" type="slidenum">
              <a:rPr lang="en-US" smtClean="0"/>
              <a:t>14</a:t>
            </a:fld>
            <a:endParaRPr lang="en-US"/>
          </a:p>
        </p:txBody>
      </p:sp>
    </p:spTree>
    <p:extLst>
      <p:ext uri="{BB962C8B-B14F-4D97-AF65-F5344CB8AC3E}">
        <p14:creationId xmlns:p14="http://schemas.microsoft.com/office/powerpoint/2010/main" val="1091065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what we expect the keyguard to look like without all the distractions.</a:t>
            </a:r>
          </a:p>
          <a:p>
            <a:endParaRPr lang="en-US" dirty="0"/>
          </a:p>
          <a:p>
            <a:r>
              <a:rPr lang="en-US" dirty="0"/>
              <a:t>Let’s take a look at the currently printing keyguard and see if we’re on the right track…</a:t>
            </a:r>
          </a:p>
        </p:txBody>
      </p:sp>
      <p:sp>
        <p:nvSpPr>
          <p:cNvPr id="4" name="Slide Number Placeholder 3"/>
          <p:cNvSpPr>
            <a:spLocks noGrp="1"/>
          </p:cNvSpPr>
          <p:nvPr>
            <p:ph type="sldNum" sz="quarter" idx="5"/>
          </p:nvPr>
        </p:nvSpPr>
        <p:spPr/>
        <p:txBody>
          <a:bodyPr/>
          <a:lstStyle/>
          <a:p>
            <a:fld id="{0EA04650-EB15-4214-97A2-F39FBEAB2E20}" type="slidenum">
              <a:rPr lang="en-US" smtClean="0"/>
              <a:t>15</a:t>
            </a:fld>
            <a:endParaRPr lang="en-US"/>
          </a:p>
        </p:txBody>
      </p:sp>
    </p:spTree>
    <p:extLst>
      <p:ext uri="{BB962C8B-B14F-4D97-AF65-F5344CB8AC3E}">
        <p14:creationId xmlns:p14="http://schemas.microsoft.com/office/powerpoint/2010/main" val="1929625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the design.  </a:t>
            </a:r>
          </a:p>
          <a:p>
            <a:endParaRPr lang="en-US" b="1" dirty="0"/>
          </a:p>
          <a:p>
            <a:r>
              <a:rPr lang="en-US" b="1" dirty="0"/>
              <a:t>[bring up the “workshop” folder]</a:t>
            </a:r>
            <a:endParaRPr lang="en-US" dirty="0"/>
          </a:p>
          <a:p>
            <a:endParaRPr lang="en-US" dirty="0"/>
          </a:p>
          <a:p>
            <a:r>
              <a:rPr lang="en-US" dirty="0"/>
              <a:t>OpenSCAD is already downloaded and installed on this PC so we can launch the keyguard designer just by double clicking on the keyguard.scad file (that’s just like double clicking on a DOC file to start Microsoft Word and load the document).</a:t>
            </a:r>
          </a:p>
          <a:p>
            <a:endParaRPr lang="en-US" dirty="0"/>
          </a:p>
          <a:p>
            <a:r>
              <a:rPr lang="en-US" b="1" dirty="0"/>
              <a:t>[double-click on keyguard.scad]</a:t>
            </a:r>
          </a:p>
          <a:p>
            <a:endParaRPr lang="en-US" dirty="0"/>
          </a:p>
          <a:p>
            <a:r>
              <a:rPr lang="en-US" dirty="0"/>
              <a:t>On the left a visualization of the keyguard as currently specified.  In this instance, it’s just all the default settings of the designer. We’ll need to use the mouse wheel to scroll back to see the entire keyguard.  The options you can set to define your keyguard are on the right. This pane is called the Customizer.</a:t>
            </a:r>
          </a:p>
          <a:p>
            <a:endParaRPr lang="en-US" dirty="0"/>
          </a:p>
          <a:p>
            <a:r>
              <a:rPr lang="en-US" dirty="0"/>
              <a:t>You start at the top of the pane and work your way downward.</a:t>
            </a:r>
          </a:p>
          <a:p>
            <a:endParaRPr lang="en-US" dirty="0"/>
          </a:p>
          <a:p>
            <a:r>
              <a:rPr lang="en-US" dirty="0"/>
              <a:t>This matches the layout of the web page and the layout of the data form.</a:t>
            </a:r>
          </a:p>
          <a:p>
            <a:endParaRPr lang="en-US" dirty="0"/>
          </a:p>
          <a:p>
            <a:r>
              <a:rPr lang="en-US" b="1" dirty="0"/>
              <a:t>[bring up web page and data form]</a:t>
            </a:r>
          </a:p>
        </p:txBody>
      </p:sp>
      <p:sp>
        <p:nvSpPr>
          <p:cNvPr id="4" name="Slide Number Placeholder 3"/>
          <p:cNvSpPr>
            <a:spLocks noGrp="1"/>
          </p:cNvSpPr>
          <p:nvPr>
            <p:ph type="sldNum" sz="quarter" idx="5"/>
          </p:nvPr>
        </p:nvSpPr>
        <p:spPr/>
        <p:txBody>
          <a:bodyPr/>
          <a:lstStyle/>
          <a:p>
            <a:fld id="{0EA04650-EB15-4214-97A2-F39FBEAB2E20}" type="slidenum">
              <a:rPr lang="en-US" smtClean="0"/>
              <a:t>16</a:t>
            </a:fld>
            <a:endParaRPr lang="en-US"/>
          </a:p>
        </p:txBody>
      </p:sp>
    </p:spTree>
    <p:extLst>
      <p:ext uri="{BB962C8B-B14F-4D97-AF65-F5344CB8AC3E}">
        <p14:creationId xmlns:p14="http://schemas.microsoft.com/office/powerpoint/2010/main" val="114010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skip the “Type of Keyguard” section for now and start with the “Tablet” section.</a:t>
            </a:r>
          </a:p>
          <a:p>
            <a:endParaRPr lang="en-US" dirty="0"/>
          </a:p>
          <a:p>
            <a:r>
              <a:rPr lang="en-US" dirty="0"/>
              <a:t>We need to set the type of tablet to “iPad Mini”, hide the Home button and expose the camera.</a:t>
            </a:r>
          </a:p>
          <a:p>
            <a:endParaRPr lang="en-US" dirty="0"/>
          </a:p>
          <a:p>
            <a:r>
              <a:rPr lang="en-US" dirty="0"/>
              <a:t>Finally, we’ll swap the camera and Home button locations because they’re on the opposite ends of the tablet in this orientation.</a:t>
            </a:r>
          </a:p>
          <a:p>
            <a:endParaRPr lang="en-US" dirty="0"/>
          </a:p>
          <a:p>
            <a:pPr marL="171450" indent="-171450">
              <a:buFont typeface="Arial" panose="020B0604020202020204" pitchFamily="34" charset="0"/>
              <a:buChar char="•"/>
            </a:pPr>
            <a:r>
              <a:rPr lang="en-US" dirty="0"/>
              <a:t>Let’s do it…</a:t>
            </a:r>
          </a:p>
          <a:p>
            <a:endParaRPr lang="en-US" dirty="0"/>
          </a:p>
          <a:p>
            <a:r>
              <a:rPr lang="en-US" b="1" dirty="0"/>
              <a:t>[bring up OpenSCAD and insert Tablet options]</a:t>
            </a:r>
          </a:p>
          <a:p>
            <a:endParaRPr lang="en-US" b="1" dirty="0"/>
          </a:p>
        </p:txBody>
      </p:sp>
      <p:sp>
        <p:nvSpPr>
          <p:cNvPr id="4" name="Slide Number Placeholder 3"/>
          <p:cNvSpPr>
            <a:spLocks noGrp="1"/>
          </p:cNvSpPr>
          <p:nvPr>
            <p:ph type="sldNum" sz="quarter" idx="5"/>
          </p:nvPr>
        </p:nvSpPr>
        <p:spPr/>
        <p:txBody>
          <a:bodyPr/>
          <a:lstStyle/>
          <a:p>
            <a:fld id="{0EA04650-EB15-4214-97A2-F39FBEAB2E20}" type="slidenum">
              <a:rPr lang="en-US" smtClean="0"/>
              <a:t>17</a:t>
            </a:fld>
            <a:endParaRPr lang="en-US"/>
          </a:p>
        </p:txBody>
      </p:sp>
    </p:spTree>
    <p:extLst>
      <p:ext uri="{BB962C8B-B14F-4D97-AF65-F5344CB8AC3E}">
        <p14:creationId xmlns:p14="http://schemas.microsoft.com/office/powerpoint/2010/main" val="31268148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Next is the Tablet Case section of options…</a:t>
            </a:r>
          </a:p>
          <a:p>
            <a:pPr marL="171450" indent="-171450">
              <a:buFont typeface="Arial" panose="020B0604020202020204" pitchFamily="34" charset="0"/>
              <a:buChar char="•"/>
            </a:pPr>
            <a:r>
              <a:rPr lang="en-US" dirty="0"/>
              <a:t>First of all, the keyguard designer can help you design a keyguard for a tablet that doesn’t have a case but that almost never happens.  Everyone puts their tablet in a case to protect it.  The case will have a lot to say about your keyguard.</a:t>
            </a:r>
          </a:p>
          <a:p>
            <a:pPr marL="171450" indent="-171450">
              <a:buFont typeface="Arial" panose="020B0604020202020204" pitchFamily="34" charset="0"/>
              <a:buChar char="•"/>
            </a:pPr>
            <a:r>
              <a:rPr lang="en-US" dirty="0"/>
              <a:t>Your keyguard will sit within the opening in the case.  That opening is always smaller than the tablet itself so you may find that the tablet is larger than your 3D-printer but you can still print the keyguard .</a:t>
            </a:r>
          </a:p>
          <a:p>
            <a:pPr marL="171450" indent="-171450">
              <a:buFont typeface="Arial" panose="020B0604020202020204" pitchFamily="34" charset="0"/>
              <a:buChar char="•"/>
            </a:pPr>
            <a:r>
              <a:rPr lang="en-US" dirty="0"/>
              <a:t>Your goal is to mount the keyguard securely to the tablet but that will often require that you leverage aspects of the case to hold the keyguard in place.  Screen protectors create special problems!  More on that later…</a:t>
            </a:r>
          </a:p>
          <a:p>
            <a:pPr marL="171450" indent="-171450">
              <a:buFont typeface="Arial" panose="020B0604020202020204" pitchFamily="34" charset="0"/>
              <a:buChar char="•"/>
            </a:pPr>
            <a:r>
              <a:rPr lang="en-US" dirty="0"/>
              <a:t>The designer needs to know the case opening width, height and corner radius.  Remember to pay attention to the tablet orientation when taking these measurements.</a:t>
            </a:r>
          </a:p>
          <a:p>
            <a:endParaRPr lang="en-US" dirty="0"/>
          </a:p>
          <a:p>
            <a:endParaRPr lang="en-US" dirty="0"/>
          </a:p>
        </p:txBody>
      </p:sp>
      <p:sp>
        <p:nvSpPr>
          <p:cNvPr id="4" name="Slide Number Placeholder 3"/>
          <p:cNvSpPr>
            <a:spLocks noGrp="1"/>
          </p:cNvSpPr>
          <p:nvPr>
            <p:ph type="sldNum" sz="quarter" idx="5"/>
          </p:nvPr>
        </p:nvSpPr>
        <p:spPr/>
        <p:txBody>
          <a:bodyPr/>
          <a:lstStyle/>
          <a:p>
            <a:fld id="{0EA04650-EB15-4214-97A2-F39FBEAB2E20}" type="slidenum">
              <a:rPr lang="en-US" smtClean="0"/>
              <a:t>18</a:t>
            </a:fld>
            <a:endParaRPr lang="en-US"/>
          </a:p>
        </p:txBody>
      </p:sp>
    </p:spTree>
    <p:extLst>
      <p:ext uri="{BB962C8B-B14F-4D97-AF65-F5344CB8AC3E}">
        <p14:creationId xmlns:p14="http://schemas.microsoft.com/office/powerpoint/2010/main" val="30478461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It’s very hard to measure the size of the screen opening accurately with a ruler.  That’s why we created the Easy Measurement tool.</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b="1" dirty="0"/>
              <a:t>[bring up “live” cam]</a:t>
            </a:r>
          </a:p>
        </p:txBody>
      </p:sp>
      <p:sp>
        <p:nvSpPr>
          <p:cNvPr id="4" name="Slide Number Placeholder 3"/>
          <p:cNvSpPr>
            <a:spLocks noGrp="1"/>
          </p:cNvSpPr>
          <p:nvPr>
            <p:ph type="sldNum" sz="quarter" idx="5"/>
          </p:nvPr>
        </p:nvSpPr>
        <p:spPr/>
        <p:txBody>
          <a:bodyPr/>
          <a:lstStyle/>
          <a:p>
            <a:fld id="{0EA04650-EB15-4214-97A2-F39FBEAB2E20}" type="slidenum">
              <a:rPr lang="en-US" smtClean="0"/>
              <a:t>19</a:t>
            </a:fld>
            <a:endParaRPr lang="en-US"/>
          </a:p>
        </p:txBody>
      </p:sp>
    </p:spTree>
    <p:extLst>
      <p:ext uri="{BB962C8B-B14F-4D97-AF65-F5344CB8AC3E}">
        <p14:creationId xmlns:p14="http://schemas.microsoft.com/office/powerpoint/2010/main" val="3060144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workshop is being recorded.  I expect to have the recording posted on my website in the next couple of days on the “In the News” page.</a:t>
            </a:r>
          </a:p>
          <a:p>
            <a:endParaRPr lang="en-US" dirty="0"/>
          </a:p>
          <a:p>
            <a:r>
              <a:rPr lang="en-US" dirty="0"/>
              <a:t>If you’re not watching this workshop live, consider making a donation to the sponsor of this conference via the link on this slide.</a:t>
            </a:r>
          </a:p>
        </p:txBody>
      </p:sp>
      <p:sp>
        <p:nvSpPr>
          <p:cNvPr id="4" name="Slide Number Placeholder 3"/>
          <p:cNvSpPr>
            <a:spLocks noGrp="1"/>
          </p:cNvSpPr>
          <p:nvPr>
            <p:ph type="sldNum" sz="quarter" idx="5"/>
          </p:nvPr>
        </p:nvSpPr>
        <p:spPr/>
        <p:txBody>
          <a:bodyPr/>
          <a:lstStyle/>
          <a:p>
            <a:fld id="{0EA04650-EB15-4214-97A2-F39FBEAB2E20}" type="slidenum">
              <a:rPr lang="en-US" smtClean="0"/>
              <a:t>2</a:t>
            </a:fld>
            <a:endParaRPr lang="en-US"/>
          </a:p>
        </p:txBody>
      </p:sp>
    </p:spTree>
    <p:extLst>
      <p:ext uri="{BB962C8B-B14F-4D97-AF65-F5344CB8AC3E}">
        <p14:creationId xmlns:p14="http://schemas.microsoft.com/office/powerpoint/2010/main" val="2933772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enter those numbers into the designer.</a:t>
            </a:r>
          </a:p>
          <a:p>
            <a:endParaRPr lang="en-US" dirty="0"/>
          </a:p>
          <a:p>
            <a:r>
              <a:rPr lang="en-US" dirty="0"/>
              <a:t>You can type the numbers directly into the spinner controls or you can use the slider.  It’s hard to get accurate with the slider but if you type the number directly in, you have to press Enter after you’re done.</a:t>
            </a:r>
          </a:p>
          <a:p>
            <a:endParaRPr lang="en-US" dirty="0"/>
          </a:p>
          <a:p>
            <a:r>
              <a:rPr lang="en-US" dirty="0"/>
              <a:t>Let’s do that…</a:t>
            </a:r>
          </a:p>
          <a:p>
            <a:endParaRPr lang="en-US" dirty="0"/>
          </a:p>
          <a:p>
            <a:r>
              <a:rPr lang="en-US" b="1" dirty="0"/>
              <a:t>[bring up OpenSCAD]</a:t>
            </a:r>
          </a:p>
        </p:txBody>
      </p:sp>
      <p:sp>
        <p:nvSpPr>
          <p:cNvPr id="4" name="Slide Number Placeholder 3"/>
          <p:cNvSpPr>
            <a:spLocks noGrp="1"/>
          </p:cNvSpPr>
          <p:nvPr>
            <p:ph type="sldNum" sz="quarter" idx="5"/>
          </p:nvPr>
        </p:nvSpPr>
        <p:spPr/>
        <p:txBody>
          <a:bodyPr/>
          <a:lstStyle/>
          <a:p>
            <a:fld id="{0EA04650-EB15-4214-97A2-F39FBEAB2E20}" type="slidenum">
              <a:rPr lang="en-US" smtClean="0"/>
              <a:t>20</a:t>
            </a:fld>
            <a:endParaRPr lang="en-US"/>
          </a:p>
        </p:txBody>
      </p:sp>
    </p:spTree>
    <p:extLst>
      <p:ext uri="{BB962C8B-B14F-4D97-AF65-F5344CB8AC3E}">
        <p14:creationId xmlns:p14="http://schemas.microsoft.com/office/powerpoint/2010/main" val="268809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we’ll gather the measurements of the AAC app itself – but first let’s talk about the regions of the screen. The designer is going to be interested in how much vertical space these regions take up.</a:t>
            </a:r>
          </a:p>
          <a:p>
            <a:endParaRPr lang="en-US" dirty="0"/>
          </a:p>
          <a:p>
            <a:pPr marL="171450" indent="-171450">
              <a:buFont typeface="Arial" panose="020B0604020202020204" pitchFamily="34" charset="0"/>
              <a:buChar char="•"/>
            </a:pPr>
            <a:r>
              <a:rPr lang="en-US" dirty="0"/>
              <a:t>All grid-based AAC apps have a consistent layout of message and command bars.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 status bar on an iPad contains the time and battery level and is displayed at the top. Sometimes you set up the app to hide this bar.</a:t>
            </a:r>
          </a:p>
          <a:p>
            <a:pPr lvl="1"/>
            <a:endParaRPr lang="en-US" dirty="0"/>
          </a:p>
          <a:p>
            <a:pPr lvl="1"/>
            <a:r>
              <a:rPr lang="en-US" dirty="0"/>
              <a:t>A message bar is normally where the selected text appears while a command bar is normally where the app puts commands that change the layout of the app or access other features of the app.</a:t>
            </a:r>
          </a:p>
          <a:p>
            <a:pPr lvl="1"/>
            <a:endParaRPr lang="en-US" dirty="0"/>
          </a:p>
          <a:p>
            <a:pPr lvl="1"/>
            <a:r>
              <a:rPr lang="en-US" dirty="0"/>
              <a:t>Sometimes the message bar is at the top of the screen, and sometimes you find it at the bottom.  Sometimes the command bar is positioned below the message bar and sometimes one is above the grid while the other is below.</a:t>
            </a:r>
          </a:p>
          <a:p>
            <a:pPr lvl="1"/>
            <a:endParaRPr lang="en-US" dirty="0"/>
          </a:p>
          <a:p>
            <a:pPr lvl="1"/>
            <a:r>
              <a:rPr lang="en-US" dirty="0"/>
              <a:t>Note that we call the bar below the status bar the upper message bar, but what if, for your app, that was a command bar and the message bar was below that?</a:t>
            </a:r>
          </a:p>
          <a:p>
            <a:pPr lvl="1"/>
            <a:endParaRPr lang="en-US" dirty="0"/>
          </a:p>
          <a:p>
            <a:pPr lvl="1"/>
            <a:r>
              <a:rPr lang="en-US" dirty="0"/>
              <a:t>No problem.  These are just names.  Use the message bar option to record the size of your command bar and vice versa.</a:t>
            </a:r>
          </a:p>
          <a:p>
            <a:pPr lvl="1"/>
            <a:endParaRPr lang="en-US" dirty="0"/>
          </a:p>
          <a:p>
            <a:pPr lvl="1"/>
            <a:r>
              <a:rPr lang="en-US" dirty="0"/>
              <a:t>If you don’t have one of these bars, just leave its height at zero.  The TouchChat app pictured on the right has a status bar, an upper message bar and an upper command bar.  The app has been configured to support a keyguard that’s why there’s the white region below the grid.  We’ll just treat it as a lower message bar to account for the space it takes up on the screen.</a:t>
            </a:r>
          </a:p>
        </p:txBody>
      </p:sp>
      <p:sp>
        <p:nvSpPr>
          <p:cNvPr id="4" name="Slide Number Placeholder 3"/>
          <p:cNvSpPr>
            <a:spLocks noGrp="1"/>
          </p:cNvSpPr>
          <p:nvPr>
            <p:ph type="sldNum" sz="quarter" idx="5"/>
          </p:nvPr>
        </p:nvSpPr>
        <p:spPr/>
        <p:txBody>
          <a:bodyPr/>
          <a:lstStyle/>
          <a:p>
            <a:fld id="{0EA04650-EB15-4214-97A2-F39FBEAB2E20}" type="slidenum">
              <a:rPr lang="en-US" smtClean="0"/>
              <a:t>21</a:t>
            </a:fld>
            <a:endParaRPr lang="en-US"/>
          </a:p>
        </p:txBody>
      </p:sp>
    </p:spTree>
    <p:extLst>
      <p:ext uri="{BB962C8B-B14F-4D97-AF65-F5344CB8AC3E}">
        <p14:creationId xmlns:p14="http://schemas.microsoft.com/office/powerpoint/2010/main" val="1778705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So, one more time… Don’t get thrown by the name that a bar has in the designer.   The message bar is just the bar on top and the command bar is the bar below that.  If your app is different, just call the bar on top the message bar and the bar below that the command bar.  If you don’t have one or more of these 4 bars, just leave their heights at 0.</a:t>
            </a:r>
          </a:p>
          <a:p>
            <a:endParaRPr lang="en-US" dirty="0"/>
          </a:p>
          <a:p>
            <a:pPr marL="171450" indent="-171450">
              <a:buFont typeface="Arial" panose="020B0604020202020204" pitchFamily="34" charset="0"/>
              <a:buChar char="•"/>
            </a:pPr>
            <a:r>
              <a:rPr lang="en-US" dirty="0"/>
              <a:t>Note that smaller tablets can have very thin message bars.  They’re not a problem until you add a keyguard.  Then you may not be able to see what’s going on in the bar or fit your finger in to delete words or play the phrase.  You can provide better visual and manual access to the message bar by adding a bar slope.  This is not possible with a laser-cut keyguard because all cuts have to be perfectly vertical.</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We have a small tablet with a thin message bar so we will definitely be adding a bar slope – and then we’ll have to compensate for adding that slope…  There are always compromises.</a:t>
            </a:r>
          </a:p>
        </p:txBody>
      </p:sp>
      <p:sp>
        <p:nvSpPr>
          <p:cNvPr id="4" name="Slide Number Placeholder 3"/>
          <p:cNvSpPr>
            <a:spLocks noGrp="1"/>
          </p:cNvSpPr>
          <p:nvPr>
            <p:ph type="sldNum" sz="quarter" idx="5"/>
          </p:nvPr>
        </p:nvSpPr>
        <p:spPr/>
        <p:txBody>
          <a:bodyPr/>
          <a:lstStyle/>
          <a:p>
            <a:fld id="{0EA04650-EB15-4214-97A2-F39FBEAB2E20}" type="slidenum">
              <a:rPr lang="en-US" smtClean="0"/>
              <a:t>22</a:t>
            </a:fld>
            <a:endParaRPr lang="en-US"/>
          </a:p>
        </p:txBody>
      </p:sp>
    </p:spTree>
    <p:extLst>
      <p:ext uri="{BB962C8B-B14F-4D97-AF65-F5344CB8AC3E}">
        <p14:creationId xmlns:p14="http://schemas.microsoft.com/office/powerpoint/2010/main" val="17637553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So how are we going to get these measurements of the app’s layout?</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While you “could” measure the layout of your app with a ruler, we’re going to use a more accurate method.  We’ll use a graphics program to count pixels in your screenshot.</a:t>
            </a:r>
          </a:p>
          <a:p>
            <a:endParaRPr lang="en-US" dirty="0"/>
          </a:p>
          <a:p>
            <a:r>
              <a:rPr lang="en-US" dirty="0"/>
              <a:t>(That’s why it’s so important to get a good screenshot of your app.  “Good” means that the screenshot was taken of the app running on the actual tablet that is going to be used with the keyguard.  Then, you have to get it to your PC without losing any pixels.  Images that are simply pasted into the body of an email message are often compressed by the email program and you can lose pixels as a result.)</a:t>
            </a:r>
          </a:p>
          <a:p>
            <a:endParaRPr lang="en-US" dirty="0"/>
          </a:p>
          <a:p>
            <a:pPr marL="171450" indent="-171450">
              <a:buFont typeface="Arial" panose="020B0604020202020204" pitchFamily="34" charset="0"/>
              <a:buChar char="•"/>
            </a:pPr>
            <a:r>
              <a:rPr lang="en-US" dirty="0"/>
              <a:t>We’ve created an Excel spreadsheet to help get the right measurements and do the calculations for you.  It’s called “padding_and_bar_size.xls”.  You’ll be moving the cursor around in a graphics program to get these measurements.</a:t>
            </a:r>
          </a:p>
          <a:p>
            <a:endParaRPr lang="en-US" dirty="0"/>
          </a:p>
          <a:p>
            <a:pPr marL="171450" indent="-171450">
              <a:buFont typeface="Arial" panose="020B0604020202020204" pitchFamily="34" charset="0"/>
              <a:buChar char="•"/>
            </a:pPr>
            <a:r>
              <a:rPr lang="en-US" dirty="0"/>
              <a:t>It can be difficult to carefully position the cursor in the graphics program.  You may find that it helps to zoom in on the image, but don’t kill yourself getting measurements.  A few pixels here or there won’t matter.</a:t>
            </a:r>
          </a:p>
        </p:txBody>
      </p:sp>
      <p:sp>
        <p:nvSpPr>
          <p:cNvPr id="4" name="Slide Number Placeholder 3"/>
          <p:cNvSpPr>
            <a:spLocks noGrp="1"/>
          </p:cNvSpPr>
          <p:nvPr>
            <p:ph type="sldNum" sz="quarter" idx="5"/>
          </p:nvPr>
        </p:nvSpPr>
        <p:spPr/>
        <p:txBody>
          <a:bodyPr/>
          <a:lstStyle/>
          <a:p>
            <a:fld id="{0EA04650-EB15-4214-97A2-F39FBEAB2E20}" type="slidenum">
              <a:rPr lang="en-US" smtClean="0"/>
              <a:t>23</a:t>
            </a:fld>
            <a:endParaRPr lang="en-US"/>
          </a:p>
        </p:txBody>
      </p:sp>
    </p:spTree>
    <p:extLst>
      <p:ext uri="{BB962C8B-B14F-4D97-AF65-F5344CB8AC3E}">
        <p14:creationId xmlns:p14="http://schemas.microsoft.com/office/powerpoint/2010/main" val="31403046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[open the spreadsheet]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Let’s look at the layout of the spreadsheet.  Start buy finding the row that represents your tablet.  The values you’re going to collect will be in number of pixels and go in the first set of columns.  The column headings tell you what to measure and put in that cell.  The columns at the end are millimeter values that you will type into the designer.</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We’re going to use Microsoft Paint for our measurements and Paint calls the upper left corner of the image, the zero/zero location.  If your graphics program puts zero/zero someplace else, let us know and we’ll create a custom spreadsheet for you.</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[open Paint]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Moving the cursor from left to right increases the X value, and from top to bottom increases the Y value.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Look in the lower left corner of Paint.  That’s where it tells you the X and Y coordinates of the current cursor location.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Let’s take these measurements using our screenshot.  I’ve already written them down, so I won’t be moving between Paint and Excel with each measurement.</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[add measurements to spreadsheet]</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0EA04650-EB15-4214-97A2-F39FBEAB2E20}" type="slidenum">
              <a:rPr lang="en-US" smtClean="0"/>
              <a:t>24</a:t>
            </a:fld>
            <a:endParaRPr lang="en-US"/>
          </a:p>
        </p:txBody>
      </p:sp>
    </p:spTree>
    <p:extLst>
      <p:ext uri="{BB962C8B-B14F-4D97-AF65-F5344CB8AC3E}">
        <p14:creationId xmlns:p14="http://schemas.microsoft.com/office/powerpoint/2010/main" val="11695601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Now let’s enter the calculated data into the designer</a:t>
            </a:r>
          </a:p>
          <a:p>
            <a:endParaRPr lang="en-US" dirty="0"/>
          </a:p>
          <a:p>
            <a:r>
              <a:rPr lang="en-US" sz="1200" dirty="0"/>
              <a:t>*And last, we’ll see how setting the bar slope at something less than 90 degrees can make it easier to see and access the message bar.</a:t>
            </a:r>
          </a:p>
          <a:p>
            <a:endParaRPr lang="en-US" sz="1200" dirty="0"/>
          </a:p>
          <a:p>
            <a:r>
              <a:rPr lang="en-US" sz="1200" b="1" dirty="0"/>
              <a:t>[bring up OpenSCAD]</a:t>
            </a:r>
          </a:p>
        </p:txBody>
      </p:sp>
      <p:sp>
        <p:nvSpPr>
          <p:cNvPr id="4" name="Slide Number Placeholder 3"/>
          <p:cNvSpPr>
            <a:spLocks noGrp="1"/>
          </p:cNvSpPr>
          <p:nvPr>
            <p:ph type="sldNum" sz="quarter" idx="5"/>
          </p:nvPr>
        </p:nvSpPr>
        <p:spPr/>
        <p:txBody>
          <a:bodyPr/>
          <a:lstStyle/>
          <a:p>
            <a:fld id="{0EA04650-EB15-4214-97A2-F39FBEAB2E20}" type="slidenum">
              <a:rPr lang="en-US" smtClean="0"/>
              <a:t>25</a:t>
            </a:fld>
            <a:endParaRPr lang="en-US"/>
          </a:p>
        </p:txBody>
      </p:sp>
    </p:spTree>
    <p:extLst>
      <p:ext uri="{BB962C8B-B14F-4D97-AF65-F5344CB8AC3E}">
        <p14:creationId xmlns:p14="http://schemas.microsoft.com/office/powerpoint/2010/main" val="25450189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horizontal and vertical rails between the openings in the grid are probably the whole reason for your keyguard so let’s understand what drives them…</a:t>
            </a:r>
          </a:p>
          <a:p>
            <a:pPr marL="171450" indent="-171450">
              <a:buFont typeface="Arial" panose="020B0604020202020204" pitchFamily="34" charset="0"/>
              <a:buChar char="•"/>
            </a:pPr>
            <a:r>
              <a:rPr lang="en-US" dirty="0"/>
              <a:t>In the Grid Layout section of the Customizer, you specify the rails, and the rails determine the thickness of the keyguard.</a:t>
            </a:r>
          </a:p>
          <a:p>
            <a:pPr marL="171450" indent="-171450">
              <a:buFont typeface="Arial" panose="020B0604020202020204" pitchFamily="34" charset="0"/>
              <a:buChar char="•"/>
            </a:pPr>
            <a:r>
              <a:rPr lang="en-US" dirty="0"/>
              <a:t>There are three options you need to understand to make sense of what is happening.  Here’s a picture of a cross-section of a rail between the openings in the grid.  The rail width is how wide the rail is at the bottom.  The rail slope is the angle of the sides of the rail – note that a laser cut keyguard always has 90-degree rail slopes.  The preferred rail height allows you to control the height of the rail.</a:t>
            </a:r>
          </a:p>
          <a:p>
            <a:pPr marL="171450" indent="-171450">
              <a:buFont typeface="Arial" panose="020B0604020202020204" pitchFamily="34" charset="0"/>
              <a:buChar char="•"/>
            </a:pPr>
            <a:r>
              <a:rPr lang="en-US" dirty="0"/>
              <a:t>The designer will ensure that you get the rail width that you want and the rail slope that you want.  You can increase the preferred height only so far before the rail becomes a triangle and won’t get any taller.  The larger the rail slope and the greater the rail width, the taller the rails can be.  And since the keyguard is only as thick as the rails are tall, you also control the keyguard thickness this way.</a:t>
            </a:r>
          </a:p>
          <a:p>
            <a:pPr marL="171450" indent="-171450">
              <a:buFont typeface="Arial" panose="020B0604020202020204" pitchFamily="34" charset="0"/>
              <a:buChar char="•"/>
            </a:pPr>
            <a:r>
              <a:rPr lang="en-US" dirty="0"/>
              <a:t>If you set the rail slope to 90 degrees, you can make the keyguard arbitrarily thick.  Basically, what ever you set for the preferred rail height becomes the thickness of the keyguard.</a:t>
            </a:r>
          </a:p>
        </p:txBody>
      </p:sp>
      <p:sp>
        <p:nvSpPr>
          <p:cNvPr id="4" name="Slide Number Placeholder 3"/>
          <p:cNvSpPr>
            <a:spLocks noGrp="1"/>
          </p:cNvSpPr>
          <p:nvPr>
            <p:ph type="sldNum" sz="quarter" idx="5"/>
          </p:nvPr>
        </p:nvSpPr>
        <p:spPr/>
        <p:txBody>
          <a:bodyPr/>
          <a:lstStyle/>
          <a:p>
            <a:fld id="{0EA04650-EB15-4214-97A2-F39FBEAB2E20}" type="slidenum">
              <a:rPr lang="en-US" smtClean="0"/>
              <a:t>26</a:t>
            </a:fld>
            <a:endParaRPr lang="en-US"/>
          </a:p>
        </p:txBody>
      </p:sp>
    </p:spTree>
    <p:extLst>
      <p:ext uri="{BB962C8B-B14F-4D97-AF65-F5344CB8AC3E}">
        <p14:creationId xmlns:p14="http://schemas.microsoft.com/office/powerpoint/2010/main" val="25209269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screenshot will tell you the number of rows and columns in the grid and the shape of buttons.  Our app has 4 columns and 3 rows, and each button is rectangular.</a:t>
            </a:r>
          </a:p>
          <a:p>
            <a:endParaRPr lang="en-US" dirty="0"/>
          </a:p>
          <a:p>
            <a:r>
              <a:rPr lang="en-US" dirty="0"/>
              <a:t>The output region of the spreadsheet will tell you the amount of space between buttons vertically and horizontally.  You can think of this number as the minimum width of the rails – you can go wider if you don’t mind covering part of the buttons.  The spreadsheet will also tell you if you need to add padding to the grid.  You’ll need padding if the buttons aren’t distributed evenly horizontally and vertically.</a:t>
            </a:r>
          </a:p>
          <a:p>
            <a:endParaRPr lang="en-US" dirty="0"/>
          </a:p>
          <a:p>
            <a:r>
              <a:rPr lang="en-US" dirty="0"/>
              <a:t>Other options in this section can be used to cover and merge openings and put ridges around openings.  I’ll talk about those options later.</a:t>
            </a:r>
          </a:p>
          <a:p>
            <a:endParaRPr lang="en-US" dirty="0"/>
          </a:p>
          <a:p>
            <a:pPr marL="171450" indent="-171450">
              <a:buFont typeface="Arial" panose="020B0604020202020204" pitchFamily="34" charset="0"/>
              <a:buChar char="•"/>
            </a:pPr>
            <a:r>
              <a:rPr lang="en-US" dirty="0"/>
              <a:t>For now, let’s enter the remaining spreadsheet data into the designer and experiment with some of the values.</a:t>
            </a:r>
          </a:p>
          <a:p>
            <a:endParaRPr lang="en-US" dirty="0"/>
          </a:p>
          <a:p>
            <a:r>
              <a:rPr lang="en-US" b="1" dirty="0"/>
              <a:t>[bring up OpenSCAD]</a:t>
            </a:r>
          </a:p>
        </p:txBody>
      </p:sp>
      <p:sp>
        <p:nvSpPr>
          <p:cNvPr id="4" name="Slide Number Placeholder 3"/>
          <p:cNvSpPr>
            <a:spLocks noGrp="1"/>
          </p:cNvSpPr>
          <p:nvPr>
            <p:ph type="sldNum" sz="quarter" idx="5"/>
          </p:nvPr>
        </p:nvSpPr>
        <p:spPr/>
        <p:txBody>
          <a:bodyPr/>
          <a:lstStyle/>
          <a:p>
            <a:fld id="{0EA04650-EB15-4214-97A2-F39FBEAB2E20}" type="slidenum">
              <a:rPr lang="en-US" smtClean="0"/>
              <a:t>27</a:t>
            </a:fld>
            <a:endParaRPr lang="en-US"/>
          </a:p>
        </p:txBody>
      </p:sp>
    </p:spTree>
    <p:extLst>
      <p:ext uri="{BB962C8B-B14F-4D97-AF65-F5344CB8AC3E}">
        <p14:creationId xmlns:p14="http://schemas.microsoft.com/office/powerpoint/2010/main" val="20764122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r>
              <a:rPr lang="en-US" dirty="0"/>
              <a:t>So, are we done? </a:t>
            </a:r>
          </a:p>
          <a:p>
            <a:endParaRPr lang="en-US" dirty="0"/>
          </a:p>
          <a:p>
            <a:r>
              <a:rPr lang="en-US" dirty="0"/>
              <a:t>Not quite.  We still need to:</a:t>
            </a:r>
          </a:p>
          <a:p>
            <a:pPr marL="171450" indent="-171450">
              <a:buFont typeface="Arial" panose="020B0604020202020204" pitchFamily="34" charset="0"/>
              <a:buChar char="•"/>
            </a:pPr>
            <a:r>
              <a:rPr lang="en-US" dirty="0"/>
              <a:t>create an opening for the Vocab button</a:t>
            </a:r>
          </a:p>
          <a:p>
            <a:pPr marL="171450" indent="-171450">
              <a:buFont typeface="Arial" panose="020B0604020202020204" pitchFamily="34" charset="0"/>
              <a:buChar char="•"/>
            </a:pPr>
            <a:r>
              <a:rPr lang="en-US" dirty="0"/>
              <a:t>extend the keyguard out to cover the Home button completely</a:t>
            </a:r>
          </a:p>
          <a:p>
            <a:pPr marL="171450" indent="-171450">
              <a:buFont typeface="Arial" panose="020B0604020202020204" pitchFamily="34" charset="0"/>
              <a:buChar char="•"/>
            </a:pPr>
            <a:r>
              <a:rPr lang="en-US" dirty="0"/>
              <a:t>etch the word “workshop” into the back of the keyguard</a:t>
            </a:r>
          </a:p>
        </p:txBody>
      </p:sp>
      <p:sp>
        <p:nvSpPr>
          <p:cNvPr id="4" name="Slide Number Placeholder 3"/>
          <p:cNvSpPr>
            <a:spLocks noGrp="1"/>
          </p:cNvSpPr>
          <p:nvPr>
            <p:ph type="sldNum" sz="quarter" idx="5"/>
          </p:nvPr>
        </p:nvSpPr>
        <p:spPr/>
        <p:txBody>
          <a:bodyPr/>
          <a:lstStyle/>
          <a:p>
            <a:fld id="{0EA04650-EB15-4214-97A2-F39FBEAB2E20}" type="slidenum">
              <a:rPr lang="en-US" smtClean="0"/>
              <a:t>28</a:t>
            </a:fld>
            <a:endParaRPr lang="en-US"/>
          </a:p>
        </p:txBody>
      </p:sp>
    </p:spTree>
    <p:extLst>
      <p:ext uri="{BB962C8B-B14F-4D97-AF65-F5344CB8AC3E}">
        <p14:creationId xmlns:p14="http://schemas.microsoft.com/office/powerpoint/2010/main" val="758981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If we stopped where we are right now, we would have designed a “grid-based” keyguard, but, because we adding these three special features, we actually have a “hybrid” keyguard.</a:t>
            </a:r>
          </a:p>
          <a:p>
            <a:pPr marL="171450" indent="-171450">
              <a:buFont typeface="Arial" panose="020B0604020202020204" pitchFamily="34" charset="0"/>
              <a:buChar char="•"/>
            </a:pPr>
            <a:r>
              <a:rPr lang="en-US" dirty="0"/>
              <a:t>A hybrid keyguard starts as a basic grid but then adds a few cuts and/or additions – in this instance, a rectangular cut, half of a rounded rectangle added to the perimeter, and a bit of engraving.  Note that the word “engraving” is a euphemism for not putting plastic there.</a:t>
            </a:r>
          </a:p>
          <a:p>
            <a:pPr marL="171450" indent="-171450">
              <a:buFont typeface="Arial" panose="020B0604020202020204" pitchFamily="34" charset="0"/>
              <a:buChar char="•"/>
            </a:pPr>
            <a:r>
              <a:rPr lang="en-US" dirty="0"/>
              <a:t>We’ll tell the designer to add these features by putting special instructions in the three “info” files.</a:t>
            </a:r>
          </a:p>
        </p:txBody>
      </p:sp>
      <p:sp>
        <p:nvSpPr>
          <p:cNvPr id="4" name="Slide Number Placeholder 3"/>
          <p:cNvSpPr>
            <a:spLocks noGrp="1"/>
          </p:cNvSpPr>
          <p:nvPr>
            <p:ph type="sldNum" sz="quarter" idx="5"/>
          </p:nvPr>
        </p:nvSpPr>
        <p:spPr/>
        <p:txBody>
          <a:bodyPr/>
          <a:lstStyle/>
          <a:p>
            <a:fld id="{0EA04650-EB15-4214-97A2-F39FBEAB2E20}" type="slidenum">
              <a:rPr lang="en-US" smtClean="0"/>
              <a:t>29</a:t>
            </a:fld>
            <a:endParaRPr lang="en-US"/>
          </a:p>
        </p:txBody>
      </p:sp>
    </p:spTree>
    <p:extLst>
      <p:ext uri="{BB962C8B-B14F-4D97-AF65-F5344CB8AC3E}">
        <p14:creationId xmlns:p14="http://schemas.microsoft.com/office/powerpoint/2010/main" val="558702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said earlier, please use the chat window to ask questions during the workshop.  I’ll try to check the chat for questions before each slide change.</a:t>
            </a:r>
          </a:p>
          <a:p>
            <a:endParaRPr lang="en-US" dirty="0"/>
          </a:p>
          <a:p>
            <a:r>
              <a:rPr lang="en-US" dirty="0"/>
              <a:t>Also, we’ll take a ten-minute break at about the halfway point of the workshop.</a:t>
            </a:r>
          </a:p>
        </p:txBody>
      </p:sp>
      <p:sp>
        <p:nvSpPr>
          <p:cNvPr id="4" name="Slide Number Placeholder 3"/>
          <p:cNvSpPr>
            <a:spLocks noGrp="1"/>
          </p:cNvSpPr>
          <p:nvPr>
            <p:ph type="sldNum" sz="quarter" idx="5"/>
          </p:nvPr>
        </p:nvSpPr>
        <p:spPr/>
        <p:txBody>
          <a:bodyPr/>
          <a:lstStyle/>
          <a:p>
            <a:fld id="{0EA04650-EB15-4214-97A2-F39FBEAB2E20}" type="slidenum">
              <a:rPr lang="en-US" smtClean="0"/>
              <a:t>3</a:t>
            </a:fld>
            <a:endParaRPr lang="en-US"/>
          </a:p>
        </p:txBody>
      </p:sp>
    </p:spTree>
    <p:extLst>
      <p:ext uri="{BB962C8B-B14F-4D97-AF65-F5344CB8AC3E}">
        <p14:creationId xmlns:p14="http://schemas.microsoft.com/office/powerpoint/2010/main" val="33587006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cut-out in the command bar for the Vocab button will be placed in the area of the screen.  What are we calling “the screen”?</a:t>
            </a:r>
          </a:p>
          <a:p>
            <a:pPr marL="171450" indent="-171450">
              <a:buFont typeface="Arial" panose="020B0604020202020204" pitchFamily="34" charset="0"/>
              <a:buChar char="•"/>
            </a:pPr>
            <a:r>
              <a:rPr lang="en-US" dirty="0"/>
              <a:t>The screen is the part of the tablet that lights up when you turn the tablet on.  It’s also the collection of pixels that are captured when you take a screenshot.</a:t>
            </a:r>
          </a:p>
          <a:p>
            <a:pPr marL="171450" indent="-171450">
              <a:buFont typeface="Arial" panose="020B0604020202020204" pitchFamily="34" charset="0"/>
              <a:buChar char="•"/>
            </a:pPr>
            <a:r>
              <a:rPr lang="en-US" dirty="0"/>
              <a:t>The designer will let you determine the coordinates of your “cut” relative to the upper-left or lower-left of the screen.</a:t>
            </a:r>
          </a:p>
          <a:p>
            <a:pPr marL="171450" indent="-171450">
              <a:buFont typeface="Arial" panose="020B0604020202020204" pitchFamily="34" charset="0"/>
              <a:buChar char="•"/>
            </a:pPr>
            <a:r>
              <a:rPr lang="en-US" dirty="0"/>
              <a:t>It will also let you make your measurements in pixels (using a graphics program) or in millimeters (using a metric ruler).  We’ll measure in pixels because we’ll be using Paint and our screenshot to get these measurements.</a:t>
            </a:r>
          </a:p>
          <a:p>
            <a:pPr marL="171450" indent="-171450">
              <a:buFont typeface="Arial" panose="020B0604020202020204" pitchFamily="34" charset="0"/>
              <a:buChar char="•"/>
            </a:pPr>
            <a:r>
              <a:rPr lang="en-US" dirty="0"/>
              <a:t>You set these last two options in the “Free-form and Hybrid Keyguard Openings” section of the customizer.</a:t>
            </a:r>
          </a:p>
        </p:txBody>
      </p:sp>
      <p:sp>
        <p:nvSpPr>
          <p:cNvPr id="4" name="Slide Number Placeholder 3"/>
          <p:cNvSpPr>
            <a:spLocks noGrp="1"/>
          </p:cNvSpPr>
          <p:nvPr>
            <p:ph type="sldNum" sz="quarter" idx="5"/>
          </p:nvPr>
        </p:nvSpPr>
        <p:spPr/>
        <p:txBody>
          <a:bodyPr/>
          <a:lstStyle/>
          <a:p>
            <a:fld id="{0EA04650-EB15-4214-97A2-F39FBEAB2E20}" type="slidenum">
              <a:rPr lang="en-US" smtClean="0"/>
              <a:t>30</a:t>
            </a:fld>
            <a:endParaRPr lang="en-US"/>
          </a:p>
        </p:txBody>
      </p:sp>
    </p:spTree>
    <p:extLst>
      <p:ext uri="{BB962C8B-B14F-4D97-AF65-F5344CB8AC3E}">
        <p14:creationId xmlns:p14="http://schemas.microsoft.com/office/powerpoint/2010/main" val="38272704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Here’s a piece of the screenshot in Microsoft Paint showing the Vocab button</a:t>
            </a:r>
          </a:p>
          <a:p>
            <a:pPr marL="171450" indent="-171450">
              <a:buFont typeface="Arial" panose="020B0604020202020204" pitchFamily="34" charset="0"/>
              <a:buChar char="•"/>
            </a:pPr>
            <a:r>
              <a:rPr lang="en-US" dirty="0"/>
              <a:t>Remember that Microsoft Paint sets the 0,0 location in the upper-left and that the X coordinate increases as you move to the right while the Y coordinate increases as you move down.</a:t>
            </a:r>
          </a:p>
          <a:p>
            <a:pPr marL="171450" indent="-171450">
              <a:buFont typeface="Arial" panose="020B0604020202020204" pitchFamily="34" charset="0"/>
              <a:buChar char="•"/>
            </a:pPr>
            <a:r>
              <a:rPr lang="en-US" dirty="0"/>
              <a:t>Let’s plan to make a rectangular cut to expose the Vocab button</a:t>
            </a:r>
          </a:p>
          <a:p>
            <a:pPr marL="171450" indent="-171450">
              <a:buFont typeface="Arial" panose="020B0604020202020204" pitchFamily="34" charset="0"/>
              <a:buChar char="•"/>
            </a:pPr>
            <a:r>
              <a:rPr lang="en-US" dirty="0"/>
              <a:t>The designer requires 4 measurements to cut an arbitrary rectangular opening in the keyguard.  It needs the height, the width, and the coordinates of the lower-left corner of the cut</a:t>
            </a:r>
          </a:p>
          <a:p>
            <a:pPr marL="171450" indent="-171450">
              <a:buFont typeface="Arial" panose="020B0604020202020204" pitchFamily="34" charset="0"/>
              <a:buChar char="•"/>
            </a:pPr>
            <a:r>
              <a:rPr lang="en-US" dirty="0"/>
              <a:t>If we move the cursor to the lower-left corner of the opening, the coordinates are x=0 and y=95</a:t>
            </a:r>
          </a:p>
          <a:p>
            <a:pPr marL="171450" indent="-171450">
              <a:buFont typeface="Arial" panose="020B0604020202020204" pitchFamily="34" charset="0"/>
              <a:buChar char="•"/>
            </a:pPr>
            <a:r>
              <a:rPr lang="en-US" dirty="0"/>
              <a:t>To determine the height and width of the rectangle we’ll also get the coordinates of the upper-right corner.  X=80 and y=57.</a:t>
            </a:r>
          </a:p>
          <a:p>
            <a:pPr marL="171450" indent="-171450">
              <a:buFont typeface="Arial" panose="020B0604020202020204" pitchFamily="34" charset="0"/>
              <a:buChar char="•"/>
            </a:pPr>
            <a:r>
              <a:rPr lang="en-US" dirty="0"/>
              <a:t>Then, with just a little arithmetic, we have all the information we need.  Note that we specify a rectangular cut by using the letter “r” as the shape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EA04650-EB15-4214-97A2-F39FBEAB2E20}" type="slidenum">
              <a:rPr lang="en-US" smtClean="0"/>
              <a:t>31</a:t>
            </a:fld>
            <a:endParaRPr lang="en-US"/>
          </a:p>
        </p:txBody>
      </p:sp>
    </p:spTree>
    <p:extLst>
      <p:ext uri="{BB962C8B-B14F-4D97-AF65-F5344CB8AC3E}">
        <p14:creationId xmlns:p14="http://schemas.microsoft.com/office/powerpoint/2010/main" val="35895034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put the information for the cut into the “screen_openings.info” file.  Let’s begin by looking at the structure of the info file.  You can edit the info files with any simple text editor – like Notepad on Windows and TextEdit on a Mac.  Don’t use a more complex editor like WordPad or Word because they can end up inserting special characters into the file that will confuse the designer.  The file starts with a lot of explanatory information that you can refer to if you want.  We’ll be making our changes at the bottom of the file.</a:t>
            </a:r>
          </a:p>
          <a:p>
            <a:pPr marL="171450" indent="-171450">
              <a:buFont typeface="Arial" panose="020B0604020202020204" pitchFamily="34" charset="0"/>
              <a:buChar char="•"/>
            </a:pPr>
            <a:r>
              <a:rPr lang="en-US" dirty="0"/>
              <a:t>The designer will ignore any lines that begin with two forward slashes.</a:t>
            </a:r>
          </a:p>
          <a:p>
            <a:pPr marL="171450" indent="-171450">
              <a:buFont typeface="Arial" panose="020B0604020202020204" pitchFamily="34" charset="0"/>
              <a:buChar char="•"/>
            </a:pPr>
            <a:r>
              <a:rPr lang="en-US" dirty="0"/>
              <a:t>The data lines start and end with square brackets.  Each should end with a comma – except the last data line.</a:t>
            </a:r>
          </a:p>
          <a:p>
            <a:pPr marL="171450" indent="-171450">
              <a:buFont typeface="Arial" panose="020B0604020202020204" pitchFamily="34" charset="0"/>
              <a:buChar char="•"/>
            </a:pPr>
            <a:r>
              <a:rPr lang="en-US" dirty="0"/>
              <a:t>The data appears to be arranged in columns but that’s just for your benefit.  The designer just wants the items in a data line to be separated by commas and any text to be enclosed in double quotes.</a:t>
            </a:r>
          </a:p>
        </p:txBody>
      </p:sp>
      <p:sp>
        <p:nvSpPr>
          <p:cNvPr id="4" name="Slide Number Placeholder 3"/>
          <p:cNvSpPr>
            <a:spLocks noGrp="1"/>
          </p:cNvSpPr>
          <p:nvPr>
            <p:ph type="sldNum" sz="quarter" idx="5"/>
          </p:nvPr>
        </p:nvSpPr>
        <p:spPr/>
        <p:txBody>
          <a:bodyPr/>
          <a:lstStyle/>
          <a:p>
            <a:fld id="{0EA04650-EB15-4214-97A2-F39FBEAB2E20}" type="slidenum">
              <a:rPr lang="en-US" smtClean="0"/>
              <a:t>32</a:t>
            </a:fld>
            <a:endParaRPr lang="en-US"/>
          </a:p>
        </p:txBody>
      </p:sp>
    </p:spTree>
    <p:extLst>
      <p:ext uri="{BB962C8B-B14F-4D97-AF65-F5344CB8AC3E}">
        <p14:creationId xmlns:p14="http://schemas.microsoft.com/office/powerpoint/2010/main" val="7473900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What does the data for the “Vocab” cut look like in the file…</a:t>
            </a:r>
          </a:p>
          <a:p>
            <a:pPr marL="171450" indent="-171450">
              <a:buFont typeface="Arial" panose="020B0604020202020204" pitchFamily="34" charset="0"/>
              <a:buChar char="•"/>
            </a:pPr>
            <a:r>
              <a:rPr lang="en-US" dirty="0"/>
              <a:t>We’ll start by adding the x, y, width, and height values for our rectangular cut to the info file and remove the double slash at the start of the line</a:t>
            </a:r>
          </a:p>
          <a:p>
            <a:pPr marL="171450" indent="-171450">
              <a:buFont typeface="Arial" panose="020B0604020202020204" pitchFamily="34" charset="0"/>
              <a:buChar char="•"/>
            </a:pPr>
            <a:r>
              <a:rPr lang="en-US" dirty="0"/>
              <a:t>We also need to remove the comma at the end of the line – the other lines are ignored so this is our final line of data.</a:t>
            </a:r>
          </a:p>
          <a:p>
            <a:pPr marL="171450" indent="-171450">
              <a:buFont typeface="Arial" panose="020B0604020202020204" pitchFamily="34" charset="0"/>
              <a:buChar char="•"/>
            </a:pPr>
            <a:r>
              <a:rPr lang="en-US" dirty="0"/>
              <a:t>The nice thing about OpenSCAD is that it is watching for changes to this file so it will update the image of our keyguard each time we save the info file (in Windows we can do this by typing control-s ).</a:t>
            </a:r>
          </a:p>
          <a:p>
            <a:pPr marL="171450" indent="-171450">
              <a:buFont typeface="Arial" panose="020B0604020202020204" pitchFamily="34" charset="0"/>
              <a:buChar char="•"/>
            </a:pPr>
            <a:r>
              <a:rPr lang="en-US" dirty="0"/>
              <a:t>Let’s make those changes in reality and watch the design update</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[open screen_openings.info file]</a:t>
            </a:r>
            <a:endParaRPr lang="en-US" dirty="0"/>
          </a:p>
        </p:txBody>
      </p:sp>
      <p:sp>
        <p:nvSpPr>
          <p:cNvPr id="4" name="Slide Number Placeholder 3"/>
          <p:cNvSpPr>
            <a:spLocks noGrp="1"/>
          </p:cNvSpPr>
          <p:nvPr>
            <p:ph type="sldNum" sz="quarter" idx="5"/>
          </p:nvPr>
        </p:nvSpPr>
        <p:spPr/>
        <p:txBody>
          <a:bodyPr/>
          <a:lstStyle/>
          <a:p>
            <a:fld id="{0EA04650-EB15-4214-97A2-F39FBEAB2E20}" type="slidenum">
              <a:rPr lang="en-US" smtClean="0"/>
              <a:t>33</a:t>
            </a:fld>
            <a:endParaRPr lang="en-US"/>
          </a:p>
        </p:txBody>
      </p:sp>
    </p:spTree>
    <p:extLst>
      <p:ext uri="{BB962C8B-B14F-4D97-AF65-F5344CB8AC3E}">
        <p14:creationId xmlns:p14="http://schemas.microsoft.com/office/powerpoint/2010/main" val="24438605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should always be looking for things that may make our keyguards less safe… Let’s round this corner so there’s less chance of it getting caught on something.</a:t>
            </a:r>
          </a:p>
        </p:txBody>
      </p:sp>
      <p:sp>
        <p:nvSpPr>
          <p:cNvPr id="4" name="Slide Number Placeholder 3"/>
          <p:cNvSpPr>
            <a:spLocks noGrp="1"/>
          </p:cNvSpPr>
          <p:nvPr>
            <p:ph type="sldNum" sz="quarter" idx="5"/>
          </p:nvPr>
        </p:nvSpPr>
        <p:spPr/>
        <p:txBody>
          <a:bodyPr/>
          <a:lstStyle/>
          <a:p>
            <a:fld id="{0EA04650-EB15-4214-97A2-F39FBEAB2E20}" type="slidenum">
              <a:rPr lang="en-US" smtClean="0"/>
              <a:t>34</a:t>
            </a:fld>
            <a:endParaRPr lang="en-US"/>
          </a:p>
        </p:txBody>
      </p:sp>
    </p:spTree>
    <p:extLst>
      <p:ext uri="{BB962C8B-B14F-4D97-AF65-F5344CB8AC3E}">
        <p14:creationId xmlns:p14="http://schemas.microsoft.com/office/powerpoint/2010/main" val="9792174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There are several more kinds of cuts that we can make to the keyguard.</a:t>
            </a:r>
          </a:p>
          <a:p>
            <a:pPr marL="171450" indent="-171450">
              <a:buFont typeface="Arial" panose="020B0604020202020204" pitchFamily="34" charset="0"/>
              <a:buChar char="•"/>
            </a:pPr>
            <a:r>
              <a:rPr lang="en-US" dirty="0"/>
              <a:t>This is the corner we’d like to round off.</a:t>
            </a:r>
          </a:p>
          <a:p>
            <a:pPr marL="171450" indent="-171450">
              <a:buFont typeface="Arial" panose="020B0604020202020204" pitchFamily="34" charset="0"/>
              <a:buChar char="•"/>
            </a:pPr>
            <a:r>
              <a:rPr lang="en-US" dirty="0"/>
              <a:t>We’ll use something called an outer arc to do that.  There are 4 possible outer arcs.  </a:t>
            </a:r>
          </a:p>
          <a:p>
            <a:pPr marL="171450" indent="-171450">
              <a:buFont typeface="Arial" panose="020B0604020202020204" pitchFamily="34" charset="0"/>
              <a:buChar char="•"/>
            </a:pPr>
            <a:r>
              <a:rPr lang="en-US" dirty="0"/>
              <a:t>We’ll use an outer arc 4.</a:t>
            </a:r>
          </a:p>
          <a:p>
            <a:pPr marL="171450" indent="-171450">
              <a:buFont typeface="Arial" panose="020B0604020202020204" pitchFamily="34" charset="0"/>
              <a:buChar char="•"/>
            </a:pPr>
            <a:r>
              <a:rPr lang="en-US" dirty="0"/>
              <a:t>To place and outer arc, you need to specify the coordinates of the point you're trying to round off and the radius of that cut.</a:t>
            </a:r>
          </a:p>
          <a:p>
            <a:pPr marL="171450" indent="-171450">
              <a:buFont typeface="Arial" panose="020B0604020202020204" pitchFamily="34" charset="0"/>
              <a:buChar char="•"/>
            </a:pPr>
            <a:r>
              <a:rPr lang="en-US" dirty="0"/>
              <a:t>The coordinates of the point are x=80 and y=57</a:t>
            </a:r>
          </a:p>
          <a:p>
            <a:pPr marL="171450" indent="-171450">
              <a:buFont typeface="Arial" panose="020B0604020202020204" pitchFamily="34" charset="0"/>
              <a:buChar char="•"/>
            </a:pPr>
            <a:r>
              <a:rPr lang="en-US" dirty="0"/>
              <a:t>So, here’s what we’ll put in the screen_openings.info file as a new instruction.  The shape will be an “oa4”.  x will be 80, y will be 57, and the corner radius we’ll play with until we get what we like.  Don’t forget that we’re working in pixels which are much smaller than millimeters.</a:t>
            </a:r>
          </a:p>
        </p:txBody>
      </p:sp>
      <p:sp>
        <p:nvSpPr>
          <p:cNvPr id="4" name="Slide Number Placeholder 3"/>
          <p:cNvSpPr>
            <a:spLocks noGrp="1"/>
          </p:cNvSpPr>
          <p:nvPr>
            <p:ph type="sldNum" sz="quarter" idx="5"/>
          </p:nvPr>
        </p:nvSpPr>
        <p:spPr/>
        <p:txBody>
          <a:bodyPr/>
          <a:lstStyle/>
          <a:p>
            <a:fld id="{0EA04650-EB15-4214-97A2-F39FBEAB2E20}" type="slidenum">
              <a:rPr lang="en-US" smtClean="0"/>
              <a:t>35</a:t>
            </a:fld>
            <a:endParaRPr lang="en-US"/>
          </a:p>
        </p:txBody>
      </p:sp>
    </p:spTree>
    <p:extLst>
      <p:ext uri="{BB962C8B-B14F-4D97-AF65-F5344CB8AC3E}">
        <p14:creationId xmlns:p14="http://schemas.microsoft.com/office/powerpoint/2010/main" val="29015173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enter this data in a new row.  We’ll delete the double slashes at the start of the data row and remove the comma at the end.  </a:t>
            </a:r>
          </a:p>
          <a:p>
            <a:pPr marL="171450" indent="-171450">
              <a:buFont typeface="Arial" panose="020B0604020202020204" pitchFamily="34" charset="0"/>
              <a:buChar char="•"/>
            </a:pPr>
            <a:r>
              <a:rPr lang="en-US" dirty="0"/>
              <a:t>Which means we need to reinsert the comma at the end of the first data row.</a:t>
            </a:r>
          </a:p>
          <a:p>
            <a:pPr marL="171450" indent="-171450">
              <a:buFont typeface="Arial" panose="020B0604020202020204" pitchFamily="34" charset="0"/>
              <a:buChar char="•"/>
            </a:pPr>
            <a:r>
              <a:rPr lang="en-US" dirty="0"/>
              <a:t>Once we’re done, we’ll type control-s and watch the design update.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Let’s make those changes in reality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p>
          <a:p>
            <a:pPr marL="0" indent="0">
              <a:buFont typeface="Arial" panose="020B0604020202020204" pitchFamily="34" charset="0"/>
              <a:buNone/>
            </a:pPr>
            <a:r>
              <a:rPr lang="en-US" b="1" dirty="0"/>
              <a:t>[return to screen_openings.info file]</a:t>
            </a:r>
          </a:p>
        </p:txBody>
      </p:sp>
      <p:sp>
        <p:nvSpPr>
          <p:cNvPr id="4" name="Slide Number Placeholder 3"/>
          <p:cNvSpPr>
            <a:spLocks noGrp="1"/>
          </p:cNvSpPr>
          <p:nvPr>
            <p:ph type="sldNum" sz="quarter" idx="5"/>
          </p:nvPr>
        </p:nvSpPr>
        <p:spPr/>
        <p:txBody>
          <a:bodyPr/>
          <a:lstStyle/>
          <a:p>
            <a:fld id="{0EA04650-EB15-4214-97A2-F39FBEAB2E20}" type="slidenum">
              <a:rPr lang="en-US" smtClean="0"/>
              <a:t>36</a:t>
            </a:fld>
            <a:endParaRPr lang="en-US"/>
          </a:p>
        </p:txBody>
      </p:sp>
    </p:spTree>
    <p:extLst>
      <p:ext uri="{BB962C8B-B14F-4D97-AF65-F5344CB8AC3E}">
        <p14:creationId xmlns:p14="http://schemas.microsoft.com/office/powerpoint/2010/main" val="17426804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rounded the corner.  You can use the mouse wheel to move in close to see the curve more clearly.</a:t>
            </a:r>
          </a:p>
        </p:txBody>
      </p:sp>
      <p:sp>
        <p:nvSpPr>
          <p:cNvPr id="4" name="Slide Number Placeholder 3"/>
          <p:cNvSpPr>
            <a:spLocks noGrp="1"/>
          </p:cNvSpPr>
          <p:nvPr>
            <p:ph type="sldNum" sz="quarter" idx="5"/>
          </p:nvPr>
        </p:nvSpPr>
        <p:spPr/>
        <p:txBody>
          <a:bodyPr/>
          <a:lstStyle/>
          <a:p>
            <a:fld id="{0EA04650-EB15-4214-97A2-F39FBEAB2E20}" type="slidenum">
              <a:rPr lang="en-US" smtClean="0"/>
              <a:t>37</a:t>
            </a:fld>
            <a:endParaRPr lang="en-US"/>
          </a:p>
        </p:txBody>
      </p:sp>
    </p:spTree>
    <p:extLst>
      <p:ext uri="{BB962C8B-B14F-4D97-AF65-F5344CB8AC3E}">
        <p14:creationId xmlns:p14="http://schemas.microsoft.com/office/powerpoint/2010/main" val="15214562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engraved text will go on the outer portion of the keyguard.  We aren’t going to position this text relative to the screen, instead we’ll place it relative to the outer edge of the keyguard. That means within the case opening.  </a:t>
            </a:r>
          </a:p>
          <a:p>
            <a:pPr marL="171450" indent="-171450">
              <a:buFont typeface="Arial" panose="020B0604020202020204" pitchFamily="34" charset="0"/>
              <a:buChar char="•"/>
            </a:pPr>
            <a:r>
              <a:rPr lang="en-US" dirty="0"/>
              <a:t>When you measured the case opening, you defined the “case” region of the tablet.</a:t>
            </a:r>
          </a:p>
          <a:p>
            <a:pPr marL="171450" indent="-171450">
              <a:buFont typeface="Arial" panose="020B0604020202020204" pitchFamily="34" charset="0"/>
              <a:buChar char="•"/>
            </a:pPr>
            <a:r>
              <a:rPr lang="en-US" dirty="0"/>
              <a:t>Features in the case region are located relative to the lower left corner of the case opening.</a:t>
            </a:r>
          </a:p>
          <a:p>
            <a:pPr marL="171450" indent="-171450">
              <a:buFont typeface="Arial" panose="020B0604020202020204" pitchFamily="34" charset="0"/>
              <a:buChar char="•"/>
            </a:pPr>
            <a:r>
              <a:rPr lang="en-US" dirty="0"/>
              <a:t>Measurements are aways done in millimeters because you can’t use a graphics program to count pixels outside of the screen region.</a:t>
            </a:r>
          </a:p>
        </p:txBody>
      </p:sp>
      <p:sp>
        <p:nvSpPr>
          <p:cNvPr id="4" name="Slide Number Placeholder 3"/>
          <p:cNvSpPr>
            <a:spLocks noGrp="1"/>
          </p:cNvSpPr>
          <p:nvPr>
            <p:ph type="sldNum" sz="quarter" idx="5"/>
          </p:nvPr>
        </p:nvSpPr>
        <p:spPr/>
        <p:txBody>
          <a:bodyPr/>
          <a:lstStyle/>
          <a:p>
            <a:fld id="{0EA04650-EB15-4214-97A2-F39FBEAB2E20}" type="slidenum">
              <a:rPr lang="en-US" smtClean="0"/>
              <a:t>38</a:t>
            </a:fld>
            <a:endParaRPr lang="en-US"/>
          </a:p>
        </p:txBody>
      </p:sp>
    </p:spTree>
    <p:extLst>
      <p:ext uri="{BB962C8B-B14F-4D97-AF65-F5344CB8AC3E}">
        <p14:creationId xmlns:p14="http://schemas.microsoft.com/office/powerpoint/2010/main" val="2891054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we’ll engrave the ID of the keyguard on the underside.</a:t>
            </a:r>
          </a:p>
          <a:p>
            <a:pPr marL="171450" indent="-171450">
              <a:buFont typeface="Arial" panose="020B0604020202020204" pitchFamily="34" charset="0"/>
              <a:buChar char="•"/>
            </a:pPr>
            <a:r>
              <a:rPr lang="en-US" dirty="0"/>
              <a:t>Because the cut will go in the case region rather than the screen region, we’ll put the instruction in case_openings.info.</a:t>
            </a:r>
          </a:p>
          <a:p>
            <a:pPr marL="171450" indent="-171450">
              <a:buFont typeface="Arial" panose="020B0604020202020204" pitchFamily="34" charset="0"/>
              <a:buChar char="•"/>
            </a:pPr>
            <a:r>
              <a:rPr lang="en-US" dirty="0"/>
              <a:t>We can control the direction of the text by the number that we put in the “top slope” column.  In this instance we’ll be using the standard direction and put a zero in this column.</a:t>
            </a:r>
          </a:p>
          <a:p>
            <a:pPr marL="171450" indent="-171450">
              <a:buFont typeface="Arial" panose="020B0604020202020204" pitchFamily="34" charset="0"/>
              <a:buChar char="•"/>
            </a:pPr>
            <a:r>
              <a:rPr lang="en-US" dirty="0"/>
              <a:t>Next, we need to specify the coordinates of the lower left corner of the text (including descenders) and the height.</a:t>
            </a:r>
          </a:p>
          <a:p>
            <a:pPr marL="171450" indent="-171450">
              <a:buFont typeface="Arial" panose="020B0604020202020204" pitchFamily="34" charset="0"/>
              <a:buChar char="•"/>
            </a:pPr>
            <a:r>
              <a:rPr lang="en-US" dirty="0"/>
              <a:t>The “shape” in this instance is “</a:t>
            </a:r>
            <a:r>
              <a:rPr lang="en-US" dirty="0" err="1"/>
              <a:t>btext</a:t>
            </a:r>
            <a:r>
              <a:rPr lang="en-US" dirty="0"/>
              <a:t>”, meaning the text will go on the bottom or underside of the keyguard.  We can also set the font style by what we put in the “bottom slope” column – we’ll put a 1 there for “bold”.</a:t>
            </a:r>
          </a:p>
          <a:p>
            <a:pPr marL="171450" indent="-171450">
              <a:buFont typeface="Arial" panose="020B0604020202020204" pitchFamily="34" charset="0"/>
              <a:buChar char="•"/>
            </a:pPr>
            <a:r>
              <a:rPr lang="en-US" dirty="0"/>
              <a:t>So, here’s what we’re going to put in the case_openings.info file.  Text on the back of the keyguard is challenging to position so we’re just going to experiment.  Remember that the case_openings.info file assumes all measurements are in millimeters, which are much bigger than pixels.</a:t>
            </a:r>
          </a:p>
        </p:txBody>
      </p:sp>
      <p:sp>
        <p:nvSpPr>
          <p:cNvPr id="4" name="Slide Number Placeholder 3"/>
          <p:cNvSpPr>
            <a:spLocks noGrp="1"/>
          </p:cNvSpPr>
          <p:nvPr>
            <p:ph type="sldNum" sz="quarter" idx="5"/>
          </p:nvPr>
        </p:nvSpPr>
        <p:spPr/>
        <p:txBody>
          <a:bodyPr/>
          <a:lstStyle/>
          <a:p>
            <a:fld id="{0EA04650-EB15-4214-97A2-F39FBEAB2E20}" type="slidenum">
              <a:rPr lang="en-US" smtClean="0"/>
              <a:t>39</a:t>
            </a:fld>
            <a:endParaRPr lang="en-US"/>
          </a:p>
        </p:txBody>
      </p:sp>
    </p:spTree>
    <p:extLst>
      <p:ext uri="{BB962C8B-B14F-4D97-AF65-F5344CB8AC3E}">
        <p14:creationId xmlns:p14="http://schemas.microsoft.com/office/powerpoint/2010/main" val="3498878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what the workshop will entail:</a:t>
            </a:r>
          </a:p>
          <a:p>
            <a:pPr marL="171450" indent="-171450">
              <a:buFont typeface="Arial" panose="020B0604020202020204" pitchFamily="34" charset="0"/>
              <a:buChar char="•"/>
            </a:pPr>
            <a:r>
              <a:rPr lang="en-US" dirty="0"/>
              <a:t>We’ll 3D-print the same keyguard that we’ll be designing during the workshop.  Because the printing process will take almost 3 hours, we’ll start the printing before we start designing – that’s backwards but we don’t have a choice.</a:t>
            </a:r>
          </a:p>
          <a:p>
            <a:pPr marL="171450" indent="-171450">
              <a:buFont typeface="Arial" panose="020B0604020202020204" pitchFamily="34" charset="0"/>
              <a:buChar char="•"/>
            </a:pPr>
            <a:r>
              <a:rPr lang="en-US" dirty="0"/>
              <a:t>I’ll try to justify why you should 3D-print your keyguards rather than purchase them from a commercial supplier</a:t>
            </a:r>
          </a:p>
          <a:p>
            <a:pPr marL="171450" indent="-171450">
              <a:buFont typeface="Arial" panose="020B0604020202020204" pitchFamily="34" charset="0"/>
              <a:buChar char="•"/>
            </a:pPr>
            <a:r>
              <a:rPr lang="en-US" dirty="0"/>
              <a:t>I’ll show you some sample 3D-printed keyguards and how I’ve organized them into 3 categories</a:t>
            </a:r>
          </a:p>
          <a:p>
            <a:pPr marL="171450" indent="-171450">
              <a:buFont typeface="Arial" panose="020B0604020202020204" pitchFamily="34" charset="0"/>
              <a:buChar char="•"/>
            </a:pPr>
            <a:r>
              <a:rPr lang="en-US" dirty="0"/>
              <a:t>We’ll step through the process of designing the keyguard that’s printing.</a:t>
            </a:r>
          </a:p>
          <a:p>
            <a:pPr marL="171450" indent="-171450">
              <a:buFont typeface="Arial" panose="020B0604020202020204" pitchFamily="34" charset="0"/>
              <a:buChar char="•"/>
            </a:pPr>
            <a:r>
              <a:rPr lang="en-US" dirty="0"/>
              <a:t>We’ll cover how you can add advanced features to your keyguard without leaving the simple designer user interface</a:t>
            </a:r>
          </a:p>
          <a:p>
            <a:pPr marL="171450" indent="-171450">
              <a:buFont typeface="Arial" panose="020B0604020202020204" pitchFamily="34" charset="0"/>
              <a:buChar char="•"/>
            </a:pPr>
            <a:r>
              <a:rPr lang="en-US" dirty="0"/>
              <a:t>We’ll talk about hybrid keyguards – which will probably become your most common type of keyguard.</a:t>
            </a:r>
          </a:p>
          <a:p>
            <a:pPr marL="171450" indent="-171450">
              <a:buFont typeface="Arial" panose="020B0604020202020204" pitchFamily="34" charset="0"/>
              <a:buChar char="•"/>
            </a:pPr>
            <a:r>
              <a:rPr lang="en-US" dirty="0"/>
              <a:t>We’ll open the door completely and show you how to design a keyguard for “almost” any app or keyboard.</a:t>
            </a:r>
          </a:p>
          <a:p>
            <a:pPr marL="171450" indent="-171450">
              <a:buFont typeface="Arial" panose="020B0604020202020204" pitchFamily="34" charset="0"/>
              <a:buChar char="•"/>
            </a:pPr>
            <a:r>
              <a:rPr lang="en-US" dirty="0"/>
              <a:t>Finally, we’ll leave tablets behind and talk about keyguards for other devices.</a:t>
            </a:r>
          </a:p>
        </p:txBody>
      </p:sp>
      <p:sp>
        <p:nvSpPr>
          <p:cNvPr id="4" name="Slide Number Placeholder 3"/>
          <p:cNvSpPr>
            <a:spLocks noGrp="1"/>
          </p:cNvSpPr>
          <p:nvPr>
            <p:ph type="sldNum" sz="quarter" idx="5"/>
          </p:nvPr>
        </p:nvSpPr>
        <p:spPr/>
        <p:txBody>
          <a:bodyPr/>
          <a:lstStyle/>
          <a:p>
            <a:fld id="{0EA04650-EB15-4214-97A2-F39FBEAB2E20}" type="slidenum">
              <a:rPr lang="en-US" smtClean="0"/>
              <a:t>4</a:t>
            </a:fld>
            <a:endParaRPr lang="en-US"/>
          </a:p>
        </p:txBody>
      </p:sp>
    </p:spTree>
    <p:extLst>
      <p:ext uri="{BB962C8B-B14F-4D97-AF65-F5344CB8AC3E}">
        <p14:creationId xmlns:p14="http://schemas.microsoft.com/office/powerpoint/2010/main" val="23671063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Positioning text on the back of a keyguard is a bit challenging.  </a:t>
            </a:r>
          </a:p>
          <a:p>
            <a:pPr marL="171450" indent="-171450">
              <a:buFont typeface="Arial" panose="020B0604020202020204" pitchFamily="34" charset="0"/>
              <a:buChar char="•"/>
            </a:pPr>
            <a:r>
              <a:rPr lang="en-US" dirty="0"/>
              <a:t>So, we won’t think too hard, we’ll just put our text a particular set of coordinates and see what happens.</a:t>
            </a:r>
          </a:p>
          <a:p>
            <a:pPr marL="171450" indent="-171450">
              <a:buFont typeface="Arial" panose="020B0604020202020204" pitchFamily="34" charset="0"/>
              <a:buChar char="•"/>
            </a:pPr>
            <a:r>
              <a:rPr lang="en-US" dirty="0"/>
              <a:t>A bunch of button openings can make it hard to see our “engraved” text so, we’ll start by setting the number of columns to zero. The keyguard will become a solid slab and the text will be easier to see, especially when, at first, we’re not sure where it is going to show up.  Note that we could have done this by setting the number of rows to zero as well.</a:t>
            </a:r>
          </a:p>
          <a:p>
            <a:endParaRPr lang="en-US" dirty="0"/>
          </a:p>
        </p:txBody>
      </p:sp>
      <p:sp>
        <p:nvSpPr>
          <p:cNvPr id="4" name="Slide Number Placeholder 3"/>
          <p:cNvSpPr>
            <a:spLocks noGrp="1"/>
          </p:cNvSpPr>
          <p:nvPr>
            <p:ph type="sldNum" sz="quarter" idx="5"/>
          </p:nvPr>
        </p:nvSpPr>
        <p:spPr/>
        <p:txBody>
          <a:bodyPr/>
          <a:lstStyle/>
          <a:p>
            <a:fld id="{0EA04650-EB15-4214-97A2-F39FBEAB2E20}" type="slidenum">
              <a:rPr lang="en-US" smtClean="0"/>
              <a:t>40</a:t>
            </a:fld>
            <a:endParaRPr lang="en-US"/>
          </a:p>
        </p:txBody>
      </p:sp>
    </p:spTree>
    <p:extLst>
      <p:ext uri="{BB962C8B-B14F-4D97-AF65-F5344CB8AC3E}">
        <p14:creationId xmlns:p14="http://schemas.microsoft.com/office/powerpoint/2010/main" val="36303713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data we’ll add to the info file.  We’re going to update and save the file repeatedly until we get what we want.</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Let’s make those changes in reality and watch the design update</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[edit case_openings.info file]</a:t>
            </a:r>
          </a:p>
          <a:p>
            <a:endParaRPr lang="en-US" dirty="0"/>
          </a:p>
        </p:txBody>
      </p:sp>
      <p:sp>
        <p:nvSpPr>
          <p:cNvPr id="4" name="Slide Number Placeholder 3"/>
          <p:cNvSpPr>
            <a:spLocks noGrp="1"/>
          </p:cNvSpPr>
          <p:nvPr>
            <p:ph type="sldNum" sz="quarter" idx="5"/>
          </p:nvPr>
        </p:nvSpPr>
        <p:spPr/>
        <p:txBody>
          <a:bodyPr/>
          <a:lstStyle/>
          <a:p>
            <a:fld id="{0EA04650-EB15-4214-97A2-F39FBEAB2E20}" type="slidenum">
              <a:rPr lang="en-US" smtClean="0"/>
              <a:t>41</a:t>
            </a:fld>
            <a:endParaRPr lang="en-US"/>
          </a:p>
        </p:txBody>
      </p:sp>
    </p:spTree>
    <p:extLst>
      <p:ext uri="{BB962C8B-B14F-4D97-AF65-F5344CB8AC3E}">
        <p14:creationId xmlns:p14="http://schemas.microsoft.com/office/powerpoint/2010/main" val="19404212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cases have a rectangular opening.  Even if the corners are curved, the opening is basically rectangular.  But sometimes, they’re not – Accent systems are a well-known example.</a:t>
            </a:r>
          </a:p>
          <a:p>
            <a:pPr marL="171450" indent="-171450">
              <a:buFont typeface="Arial" panose="020B0604020202020204" pitchFamily="34" charset="0"/>
              <a:buChar char="•"/>
            </a:pPr>
            <a:r>
              <a:rPr lang="en-US" dirty="0"/>
              <a:t>If the case opening isn’t rectangular, you can add plastic to the outside of your design so that it more completely fits the opening.  These instructions go in the case_additions.info file.</a:t>
            </a:r>
          </a:p>
          <a:p>
            <a:pPr marL="171450" indent="-171450">
              <a:buFont typeface="Arial" panose="020B0604020202020204" pitchFamily="34" charset="0"/>
              <a:buChar char="•"/>
            </a:pPr>
            <a:r>
              <a:rPr lang="en-US" dirty="0"/>
              <a:t>The designer supports adding many different shapes to the outside of your keyguard so it can have a fairly complex perimeter.</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[show Accent 1400 keyguard on “live” cam]</a:t>
            </a:r>
          </a:p>
          <a:p>
            <a:pPr marL="0" indent="0">
              <a:buFont typeface="Arial" panose="020B0604020202020204" pitchFamily="34" charset="0"/>
              <a:buNone/>
            </a:pPr>
            <a:endParaRPr lang="en-US" b="1" dirty="0"/>
          </a:p>
          <a:p>
            <a:pPr marL="171450" indent="-171450">
              <a:buFont typeface="Arial" panose="020B0604020202020204" pitchFamily="34" charset="0"/>
              <a:buChar char="•"/>
            </a:pPr>
            <a:r>
              <a:rPr lang="en-US" dirty="0"/>
              <a:t>Our example keyguard needs more plastic on the left so that it can completely cover the Home button.</a:t>
            </a:r>
          </a:p>
        </p:txBody>
      </p:sp>
      <p:sp>
        <p:nvSpPr>
          <p:cNvPr id="4" name="Slide Number Placeholder 3"/>
          <p:cNvSpPr>
            <a:spLocks noGrp="1"/>
          </p:cNvSpPr>
          <p:nvPr>
            <p:ph type="sldNum" sz="quarter" idx="5"/>
          </p:nvPr>
        </p:nvSpPr>
        <p:spPr/>
        <p:txBody>
          <a:bodyPr/>
          <a:lstStyle/>
          <a:p>
            <a:fld id="{0EA04650-EB15-4214-97A2-F39FBEAB2E20}" type="slidenum">
              <a:rPr lang="en-US" smtClean="0"/>
              <a:t>42</a:t>
            </a:fld>
            <a:endParaRPr lang="en-US"/>
          </a:p>
        </p:txBody>
      </p:sp>
    </p:spTree>
    <p:extLst>
      <p:ext uri="{BB962C8B-B14F-4D97-AF65-F5344CB8AC3E}">
        <p14:creationId xmlns:p14="http://schemas.microsoft.com/office/powerpoint/2010/main" val="127329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case opening has a small cut-out on the left to expose all of the home button.  We don’t want any of the home button exposed so we need to add some plastic to fill this space.</a:t>
            </a:r>
          </a:p>
          <a:p>
            <a:pPr marL="171450" indent="-171450">
              <a:buFont typeface="Arial" panose="020B0604020202020204" pitchFamily="34" charset="0"/>
              <a:buChar char="•"/>
            </a:pPr>
            <a:r>
              <a:rPr lang="en-US" dirty="0"/>
              <a:t>The plastic will be 4 mm wide and 36 mm long.  </a:t>
            </a:r>
          </a:p>
          <a:p>
            <a:pPr marL="171450" indent="-171450">
              <a:buFont typeface="Arial" panose="020B0604020202020204" pitchFamily="34" charset="0"/>
              <a:buChar char="•"/>
            </a:pPr>
            <a:r>
              <a:rPr lang="en-US" dirty="0"/>
              <a:t>Its center is located 62 mm up from the lower-left corner of the case opening.  Like the case_openings.info file, the case_additions.info file assumes that all measurements are in millimeters and that they’re taken from the lower-left corner of the case opening.</a:t>
            </a:r>
          </a:p>
          <a:p>
            <a:pPr marL="171450" indent="-171450">
              <a:buFont typeface="Arial" panose="020B0604020202020204" pitchFamily="34" charset="0"/>
              <a:buChar char="•"/>
            </a:pPr>
            <a:r>
              <a:rPr lang="en-US" dirty="0"/>
              <a:t>We’re going to use a rounded-rectangle (actually half of a rounded rectangle) to fill this space.  We’ll need to specify the height, width, corner radius, and the coordinate of the center point.</a:t>
            </a:r>
          </a:p>
          <a:p>
            <a:pPr marL="171450" indent="-171450">
              <a:buFont typeface="Arial" panose="020B0604020202020204" pitchFamily="34" charset="0"/>
              <a:buChar char="•"/>
            </a:pPr>
            <a:r>
              <a:rPr lang="en-US" dirty="0"/>
              <a:t>In this example, the rounded rectangle we’ll be adding is this one.  An “rr4”.</a:t>
            </a:r>
          </a:p>
          <a:p>
            <a:pPr marL="171450" indent="-171450">
              <a:buFont typeface="Arial" panose="020B0604020202020204" pitchFamily="34" charset="0"/>
              <a:buChar char="•"/>
            </a:pPr>
            <a:r>
              <a:rPr lang="en-US" dirty="0"/>
              <a:t>The data we need to add is mostly known at this point.  X = 0 because the center is aligned with the left edge of the case opening.  Y is 62, width is 4 and height is 36. The only thing that’s not clear is the corner radius.  We’ll just see what looks good.  It doesn’t need to be perfect.</a:t>
            </a:r>
          </a:p>
        </p:txBody>
      </p:sp>
      <p:sp>
        <p:nvSpPr>
          <p:cNvPr id="4" name="Slide Number Placeholder 3"/>
          <p:cNvSpPr>
            <a:spLocks noGrp="1"/>
          </p:cNvSpPr>
          <p:nvPr>
            <p:ph type="sldNum" sz="quarter" idx="5"/>
          </p:nvPr>
        </p:nvSpPr>
        <p:spPr/>
        <p:txBody>
          <a:bodyPr/>
          <a:lstStyle/>
          <a:p>
            <a:fld id="{0EA04650-EB15-4214-97A2-F39FBEAB2E20}" type="slidenum">
              <a:rPr lang="en-US" smtClean="0"/>
              <a:t>43</a:t>
            </a:fld>
            <a:endParaRPr lang="en-US"/>
          </a:p>
        </p:txBody>
      </p:sp>
    </p:spTree>
    <p:extLst>
      <p:ext uri="{BB962C8B-B14F-4D97-AF65-F5344CB8AC3E}">
        <p14:creationId xmlns:p14="http://schemas.microsoft.com/office/powerpoint/2010/main" val="21264293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try adding that data to the case_additions.info file and see how the design looks each time we save the file.</a:t>
            </a:r>
          </a:p>
          <a:p>
            <a:endParaRPr lang="en-US" dirty="0"/>
          </a:p>
          <a:p>
            <a:pPr marL="0" indent="0">
              <a:buFont typeface="Arial" panose="020B0604020202020204" pitchFamily="34" charset="0"/>
              <a:buNone/>
            </a:pPr>
            <a:r>
              <a:rPr lang="en-US" b="1" dirty="0"/>
              <a:t>[edit case_additions.info file]</a:t>
            </a:r>
          </a:p>
          <a:p>
            <a:endParaRPr lang="en-US" dirty="0"/>
          </a:p>
        </p:txBody>
      </p:sp>
      <p:sp>
        <p:nvSpPr>
          <p:cNvPr id="4" name="Slide Number Placeholder 3"/>
          <p:cNvSpPr>
            <a:spLocks noGrp="1"/>
          </p:cNvSpPr>
          <p:nvPr>
            <p:ph type="sldNum" sz="quarter" idx="5"/>
          </p:nvPr>
        </p:nvSpPr>
        <p:spPr/>
        <p:txBody>
          <a:bodyPr/>
          <a:lstStyle/>
          <a:p>
            <a:fld id="{0EA04650-EB15-4214-97A2-F39FBEAB2E20}" type="slidenum">
              <a:rPr lang="en-US" smtClean="0"/>
              <a:t>44</a:t>
            </a:fld>
            <a:endParaRPr lang="en-US"/>
          </a:p>
        </p:txBody>
      </p:sp>
    </p:spTree>
    <p:extLst>
      <p:ext uri="{BB962C8B-B14F-4D97-AF65-F5344CB8AC3E}">
        <p14:creationId xmlns:p14="http://schemas.microsoft.com/office/powerpoint/2010/main" val="21643856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Staring at a representation of your keyguard in OpenSCAD may be rewarding but you’re bound to feel unsure about how well the keyguard will fit your app.</a:t>
            </a:r>
          </a:p>
          <a:p>
            <a:pPr marL="171450" indent="-171450">
              <a:buFont typeface="Arial" panose="020B0604020202020204" pitchFamily="34" charset="0"/>
              <a:buChar char="•"/>
            </a:pPr>
            <a:r>
              <a:rPr lang="en-US" dirty="0"/>
              <a:t>It turns out that you can use the same screenshot that you took measurements from to test your keyguard design.</a:t>
            </a:r>
          </a:p>
          <a:p>
            <a:pPr marL="171450" indent="-171450">
              <a:buFont typeface="Arial" panose="020B0604020202020204" pitchFamily="34" charset="0"/>
              <a:buChar char="•"/>
            </a:pPr>
            <a:r>
              <a:rPr lang="en-US" dirty="0"/>
              <a:t>The first step is to convert your screenshot from JPG or PNG format to SVG format.  We’ll use the free program Inkscape to do this.</a:t>
            </a:r>
          </a:p>
          <a:p>
            <a:pPr marL="171450" indent="-171450">
              <a:buFont typeface="Arial" panose="020B0604020202020204" pitchFamily="34" charset="0"/>
              <a:buChar char="•"/>
            </a:pPr>
            <a:r>
              <a:rPr lang="en-US" dirty="0"/>
              <a:t>We can then display your converted screenshot behind the keyguard and see how things align.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Let’s try it…</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[Drag and drop screenshot onto Inkscape]</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Remember to turn off the display of the screenshot when you are comfortable with the fit otherwise OpenSCAD will be very sluggish.</a:t>
            </a:r>
          </a:p>
          <a:p>
            <a:endParaRPr lang="en-US" dirty="0"/>
          </a:p>
        </p:txBody>
      </p:sp>
      <p:sp>
        <p:nvSpPr>
          <p:cNvPr id="4" name="Slide Number Placeholder 3"/>
          <p:cNvSpPr>
            <a:spLocks noGrp="1"/>
          </p:cNvSpPr>
          <p:nvPr>
            <p:ph type="sldNum" sz="quarter" idx="5"/>
          </p:nvPr>
        </p:nvSpPr>
        <p:spPr/>
        <p:txBody>
          <a:bodyPr/>
          <a:lstStyle/>
          <a:p>
            <a:fld id="{0EA04650-EB15-4214-97A2-F39FBEAB2E20}" type="slidenum">
              <a:rPr lang="en-US" smtClean="0"/>
              <a:t>45</a:t>
            </a:fld>
            <a:endParaRPr lang="en-US"/>
          </a:p>
        </p:txBody>
      </p:sp>
    </p:spTree>
    <p:extLst>
      <p:ext uri="{BB962C8B-B14F-4D97-AF65-F5344CB8AC3E}">
        <p14:creationId xmlns:p14="http://schemas.microsoft.com/office/powerpoint/2010/main" val="11871703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keyguard looks good at first glance.  Unfortunately, there’s no virtual way for you to test the fit to the case opening</a:t>
            </a:r>
          </a:p>
          <a:p>
            <a:pPr marL="171450" indent="-171450">
              <a:buFont typeface="Arial" panose="020B0604020202020204" pitchFamily="34" charset="0"/>
              <a:buChar char="•"/>
            </a:pPr>
            <a:r>
              <a:rPr lang="en-US" dirty="0"/>
              <a:t>You can get a really good idea of the fit without printing the entire keyguard – just the first couple of layers.  So set “first two layers only” to “yes” in Special Actions and Settings.  Note, you can make the test keyguard print even faster by ignoring the screen region and setting “cut out screen” to “yes” as well, but this is a good time to test the fit of the keyguard to the app and grid too, so we’ll leave that option set to “no”.</a:t>
            </a:r>
          </a:p>
          <a:p>
            <a:pPr marL="171450" indent="-171450">
              <a:buFont typeface="Arial" panose="020B0604020202020204" pitchFamily="34" charset="0"/>
              <a:buChar char="•"/>
            </a:pPr>
            <a:r>
              <a:rPr lang="en-US" dirty="0"/>
              <a:t>I’ve done that already with our example keyguard and this is what the test keyguard looks like.</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[show test keyguard in “live” cam]</a:t>
            </a:r>
          </a:p>
        </p:txBody>
      </p:sp>
      <p:sp>
        <p:nvSpPr>
          <p:cNvPr id="4" name="Slide Number Placeholder 3"/>
          <p:cNvSpPr>
            <a:spLocks noGrp="1"/>
          </p:cNvSpPr>
          <p:nvPr>
            <p:ph type="sldNum" sz="quarter" idx="5"/>
          </p:nvPr>
        </p:nvSpPr>
        <p:spPr/>
        <p:txBody>
          <a:bodyPr/>
          <a:lstStyle/>
          <a:p>
            <a:fld id="{0EA04650-EB15-4214-97A2-F39FBEAB2E20}" type="slidenum">
              <a:rPr lang="en-US" smtClean="0"/>
              <a:t>46</a:t>
            </a:fld>
            <a:endParaRPr lang="en-US"/>
          </a:p>
        </p:txBody>
      </p:sp>
    </p:spTree>
    <p:extLst>
      <p:ext uri="{BB962C8B-B14F-4D97-AF65-F5344CB8AC3E}">
        <p14:creationId xmlns:p14="http://schemas.microsoft.com/office/powerpoint/2010/main" val="34229025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close to done but we need to decide how we’re going to attach the keyguard to the tablet and case.</a:t>
            </a:r>
          </a:p>
          <a:p>
            <a:pPr marL="171450" indent="-171450">
              <a:buFont typeface="Arial" panose="020B0604020202020204" pitchFamily="34" charset="0"/>
              <a:buChar char="•"/>
            </a:pPr>
            <a:r>
              <a:rPr lang="en-US" dirty="0"/>
              <a:t>This </a:t>
            </a:r>
            <a:r>
              <a:rPr lang="en-US" b="1" dirty="0"/>
              <a:t>table</a:t>
            </a:r>
            <a:r>
              <a:rPr lang="en-US" dirty="0"/>
              <a:t> shows all the mounting methods that you can choose among for your keyguard.  The table attempts to describe characteristics for each of the methods.  Note the three methods that methods that can’t be used with a case.</a:t>
            </a:r>
          </a:p>
          <a:p>
            <a:pPr marL="171450" indent="-171450">
              <a:buFont typeface="Arial" panose="020B0604020202020204" pitchFamily="34" charset="0"/>
              <a:buChar char="•"/>
            </a:pPr>
            <a:r>
              <a:rPr lang="en-US" dirty="0"/>
              <a:t>We’re going to ignore these three methods – primarily because tablets are almost always used with a case in this domain. Another reason is because micro-suction tap works better than all these methods anyway.  We’ll talk more about micro-suction tape later.</a:t>
            </a:r>
          </a:p>
          <a:p>
            <a:pPr marL="171450" indent="-171450">
              <a:buFont typeface="Arial" panose="020B0604020202020204" pitchFamily="34" charset="0"/>
              <a:buChar char="•"/>
            </a:pPr>
            <a:r>
              <a:rPr lang="en-US" dirty="0"/>
              <a:t>Clip-on straps involve using a set of 3D printed clips that snap into grooves in the top of the keyguard. </a:t>
            </a:r>
          </a:p>
          <a:p>
            <a:pPr marL="171450" indent="-171450">
              <a:buFont typeface="Arial" panose="020B0604020202020204" pitchFamily="34" charset="0"/>
              <a:buChar char="•"/>
            </a:pPr>
            <a:r>
              <a:rPr lang="en-US" dirty="0"/>
              <a:t>You’re probably already familiar with slide-in tabs.  You find them on most commercial, laser-cut keyguards. </a:t>
            </a:r>
          </a:p>
          <a:p>
            <a:pPr marL="171450" indent="-171450">
              <a:buFont typeface="Arial" panose="020B0604020202020204" pitchFamily="34" charset="0"/>
              <a:buChar char="•"/>
            </a:pPr>
            <a:r>
              <a:rPr lang="en-US" dirty="0"/>
              <a:t>Raised tabs attach to the top surface of the case rather than sliding under the edge of the case opening.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Let’s see what they look like in real life</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[show with “live” cam]</a:t>
            </a:r>
          </a:p>
        </p:txBody>
      </p:sp>
      <p:sp>
        <p:nvSpPr>
          <p:cNvPr id="4" name="Slide Number Placeholder 3"/>
          <p:cNvSpPr>
            <a:spLocks noGrp="1"/>
          </p:cNvSpPr>
          <p:nvPr>
            <p:ph type="sldNum" sz="quarter" idx="5"/>
          </p:nvPr>
        </p:nvSpPr>
        <p:spPr/>
        <p:txBody>
          <a:bodyPr/>
          <a:lstStyle/>
          <a:p>
            <a:fld id="{0EA04650-EB15-4214-97A2-F39FBEAB2E20}" type="slidenum">
              <a:rPr lang="en-US" smtClean="0"/>
              <a:t>47</a:t>
            </a:fld>
            <a:endParaRPr lang="en-US"/>
          </a:p>
        </p:txBody>
      </p:sp>
    </p:spTree>
    <p:extLst>
      <p:ext uri="{BB962C8B-B14F-4D97-AF65-F5344CB8AC3E}">
        <p14:creationId xmlns:p14="http://schemas.microsoft.com/office/powerpoint/2010/main" val="10651928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there’s a mounting method called “No Mount”.  That just means that nothing special is included in the design for this method.  Instead, the keyguard is simply squeezed into place or attached with, micro-suction tape.</a:t>
            </a:r>
          </a:p>
          <a:p>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Let’s see an example</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[show with “live” cam]</a:t>
            </a:r>
          </a:p>
          <a:p>
            <a:endParaRPr lang="en-US" dirty="0"/>
          </a:p>
        </p:txBody>
      </p:sp>
      <p:sp>
        <p:nvSpPr>
          <p:cNvPr id="4" name="Slide Number Placeholder 3"/>
          <p:cNvSpPr>
            <a:spLocks noGrp="1"/>
          </p:cNvSpPr>
          <p:nvPr>
            <p:ph type="sldNum" sz="quarter" idx="5"/>
          </p:nvPr>
        </p:nvSpPr>
        <p:spPr/>
        <p:txBody>
          <a:bodyPr/>
          <a:lstStyle/>
          <a:p>
            <a:fld id="{0EA04650-EB15-4214-97A2-F39FBEAB2E20}" type="slidenum">
              <a:rPr lang="en-US" smtClean="0"/>
              <a:t>48</a:t>
            </a:fld>
            <a:endParaRPr lang="en-US"/>
          </a:p>
        </p:txBody>
      </p:sp>
    </p:spTree>
    <p:extLst>
      <p:ext uri="{BB962C8B-B14F-4D97-AF65-F5344CB8AC3E}">
        <p14:creationId xmlns:p14="http://schemas.microsoft.com/office/powerpoint/2010/main" val="14188815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you choose a mounting method.</a:t>
            </a:r>
          </a:p>
          <a:p>
            <a:pPr marL="171450" indent="-171450">
              <a:buFont typeface="Arial" panose="020B0604020202020204" pitchFamily="34" charset="0"/>
              <a:buChar char="•"/>
            </a:pPr>
            <a:r>
              <a:rPr lang="en-US" dirty="0"/>
              <a:t>As you saw on previous slides, the designer supports mounting your keyguard to a tablet that has no case.</a:t>
            </a:r>
          </a:p>
          <a:p>
            <a:pPr marL="171450" indent="-171450">
              <a:buFont typeface="Arial" panose="020B0604020202020204" pitchFamily="34" charset="0"/>
              <a:buChar char="•"/>
            </a:pPr>
            <a:r>
              <a:rPr lang="en-US" dirty="0"/>
              <a:t>And as I said, these methods are hard to justify given that micro-suction tape holds so well to glass without leaving any residue when removed.</a:t>
            </a:r>
          </a:p>
          <a:p>
            <a:pPr marL="171450" indent="-171450">
              <a:buFont typeface="Arial" panose="020B0604020202020204" pitchFamily="34" charset="0"/>
              <a:buChar char="•"/>
            </a:pPr>
            <a:r>
              <a:rPr lang="en-US" dirty="0"/>
              <a:t>There are several ways to mount a keyguard to a tablet inside a case.  Each will have its strengths.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No Mount method works well if you can wedge the keyguard into the case opening or if you can use micro-suction tape.  Wedging only works if you have a soft, rubbery case and a student who’s not too focused on pulling the keyguard out. In order to use micro-suction tape, you must have several areas of the keyguard with enough plastic to attach the tape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Clip on straps require that there be enough plastic around the edge of the keyguard for the clip to snap into, but the clips are very difficult for a student to remove.</a:t>
            </a:r>
          </a:p>
          <a:p>
            <a:pPr marL="171450" indent="-171450">
              <a:buFont typeface="Arial" panose="020B0604020202020204" pitchFamily="34" charset="0"/>
              <a:buChar char="•"/>
            </a:pPr>
            <a:r>
              <a:rPr lang="en-US" dirty="0"/>
              <a:t>Slide-in tabs work with rubbery cases that don’t have a screen protector.  They’re difficult for a student to remove but that means it can be tough for the instructor to remove as well.</a:t>
            </a:r>
          </a:p>
          <a:p>
            <a:pPr marL="171450" indent="-171450">
              <a:buFont typeface="Arial" panose="020B0604020202020204" pitchFamily="34" charset="0"/>
              <a:buChar char="•"/>
            </a:pPr>
            <a:r>
              <a:rPr lang="en-US" dirty="0"/>
              <a:t>Raised tabs can save the day when you have a case with a screen protector that fits very close to the active region of the screen – meaning that the perimeter of the keyguard is very thin.</a:t>
            </a:r>
          </a:p>
          <a:p>
            <a:pPr marL="171450" indent="-171450">
              <a:buFont typeface="Arial" panose="020B0604020202020204" pitchFamily="34" charset="0"/>
              <a:buChar char="•"/>
            </a:pPr>
            <a:r>
              <a:rPr lang="en-US" dirty="0"/>
              <a:t>For our keyguard, the winner is…. the No mount mounting method.  We’ll be using micro-suction tape.</a:t>
            </a:r>
          </a:p>
        </p:txBody>
      </p:sp>
      <p:sp>
        <p:nvSpPr>
          <p:cNvPr id="4" name="Slide Number Placeholder 3"/>
          <p:cNvSpPr>
            <a:spLocks noGrp="1"/>
          </p:cNvSpPr>
          <p:nvPr>
            <p:ph type="sldNum" sz="quarter" idx="5"/>
          </p:nvPr>
        </p:nvSpPr>
        <p:spPr/>
        <p:txBody>
          <a:bodyPr/>
          <a:lstStyle/>
          <a:p>
            <a:fld id="{0EA04650-EB15-4214-97A2-F39FBEAB2E20}" type="slidenum">
              <a:rPr lang="en-US" smtClean="0"/>
              <a:t>49</a:t>
            </a:fld>
            <a:endParaRPr lang="en-US"/>
          </a:p>
        </p:txBody>
      </p:sp>
    </p:spTree>
    <p:extLst>
      <p:ext uri="{BB962C8B-B14F-4D97-AF65-F5344CB8AC3E}">
        <p14:creationId xmlns:p14="http://schemas.microsoft.com/office/powerpoint/2010/main" val="3109781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to manage your expectations, I want to be up-front about what we won’t be covering – though I do devote a few pages on my website to these topics:</a:t>
            </a:r>
          </a:p>
          <a:p>
            <a:pPr marL="171450" indent="-171450">
              <a:buFont typeface="Arial" panose="020B0604020202020204" pitchFamily="34" charset="0"/>
              <a:buChar char="•"/>
            </a:pPr>
            <a:r>
              <a:rPr lang="en-US" dirty="0"/>
              <a:t>I’m not going to talk about the mechanics of a 3D-printer or types of 3D-printers</a:t>
            </a:r>
          </a:p>
          <a:p>
            <a:pPr marL="171450" indent="-171450">
              <a:buFont typeface="Arial" panose="020B0604020202020204" pitchFamily="34" charset="0"/>
              <a:buChar char="•"/>
            </a:pPr>
            <a:r>
              <a:rPr lang="en-US" dirty="0"/>
              <a:t>I won’t be recommending a printer for you to purchase</a:t>
            </a:r>
          </a:p>
          <a:p>
            <a:pPr marL="171450" indent="-171450">
              <a:buFont typeface="Arial" panose="020B0604020202020204" pitchFamily="34" charset="0"/>
              <a:buChar char="•"/>
            </a:pPr>
            <a:r>
              <a:rPr lang="en-US" dirty="0"/>
              <a:t>There are lots of ways to get a 3D-print even if you don’t have a 3D-printer</a:t>
            </a:r>
          </a:p>
          <a:p>
            <a:pPr marL="171450" indent="-171450">
              <a:buFont typeface="Arial" panose="020B0604020202020204" pitchFamily="34" charset="0"/>
              <a:buChar char="•"/>
            </a:pPr>
            <a:r>
              <a:rPr lang="en-US" dirty="0"/>
              <a:t>We’re not going to talk about filaments</a:t>
            </a:r>
          </a:p>
          <a:p>
            <a:pPr marL="628650" lvl="1" indent="-171450">
              <a:buFont typeface="Arial" panose="020B0604020202020204" pitchFamily="34" charset="0"/>
              <a:buChar char="•"/>
            </a:pPr>
            <a:r>
              <a:rPr lang="en-US" dirty="0"/>
              <a:t>But I will say – use PLA (polylactic acid) unless it simply won’t do what you need.</a:t>
            </a:r>
          </a:p>
          <a:p>
            <a:pPr marL="171450" indent="-171450">
              <a:buFont typeface="Arial" panose="020B0604020202020204" pitchFamily="34" charset="0"/>
              <a:buChar char="•"/>
            </a:pPr>
            <a:r>
              <a:rPr lang="en-US" dirty="0"/>
              <a:t>If you’re already familiar with Thingiverse and have used the Thingiverse Customizer – we won’t be.  It’s underpowered, fragile and, frankly, no fun!</a:t>
            </a:r>
          </a:p>
        </p:txBody>
      </p:sp>
      <p:sp>
        <p:nvSpPr>
          <p:cNvPr id="4" name="Slide Number Placeholder 3"/>
          <p:cNvSpPr>
            <a:spLocks noGrp="1"/>
          </p:cNvSpPr>
          <p:nvPr>
            <p:ph type="sldNum" sz="quarter" idx="5"/>
          </p:nvPr>
        </p:nvSpPr>
        <p:spPr/>
        <p:txBody>
          <a:bodyPr/>
          <a:lstStyle/>
          <a:p>
            <a:fld id="{0EA04650-EB15-4214-97A2-F39FBEAB2E20}" type="slidenum">
              <a:rPr lang="en-US" smtClean="0"/>
              <a:t>5</a:t>
            </a:fld>
            <a:endParaRPr lang="en-US"/>
          </a:p>
        </p:txBody>
      </p:sp>
    </p:spTree>
    <p:extLst>
      <p:ext uri="{BB962C8B-B14F-4D97-AF65-F5344CB8AC3E}">
        <p14:creationId xmlns:p14="http://schemas.microsoft.com/office/powerpoint/2010/main" val="190811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Mount is the default mounting method so there’s nothing additional that we need to do.  We’re finally ready to save our design and prepare it to be printed.</a:t>
            </a:r>
          </a:p>
          <a:p>
            <a:pPr marL="171450" indent="-171450">
              <a:buFont typeface="Arial" panose="020B0604020202020204" pitchFamily="34" charset="0"/>
              <a:buChar char="•"/>
            </a:pPr>
            <a:r>
              <a:rPr lang="en-US" dirty="0"/>
              <a:t>We’ll save our current settings by saving the preset, just in case we need to come back and change something – or create another keyguard that is very similar.</a:t>
            </a:r>
          </a:p>
          <a:p>
            <a:pPr marL="171450" indent="-171450">
              <a:buFont typeface="Arial" panose="020B0604020202020204" pitchFamily="34" charset="0"/>
              <a:buChar char="•"/>
            </a:pPr>
            <a:r>
              <a:rPr lang="en-US" dirty="0"/>
              <a:t>Next, we’ll Render the design.  </a:t>
            </a:r>
          </a:p>
          <a:p>
            <a:pPr marL="171450" indent="-171450">
              <a:buFont typeface="Arial" panose="020B0604020202020204" pitchFamily="34" charset="0"/>
              <a:buChar char="•"/>
            </a:pPr>
            <a:r>
              <a:rPr lang="en-US" dirty="0"/>
              <a:t>If you’re ever going to feel the need to upgrade your computer, you’ll feel it now!  The more complex your design, the longer this step will take.</a:t>
            </a:r>
          </a:p>
          <a:p>
            <a:pPr marL="171450" indent="-171450">
              <a:buFont typeface="Arial" panose="020B0604020202020204" pitchFamily="34" charset="0"/>
              <a:buChar char="•"/>
            </a:pPr>
            <a:r>
              <a:rPr lang="en-US" dirty="0"/>
              <a:t>Last, you’ll export your design as an STL file.  The designer will try to give your design a generic name – change it to the same name you used for your preset.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If you remember, our keyguard magically started out as an STL file in this workshop.  So, we’re getting back where we started.  </a:t>
            </a:r>
            <a:r>
              <a:rPr lang="en-US" b="0" dirty="0"/>
              <a:t>Let’s see what that process looks like. </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1" dirty="0"/>
              <a:t>[back to OpenSCAD to save Preset then render and export the model]</a:t>
            </a:r>
          </a:p>
        </p:txBody>
      </p:sp>
      <p:sp>
        <p:nvSpPr>
          <p:cNvPr id="4" name="Slide Number Placeholder 3"/>
          <p:cNvSpPr>
            <a:spLocks noGrp="1"/>
          </p:cNvSpPr>
          <p:nvPr>
            <p:ph type="sldNum" sz="quarter" idx="5"/>
          </p:nvPr>
        </p:nvSpPr>
        <p:spPr/>
        <p:txBody>
          <a:bodyPr/>
          <a:lstStyle/>
          <a:p>
            <a:fld id="{0EA04650-EB15-4214-97A2-F39FBEAB2E20}" type="slidenum">
              <a:rPr lang="en-US" smtClean="0"/>
              <a:t>50</a:t>
            </a:fld>
            <a:endParaRPr lang="en-US"/>
          </a:p>
        </p:txBody>
      </p:sp>
    </p:spTree>
    <p:extLst>
      <p:ext uri="{BB962C8B-B14F-4D97-AF65-F5344CB8AC3E}">
        <p14:creationId xmlns:p14="http://schemas.microsoft.com/office/powerpoint/2010/main" val="35491281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Strictly speaking, a “hybrid” keyguard means that you have added some instructions to an info file.  There’s a lot more customization that you can add to your keyguard without having to put anything in an “info” file.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These are all “grid-based” features since you can make them happen directly in the Customizer pane.</a:t>
            </a:r>
          </a:p>
          <a:p>
            <a:endParaRPr lang="en-US" dirty="0"/>
          </a:p>
          <a:p>
            <a:r>
              <a:rPr lang="en-US" dirty="0"/>
              <a:t>We’ll look at each feature in the next few slides and see how they can affect the look of a keyguard.</a:t>
            </a:r>
          </a:p>
        </p:txBody>
      </p:sp>
      <p:sp>
        <p:nvSpPr>
          <p:cNvPr id="4" name="Slide Number Placeholder 3"/>
          <p:cNvSpPr>
            <a:spLocks noGrp="1"/>
          </p:cNvSpPr>
          <p:nvPr>
            <p:ph type="sldNum" sz="quarter" idx="5"/>
          </p:nvPr>
        </p:nvSpPr>
        <p:spPr/>
        <p:txBody>
          <a:bodyPr/>
          <a:lstStyle/>
          <a:p>
            <a:fld id="{0EA04650-EB15-4214-97A2-F39FBEAB2E20}" type="slidenum">
              <a:rPr lang="en-US" smtClean="0"/>
              <a:t>51</a:t>
            </a:fld>
            <a:endParaRPr lang="en-US"/>
          </a:p>
        </p:txBody>
      </p:sp>
    </p:spTree>
    <p:extLst>
      <p:ext uri="{BB962C8B-B14F-4D97-AF65-F5344CB8AC3E}">
        <p14:creationId xmlns:p14="http://schemas.microsoft.com/office/powerpoint/2010/main" val="4765741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First the concept of an unbalanced case…</a:t>
            </a:r>
          </a:p>
          <a:p>
            <a:pPr marL="171450" indent="-171450">
              <a:buFont typeface="Arial" panose="020B0604020202020204" pitchFamily="34" charset="0"/>
              <a:buChar char="•"/>
            </a:pPr>
            <a:r>
              <a:rPr lang="en-US" dirty="0"/>
              <a:t>Up until now, we’ve assumed that the screen sits directly in the center of the case opening from left to right and from top to bottom.  That’s safe, because most of the time it’s true.</a:t>
            </a:r>
          </a:p>
          <a:p>
            <a:pPr marL="171450" indent="-171450">
              <a:buFont typeface="Arial" panose="020B0604020202020204" pitchFamily="34" charset="0"/>
              <a:buChar char="•"/>
            </a:pPr>
            <a:r>
              <a:rPr lang="en-US" dirty="0"/>
              <a:t>Some cases are designed to be unbalanced.  Other cases are just made poorly or stretched out of shape over time which allows the tablet can slide around within the case – that’s our case.</a:t>
            </a:r>
          </a:p>
          <a:p>
            <a:pPr marL="171450" indent="-171450">
              <a:buFont typeface="Arial" panose="020B0604020202020204" pitchFamily="34" charset="0"/>
              <a:buChar char="•"/>
            </a:pPr>
            <a:r>
              <a:rPr lang="en-US" dirty="0"/>
              <a:t>The designer allows you to accommodate these two issues with two options in the “Special Actions and Settings” section.</a:t>
            </a:r>
          </a:p>
          <a:p>
            <a:pPr marL="171450" indent="-171450">
              <a:buFont typeface="Arial" panose="020B0604020202020204" pitchFamily="34" charset="0"/>
              <a:buChar char="•"/>
            </a:pPr>
            <a:r>
              <a:rPr lang="en-US" dirty="0"/>
              <a:t>A value of zero in these options means that the screen is centered in the case opening.  If it’s not, you focus on the </a:t>
            </a:r>
            <a:r>
              <a:rPr lang="en-US" dirty="0" err="1"/>
              <a:t>leff</a:t>
            </a:r>
            <a:r>
              <a:rPr lang="en-US" dirty="0"/>
              <a:t> border and/or bottom border and set the values to the actual measurement of that border.</a:t>
            </a:r>
          </a:p>
        </p:txBody>
      </p:sp>
      <p:sp>
        <p:nvSpPr>
          <p:cNvPr id="4" name="Slide Number Placeholder 3"/>
          <p:cNvSpPr>
            <a:spLocks noGrp="1"/>
          </p:cNvSpPr>
          <p:nvPr>
            <p:ph type="sldNum" sz="quarter" idx="5"/>
          </p:nvPr>
        </p:nvSpPr>
        <p:spPr/>
        <p:txBody>
          <a:bodyPr/>
          <a:lstStyle/>
          <a:p>
            <a:fld id="{0EA04650-EB15-4214-97A2-F39FBEAB2E20}" type="slidenum">
              <a:rPr lang="en-US" smtClean="0"/>
              <a:t>52</a:t>
            </a:fld>
            <a:endParaRPr lang="en-US"/>
          </a:p>
        </p:txBody>
      </p:sp>
    </p:spTree>
    <p:extLst>
      <p:ext uri="{BB962C8B-B14F-4D97-AF65-F5344CB8AC3E}">
        <p14:creationId xmlns:p14="http://schemas.microsoft.com/office/powerpoint/2010/main" val="19123740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Lifeproof case is designed with a thinner bumper on the top than on the bottom.  If we don’t make an alteration to the keyguard design, the openings in the keyguard won’t align with the buttons in the app.  </a:t>
            </a:r>
          </a:p>
          <a:p>
            <a:endParaRPr lang="en-US" dirty="0"/>
          </a:p>
          <a:p>
            <a:r>
              <a:rPr lang="en-US" dirty="0"/>
              <a:t>We can accommodate this case by acknowledging that the top and bottom sides of the case opening aren’t equal and then setting the “unequal bottom side of case opening” to the number of millimeters that we measure for that border.</a:t>
            </a:r>
          </a:p>
        </p:txBody>
      </p:sp>
      <p:sp>
        <p:nvSpPr>
          <p:cNvPr id="4" name="Slide Number Placeholder 3"/>
          <p:cNvSpPr>
            <a:spLocks noGrp="1"/>
          </p:cNvSpPr>
          <p:nvPr>
            <p:ph type="sldNum" sz="quarter" idx="5"/>
          </p:nvPr>
        </p:nvSpPr>
        <p:spPr/>
        <p:txBody>
          <a:bodyPr/>
          <a:lstStyle/>
          <a:p>
            <a:fld id="{0EA04650-EB15-4214-97A2-F39FBEAB2E20}" type="slidenum">
              <a:rPr lang="en-US" smtClean="0"/>
              <a:t>53</a:t>
            </a:fld>
            <a:endParaRPr lang="en-US"/>
          </a:p>
        </p:txBody>
      </p:sp>
    </p:spTree>
    <p:extLst>
      <p:ext uri="{BB962C8B-B14F-4D97-AF65-F5344CB8AC3E}">
        <p14:creationId xmlns:p14="http://schemas.microsoft.com/office/powerpoint/2010/main" val="16264079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case I bought for my iPad Mini doesn’t fit very well.  The tablet can slide from side to side a few millimeters.  That means that the screen often doesn’t sit exactly in the middle of the case opening.  It naturally slides to the left because the power port is on the right, so pushing in the power cord also pushes the tablet to the left.  Unfortunately, I didn’t notice until I had already printed my first keyguard.  I learned from my mistake and measured the borders on the left and right of the screen and saw that the left border was a little smaller than the right.  So I set “unequal left side of case opening” to 14, which is the value that I measured.</a:t>
            </a:r>
          </a:p>
          <a:p>
            <a:endParaRPr lang="en-US" dirty="0"/>
          </a:p>
          <a:p>
            <a:r>
              <a:rPr lang="en-US" dirty="0"/>
              <a:t>When I put micro-suction tape on the keyguard and then attach it to the tablet, it will keep the tablet from sliding back and forth.</a:t>
            </a:r>
          </a:p>
        </p:txBody>
      </p:sp>
      <p:sp>
        <p:nvSpPr>
          <p:cNvPr id="4" name="Slide Number Placeholder 3"/>
          <p:cNvSpPr>
            <a:spLocks noGrp="1"/>
          </p:cNvSpPr>
          <p:nvPr>
            <p:ph type="sldNum" sz="quarter" idx="5"/>
          </p:nvPr>
        </p:nvSpPr>
        <p:spPr/>
        <p:txBody>
          <a:bodyPr/>
          <a:lstStyle/>
          <a:p>
            <a:fld id="{0EA04650-EB15-4214-97A2-F39FBEAB2E20}" type="slidenum">
              <a:rPr lang="en-US" smtClean="0"/>
              <a:t>54</a:t>
            </a:fld>
            <a:endParaRPr lang="en-US"/>
          </a:p>
        </p:txBody>
      </p:sp>
    </p:spTree>
    <p:extLst>
      <p:ext uri="{BB962C8B-B14F-4D97-AF65-F5344CB8AC3E}">
        <p14:creationId xmlns:p14="http://schemas.microsoft.com/office/powerpoint/2010/main" val="42586455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an app has a region that is larger than a button, but it doesn’t entirely cross the screen from side to side.  Other times you may want to hide a button, so it doesn’t distract the user.</a:t>
            </a:r>
          </a:p>
          <a:p>
            <a:pPr marL="171450" indent="-171450">
              <a:buFont typeface="Arial" panose="020B0604020202020204" pitchFamily="34" charset="0"/>
              <a:buChar char="•"/>
            </a:pPr>
            <a:r>
              <a:rPr lang="en-US" dirty="0"/>
              <a:t>Here’s the Snap Core First app.  </a:t>
            </a:r>
          </a:p>
          <a:p>
            <a:pPr marL="171450" indent="-171450">
              <a:buFont typeface="Arial" panose="020B0604020202020204" pitchFamily="34" charset="0"/>
              <a:buChar char="•"/>
            </a:pPr>
            <a:r>
              <a:rPr lang="en-US" dirty="0"/>
              <a:t>It includes a message area, but there are buttons on either side that look like they should be separated by a rail from each other and from the message area.</a:t>
            </a:r>
          </a:p>
          <a:p>
            <a:pPr marL="171450" indent="-171450">
              <a:buFont typeface="Arial" panose="020B0604020202020204" pitchFamily="34" charset="0"/>
              <a:buChar char="•"/>
            </a:pPr>
            <a:r>
              <a:rPr lang="en-US" dirty="0"/>
              <a:t>If you look at the message area as just 3 openings merged together, then you can think of the entire app as a 6 by 6 grid which is a simple design.</a:t>
            </a:r>
          </a:p>
          <a:p>
            <a:pPr marL="171450" indent="-171450">
              <a:buFont typeface="Arial" panose="020B0604020202020204" pitchFamily="34" charset="0"/>
              <a:buChar char="•"/>
            </a:pPr>
            <a:r>
              <a:rPr lang="en-US" dirty="0"/>
              <a:t>You may also want to hide the “Keyboard” and “Word Forms” buttons because they are just distractions that will alter the layout of the screen if the student presses them.  </a:t>
            </a:r>
          </a:p>
          <a:p>
            <a:pPr marL="171450" indent="-171450">
              <a:buFont typeface="Arial" panose="020B0604020202020204" pitchFamily="34" charset="0"/>
              <a:buChar char="•"/>
            </a:pPr>
            <a:r>
              <a:rPr lang="en-US" dirty="0"/>
              <a:t>Why not cover them with plastic.</a:t>
            </a:r>
          </a:p>
        </p:txBody>
      </p:sp>
      <p:sp>
        <p:nvSpPr>
          <p:cNvPr id="4" name="Slide Number Placeholder 3"/>
          <p:cNvSpPr>
            <a:spLocks noGrp="1"/>
          </p:cNvSpPr>
          <p:nvPr>
            <p:ph type="sldNum" sz="quarter" idx="5"/>
          </p:nvPr>
        </p:nvSpPr>
        <p:spPr/>
        <p:txBody>
          <a:bodyPr/>
          <a:lstStyle/>
          <a:p>
            <a:fld id="{0EA04650-EB15-4214-97A2-F39FBEAB2E20}" type="slidenum">
              <a:rPr lang="en-US" smtClean="0"/>
              <a:t>55</a:t>
            </a:fld>
            <a:endParaRPr lang="en-US"/>
          </a:p>
        </p:txBody>
      </p:sp>
    </p:spTree>
    <p:extLst>
      <p:ext uri="{BB962C8B-B14F-4D97-AF65-F5344CB8AC3E}">
        <p14:creationId xmlns:p14="http://schemas.microsoft.com/office/powerpoint/2010/main" val="30988173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merge and cover cells, you refer to them by number.</a:t>
            </a:r>
          </a:p>
          <a:p>
            <a:pPr marL="171450" indent="-171450">
              <a:buFont typeface="Arial" panose="020B0604020202020204" pitchFamily="34" charset="0"/>
              <a:buChar char="•"/>
            </a:pPr>
            <a:r>
              <a:rPr lang="en-US" dirty="0"/>
              <a:t>Numbers start on the lower left and then increase from left to right and from bottom to top.</a:t>
            </a:r>
          </a:p>
          <a:p>
            <a:pPr marL="171450" indent="-171450">
              <a:buFont typeface="Arial" panose="020B0604020202020204" pitchFamily="34" charset="0"/>
              <a:buChar char="•"/>
            </a:pPr>
            <a:r>
              <a:rPr lang="en-US" dirty="0"/>
              <a:t>You’ll see a pair of square brackets in the Customizer.  Just put the numbers of the cells you want to merge or cover between the brackets and separate the numbers with commas.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You specify the starting cell when you want to merge two cells. To merge “three” cells, just enter the cell numbers for the first 2 cells.</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0EA04650-EB15-4214-97A2-F39FBEAB2E20}" type="slidenum">
              <a:rPr lang="en-US" smtClean="0"/>
              <a:t>56</a:t>
            </a:fld>
            <a:endParaRPr lang="en-US"/>
          </a:p>
        </p:txBody>
      </p:sp>
    </p:spTree>
    <p:extLst>
      <p:ext uri="{BB962C8B-B14F-4D97-AF65-F5344CB8AC3E}">
        <p14:creationId xmlns:p14="http://schemas.microsoft.com/office/powerpoint/2010/main" val="29989729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this in action…</a:t>
            </a:r>
          </a:p>
          <a:p>
            <a:endParaRPr lang="en-US" dirty="0"/>
          </a:p>
          <a:p>
            <a:r>
              <a:rPr lang="en-US" b="1" dirty="0"/>
              <a:t>[bring up OpenSCAD]</a:t>
            </a:r>
          </a:p>
          <a:p>
            <a:endParaRPr lang="en-US" dirty="0"/>
          </a:p>
          <a:p>
            <a:r>
              <a:rPr lang="en-US" dirty="0"/>
              <a:t>Note, if you change your mind entirely, you have to put a 0 in between the brackets, just deleting what you typed in won’t work.</a:t>
            </a:r>
          </a:p>
        </p:txBody>
      </p:sp>
      <p:sp>
        <p:nvSpPr>
          <p:cNvPr id="4" name="Slide Number Placeholder 3"/>
          <p:cNvSpPr>
            <a:spLocks noGrp="1"/>
          </p:cNvSpPr>
          <p:nvPr>
            <p:ph type="sldNum" sz="quarter" idx="5"/>
          </p:nvPr>
        </p:nvSpPr>
        <p:spPr/>
        <p:txBody>
          <a:bodyPr/>
          <a:lstStyle/>
          <a:p>
            <a:fld id="{0EA04650-EB15-4214-97A2-F39FBEAB2E20}" type="slidenum">
              <a:rPr lang="en-US" smtClean="0"/>
              <a:t>57</a:t>
            </a:fld>
            <a:endParaRPr lang="en-US"/>
          </a:p>
        </p:txBody>
      </p:sp>
    </p:spTree>
    <p:extLst>
      <p:ext uri="{BB962C8B-B14F-4D97-AF65-F5344CB8AC3E}">
        <p14:creationId xmlns:p14="http://schemas.microsoft.com/office/powerpoint/2010/main" val="26909840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significant advantages of 3D-printing over laser-cutting is that your keyguard can have raised elements.  These raised landmarks can be critical for visually impaired and blind individuals.  This picture is a 3D-printed version of the keyguard for Lamp Words for Life – VI.</a:t>
            </a:r>
          </a:p>
          <a:p>
            <a:pPr marL="171450" indent="-171450">
              <a:buFont typeface="Arial" panose="020B0604020202020204" pitchFamily="34" charset="0"/>
              <a:buChar char="•"/>
            </a:pPr>
            <a:r>
              <a:rPr lang="en-US" dirty="0"/>
              <a:t>There are three options in the Grid section of the Customizer to add ridges around specific cells</a:t>
            </a:r>
          </a:p>
          <a:p>
            <a:pPr marL="171450" indent="-171450">
              <a:buFont typeface="Arial" panose="020B0604020202020204" pitchFamily="34" charset="0"/>
              <a:buChar char="•"/>
            </a:pPr>
            <a:r>
              <a:rPr lang="en-US" dirty="0"/>
              <a:t>Note that the raised lines around the outside of the grid are the result of instructions added to the case_openings.info file</a:t>
            </a:r>
          </a:p>
          <a:p>
            <a:pPr marL="171450" indent="-171450">
              <a:buFont typeface="Arial" panose="020B0604020202020204" pitchFamily="34" charset="0"/>
              <a:buChar char="•"/>
            </a:pPr>
            <a:r>
              <a:rPr lang="en-US" dirty="0"/>
              <a:t>The ridges are white because the color of the filament was changed part-way through the print</a:t>
            </a:r>
          </a:p>
          <a:p>
            <a:pPr marL="171450" indent="-171450">
              <a:buFont typeface="Arial" panose="020B0604020202020204" pitchFamily="34" charset="0"/>
              <a:buChar char="•"/>
            </a:pPr>
            <a:r>
              <a:rPr lang="en-US" dirty="0"/>
              <a:t>Let’s see what this feature looks like in action…</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[bring up OpenSCAD]</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EA04650-EB15-4214-97A2-F39FBEAB2E20}" type="slidenum">
              <a:rPr lang="en-US" smtClean="0"/>
              <a:t>58</a:t>
            </a:fld>
            <a:endParaRPr lang="en-US"/>
          </a:p>
        </p:txBody>
      </p:sp>
    </p:spTree>
    <p:extLst>
      <p:ext uri="{BB962C8B-B14F-4D97-AF65-F5344CB8AC3E}">
        <p14:creationId xmlns:p14="http://schemas.microsoft.com/office/powerpoint/2010/main" val="31228278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case is critical to your keyguard design – in particular, the case opening.</a:t>
            </a:r>
          </a:p>
          <a:p>
            <a:pPr marL="171450" indent="-171450">
              <a:buFont typeface="Arial" panose="020B0604020202020204" pitchFamily="34" charset="0"/>
              <a:buChar char="•"/>
            </a:pPr>
            <a:r>
              <a:rPr lang="en-US" dirty="0"/>
              <a:t>If the case opening wraps the screen tightly, the keyguard perimeter will naturally be thin and the keyguard will be fragile.</a:t>
            </a:r>
          </a:p>
          <a:p>
            <a:pPr marL="171450" indent="-171450">
              <a:buFont typeface="Arial" panose="020B0604020202020204" pitchFamily="34" charset="0"/>
              <a:buChar char="•"/>
            </a:pPr>
            <a:r>
              <a:rPr lang="en-US" dirty="0"/>
              <a:t>The AAC app may be able to help by changing the layout or size of the buttons to make more room.</a:t>
            </a:r>
          </a:p>
          <a:p>
            <a:pPr marL="171450" indent="-171450">
              <a:buFont typeface="Arial" panose="020B0604020202020204" pitchFamily="34" charset="0"/>
              <a:buChar char="•"/>
            </a:pPr>
            <a:r>
              <a:rPr lang="en-US" dirty="0"/>
              <a:t>But if not, or if you need even more room, the designer can help – but you can’t get something without giving something (in this instance, space)</a:t>
            </a:r>
          </a:p>
        </p:txBody>
      </p:sp>
      <p:sp>
        <p:nvSpPr>
          <p:cNvPr id="4" name="Slide Number Placeholder 3"/>
          <p:cNvSpPr>
            <a:spLocks noGrp="1"/>
          </p:cNvSpPr>
          <p:nvPr>
            <p:ph type="sldNum" sz="quarter" idx="5"/>
          </p:nvPr>
        </p:nvSpPr>
        <p:spPr/>
        <p:txBody>
          <a:bodyPr/>
          <a:lstStyle/>
          <a:p>
            <a:fld id="{0EA04650-EB15-4214-97A2-F39FBEAB2E20}" type="slidenum">
              <a:rPr lang="en-US" smtClean="0"/>
              <a:t>59</a:t>
            </a:fld>
            <a:endParaRPr lang="en-US"/>
          </a:p>
        </p:txBody>
      </p:sp>
    </p:spTree>
    <p:extLst>
      <p:ext uri="{BB962C8B-B14F-4D97-AF65-F5344CB8AC3E}">
        <p14:creationId xmlns:p14="http://schemas.microsoft.com/office/powerpoint/2010/main" val="3802510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said earlier, it can take several hours to print a keyguard and we only have 3 so we’re going to start printing our keyguard now, even though we haven’t, theoretically, designed it yet.</a:t>
            </a:r>
          </a:p>
          <a:p>
            <a:pPr marL="171450" indent="-171450">
              <a:buFont typeface="Arial" panose="020B0604020202020204" pitchFamily="34" charset="0"/>
              <a:buChar char="•"/>
            </a:pPr>
            <a:r>
              <a:rPr lang="en-US" dirty="0"/>
              <a:t>I’ve got the design ready to go in the form of an STL file.</a:t>
            </a:r>
          </a:p>
          <a:p>
            <a:pPr marL="171450" indent="-171450">
              <a:buFont typeface="Arial" panose="020B0604020202020204" pitchFamily="34" charset="0"/>
              <a:buChar char="•"/>
            </a:pPr>
            <a:r>
              <a:rPr lang="en-US" dirty="0"/>
              <a:t>I’m going to drag and drop it on a slicer program – in this case, PrusaSlicer, which came with my Prusa 3D printer</a:t>
            </a:r>
          </a:p>
          <a:p>
            <a:pPr marL="171450" indent="-171450">
              <a:buFont typeface="Arial" panose="020B0604020202020204" pitchFamily="34" charset="0"/>
              <a:buChar char="•"/>
            </a:pPr>
            <a:r>
              <a:rPr lang="en-US" dirty="0"/>
              <a:t>I’ll click on the “Slice now” button and because I’ve told the slicer in advance how much I paid for the 1 kg roll of the filament I’m using; </a:t>
            </a:r>
          </a:p>
          <a:p>
            <a:pPr marL="628650" lvl="1" indent="-171450">
              <a:buFont typeface="Arial" panose="020B0604020202020204" pitchFamily="34" charset="0"/>
              <a:buChar char="•"/>
            </a:pPr>
            <a:r>
              <a:rPr lang="en-US" dirty="0"/>
              <a:t>it can predict how much it will cost me to print the keyguard – 79 cents.</a:t>
            </a:r>
          </a:p>
          <a:p>
            <a:pPr marL="628650" lvl="1" indent="-171450">
              <a:buFont typeface="Arial" panose="020B0604020202020204" pitchFamily="34" charset="0"/>
              <a:buChar char="•"/>
            </a:pPr>
            <a:r>
              <a:rPr lang="en-US" dirty="0"/>
              <a:t>It can also predict, pretty accurately, how long the print will take. 2 hours and 42 minutes. </a:t>
            </a:r>
          </a:p>
          <a:p>
            <a:pPr marL="171450" indent="-171450">
              <a:buFont typeface="Arial" panose="020B0604020202020204" pitchFamily="34" charset="0"/>
              <a:buChar char="•"/>
            </a:pPr>
            <a:r>
              <a:rPr lang="en-US" dirty="0"/>
              <a:t>I’ll click the “Export G-code” button and put the sliced design on an SD card.</a:t>
            </a:r>
          </a:p>
          <a:p>
            <a:pPr marL="171450" indent="-171450">
              <a:buFont typeface="Arial" panose="020B0604020202020204" pitchFamily="34" charset="0"/>
              <a:buChar char="•"/>
            </a:pPr>
            <a:r>
              <a:rPr lang="en-US" dirty="0"/>
              <a:t>Move the SD card to the printer and begin the printing process. </a:t>
            </a:r>
          </a:p>
          <a:p>
            <a:pPr marL="171450" indent="-171450">
              <a:buFont typeface="Arial" panose="020B0604020202020204" pitchFamily="34" charset="0"/>
              <a:buChar char="•"/>
            </a:pPr>
            <a:r>
              <a:rPr lang="en-US" dirty="0"/>
              <a:t>We’ll check back periodically during the workshop.</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Let’s do it…</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[bring up Prusa Slicer and the ATCNE folder]</a:t>
            </a:r>
          </a:p>
        </p:txBody>
      </p:sp>
      <p:sp>
        <p:nvSpPr>
          <p:cNvPr id="4" name="Slide Number Placeholder 3"/>
          <p:cNvSpPr>
            <a:spLocks noGrp="1"/>
          </p:cNvSpPr>
          <p:nvPr>
            <p:ph type="sldNum" sz="quarter" idx="5"/>
          </p:nvPr>
        </p:nvSpPr>
        <p:spPr/>
        <p:txBody>
          <a:bodyPr/>
          <a:lstStyle/>
          <a:p>
            <a:fld id="{0EA04650-EB15-4214-97A2-F39FBEAB2E20}" type="slidenum">
              <a:rPr lang="en-US" smtClean="0"/>
              <a:t>6</a:t>
            </a:fld>
            <a:endParaRPr lang="en-US"/>
          </a:p>
        </p:txBody>
      </p:sp>
    </p:spTree>
    <p:extLst>
      <p:ext uri="{BB962C8B-B14F-4D97-AF65-F5344CB8AC3E}">
        <p14:creationId xmlns:p14="http://schemas.microsoft.com/office/powerpoint/2010/main" val="32445546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problem of a very tight case opening is almost always associated with the use of a screen protector.</a:t>
            </a:r>
          </a:p>
          <a:p>
            <a:pPr marL="171450" indent="-171450">
              <a:buFont typeface="Arial" panose="020B0604020202020204" pitchFamily="34" charset="0"/>
              <a:buChar char="•"/>
            </a:pPr>
            <a:r>
              <a:rPr lang="en-US" dirty="0"/>
              <a:t>You can add more plastic to each edge side of your keyguard.  However, note that there’s no way to do this without loosing the same amount of access to the screen.</a:t>
            </a:r>
          </a:p>
          <a:p>
            <a:pPr marL="171450" indent="-171450">
              <a:buFont typeface="Arial" panose="020B0604020202020204" pitchFamily="34" charset="0"/>
              <a:buChar char="•"/>
            </a:pPr>
            <a:r>
              <a:rPr lang="en-US" dirty="0"/>
              <a:t>You’ll find these four options in the “Special Actions and Settings” section of the Customizer.</a:t>
            </a:r>
          </a:p>
          <a:p>
            <a:pPr marL="171450" indent="-171450">
              <a:buFont typeface="Arial" panose="020B0604020202020204" pitchFamily="34" charset="0"/>
              <a:buChar char="•"/>
            </a:pPr>
            <a:r>
              <a:rPr lang="en-US" dirty="0"/>
              <a:t>Let’s see them in action…</a:t>
            </a:r>
          </a:p>
          <a:p>
            <a:endParaRPr lang="en-US" dirty="0"/>
          </a:p>
          <a:p>
            <a:r>
              <a:rPr lang="en-US" b="1" dirty="0"/>
              <a:t>[bring up OpenSCAD]</a:t>
            </a:r>
          </a:p>
        </p:txBody>
      </p:sp>
      <p:sp>
        <p:nvSpPr>
          <p:cNvPr id="4" name="Slide Number Placeholder 3"/>
          <p:cNvSpPr>
            <a:spLocks noGrp="1"/>
          </p:cNvSpPr>
          <p:nvPr>
            <p:ph type="sldNum" sz="quarter" idx="5"/>
          </p:nvPr>
        </p:nvSpPr>
        <p:spPr/>
        <p:txBody>
          <a:bodyPr/>
          <a:lstStyle/>
          <a:p>
            <a:fld id="{0EA04650-EB15-4214-97A2-F39FBEAB2E20}" type="slidenum">
              <a:rPr lang="en-US" smtClean="0"/>
              <a:t>60</a:t>
            </a:fld>
            <a:endParaRPr lang="en-US"/>
          </a:p>
        </p:txBody>
      </p:sp>
    </p:spTree>
    <p:extLst>
      <p:ext uri="{BB962C8B-B14F-4D97-AF65-F5344CB8AC3E}">
        <p14:creationId xmlns:p14="http://schemas.microsoft.com/office/powerpoint/2010/main" val="36076757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if you’re keyguard needs to be 315 mm wide but your 3D-printer can’t print anything wider than 300 mm?</a:t>
            </a:r>
          </a:p>
          <a:p>
            <a:pPr marL="171450" indent="-171450">
              <a:buFont typeface="Arial" panose="020B0604020202020204" pitchFamily="34" charset="0"/>
              <a:buChar char="•"/>
            </a:pPr>
            <a:r>
              <a:rPr lang="en-US" dirty="0"/>
              <a:t>There are very large 3D-printers, but they are very expensive.</a:t>
            </a:r>
          </a:p>
          <a:p>
            <a:pPr marL="171450" indent="-171450">
              <a:buFont typeface="Arial" panose="020B0604020202020204" pitchFamily="34" charset="0"/>
              <a:buChar char="•"/>
            </a:pPr>
            <a:r>
              <a:rPr lang="en-US" dirty="0"/>
              <a:t>A laser-cut keyguard has limitations and it will cost you more, but it might be your best choice because they can be cut from very large sheets of acrylic.</a:t>
            </a:r>
          </a:p>
          <a:p>
            <a:pPr marL="171450" indent="-171450">
              <a:buFont typeface="Arial" panose="020B0604020202020204" pitchFamily="34" charset="0"/>
              <a:buChar char="•"/>
            </a:pPr>
            <a:r>
              <a:rPr lang="en-US" dirty="0"/>
              <a:t>The designer will support you in splitting your keyguard into two halves and printing one half at a time.</a:t>
            </a:r>
          </a:p>
          <a:p>
            <a:pPr marL="171450" indent="-171450">
              <a:buFont typeface="Arial" panose="020B0604020202020204" pitchFamily="34" charset="0"/>
              <a:buChar char="•"/>
            </a:pPr>
            <a:r>
              <a:rPr lang="en-US" dirty="0"/>
              <a:t>The options to control this feature all located in the “Special Actions and Settings” section of the Customizer</a:t>
            </a:r>
          </a:p>
          <a:p>
            <a:pPr marL="171450" indent="-171450">
              <a:buFont typeface="Arial" panose="020B0604020202020204" pitchFamily="34" charset="0"/>
              <a:buChar char="•"/>
            </a:pPr>
            <a:r>
              <a:rPr lang="en-US" dirty="0"/>
              <a:t>Let’s see these options in action…</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[bring up OpenSCAD]</a:t>
            </a:r>
          </a:p>
        </p:txBody>
      </p:sp>
      <p:sp>
        <p:nvSpPr>
          <p:cNvPr id="4" name="Slide Number Placeholder 3"/>
          <p:cNvSpPr>
            <a:spLocks noGrp="1"/>
          </p:cNvSpPr>
          <p:nvPr>
            <p:ph type="sldNum" sz="quarter" idx="5"/>
          </p:nvPr>
        </p:nvSpPr>
        <p:spPr/>
        <p:txBody>
          <a:bodyPr/>
          <a:lstStyle/>
          <a:p>
            <a:fld id="{0EA04650-EB15-4214-97A2-F39FBEAB2E20}" type="slidenum">
              <a:rPr lang="en-US" smtClean="0"/>
              <a:t>61</a:t>
            </a:fld>
            <a:endParaRPr lang="en-US"/>
          </a:p>
        </p:txBody>
      </p:sp>
    </p:spTree>
    <p:extLst>
      <p:ext uri="{BB962C8B-B14F-4D97-AF65-F5344CB8AC3E}">
        <p14:creationId xmlns:p14="http://schemas.microsoft.com/office/powerpoint/2010/main" val="27522147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work you’ve done to create each keyguard is valuable. </a:t>
            </a:r>
          </a:p>
          <a:p>
            <a:pPr marL="171450" indent="-171450">
              <a:buFont typeface="Arial" panose="020B0604020202020204" pitchFamily="34" charset="0"/>
              <a:buChar char="•"/>
            </a:pPr>
            <a:r>
              <a:rPr lang="en-US" dirty="0"/>
              <a:t>It can give you a leg up when you need to create your next keyguard, or you may need to replace a keyguard that has been lost or broken.</a:t>
            </a:r>
          </a:p>
          <a:p>
            <a:pPr marL="171450" indent="-171450">
              <a:buFont typeface="Arial" panose="020B0604020202020204" pitchFamily="34" charset="0"/>
              <a:buChar char="•"/>
            </a:pPr>
            <a:r>
              <a:rPr lang="en-US" dirty="0"/>
              <a:t>When you have a keyguard that fits the case and app really well, the last thing you want to do is start over from scratch.</a:t>
            </a:r>
          </a:p>
          <a:p>
            <a:pPr marL="171450" indent="-171450">
              <a:buFont typeface="Arial" panose="020B0604020202020204" pitchFamily="34" charset="0"/>
              <a:buChar char="•"/>
            </a:pPr>
            <a:r>
              <a:rPr lang="en-US" dirty="0"/>
              <a:t>You can save all your work and then quickly recreate your previous keyguard at a later time.</a:t>
            </a:r>
          </a:p>
          <a:p>
            <a:pPr marL="171450" indent="-171450">
              <a:buFont typeface="Arial" panose="020B0604020202020204" pitchFamily="34" charset="0"/>
              <a:buChar char="•"/>
            </a:pPr>
            <a:r>
              <a:rPr lang="en-US" dirty="0"/>
              <a:t>The link in the title of this slide is pretty complete in describing what you need to save and how best to save it, so I’ll just suggest that you review that page.  But we’ll take a shot at organizing our work from this workshop…</a:t>
            </a:r>
          </a:p>
        </p:txBody>
      </p:sp>
      <p:sp>
        <p:nvSpPr>
          <p:cNvPr id="4" name="Slide Number Placeholder 3"/>
          <p:cNvSpPr>
            <a:spLocks noGrp="1"/>
          </p:cNvSpPr>
          <p:nvPr>
            <p:ph type="sldNum" sz="quarter" idx="5"/>
          </p:nvPr>
        </p:nvSpPr>
        <p:spPr/>
        <p:txBody>
          <a:bodyPr/>
          <a:lstStyle/>
          <a:p>
            <a:fld id="{0EA04650-EB15-4214-97A2-F39FBEAB2E20}" type="slidenum">
              <a:rPr lang="en-US" smtClean="0"/>
              <a:t>62</a:t>
            </a:fld>
            <a:endParaRPr lang="en-US"/>
          </a:p>
        </p:txBody>
      </p:sp>
    </p:spTree>
    <p:extLst>
      <p:ext uri="{BB962C8B-B14F-4D97-AF65-F5344CB8AC3E}">
        <p14:creationId xmlns:p14="http://schemas.microsoft.com/office/powerpoint/2010/main" val="13954031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 items that we’ve used in creating our example keyguard</a:t>
            </a:r>
          </a:p>
          <a:p>
            <a:pPr marL="171450" indent="-171450">
              <a:buFont typeface="Arial" panose="020B0604020202020204" pitchFamily="34" charset="0"/>
              <a:buChar char="•"/>
            </a:pPr>
            <a:r>
              <a:rPr lang="en-US" dirty="0"/>
              <a:t>Step 1 is to create a folder and we’ll put all files specific to this keyguard in that folder:</a:t>
            </a:r>
          </a:p>
          <a:p>
            <a:pPr marL="628650" lvl="1" indent="-171450">
              <a:buFont typeface="Wingdings" panose="05000000000000000000" pitchFamily="2" charset="2"/>
              <a:buChar char="ü"/>
            </a:pPr>
            <a:r>
              <a:rPr lang="en-US" dirty="0"/>
              <a:t>photos of the tablet in the case while the app is running in its targeted layout</a:t>
            </a:r>
          </a:p>
          <a:p>
            <a:pPr marL="628650" lvl="1" indent="-171450">
              <a:buFont typeface="Wingdings" panose="05000000000000000000" pitchFamily="2" charset="2"/>
              <a:buChar char="ü"/>
            </a:pPr>
            <a:r>
              <a:rPr lang="en-US" dirty="0"/>
              <a:t>the screen shot and the SVG file that you created from that screenshot</a:t>
            </a:r>
          </a:p>
          <a:p>
            <a:pPr marL="628650" lvl="1" indent="-171450">
              <a:buFont typeface="Wingdings" panose="05000000000000000000" pitchFamily="2" charset="2"/>
              <a:buChar char="ü"/>
            </a:pPr>
            <a:r>
              <a:rPr lang="en-US" dirty="0"/>
              <a:t>if you’ve added instructions to any info files, put them in the folder (you should keep a clean version of info files somewhere separate, so you don’t have to constantly download new ones from Thingiverse.</a:t>
            </a:r>
          </a:p>
          <a:p>
            <a:pPr marL="628650" lvl="1" indent="-171450">
              <a:buFont typeface="Wingdings" panose="05000000000000000000" pitchFamily="2" charset="2"/>
              <a:buChar char="ü"/>
            </a:pPr>
            <a:r>
              <a:rPr lang="en-US" dirty="0"/>
              <a:t>the measurements spreadsheet – which is another file to maintain in pristine form elsewhere</a:t>
            </a:r>
          </a:p>
          <a:p>
            <a:pPr marL="628650" lvl="1" indent="-171450">
              <a:buFont typeface="Wingdings" panose="05000000000000000000" pitchFamily="2" charset="2"/>
              <a:buChar char="ü"/>
            </a:pPr>
            <a:r>
              <a:rPr lang="en-US" dirty="0"/>
              <a:t>the filled-in data form – especially important if it was filled out by someone you’re working with (and another document to keep on hand in clean form)</a:t>
            </a:r>
          </a:p>
          <a:p>
            <a:pPr marL="628650" lvl="1" indent="-171450">
              <a:buFont typeface="Wingdings" panose="05000000000000000000" pitchFamily="2" charset="2"/>
              <a:buChar char="ü"/>
            </a:pPr>
            <a:r>
              <a:rPr lang="en-US" dirty="0"/>
              <a:t>and the STL file that you printed – as a way to shortcut the process when you need one more of the same keyguard</a:t>
            </a:r>
          </a:p>
          <a:p>
            <a:pPr marL="171450" indent="-171450">
              <a:buFont typeface="Arial" panose="020B0604020202020204" pitchFamily="34" charset="0"/>
              <a:buChar char="•"/>
            </a:pPr>
            <a:r>
              <a:rPr lang="en-US" dirty="0"/>
              <a:t>When you add your first preset, OpenSCAD will create a companion file that ends in .</a:t>
            </a:r>
            <a:r>
              <a:rPr lang="en-US" dirty="0" err="1"/>
              <a:t>json</a:t>
            </a:r>
            <a:r>
              <a:rPr lang="en-US" dirty="0"/>
              <a:t>.  Each additional preset will also go in this file.  Backup this file regularly.  If you download a new version of the keyguard designer, just change the name of the .</a:t>
            </a:r>
            <a:r>
              <a:rPr lang="en-US" dirty="0" err="1"/>
              <a:t>json</a:t>
            </a:r>
            <a:r>
              <a:rPr lang="en-US" dirty="0"/>
              <a:t> file so that the version numbers match.</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Note that you can keep the keyguard.scad and .</a:t>
            </a:r>
            <a:r>
              <a:rPr lang="en-US" dirty="0" err="1"/>
              <a:t>json</a:t>
            </a:r>
            <a:r>
              <a:rPr lang="en-US" dirty="0"/>
              <a:t> files separate from the folder where you keep your keyguard-specific files.  You don’t need a copy for each of your keyguards.</a:t>
            </a:r>
          </a:p>
        </p:txBody>
      </p:sp>
      <p:sp>
        <p:nvSpPr>
          <p:cNvPr id="4" name="Slide Number Placeholder 3"/>
          <p:cNvSpPr>
            <a:spLocks noGrp="1"/>
          </p:cNvSpPr>
          <p:nvPr>
            <p:ph type="sldNum" sz="quarter" idx="5"/>
          </p:nvPr>
        </p:nvSpPr>
        <p:spPr/>
        <p:txBody>
          <a:bodyPr/>
          <a:lstStyle/>
          <a:p>
            <a:fld id="{0EA04650-EB15-4214-97A2-F39FBEAB2E20}" type="slidenum">
              <a:rPr lang="en-US" smtClean="0"/>
              <a:t>63</a:t>
            </a:fld>
            <a:endParaRPr lang="en-US"/>
          </a:p>
        </p:txBody>
      </p:sp>
    </p:spTree>
    <p:extLst>
      <p:ext uri="{BB962C8B-B14F-4D97-AF65-F5344CB8AC3E}">
        <p14:creationId xmlns:p14="http://schemas.microsoft.com/office/powerpoint/2010/main" val="35753434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AAC apps on tablets are fundamentally designed to be used by sighted individuals.  </a:t>
            </a:r>
          </a:p>
          <a:p>
            <a:pPr marL="171450" indent="-171450">
              <a:buFont typeface="Arial" panose="020B0604020202020204" pitchFamily="34" charset="0"/>
              <a:buChar char="•"/>
            </a:pPr>
            <a:r>
              <a:rPr lang="en-US" dirty="0"/>
              <a:t>Is there a way to use a keyguard to make the app accessible to someone who’s blind or visually impaired?</a:t>
            </a:r>
          </a:p>
          <a:p>
            <a:pPr marL="171450" indent="-171450">
              <a:buFont typeface="Arial" panose="020B0604020202020204" pitchFamily="34" charset="0"/>
              <a:buChar char="•"/>
            </a:pPr>
            <a:r>
              <a:rPr lang="en-US" dirty="0"/>
              <a:t>Since you’ve learned how to create a keyguard for your app, can you use it to help these folks select the right app button?</a:t>
            </a:r>
          </a:p>
          <a:p>
            <a:pPr marL="171450" indent="-171450">
              <a:buFont typeface="Arial" panose="020B0604020202020204" pitchFamily="34" charset="0"/>
              <a:buChar char="•"/>
            </a:pPr>
            <a:r>
              <a:rPr lang="en-US" dirty="0"/>
              <a:t>The designer supports creating Braille inserts that squeeze into the openings in the grid…</a:t>
            </a:r>
          </a:p>
          <a:p>
            <a:endParaRPr lang="en-US" dirty="0"/>
          </a:p>
        </p:txBody>
      </p:sp>
      <p:sp>
        <p:nvSpPr>
          <p:cNvPr id="4" name="Slide Number Placeholder 3"/>
          <p:cNvSpPr>
            <a:spLocks noGrp="1"/>
          </p:cNvSpPr>
          <p:nvPr>
            <p:ph type="sldNum" sz="quarter" idx="5"/>
          </p:nvPr>
        </p:nvSpPr>
        <p:spPr/>
        <p:txBody>
          <a:bodyPr/>
          <a:lstStyle/>
          <a:p>
            <a:fld id="{0EA04650-EB15-4214-97A2-F39FBEAB2E20}" type="slidenum">
              <a:rPr lang="en-US" smtClean="0"/>
              <a:t>64</a:t>
            </a:fld>
            <a:endParaRPr lang="en-US"/>
          </a:p>
        </p:txBody>
      </p:sp>
    </p:spTree>
    <p:extLst>
      <p:ext uri="{BB962C8B-B14F-4D97-AF65-F5344CB8AC3E}">
        <p14:creationId xmlns:p14="http://schemas.microsoft.com/office/powerpoint/2010/main" val="29940948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options for creating the Braille inserts are in the Braille Inserts section of the Customizer.  You also need to ensure that your keyguard has rectangular openings and 90-degree rail slopes.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Let’s look at these options…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[demo in OpenSCAD]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Note that the designer will display your insert on its side.  That’s how it should be printed as well so that the Braille comes out as smooth and readable as possible.</a:t>
            </a:r>
          </a:p>
          <a:p>
            <a:endParaRPr lang="en-US" dirty="0"/>
          </a:p>
        </p:txBody>
      </p:sp>
      <p:sp>
        <p:nvSpPr>
          <p:cNvPr id="4" name="Slide Number Placeholder 3"/>
          <p:cNvSpPr>
            <a:spLocks noGrp="1"/>
          </p:cNvSpPr>
          <p:nvPr>
            <p:ph type="sldNum" sz="quarter" idx="5"/>
          </p:nvPr>
        </p:nvSpPr>
        <p:spPr/>
        <p:txBody>
          <a:bodyPr/>
          <a:lstStyle/>
          <a:p>
            <a:fld id="{0EA04650-EB15-4214-97A2-F39FBEAB2E20}" type="slidenum">
              <a:rPr lang="en-US" smtClean="0"/>
              <a:t>65</a:t>
            </a:fld>
            <a:endParaRPr lang="en-US"/>
          </a:p>
        </p:txBody>
      </p:sp>
    </p:spTree>
    <p:extLst>
      <p:ext uri="{BB962C8B-B14F-4D97-AF65-F5344CB8AC3E}">
        <p14:creationId xmlns:p14="http://schemas.microsoft.com/office/powerpoint/2010/main" val="33508357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to leave the grid-based and hybrid keyguards behind and talk about free-form keyguards…  Fundamentally, a free-form keyguard doesn’t have a simple grid of openings.</a:t>
            </a:r>
          </a:p>
          <a:p>
            <a:pPr marL="171450" indent="-171450">
              <a:buFont typeface="Arial" panose="020B0604020202020204" pitchFamily="34" charset="0"/>
              <a:buChar char="•"/>
            </a:pPr>
            <a:r>
              <a:rPr lang="en-US" dirty="0"/>
              <a:t>That means that openings aren’t located directly above and below each other.</a:t>
            </a:r>
          </a:p>
          <a:p>
            <a:pPr marL="171450" indent="-171450">
              <a:buFont typeface="Arial" panose="020B0604020202020204" pitchFamily="34" charset="0"/>
              <a:buChar char="•"/>
            </a:pPr>
            <a:r>
              <a:rPr lang="en-US" dirty="0"/>
              <a:t>In addition, openings may be of different sizes or shapes</a:t>
            </a:r>
          </a:p>
          <a:p>
            <a:pPr marL="171450" indent="-171450">
              <a:buFont typeface="Arial" panose="020B0604020202020204" pitchFamily="34" charset="0"/>
              <a:buChar char="•"/>
            </a:pPr>
            <a:r>
              <a:rPr lang="en-US" dirty="0"/>
              <a:t>Start your design by setting the number of rows or columns to zero – like we did before putting the engraved text on our keyguard.  That will give you a solid piece of plastic to put your openings in.</a:t>
            </a:r>
          </a:p>
        </p:txBody>
      </p:sp>
      <p:sp>
        <p:nvSpPr>
          <p:cNvPr id="4" name="Slide Number Placeholder 3"/>
          <p:cNvSpPr>
            <a:spLocks noGrp="1"/>
          </p:cNvSpPr>
          <p:nvPr>
            <p:ph type="sldNum" sz="quarter" idx="5"/>
          </p:nvPr>
        </p:nvSpPr>
        <p:spPr/>
        <p:txBody>
          <a:bodyPr/>
          <a:lstStyle/>
          <a:p>
            <a:fld id="{0EA04650-EB15-4214-97A2-F39FBEAB2E20}" type="slidenum">
              <a:rPr lang="en-US" smtClean="0"/>
              <a:t>66</a:t>
            </a:fld>
            <a:endParaRPr lang="en-US"/>
          </a:p>
        </p:txBody>
      </p:sp>
    </p:spTree>
    <p:extLst>
      <p:ext uri="{BB962C8B-B14F-4D97-AF65-F5344CB8AC3E}">
        <p14:creationId xmlns:p14="http://schemas.microsoft.com/office/powerpoint/2010/main" val="256899829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You are going to specify every opening (other than Home button and camera) in the keyguard.  Note that for an entirely new type of tablet, you may need to specify the openings for the Home button and camera as well. Also note that every keyguard “could” be modeled as a free-form keyguard but that would be a lot more work than necessary.</a:t>
            </a:r>
          </a:p>
          <a:p>
            <a:pPr marL="171450" indent="-171450">
              <a:buFont typeface="Arial" panose="020B0604020202020204" pitchFamily="34" charset="0"/>
              <a:buChar char="•"/>
            </a:pPr>
            <a:r>
              <a:rPr lang="en-US" dirty="0"/>
              <a:t>To save yourself some time, look for patterns:</a:t>
            </a:r>
          </a:p>
          <a:p>
            <a:pPr marL="628650" lvl="1" indent="-171450">
              <a:buFont typeface="Arial" panose="020B0604020202020204" pitchFamily="34" charset="0"/>
              <a:buChar char="•"/>
            </a:pPr>
            <a:r>
              <a:rPr lang="en-US" dirty="0"/>
              <a:t>do all the openings have the same shape?</a:t>
            </a:r>
          </a:p>
          <a:p>
            <a:pPr marL="628650" lvl="1" indent="-171450">
              <a:buFont typeface="Arial" panose="020B0604020202020204" pitchFamily="34" charset="0"/>
              <a:buChar char="•"/>
            </a:pPr>
            <a:r>
              <a:rPr lang="en-US" dirty="0"/>
              <a:t>though they may not all have the same width, do many or all openings have the same height?</a:t>
            </a:r>
          </a:p>
          <a:p>
            <a:pPr marL="628650" lvl="1" indent="-171450">
              <a:buFont typeface="Arial" panose="020B0604020202020204" pitchFamily="34" charset="0"/>
              <a:buChar char="•"/>
            </a:pPr>
            <a:r>
              <a:rPr lang="en-US" dirty="0"/>
              <a:t>which openings </a:t>
            </a:r>
            <a:r>
              <a:rPr lang="en-US" u="sng" dirty="0"/>
              <a:t>do</a:t>
            </a:r>
            <a:r>
              <a:rPr lang="en-US" dirty="0"/>
              <a:t> have the same width?</a:t>
            </a:r>
          </a:p>
          <a:p>
            <a:pPr marL="628650" lvl="1" indent="-171450">
              <a:buFont typeface="Arial" panose="020B0604020202020204" pitchFamily="34" charset="0"/>
              <a:buChar char="•"/>
            </a:pPr>
            <a:r>
              <a:rPr lang="en-US" dirty="0"/>
              <a:t>do a set of openings all have the same y value?  ?  ?</a:t>
            </a:r>
          </a:p>
          <a:p>
            <a:pPr marL="171450" indent="-171450">
              <a:buFont typeface="Arial" panose="020B0604020202020204" pitchFamily="34" charset="0"/>
              <a:buChar char="•"/>
            </a:pPr>
            <a:r>
              <a:rPr lang="en-US" dirty="0"/>
              <a:t>It really helps to keep a written record of your measurements (we’ll use a spreadsheet to make calculations easier) </a:t>
            </a:r>
          </a:p>
          <a:p>
            <a:pPr marL="628650" lvl="1" indent="-171450">
              <a:buFont typeface="Arial" panose="020B0604020202020204" pitchFamily="34" charset="0"/>
              <a:buChar char="•"/>
            </a:pPr>
            <a:r>
              <a:rPr lang="en-US" dirty="0"/>
              <a:t>and it’s easier if one person measures while another person records the measurements.</a:t>
            </a:r>
          </a:p>
          <a:p>
            <a:pPr marL="171450" indent="-171450">
              <a:buFont typeface="Arial" panose="020B0604020202020204" pitchFamily="34" charset="0"/>
              <a:buChar char="•"/>
            </a:pPr>
            <a:r>
              <a:rPr lang="en-US" dirty="0"/>
              <a:t>We’re going to do all our work in screen_openings.info</a:t>
            </a:r>
          </a:p>
          <a:p>
            <a:pPr marL="171450" indent="-171450">
              <a:buFont typeface="Arial" panose="020B0604020202020204" pitchFamily="34" charset="0"/>
              <a:buChar char="•"/>
            </a:pPr>
            <a:r>
              <a:rPr lang="en-US" dirty="0"/>
              <a:t>Let’s try designing a keyguard for an email composition window…</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[go to freeform keyguard folder]</a:t>
            </a:r>
          </a:p>
          <a:p>
            <a:endParaRPr lang="en-US" dirty="0"/>
          </a:p>
          <a:p>
            <a:endParaRPr lang="en-US" dirty="0"/>
          </a:p>
        </p:txBody>
      </p:sp>
      <p:sp>
        <p:nvSpPr>
          <p:cNvPr id="4" name="Slide Number Placeholder 3"/>
          <p:cNvSpPr>
            <a:spLocks noGrp="1"/>
          </p:cNvSpPr>
          <p:nvPr>
            <p:ph type="sldNum" sz="quarter" idx="5"/>
          </p:nvPr>
        </p:nvSpPr>
        <p:spPr/>
        <p:txBody>
          <a:bodyPr/>
          <a:lstStyle/>
          <a:p>
            <a:fld id="{0EA04650-EB15-4214-97A2-F39FBEAB2E20}" type="slidenum">
              <a:rPr lang="en-US" smtClean="0"/>
              <a:t>67</a:t>
            </a:fld>
            <a:endParaRPr lang="en-US"/>
          </a:p>
        </p:txBody>
      </p:sp>
    </p:spTree>
    <p:extLst>
      <p:ext uri="{BB962C8B-B14F-4D97-AF65-F5344CB8AC3E}">
        <p14:creationId xmlns:p14="http://schemas.microsoft.com/office/powerpoint/2010/main" val="32718709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When is a laser-cut acrylic keyguard the right answer for you?</a:t>
            </a:r>
          </a:p>
          <a:p>
            <a:pPr marL="628650" lvl="1" indent="-171450">
              <a:buFont typeface="Arial" panose="020B0604020202020204" pitchFamily="34" charset="0"/>
              <a:buChar char="•"/>
            </a:pPr>
            <a:r>
              <a:rPr lang="en-US" dirty="0"/>
              <a:t>if you need a transparent keyguard, you can’t get one with a 3D-printer – the best you can get is translucent</a:t>
            </a:r>
          </a:p>
          <a:p>
            <a:pPr marL="628650" lvl="1" indent="-171450">
              <a:buFont typeface="Arial" panose="020B0604020202020204" pitchFamily="34" charset="0"/>
              <a:buChar char="•"/>
            </a:pPr>
            <a:r>
              <a:rPr lang="en-US" dirty="0"/>
              <a:t>if you need a large, strong keyguard then it needs to be a single piece (not split in half and glued)</a:t>
            </a:r>
          </a:p>
          <a:p>
            <a:pPr marL="628650" lvl="1" indent="-171450">
              <a:buFont typeface="Arial" panose="020B0604020202020204" pitchFamily="34" charset="0"/>
              <a:buChar char="•"/>
            </a:pPr>
            <a:r>
              <a:rPr lang="en-US" dirty="0"/>
              <a:t>even with a smaller keyguard, if you need a keyguard that can take a beating, acrylic is a good choice</a:t>
            </a:r>
          </a:p>
          <a:p>
            <a:pPr marL="628650" lvl="1" indent="-171450">
              <a:buFont typeface="Arial" panose="020B0604020202020204" pitchFamily="34" charset="0"/>
              <a:buChar char="•"/>
            </a:pPr>
            <a:r>
              <a:rPr lang="en-US" dirty="0"/>
              <a:t>of course, you will need to do without any raised features because every acrylic sheet is flat – and corners will be sharp because a laser cuts directly down from above, you can’t angle them.</a:t>
            </a:r>
          </a:p>
          <a:p>
            <a:pPr marL="171450" indent="-171450">
              <a:buFont typeface="Arial" panose="020B0604020202020204" pitchFamily="34" charset="0"/>
              <a:buChar char="•"/>
            </a:pPr>
            <a:r>
              <a:rPr lang="en-US" dirty="0"/>
              <a:t>If your STEM class has a laser-cutter, you may be able to give them a reason to finally use it!</a:t>
            </a:r>
          </a:p>
          <a:p>
            <a:pPr marL="171450" indent="-171450">
              <a:buFont typeface="Arial" panose="020B0604020202020204" pitchFamily="34" charset="0"/>
              <a:buChar char="•"/>
            </a:pPr>
            <a:r>
              <a:rPr lang="en-US" dirty="0"/>
              <a:t>If not, Keyguard AT has a great offer.</a:t>
            </a:r>
          </a:p>
          <a:p>
            <a:pPr marL="628650" lvl="1" indent="-171450">
              <a:buFont typeface="Arial" panose="020B0604020202020204" pitchFamily="34" charset="0"/>
              <a:buChar char="•"/>
            </a:pPr>
            <a:r>
              <a:rPr lang="en-US" dirty="0"/>
              <a:t>They’ll cut the keyguard for you if you give them a design – and our keyguard designer will support you in producing that design.</a:t>
            </a:r>
          </a:p>
          <a:p>
            <a:pPr marL="628650" lvl="1" indent="-171450">
              <a:buFont typeface="Arial" panose="020B0604020202020204" pitchFamily="34" charset="0"/>
              <a:buChar char="•"/>
            </a:pPr>
            <a:r>
              <a:rPr lang="en-US" dirty="0"/>
              <a:t>If you can, 3D print at least the first few layers of your design before you send it to Keyguard AT so you’ll be confident that the keyguard you receive from them will fit.</a:t>
            </a:r>
          </a:p>
          <a:p>
            <a:pPr marL="171450" indent="-171450">
              <a:buFont typeface="Arial" panose="020B0604020202020204" pitchFamily="34" charset="0"/>
              <a:buChar char="•"/>
            </a:pPr>
            <a:r>
              <a:rPr lang="en-US" dirty="0"/>
              <a:t>Let’s see how easy it is to design a keyguard to be laser-cut…</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[bring up OpenSCAD]</a:t>
            </a:r>
          </a:p>
          <a:p>
            <a:endParaRPr lang="en-US" dirty="0"/>
          </a:p>
        </p:txBody>
      </p:sp>
      <p:sp>
        <p:nvSpPr>
          <p:cNvPr id="4" name="Slide Number Placeholder 3"/>
          <p:cNvSpPr>
            <a:spLocks noGrp="1"/>
          </p:cNvSpPr>
          <p:nvPr>
            <p:ph type="sldNum" sz="quarter" idx="5"/>
          </p:nvPr>
        </p:nvSpPr>
        <p:spPr/>
        <p:txBody>
          <a:bodyPr/>
          <a:lstStyle/>
          <a:p>
            <a:fld id="{0EA04650-EB15-4214-97A2-F39FBEAB2E20}" type="slidenum">
              <a:rPr lang="en-US" smtClean="0"/>
              <a:t>68</a:t>
            </a:fld>
            <a:endParaRPr lang="en-US"/>
          </a:p>
        </p:txBody>
      </p:sp>
    </p:spTree>
    <p:extLst>
      <p:ext uri="{BB962C8B-B14F-4D97-AF65-F5344CB8AC3E}">
        <p14:creationId xmlns:p14="http://schemas.microsoft.com/office/powerpoint/2010/main" val="3272903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Here’s an example of a really big keyguard that simply could not be 3D-printed.</a:t>
            </a:r>
          </a:p>
          <a:p>
            <a:pPr marL="171450" indent="-171450">
              <a:buFont typeface="Arial" panose="020B0604020202020204" pitchFamily="34" charset="0"/>
              <a:buChar char="•"/>
            </a:pPr>
            <a:r>
              <a:rPr lang="en-US" dirty="0"/>
              <a:t>I used the keyguard designer to design it referencing a specialized tablet called “blank”,  I put all the instructions in case_openings.info so I have to pretend that it has a case, and the lower left corner of the lower left key is treated as the 0,0 coordinate of the case opening.  All measurements are in millimeters.</a:t>
            </a:r>
          </a:p>
          <a:p>
            <a:pPr marL="171450" indent="-171450">
              <a:buFont typeface="Arial" panose="020B0604020202020204" pitchFamily="34" charset="0"/>
              <a:buChar char="•"/>
            </a:pPr>
            <a:r>
              <a:rPr lang="en-US" dirty="0"/>
              <a:t>We used the Keyguard AT offer to print the keyguard (nice that the price doesn’t increase even though this is a very large keyguard). – we also 3D-printed the first few layers several times to ensure a nice fit before submitting our order.</a:t>
            </a:r>
          </a:p>
          <a:p>
            <a:pPr marL="171450" indent="-171450">
              <a:buFont typeface="Arial" panose="020B0604020202020204" pitchFamily="34" charset="0"/>
              <a:buChar char="•"/>
            </a:pPr>
            <a:r>
              <a:rPr lang="en-US" dirty="0"/>
              <a:t>Let’s take a look…</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[show keyguard and test layout]</a:t>
            </a:r>
          </a:p>
          <a:p>
            <a:endParaRPr lang="en-US" dirty="0"/>
          </a:p>
        </p:txBody>
      </p:sp>
      <p:sp>
        <p:nvSpPr>
          <p:cNvPr id="4" name="Slide Number Placeholder 3"/>
          <p:cNvSpPr>
            <a:spLocks noGrp="1"/>
          </p:cNvSpPr>
          <p:nvPr>
            <p:ph type="sldNum" sz="quarter" idx="5"/>
          </p:nvPr>
        </p:nvSpPr>
        <p:spPr/>
        <p:txBody>
          <a:bodyPr/>
          <a:lstStyle/>
          <a:p>
            <a:fld id="{0EA04650-EB15-4214-97A2-F39FBEAB2E20}" type="slidenum">
              <a:rPr lang="en-US" smtClean="0"/>
              <a:t>69</a:t>
            </a:fld>
            <a:endParaRPr lang="en-US"/>
          </a:p>
        </p:txBody>
      </p:sp>
    </p:spTree>
    <p:extLst>
      <p:ext uri="{BB962C8B-B14F-4D97-AF65-F5344CB8AC3E}">
        <p14:creationId xmlns:p14="http://schemas.microsoft.com/office/powerpoint/2010/main" val="4217582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am I 3D-printing the keyguard rather than purchasing it from someone?</a:t>
            </a:r>
          </a:p>
          <a:p>
            <a:pPr marL="171450" indent="-171450">
              <a:buFont typeface="Arial" panose="020B0604020202020204" pitchFamily="34" charset="0"/>
              <a:buChar char="•"/>
            </a:pPr>
            <a:r>
              <a:rPr lang="en-US" dirty="0"/>
              <a:t>The most important reason is the cost – you saw that it will cost me about 80 cents.  It could cost me $80 or more to purchase a similar keyguard from someone else.  If I mess up the design and the keyguard doesn’t fit, I’m only out 80 cents.  If I mess up my order with  a commercial business, I could be out $80.</a:t>
            </a:r>
          </a:p>
          <a:p>
            <a:pPr marL="171450" indent="-171450">
              <a:buFont typeface="Arial" panose="020B0604020202020204" pitchFamily="34" charset="0"/>
              <a:buChar char="•"/>
            </a:pPr>
            <a:r>
              <a:rPr lang="en-US" dirty="0"/>
              <a:t>Because there’s so much variation in tablet cases, you need several options for mounting your keyguard to the tablet and case.  Commercial, laser-cut keyguards are made from a sheet of plastic, slide-in tabs are about the only possibility but that could make the screen protector ineffective.</a:t>
            </a:r>
          </a:p>
          <a:p>
            <a:pPr marL="171450" indent="-171450">
              <a:buFont typeface="Arial" panose="020B0604020202020204" pitchFamily="34" charset="0"/>
              <a:buChar char="•"/>
            </a:pPr>
            <a:r>
              <a:rPr lang="en-US" dirty="0"/>
              <a:t>Low cost and fast turn-around encourage you to work with the keyguard user to refine your design until it’s a great fit.</a:t>
            </a:r>
          </a:p>
          <a:p>
            <a:pPr marL="171450" indent="-171450">
              <a:buFont typeface="Arial" panose="020B0604020202020204" pitchFamily="34" charset="0"/>
              <a:buChar char="•"/>
            </a:pPr>
            <a:r>
              <a:rPr lang="en-US" dirty="0"/>
              <a:t>A highly personalized device is fun to use and fun to show off to others.  3D-printed keyguards can support embossed and engraved text and graphics. On the other hand, a sheet of acrylic comes in only a few colors.  3D-printing filaments come in an almost limitless number of colors.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EA04650-EB15-4214-97A2-F39FBEAB2E20}" type="slidenum">
              <a:rPr lang="en-US" smtClean="0"/>
              <a:t>7</a:t>
            </a:fld>
            <a:endParaRPr lang="en-US"/>
          </a:p>
        </p:txBody>
      </p:sp>
    </p:spTree>
    <p:extLst>
      <p:ext uri="{BB962C8B-B14F-4D97-AF65-F5344CB8AC3E}">
        <p14:creationId xmlns:p14="http://schemas.microsoft.com/office/powerpoint/2010/main" val="16503447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version of the keyguard designer supported 15 iPad models and that’s all.  Forty versions later, it now supports 27 different iPads and 27 non-iPad tablets.  Many of those new tablets were added with the help of SLPs from across the country and around the world.</a:t>
            </a:r>
          </a:p>
          <a:p>
            <a:endParaRPr lang="en-US" dirty="0"/>
          </a:p>
          <a:p>
            <a:r>
              <a:rPr lang="en-US" dirty="0"/>
              <a:t>It is relatively simple to add support for a new tablet to the designer. It requires about 12 measurements and a good screenshot.  I’m happy to work with you to add your tablet to the designer or you can do it yourself by following the instructions on the web page linked in the title of this slide.</a:t>
            </a:r>
          </a:p>
        </p:txBody>
      </p:sp>
      <p:sp>
        <p:nvSpPr>
          <p:cNvPr id="4" name="Slide Number Placeholder 3"/>
          <p:cNvSpPr>
            <a:spLocks noGrp="1"/>
          </p:cNvSpPr>
          <p:nvPr>
            <p:ph type="sldNum" sz="quarter" idx="5"/>
          </p:nvPr>
        </p:nvSpPr>
        <p:spPr/>
        <p:txBody>
          <a:bodyPr/>
          <a:lstStyle/>
          <a:p>
            <a:fld id="{0EA04650-EB15-4214-97A2-F39FBEAB2E20}" type="slidenum">
              <a:rPr lang="en-US" smtClean="0"/>
              <a:t>70</a:t>
            </a:fld>
            <a:endParaRPr lang="en-US"/>
          </a:p>
        </p:txBody>
      </p:sp>
    </p:spTree>
    <p:extLst>
      <p:ext uri="{BB962C8B-B14F-4D97-AF65-F5344CB8AC3E}">
        <p14:creationId xmlns:p14="http://schemas.microsoft.com/office/powerpoint/2010/main" val="227102694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keyguard designer cannot design a keyguard for a Chromebook – that’s why we created a separate designer just for this purpose.  The link at the top of the slide will take you there.</a:t>
            </a:r>
          </a:p>
          <a:p>
            <a:pPr marL="171450" indent="-171450">
              <a:buFont typeface="Arial" panose="020B0604020202020204" pitchFamily="34" charset="0"/>
              <a:buChar char="•"/>
            </a:pPr>
            <a:r>
              <a:rPr lang="en-US" dirty="0"/>
              <a:t>The thing that makes the process of designing a Chromebook keyguard reasonable is that all Chromebooks share a standard set of keys in a standard layout.</a:t>
            </a:r>
          </a:p>
          <a:p>
            <a:pPr marL="171450" indent="-171450">
              <a:buFont typeface="Arial" panose="020B0604020202020204" pitchFamily="34" charset="0"/>
              <a:buChar char="•"/>
            </a:pPr>
            <a:r>
              <a:rPr lang="en-US" dirty="0"/>
              <a:t>Chromebooks put all their keys in a small well so that the screen can close over the keyboard – that also means that we have to be creative in how we mount the keyguard.</a:t>
            </a:r>
          </a:p>
          <a:p>
            <a:pPr marL="171450" indent="-171450">
              <a:buFont typeface="Arial" panose="020B0604020202020204" pitchFamily="34" charset="0"/>
              <a:buChar char="•"/>
            </a:pPr>
            <a:r>
              <a:rPr lang="en-US" dirty="0"/>
              <a:t>The keyguard can’t be much thicker than the height of a key.  This can be a big problem for laser-cut keyguards which come in just a few thicknesses.</a:t>
            </a:r>
          </a:p>
          <a:p>
            <a:pPr marL="171450" indent="-171450">
              <a:buFont typeface="Arial" panose="020B0604020202020204" pitchFamily="34" charset="0"/>
              <a:buChar char="•"/>
            </a:pPr>
            <a:r>
              <a:rPr lang="en-US" b="0" dirty="0"/>
              <a:t>Let’s look at an example…</a:t>
            </a:r>
          </a:p>
          <a:p>
            <a:pPr marL="171450" indent="-171450">
              <a:buFont typeface="Arial" panose="020B0604020202020204" pitchFamily="34" charset="0"/>
              <a:buChar char="•"/>
            </a:pPr>
            <a:endParaRPr lang="en-US" b="1" dirty="0"/>
          </a:p>
          <a:p>
            <a:pPr marL="0" indent="0">
              <a:buFont typeface="Arial" panose="020B0604020202020204" pitchFamily="34" charset="0"/>
              <a:buNone/>
            </a:pPr>
            <a:r>
              <a:rPr lang="en-US" b="1" dirty="0"/>
              <a:t>[show Chromebook and two types of keyguards in “live” cam]</a:t>
            </a:r>
          </a:p>
        </p:txBody>
      </p:sp>
      <p:sp>
        <p:nvSpPr>
          <p:cNvPr id="4" name="Slide Number Placeholder 3"/>
          <p:cNvSpPr>
            <a:spLocks noGrp="1"/>
          </p:cNvSpPr>
          <p:nvPr>
            <p:ph type="sldNum" sz="quarter" idx="5"/>
          </p:nvPr>
        </p:nvSpPr>
        <p:spPr/>
        <p:txBody>
          <a:bodyPr/>
          <a:lstStyle/>
          <a:p>
            <a:fld id="{0EA04650-EB15-4214-97A2-F39FBEAB2E20}" type="slidenum">
              <a:rPr lang="en-US" smtClean="0"/>
              <a:t>71</a:t>
            </a:fld>
            <a:endParaRPr lang="en-US"/>
          </a:p>
        </p:txBody>
      </p:sp>
    </p:spTree>
    <p:extLst>
      <p:ext uri="{BB962C8B-B14F-4D97-AF65-F5344CB8AC3E}">
        <p14:creationId xmlns:p14="http://schemas.microsoft.com/office/powerpoint/2010/main" val="276424795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story when creating a keyguard for an iPad keyboard – it had to be a separate designer and the link in the title will take you there.</a:t>
            </a:r>
          </a:p>
          <a:p>
            <a:pPr marL="171450" indent="-171450">
              <a:buFont typeface="Arial" panose="020B0604020202020204" pitchFamily="34" charset="0"/>
              <a:buChar char="•"/>
            </a:pPr>
            <a:r>
              <a:rPr lang="en-US" dirty="0"/>
              <a:t>Unlike Chromebook keyboards, iPad keyboards vary quite a bit in their shape, size, and layout.</a:t>
            </a:r>
          </a:p>
          <a:p>
            <a:pPr marL="171450" indent="-171450">
              <a:buFont typeface="Arial" panose="020B0604020202020204" pitchFamily="34" charset="0"/>
              <a:buChar char="•"/>
            </a:pPr>
            <a:r>
              <a:rPr lang="en-US" dirty="0"/>
              <a:t>Fortunately, they are designed to be “typeable” so they have a standard “QWERTY”-style layout for the alphabetic keys.</a:t>
            </a:r>
          </a:p>
          <a:p>
            <a:pPr marL="171450" indent="-171450">
              <a:buFont typeface="Arial" panose="020B0604020202020204" pitchFamily="34" charset="0"/>
              <a:buChar char="•"/>
            </a:pPr>
            <a:r>
              <a:rPr lang="en-US" dirty="0"/>
              <a:t>These keyboards try to have as small a form-factor as possible so it can be difficult to find space to mount the keyguard.</a:t>
            </a:r>
          </a:p>
          <a:p>
            <a:pPr marL="171450" indent="-171450">
              <a:buFont typeface="Arial" panose="020B0604020202020204" pitchFamily="34" charset="0"/>
              <a:buChar char="•"/>
            </a:pPr>
            <a:r>
              <a:rPr lang="en-US" b="0" dirty="0"/>
              <a:t>Let’s look at a couple of those….</a:t>
            </a:r>
          </a:p>
          <a:p>
            <a:pPr marL="171450" indent="-171450">
              <a:buFont typeface="Arial" panose="020B0604020202020204" pitchFamily="34" charset="0"/>
              <a:buChar char="•"/>
            </a:pPr>
            <a:endParaRPr lang="en-US" b="1" dirty="0"/>
          </a:p>
          <a:p>
            <a:pPr marL="0" indent="0">
              <a:buFont typeface="Arial" panose="020B0604020202020204" pitchFamily="34" charset="0"/>
              <a:buNone/>
            </a:pPr>
            <a:r>
              <a:rPr lang="en-US" b="1" dirty="0"/>
              <a:t>[ show iPad keyboards and keyguards in the “live” cam]</a:t>
            </a:r>
          </a:p>
        </p:txBody>
      </p:sp>
      <p:sp>
        <p:nvSpPr>
          <p:cNvPr id="4" name="Slide Number Placeholder 3"/>
          <p:cNvSpPr>
            <a:spLocks noGrp="1"/>
          </p:cNvSpPr>
          <p:nvPr>
            <p:ph type="sldNum" sz="quarter" idx="5"/>
          </p:nvPr>
        </p:nvSpPr>
        <p:spPr/>
        <p:txBody>
          <a:bodyPr/>
          <a:lstStyle/>
          <a:p>
            <a:fld id="{0EA04650-EB15-4214-97A2-F39FBEAB2E20}" type="slidenum">
              <a:rPr lang="en-US" smtClean="0"/>
              <a:t>72</a:t>
            </a:fld>
            <a:endParaRPr lang="en-US"/>
          </a:p>
        </p:txBody>
      </p:sp>
    </p:spTree>
    <p:extLst>
      <p:ext uri="{BB962C8B-B14F-4D97-AF65-F5344CB8AC3E}">
        <p14:creationId xmlns:p14="http://schemas.microsoft.com/office/powerpoint/2010/main" val="21258015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the keyguard that should have stopped printing by now and see how it fits.</a:t>
            </a:r>
          </a:p>
          <a:p>
            <a:endParaRPr lang="en-US" dirty="0"/>
          </a:p>
          <a:p>
            <a:r>
              <a:rPr lang="en-US" b="1" dirty="0"/>
              <a:t>[printer cam and then live cam]</a:t>
            </a:r>
          </a:p>
        </p:txBody>
      </p:sp>
      <p:sp>
        <p:nvSpPr>
          <p:cNvPr id="4" name="Slide Number Placeholder 3"/>
          <p:cNvSpPr>
            <a:spLocks noGrp="1"/>
          </p:cNvSpPr>
          <p:nvPr>
            <p:ph type="sldNum" sz="quarter" idx="5"/>
          </p:nvPr>
        </p:nvSpPr>
        <p:spPr/>
        <p:txBody>
          <a:bodyPr/>
          <a:lstStyle/>
          <a:p>
            <a:fld id="{0EA04650-EB15-4214-97A2-F39FBEAB2E20}" type="slidenum">
              <a:rPr lang="en-US" smtClean="0"/>
              <a:t>73</a:t>
            </a:fld>
            <a:endParaRPr lang="en-US"/>
          </a:p>
        </p:txBody>
      </p:sp>
    </p:spTree>
    <p:extLst>
      <p:ext uri="{BB962C8B-B14F-4D97-AF65-F5344CB8AC3E}">
        <p14:creationId xmlns:p14="http://schemas.microsoft.com/office/powerpoint/2010/main" val="19962722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for some final questions.</a:t>
            </a:r>
          </a:p>
          <a:p>
            <a:endParaRPr lang="en-US" dirty="0"/>
          </a:p>
          <a:p>
            <a:r>
              <a:rPr lang="en-US" dirty="0"/>
              <a:t>Please continue to post your questions in the chat window.  I’m going to unmute everyone so we can get further clarification if necessary.</a:t>
            </a:r>
          </a:p>
          <a:p>
            <a:endParaRPr lang="en-US" dirty="0"/>
          </a:p>
          <a:p>
            <a:r>
              <a:rPr lang="en-US" dirty="0"/>
              <a:t>…</a:t>
            </a:r>
          </a:p>
          <a:p>
            <a:endParaRPr lang="en-US" dirty="0"/>
          </a:p>
          <a:p>
            <a:r>
              <a:rPr lang="en-US" dirty="0"/>
              <a:t>If you don’t want to ask your question now or if questions should come to you after the workshop ends, please feel free to send me your questions at my email address.</a:t>
            </a:r>
          </a:p>
        </p:txBody>
      </p:sp>
      <p:sp>
        <p:nvSpPr>
          <p:cNvPr id="4" name="Slide Number Placeholder 3"/>
          <p:cNvSpPr>
            <a:spLocks noGrp="1"/>
          </p:cNvSpPr>
          <p:nvPr>
            <p:ph type="sldNum" sz="quarter" idx="5"/>
          </p:nvPr>
        </p:nvSpPr>
        <p:spPr/>
        <p:txBody>
          <a:bodyPr/>
          <a:lstStyle/>
          <a:p>
            <a:fld id="{0EA04650-EB15-4214-97A2-F39FBEAB2E20}" type="slidenum">
              <a:rPr lang="en-US" smtClean="0"/>
              <a:t>74</a:t>
            </a:fld>
            <a:endParaRPr lang="en-US"/>
          </a:p>
        </p:txBody>
      </p:sp>
    </p:spTree>
    <p:extLst>
      <p:ext uri="{BB962C8B-B14F-4D97-AF65-F5344CB8AC3E}">
        <p14:creationId xmlns:p14="http://schemas.microsoft.com/office/powerpoint/2010/main" val="15595617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slide says, if you plan to design some keyguards – and I assume you are or you wouldn’t have signed up and sat through a 3-hour workshop – send me your postal address and I’ll send you an Easy Measurement Tool for free.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Again, if you didn’t sign up for the workshop and are instead watching the recording, consider making a donation to the conference using the email address I included on the second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That’s all I have – thanks for listening.</a:t>
            </a:r>
          </a:p>
          <a:p>
            <a:endParaRPr lang="en-US" dirty="0"/>
          </a:p>
        </p:txBody>
      </p:sp>
      <p:sp>
        <p:nvSpPr>
          <p:cNvPr id="4" name="Slide Number Placeholder 3"/>
          <p:cNvSpPr>
            <a:spLocks noGrp="1"/>
          </p:cNvSpPr>
          <p:nvPr>
            <p:ph type="sldNum" sz="quarter" idx="5"/>
          </p:nvPr>
        </p:nvSpPr>
        <p:spPr/>
        <p:txBody>
          <a:bodyPr/>
          <a:lstStyle/>
          <a:p>
            <a:fld id="{0EA04650-EB15-4214-97A2-F39FBEAB2E20}" type="slidenum">
              <a:rPr lang="en-US" smtClean="0"/>
              <a:t>75</a:t>
            </a:fld>
            <a:endParaRPr lang="en-US"/>
          </a:p>
        </p:txBody>
      </p:sp>
    </p:spTree>
    <p:extLst>
      <p:ext uri="{BB962C8B-B14F-4D97-AF65-F5344CB8AC3E}">
        <p14:creationId xmlns:p14="http://schemas.microsoft.com/office/powerpoint/2010/main" val="3104844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left are just a few of the colors in which you’ll find PLA filament.  You’re not seeing all the “silky” colors or the wood infused versions that can be lightly sanded.  You can get filament the color of chocolate, but you can also get filament that “smells” like chocolate or coffee.</a:t>
            </a:r>
          </a:p>
          <a:p>
            <a:endParaRPr lang="en-US" dirty="0"/>
          </a:p>
          <a:p>
            <a:r>
              <a:rPr lang="en-US" dirty="0"/>
              <a:t>On the right is a roll of multi-color filament.  The color automatically changes as the object is printed.  We’re actually using a similar filament to print our keyguard today.</a:t>
            </a:r>
          </a:p>
        </p:txBody>
      </p:sp>
      <p:sp>
        <p:nvSpPr>
          <p:cNvPr id="4" name="Slide Number Placeholder 3"/>
          <p:cNvSpPr>
            <a:spLocks noGrp="1"/>
          </p:cNvSpPr>
          <p:nvPr>
            <p:ph type="sldNum" sz="quarter" idx="5"/>
          </p:nvPr>
        </p:nvSpPr>
        <p:spPr/>
        <p:txBody>
          <a:bodyPr/>
          <a:lstStyle/>
          <a:p>
            <a:fld id="{0EA04650-EB15-4214-97A2-F39FBEAB2E20}" type="slidenum">
              <a:rPr lang="en-US" smtClean="0"/>
              <a:t>8</a:t>
            </a:fld>
            <a:endParaRPr lang="en-US"/>
          </a:p>
        </p:txBody>
      </p:sp>
    </p:spTree>
    <p:extLst>
      <p:ext uri="{BB962C8B-B14F-4D97-AF65-F5344CB8AC3E}">
        <p14:creationId xmlns:p14="http://schemas.microsoft.com/office/powerpoint/2010/main" val="3482377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to give you a sense of what the keyguard designer can do by showing you a couple of examples of each type of keyguard.</a:t>
            </a:r>
          </a:p>
          <a:p>
            <a:endParaRPr lang="en-US" dirty="0"/>
          </a:p>
          <a:p>
            <a:r>
              <a:rPr lang="en-US" b="1" dirty="0"/>
              <a:t>[open “live” camera]</a:t>
            </a:r>
          </a:p>
          <a:p>
            <a:endParaRPr lang="en-US" dirty="0"/>
          </a:p>
          <a:p>
            <a:pPr marL="171450" indent="-171450">
              <a:buFont typeface="Wingdings" panose="05000000000000000000" pitchFamily="2" charset="2"/>
              <a:buChar char="ü"/>
            </a:pPr>
            <a:r>
              <a:rPr lang="en-US" dirty="0"/>
              <a:t>Here are some “grid-based” keyguards.  They have a region that is a grid of openings and they’re bordered by one or more horizontal bars that reach all the way from side to side.  Each bar can be open or covered in plastic.</a:t>
            </a:r>
          </a:p>
          <a:p>
            <a:pPr marL="171450" indent="-171450">
              <a:buFont typeface="Wingdings" panose="05000000000000000000" pitchFamily="2" charset="2"/>
              <a:buChar char="ü"/>
            </a:pPr>
            <a:r>
              <a:rPr lang="en-US" dirty="0"/>
              <a:t>These “hybrid” keyguards look fundamentally like a grid-based keyguard but they’ve been augmented with special cuts, engraved or embossed text and images, and plastic added to the outer edge of the keyguard</a:t>
            </a:r>
          </a:p>
          <a:p>
            <a:pPr marL="171450" indent="-171450">
              <a:buFont typeface="Wingdings" panose="05000000000000000000" pitchFamily="2" charset="2"/>
              <a:buChar char="ü"/>
            </a:pPr>
            <a:r>
              <a:rPr lang="en-US" dirty="0"/>
              <a:t>These “free-form” keyguards have no grid at all.  Every opening in the keyguard is explicitly described.  You can replicate any grid-based or hybrid keyguard using free-form techniques, it’s just more work.</a:t>
            </a:r>
          </a:p>
          <a:p>
            <a:pPr marL="171450" indent="-171450">
              <a:buFont typeface="Wingdings" panose="05000000000000000000" pitchFamily="2" charset="2"/>
              <a:buChar char="ü"/>
            </a:pPr>
            <a:r>
              <a:rPr lang="en-US" dirty="0"/>
              <a:t>Here are a few a laser-cut keyguards produced from sheet of acrylic-styrene.  You can use the keyguard designer to define these keyguards and have someone else like KeyguardAT (used to be called: Lasered-pics) produce the keyguard for you.  Sheet acrylic is the only way you can produce a transparent or really large keyguard.</a:t>
            </a:r>
          </a:p>
        </p:txBody>
      </p:sp>
      <p:sp>
        <p:nvSpPr>
          <p:cNvPr id="4" name="Slide Number Placeholder 3"/>
          <p:cNvSpPr>
            <a:spLocks noGrp="1"/>
          </p:cNvSpPr>
          <p:nvPr>
            <p:ph type="sldNum" sz="quarter" idx="5"/>
          </p:nvPr>
        </p:nvSpPr>
        <p:spPr/>
        <p:txBody>
          <a:bodyPr/>
          <a:lstStyle/>
          <a:p>
            <a:fld id="{0EA04650-EB15-4214-97A2-F39FBEAB2E20}" type="slidenum">
              <a:rPr lang="en-US" smtClean="0"/>
              <a:t>9</a:t>
            </a:fld>
            <a:endParaRPr lang="en-US"/>
          </a:p>
        </p:txBody>
      </p:sp>
    </p:spTree>
    <p:extLst>
      <p:ext uri="{BB962C8B-B14F-4D97-AF65-F5344CB8AC3E}">
        <p14:creationId xmlns:p14="http://schemas.microsoft.com/office/powerpoint/2010/main" val="19866274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B7B42DE9-8B46-4BC6-8DAC-FDC4A5B630C6}" type="datetime1">
              <a:rPr lang="en-US" smtClean="0"/>
              <a:t>4/5/2022</a:t>
            </a:fld>
            <a:endParaRPr lang="en-US"/>
          </a:p>
        </p:txBody>
      </p:sp>
      <p:sp>
        <p:nvSpPr>
          <p:cNvPr id="5" name="Footer Placeholder 4"/>
          <p:cNvSpPr>
            <a:spLocks noGrp="1"/>
          </p:cNvSpPr>
          <p:nvPr>
            <p:ph type="ftr" sz="quarter" idx="11"/>
          </p:nvPr>
        </p:nvSpPr>
        <p:spPr>
          <a:xfrm>
            <a:off x="1876424" y="6495023"/>
            <a:ext cx="5124886" cy="365125"/>
          </a:xfrm>
        </p:spPr>
        <p:txBody>
          <a:bodyPr/>
          <a:lstStyle/>
          <a:p>
            <a:r>
              <a:rPr lang="en-US"/>
              <a:t>Volksswitch.org</a:t>
            </a:r>
          </a:p>
        </p:txBody>
      </p:sp>
      <p:sp>
        <p:nvSpPr>
          <p:cNvPr id="6" name="Slide Number Placeholder 5"/>
          <p:cNvSpPr>
            <a:spLocks noGrp="1"/>
          </p:cNvSpPr>
          <p:nvPr>
            <p:ph type="sldNum" sz="quarter" idx="12"/>
          </p:nvPr>
        </p:nvSpPr>
        <p:spPr>
          <a:xfrm>
            <a:off x="9896911" y="6489339"/>
            <a:ext cx="771089" cy="365125"/>
          </a:xfrm>
        </p:spPr>
        <p:txBody>
          <a:bodyPr/>
          <a:lstStyle/>
          <a:p>
            <a:fld id="{6C8E571B-6B2B-491B-9BBA-FB2A18C767E1}" type="slidenum">
              <a:rPr lang="en-US" smtClean="0"/>
              <a:t>‹#›</a:t>
            </a:fld>
            <a:endParaRPr lang="en-US"/>
          </a:p>
        </p:txBody>
      </p:sp>
    </p:spTree>
    <p:extLst>
      <p:ext uri="{BB962C8B-B14F-4D97-AF65-F5344CB8AC3E}">
        <p14:creationId xmlns:p14="http://schemas.microsoft.com/office/powerpoint/2010/main" val="1299264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184EC3-CA51-4F67-86CB-A74F83CF0C55}" type="datetime1">
              <a:rPr lang="en-US" smtClean="0"/>
              <a:t>4/5/2022</a:t>
            </a:fld>
            <a:endParaRPr lang="en-US"/>
          </a:p>
        </p:txBody>
      </p:sp>
      <p:sp>
        <p:nvSpPr>
          <p:cNvPr id="6" name="Footer Placeholder 5"/>
          <p:cNvSpPr>
            <a:spLocks noGrp="1"/>
          </p:cNvSpPr>
          <p:nvPr>
            <p:ph type="ftr" sz="quarter" idx="11"/>
          </p:nvPr>
        </p:nvSpPr>
        <p:spPr>
          <a:xfrm>
            <a:off x="1141411" y="6473960"/>
            <a:ext cx="6239309" cy="365125"/>
          </a:xfrm>
        </p:spPr>
        <p:txBody>
          <a:bodyPr/>
          <a:lstStyle/>
          <a:p>
            <a:r>
              <a:rPr lang="en-US"/>
              <a:t>Volksswitch.org</a:t>
            </a:r>
          </a:p>
        </p:txBody>
      </p:sp>
      <p:sp>
        <p:nvSpPr>
          <p:cNvPr id="7" name="Slide Number Placeholder 6"/>
          <p:cNvSpPr>
            <a:spLocks noGrp="1"/>
          </p:cNvSpPr>
          <p:nvPr>
            <p:ph type="sldNum" sz="quarter" idx="12"/>
          </p:nvPr>
        </p:nvSpPr>
        <p:spPr>
          <a:xfrm>
            <a:off x="10276321" y="6473959"/>
            <a:ext cx="771089" cy="365125"/>
          </a:xfrm>
        </p:spPr>
        <p:txBody>
          <a:bodyPr/>
          <a:lstStyle/>
          <a:p>
            <a:fld id="{6C8E571B-6B2B-491B-9BBA-FB2A18C767E1}" type="slidenum">
              <a:rPr lang="en-US" smtClean="0"/>
              <a:t>‹#›</a:t>
            </a:fld>
            <a:endParaRPr lang="en-US"/>
          </a:p>
        </p:txBody>
      </p:sp>
    </p:spTree>
    <p:extLst>
      <p:ext uri="{BB962C8B-B14F-4D97-AF65-F5344CB8AC3E}">
        <p14:creationId xmlns:p14="http://schemas.microsoft.com/office/powerpoint/2010/main" val="2172166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F9B27D-6F56-4F00-B430-C22407E4E8EE}" type="datetime1">
              <a:rPr lang="en-US" smtClean="0"/>
              <a:t>4/5/2022</a:t>
            </a:fld>
            <a:endParaRPr lang="en-US"/>
          </a:p>
        </p:txBody>
      </p:sp>
      <p:sp>
        <p:nvSpPr>
          <p:cNvPr id="6" name="Footer Placeholder 5"/>
          <p:cNvSpPr>
            <a:spLocks noGrp="1"/>
          </p:cNvSpPr>
          <p:nvPr>
            <p:ph type="ftr" sz="quarter" idx="11"/>
          </p:nvPr>
        </p:nvSpPr>
        <p:spPr>
          <a:xfrm>
            <a:off x="1141411" y="6479641"/>
            <a:ext cx="6239309" cy="365125"/>
          </a:xfrm>
        </p:spPr>
        <p:txBody>
          <a:bodyPr/>
          <a:lstStyle/>
          <a:p>
            <a:r>
              <a:rPr lang="en-US"/>
              <a:t>Volksswitch.org</a:t>
            </a:r>
          </a:p>
        </p:txBody>
      </p:sp>
      <p:sp>
        <p:nvSpPr>
          <p:cNvPr id="7" name="Slide Number Placeholder 6"/>
          <p:cNvSpPr>
            <a:spLocks noGrp="1"/>
          </p:cNvSpPr>
          <p:nvPr>
            <p:ph type="sldNum" sz="quarter" idx="12"/>
          </p:nvPr>
        </p:nvSpPr>
        <p:spPr>
          <a:xfrm>
            <a:off x="10276321" y="6479640"/>
            <a:ext cx="771089" cy="365125"/>
          </a:xfrm>
        </p:spPr>
        <p:txBody>
          <a:bodyPr/>
          <a:lstStyle/>
          <a:p>
            <a:fld id="{6C8E571B-6B2B-491B-9BBA-FB2A18C767E1}" type="slidenum">
              <a:rPr lang="en-US" smtClean="0"/>
              <a:t>‹#›</a:t>
            </a:fld>
            <a:endParaRPr lang="en-US"/>
          </a:p>
        </p:txBody>
      </p:sp>
    </p:spTree>
    <p:extLst>
      <p:ext uri="{BB962C8B-B14F-4D97-AF65-F5344CB8AC3E}">
        <p14:creationId xmlns:p14="http://schemas.microsoft.com/office/powerpoint/2010/main" val="108023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52DBA9-A5C9-40A6-868B-71683839A472}" type="datetime1">
              <a:rPr lang="en-US" smtClean="0"/>
              <a:t>4/5/2022</a:t>
            </a:fld>
            <a:endParaRPr lang="en-US"/>
          </a:p>
        </p:txBody>
      </p:sp>
      <p:sp>
        <p:nvSpPr>
          <p:cNvPr id="6" name="Footer Placeholder 5"/>
          <p:cNvSpPr>
            <a:spLocks noGrp="1"/>
          </p:cNvSpPr>
          <p:nvPr>
            <p:ph type="ftr" sz="quarter" idx="11"/>
          </p:nvPr>
        </p:nvSpPr>
        <p:spPr>
          <a:xfrm>
            <a:off x="1141411" y="6485320"/>
            <a:ext cx="6239309" cy="365125"/>
          </a:xfrm>
        </p:spPr>
        <p:txBody>
          <a:bodyPr/>
          <a:lstStyle/>
          <a:p>
            <a:r>
              <a:rPr lang="en-US"/>
              <a:t>Volksswitch.org</a:t>
            </a:r>
          </a:p>
        </p:txBody>
      </p:sp>
      <p:sp>
        <p:nvSpPr>
          <p:cNvPr id="7" name="Slide Number Placeholder 6"/>
          <p:cNvSpPr>
            <a:spLocks noGrp="1"/>
          </p:cNvSpPr>
          <p:nvPr>
            <p:ph type="sldNum" sz="quarter" idx="12"/>
          </p:nvPr>
        </p:nvSpPr>
        <p:spPr>
          <a:xfrm>
            <a:off x="10276321" y="6485319"/>
            <a:ext cx="771089" cy="365125"/>
          </a:xfrm>
        </p:spPr>
        <p:txBody>
          <a:bodyPr/>
          <a:lstStyle/>
          <a:p>
            <a:fld id="{6C8E571B-6B2B-491B-9BBA-FB2A18C767E1}"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647852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79D40F-26A0-4485-8794-50C6A4533715}" type="datetime1">
              <a:rPr lang="en-US" smtClean="0"/>
              <a:t>4/5/2022</a:t>
            </a:fld>
            <a:endParaRPr lang="en-US"/>
          </a:p>
        </p:txBody>
      </p:sp>
      <p:sp>
        <p:nvSpPr>
          <p:cNvPr id="6" name="Footer Placeholder 5"/>
          <p:cNvSpPr>
            <a:spLocks noGrp="1"/>
          </p:cNvSpPr>
          <p:nvPr>
            <p:ph type="ftr" sz="quarter" idx="11"/>
          </p:nvPr>
        </p:nvSpPr>
        <p:spPr>
          <a:xfrm>
            <a:off x="1141411" y="6491001"/>
            <a:ext cx="6239309" cy="365125"/>
          </a:xfrm>
        </p:spPr>
        <p:txBody>
          <a:bodyPr/>
          <a:lstStyle/>
          <a:p>
            <a:r>
              <a:rPr lang="en-US"/>
              <a:t>Volksswitch.org</a:t>
            </a:r>
          </a:p>
        </p:txBody>
      </p:sp>
      <p:sp>
        <p:nvSpPr>
          <p:cNvPr id="7" name="Slide Number Placeholder 6"/>
          <p:cNvSpPr>
            <a:spLocks noGrp="1"/>
          </p:cNvSpPr>
          <p:nvPr>
            <p:ph type="sldNum" sz="quarter" idx="12"/>
          </p:nvPr>
        </p:nvSpPr>
        <p:spPr>
          <a:xfrm>
            <a:off x="10276321" y="6491000"/>
            <a:ext cx="771089" cy="365125"/>
          </a:xfrm>
        </p:spPr>
        <p:txBody>
          <a:bodyPr/>
          <a:lstStyle/>
          <a:p>
            <a:fld id="{6C8E571B-6B2B-491B-9BBA-FB2A18C767E1}" type="slidenum">
              <a:rPr lang="en-US" smtClean="0"/>
              <a:t>‹#›</a:t>
            </a:fld>
            <a:endParaRPr lang="en-US"/>
          </a:p>
        </p:txBody>
      </p:sp>
    </p:spTree>
    <p:extLst>
      <p:ext uri="{BB962C8B-B14F-4D97-AF65-F5344CB8AC3E}">
        <p14:creationId xmlns:p14="http://schemas.microsoft.com/office/powerpoint/2010/main" val="204281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E7CC014-0873-4B85-AD92-49E5408B3F4F}" type="datetime1">
              <a:rPr lang="en-US" smtClean="0"/>
              <a:t>4/5/2022</a:t>
            </a:fld>
            <a:endParaRPr lang="en-US"/>
          </a:p>
        </p:txBody>
      </p:sp>
      <p:sp>
        <p:nvSpPr>
          <p:cNvPr id="4" name="Footer Placeholder 3"/>
          <p:cNvSpPr>
            <a:spLocks noGrp="1"/>
          </p:cNvSpPr>
          <p:nvPr>
            <p:ph type="ftr" sz="quarter" idx="11"/>
          </p:nvPr>
        </p:nvSpPr>
        <p:spPr>
          <a:xfrm>
            <a:off x="1141411" y="6473962"/>
            <a:ext cx="6239309" cy="365125"/>
          </a:xfrm>
        </p:spPr>
        <p:txBody>
          <a:bodyPr/>
          <a:lstStyle/>
          <a:p>
            <a:r>
              <a:rPr lang="en-US"/>
              <a:t>Volksswitch.org</a:t>
            </a:r>
          </a:p>
        </p:txBody>
      </p:sp>
      <p:sp>
        <p:nvSpPr>
          <p:cNvPr id="5" name="Slide Number Placeholder 4"/>
          <p:cNvSpPr>
            <a:spLocks noGrp="1"/>
          </p:cNvSpPr>
          <p:nvPr>
            <p:ph type="sldNum" sz="quarter" idx="12"/>
          </p:nvPr>
        </p:nvSpPr>
        <p:spPr>
          <a:xfrm>
            <a:off x="10276321" y="6473961"/>
            <a:ext cx="771089" cy="365125"/>
          </a:xfrm>
        </p:spPr>
        <p:txBody>
          <a:bodyPr/>
          <a:lstStyle/>
          <a:p>
            <a:fld id="{6C8E571B-6B2B-491B-9BBA-FB2A18C767E1}" type="slidenum">
              <a:rPr lang="en-US" smtClean="0"/>
              <a:t>‹#›</a:t>
            </a:fld>
            <a:endParaRPr lang="en-US"/>
          </a:p>
        </p:txBody>
      </p:sp>
    </p:spTree>
    <p:extLst>
      <p:ext uri="{BB962C8B-B14F-4D97-AF65-F5344CB8AC3E}">
        <p14:creationId xmlns:p14="http://schemas.microsoft.com/office/powerpoint/2010/main" val="1133699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C806A55-961F-401F-ABA8-C6BB15E9D446}" type="datetime1">
              <a:rPr lang="en-US" smtClean="0"/>
              <a:t>4/5/2022</a:t>
            </a:fld>
            <a:endParaRPr lang="en-US"/>
          </a:p>
        </p:txBody>
      </p:sp>
      <p:sp>
        <p:nvSpPr>
          <p:cNvPr id="4" name="Footer Placeholder 3"/>
          <p:cNvSpPr>
            <a:spLocks noGrp="1"/>
          </p:cNvSpPr>
          <p:nvPr>
            <p:ph type="ftr" sz="quarter" idx="11"/>
          </p:nvPr>
        </p:nvSpPr>
        <p:spPr>
          <a:xfrm>
            <a:off x="1141411" y="6468285"/>
            <a:ext cx="6239309" cy="365125"/>
          </a:xfrm>
        </p:spPr>
        <p:txBody>
          <a:bodyPr/>
          <a:lstStyle/>
          <a:p>
            <a:r>
              <a:rPr lang="en-US"/>
              <a:t>Volksswitch.org</a:t>
            </a:r>
          </a:p>
        </p:txBody>
      </p:sp>
      <p:sp>
        <p:nvSpPr>
          <p:cNvPr id="5" name="Slide Number Placeholder 4"/>
          <p:cNvSpPr>
            <a:spLocks noGrp="1"/>
          </p:cNvSpPr>
          <p:nvPr>
            <p:ph type="sldNum" sz="quarter" idx="12"/>
          </p:nvPr>
        </p:nvSpPr>
        <p:spPr>
          <a:xfrm>
            <a:off x="10276321" y="6468284"/>
            <a:ext cx="771089" cy="365125"/>
          </a:xfrm>
        </p:spPr>
        <p:txBody>
          <a:bodyPr/>
          <a:lstStyle/>
          <a:p>
            <a:fld id="{6C8E571B-6B2B-491B-9BBA-FB2A18C767E1}" type="slidenum">
              <a:rPr lang="en-US" smtClean="0"/>
              <a:t>‹#›</a:t>
            </a:fld>
            <a:endParaRPr lang="en-US"/>
          </a:p>
        </p:txBody>
      </p:sp>
    </p:spTree>
    <p:extLst>
      <p:ext uri="{BB962C8B-B14F-4D97-AF65-F5344CB8AC3E}">
        <p14:creationId xmlns:p14="http://schemas.microsoft.com/office/powerpoint/2010/main" val="25178566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58116F-D9F9-404A-9768-1C35DC4680E1}" type="datetime1">
              <a:rPr lang="en-US" smtClean="0"/>
              <a:t>4/5/2022</a:t>
            </a:fld>
            <a:endParaRPr lang="en-US"/>
          </a:p>
        </p:txBody>
      </p:sp>
      <p:sp>
        <p:nvSpPr>
          <p:cNvPr id="5" name="Footer Placeholder 4"/>
          <p:cNvSpPr>
            <a:spLocks noGrp="1"/>
          </p:cNvSpPr>
          <p:nvPr>
            <p:ph type="ftr" sz="quarter" idx="11"/>
          </p:nvPr>
        </p:nvSpPr>
        <p:spPr>
          <a:xfrm>
            <a:off x="1141411" y="6479640"/>
            <a:ext cx="6239309" cy="365125"/>
          </a:xfrm>
        </p:spPr>
        <p:txBody>
          <a:bodyPr/>
          <a:lstStyle/>
          <a:p>
            <a:r>
              <a:rPr lang="en-US"/>
              <a:t>Volksswitch.org</a:t>
            </a:r>
          </a:p>
        </p:txBody>
      </p:sp>
      <p:sp>
        <p:nvSpPr>
          <p:cNvPr id="6" name="Slide Number Placeholder 5"/>
          <p:cNvSpPr>
            <a:spLocks noGrp="1"/>
          </p:cNvSpPr>
          <p:nvPr>
            <p:ph type="sldNum" sz="quarter" idx="12"/>
          </p:nvPr>
        </p:nvSpPr>
        <p:spPr>
          <a:xfrm>
            <a:off x="10276321" y="6479639"/>
            <a:ext cx="771089" cy="365125"/>
          </a:xfrm>
        </p:spPr>
        <p:txBody>
          <a:bodyPr/>
          <a:lstStyle/>
          <a:p>
            <a:fld id="{6C8E571B-6B2B-491B-9BBA-FB2A18C767E1}" type="slidenum">
              <a:rPr lang="en-US" smtClean="0"/>
              <a:t>‹#›</a:t>
            </a:fld>
            <a:endParaRPr lang="en-US"/>
          </a:p>
        </p:txBody>
      </p:sp>
    </p:spTree>
    <p:extLst>
      <p:ext uri="{BB962C8B-B14F-4D97-AF65-F5344CB8AC3E}">
        <p14:creationId xmlns:p14="http://schemas.microsoft.com/office/powerpoint/2010/main" val="25220700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5BCCE3-C67A-4153-A35D-5139A7D36F57}" type="datetime1">
              <a:rPr lang="en-US" smtClean="0"/>
              <a:t>4/5/2022</a:t>
            </a:fld>
            <a:endParaRPr lang="en-US"/>
          </a:p>
        </p:txBody>
      </p:sp>
      <p:sp>
        <p:nvSpPr>
          <p:cNvPr id="5" name="Footer Placeholder 4"/>
          <p:cNvSpPr>
            <a:spLocks noGrp="1"/>
          </p:cNvSpPr>
          <p:nvPr>
            <p:ph type="ftr" sz="quarter" idx="11"/>
          </p:nvPr>
        </p:nvSpPr>
        <p:spPr>
          <a:xfrm>
            <a:off x="1141411" y="6473964"/>
            <a:ext cx="6239309" cy="365125"/>
          </a:xfrm>
        </p:spPr>
        <p:txBody>
          <a:bodyPr/>
          <a:lstStyle/>
          <a:p>
            <a:r>
              <a:rPr lang="en-US"/>
              <a:t>Volksswitch.org</a:t>
            </a:r>
          </a:p>
        </p:txBody>
      </p:sp>
      <p:sp>
        <p:nvSpPr>
          <p:cNvPr id="6" name="Slide Number Placeholder 5"/>
          <p:cNvSpPr>
            <a:spLocks noGrp="1"/>
          </p:cNvSpPr>
          <p:nvPr>
            <p:ph type="sldNum" sz="quarter" idx="12"/>
          </p:nvPr>
        </p:nvSpPr>
        <p:spPr>
          <a:xfrm>
            <a:off x="10276321" y="6473963"/>
            <a:ext cx="771089" cy="365125"/>
          </a:xfrm>
        </p:spPr>
        <p:txBody>
          <a:bodyPr/>
          <a:lstStyle/>
          <a:p>
            <a:fld id="{6C8E571B-6B2B-491B-9BBA-FB2A18C767E1}" type="slidenum">
              <a:rPr lang="en-US" smtClean="0"/>
              <a:t>‹#›</a:t>
            </a:fld>
            <a:endParaRPr lang="en-US"/>
          </a:p>
        </p:txBody>
      </p:sp>
    </p:spTree>
    <p:extLst>
      <p:ext uri="{BB962C8B-B14F-4D97-AF65-F5344CB8AC3E}">
        <p14:creationId xmlns:p14="http://schemas.microsoft.com/office/powerpoint/2010/main" val="2902027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8E83C5-12E7-4A3E-8A28-D376DA1B50C5}" type="datetime1">
              <a:rPr lang="en-US" smtClean="0"/>
              <a:t>4/5/2022</a:t>
            </a:fld>
            <a:endParaRPr lang="en-US" dirty="0"/>
          </a:p>
        </p:txBody>
      </p:sp>
      <p:sp>
        <p:nvSpPr>
          <p:cNvPr id="5" name="Footer Placeholder 4"/>
          <p:cNvSpPr>
            <a:spLocks noGrp="1"/>
          </p:cNvSpPr>
          <p:nvPr>
            <p:ph type="ftr" sz="quarter" idx="11"/>
          </p:nvPr>
        </p:nvSpPr>
        <p:spPr>
          <a:xfrm>
            <a:off x="1141411" y="6491007"/>
            <a:ext cx="6239309" cy="365125"/>
          </a:xfrm>
        </p:spPr>
        <p:txBody>
          <a:bodyPr/>
          <a:lstStyle/>
          <a:p>
            <a:r>
              <a:rPr lang="en-US"/>
              <a:t>Volksswitch.org</a:t>
            </a:r>
            <a:endParaRPr lang="en-US" dirty="0"/>
          </a:p>
        </p:txBody>
      </p:sp>
      <p:sp>
        <p:nvSpPr>
          <p:cNvPr id="6" name="Slide Number Placeholder 5"/>
          <p:cNvSpPr>
            <a:spLocks noGrp="1"/>
          </p:cNvSpPr>
          <p:nvPr>
            <p:ph type="sldNum" sz="quarter" idx="12"/>
          </p:nvPr>
        </p:nvSpPr>
        <p:spPr>
          <a:xfrm>
            <a:off x="10276321" y="6485328"/>
            <a:ext cx="771089" cy="365125"/>
          </a:xfrm>
        </p:spPr>
        <p:txBody>
          <a:bodyPr/>
          <a:lstStyle/>
          <a:p>
            <a:fld id="{6C8E571B-6B2B-491B-9BBA-FB2A18C767E1}" type="slidenum">
              <a:rPr lang="en-US" smtClean="0"/>
              <a:t>‹#›</a:t>
            </a:fld>
            <a:endParaRPr lang="en-US"/>
          </a:p>
        </p:txBody>
      </p:sp>
    </p:spTree>
    <p:extLst>
      <p:ext uri="{BB962C8B-B14F-4D97-AF65-F5344CB8AC3E}">
        <p14:creationId xmlns:p14="http://schemas.microsoft.com/office/powerpoint/2010/main" val="2229122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BA4F83-80A1-4645-8494-10EE858A0B1B}" type="datetime1">
              <a:rPr lang="en-US" smtClean="0"/>
              <a:t>4/5/2022</a:t>
            </a:fld>
            <a:endParaRPr lang="en-US"/>
          </a:p>
        </p:txBody>
      </p:sp>
      <p:sp>
        <p:nvSpPr>
          <p:cNvPr id="5" name="Footer Placeholder 4"/>
          <p:cNvSpPr>
            <a:spLocks noGrp="1"/>
          </p:cNvSpPr>
          <p:nvPr>
            <p:ph type="ftr" sz="quarter" idx="11"/>
          </p:nvPr>
        </p:nvSpPr>
        <p:spPr>
          <a:xfrm>
            <a:off x="1141411" y="6479648"/>
            <a:ext cx="6239309" cy="365125"/>
          </a:xfrm>
        </p:spPr>
        <p:txBody>
          <a:bodyPr/>
          <a:lstStyle/>
          <a:p>
            <a:r>
              <a:rPr lang="en-US"/>
              <a:t>Volksswitch.org</a:t>
            </a:r>
          </a:p>
        </p:txBody>
      </p:sp>
      <p:sp>
        <p:nvSpPr>
          <p:cNvPr id="6" name="Slide Number Placeholder 5"/>
          <p:cNvSpPr>
            <a:spLocks noGrp="1"/>
          </p:cNvSpPr>
          <p:nvPr>
            <p:ph type="sldNum" sz="quarter" idx="12"/>
          </p:nvPr>
        </p:nvSpPr>
        <p:spPr>
          <a:xfrm>
            <a:off x="10276321" y="6479647"/>
            <a:ext cx="771089" cy="365125"/>
          </a:xfrm>
        </p:spPr>
        <p:txBody>
          <a:bodyPr/>
          <a:lstStyle/>
          <a:p>
            <a:fld id="{6C8E571B-6B2B-491B-9BBA-FB2A18C767E1}" type="slidenum">
              <a:rPr lang="en-US" smtClean="0"/>
              <a:t>‹#›</a:t>
            </a:fld>
            <a:endParaRPr lang="en-US"/>
          </a:p>
        </p:txBody>
      </p:sp>
    </p:spTree>
    <p:extLst>
      <p:ext uri="{BB962C8B-B14F-4D97-AF65-F5344CB8AC3E}">
        <p14:creationId xmlns:p14="http://schemas.microsoft.com/office/powerpoint/2010/main" val="181809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BF67CC-9F78-4D20-A40E-1EC13D8F3EAC}" type="datetime1">
              <a:rPr lang="en-US" smtClean="0"/>
              <a:t>4/5/2022</a:t>
            </a:fld>
            <a:endParaRPr lang="en-US"/>
          </a:p>
        </p:txBody>
      </p:sp>
      <p:sp>
        <p:nvSpPr>
          <p:cNvPr id="6" name="Footer Placeholder 5"/>
          <p:cNvSpPr>
            <a:spLocks noGrp="1"/>
          </p:cNvSpPr>
          <p:nvPr>
            <p:ph type="ftr" sz="quarter" idx="11"/>
          </p:nvPr>
        </p:nvSpPr>
        <p:spPr>
          <a:xfrm>
            <a:off x="1141411" y="6491001"/>
            <a:ext cx="6239309" cy="365125"/>
          </a:xfrm>
        </p:spPr>
        <p:txBody>
          <a:bodyPr/>
          <a:lstStyle/>
          <a:p>
            <a:r>
              <a:rPr lang="en-US"/>
              <a:t>Volksswitch.org</a:t>
            </a:r>
          </a:p>
        </p:txBody>
      </p:sp>
      <p:sp>
        <p:nvSpPr>
          <p:cNvPr id="7" name="Slide Number Placeholder 6"/>
          <p:cNvSpPr>
            <a:spLocks noGrp="1"/>
          </p:cNvSpPr>
          <p:nvPr>
            <p:ph type="sldNum" sz="quarter" idx="12"/>
          </p:nvPr>
        </p:nvSpPr>
        <p:spPr>
          <a:xfrm>
            <a:off x="10276321" y="6491000"/>
            <a:ext cx="771089" cy="365125"/>
          </a:xfrm>
        </p:spPr>
        <p:txBody>
          <a:bodyPr/>
          <a:lstStyle/>
          <a:p>
            <a:fld id="{6C8E571B-6B2B-491B-9BBA-FB2A18C767E1}" type="slidenum">
              <a:rPr lang="en-US" smtClean="0"/>
              <a:t>‹#›</a:t>
            </a:fld>
            <a:endParaRPr lang="en-US"/>
          </a:p>
        </p:txBody>
      </p:sp>
    </p:spTree>
    <p:extLst>
      <p:ext uri="{BB962C8B-B14F-4D97-AF65-F5344CB8AC3E}">
        <p14:creationId xmlns:p14="http://schemas.microsoft.com/office/powerpoint/2010/main" val="3997428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8C28D6A-1988-4C39-BEE4-CA63EF256533}" type="datetime1">
              <a:rPr lang="en-US" smtClean="0"/>
              <a:t>4/5/2022</a:t>
            </a:fld>
            <a:endParaRPr lang="en-US"/>
          </a:p>
        </p:txBody>
      </p:sp>
      <p:sp>
        <p:nvSpPr>
          <p:cNvPr id="8" name="Footer Placeholder 7"/>
          <p:cNvSpPr>
            <a:spLocks noGrp="1"/>
          </p:cNvSpPr>
          <p:nvPr>
            <p:ph type="ftr" sz="quarter" idx="11"/>
          </p:nvPr>
        </p:nvSpPr>
        <p:spPr>
          <a:xfrm>
            <a:off x="1141411" y="6479645"/>
            <a:ext cx="6239309" cy="365125"/>
          </a:xfrm>
        </p:spPr>
        <p:txBody>
          <a:bodyPr/>
          <a:lstStyle/>
          <a:p>
            <a:r>
              <a:rPr lang="en-US"/>
              <a:t>Volksswitch.org</a:t>
            </a:r>
          </a:p>
        </p:txBody>
      </p:sp>
      <p:sp>
        <p:nvSpPr>
          <p:cNvPr id="9" name="Slide Number Placeholder 8"/>
          <p:cNvSpPr>
            <a:spLocks noGrp="1"/>
          </p:cNvSpPr>
          <p:nvPr>
            <p:ph type="sldNum" sz="quarter" idx="12"/>
          </p:nvPr>
        </p:nvSpPr>
        <p:spPr>
          <a:xfrm>
            <a:off x="10276321" y="6479644"/>
            <a:ext cx="771089" cy="365125"/>
          </a:xfrm>
        </p:spPr>
        <p:txBody>
          <a:bodyPr/>
          <a:lstStyle/>
          <a:p>
            <a:fld id="{6C8E571B-6B2B-491B-9BBA-FB2A18C767E1}" type="slidenum">
              <a:rPr lang="en-US" smtClean="0"/>
              <a:t>‹#›</a:t>
            </a:fld>
            <a:endParaRPr lang="en-US"/>
          </a:p>
        </p:txBody>
      </p:sp>
    </p:spTree>
    <p:extLst>
      <p:ext uri="{BB962C8B-B14F-4D97-AF65-F5344CB8AC3E}">
        <p14:creationId xmlns:p14="http://schemas.microsoft.com/office/powerpoint/2010/main" val="1177723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E9D190-D94B-4548-A42A-E2DE7A79A786}" type="datetime1">
              <a:rPr lang="en-US" smtClean="0"/>
              <a:t>4/5/2022</a:t>
            </a:fld>
            <a:endParaRPr lang="en-US"/>
          </a:p>
        </p:txBody>
      </p:sp>
      <p:sp>
        <p:nvSpPr>
          <p:cNvPr id="4" name="Footer Placeholder 3"/>
          <p:cNvSpPr>
            <a:spLocks noGrp="1"/>
          </p:cNvSpPr>
          <p:nvPr>
            <p:ph type="ftr" sz="quarter" idx="11"/>
          </p:nvPr>
        </p:nvSpPr>
        <p:spPr>
          <a:xfrm>
            <a:off x="1141411" y="6485323"/>
            <a:ext cx="6239309" cy="365125"/>
          </a:xfrm>
        </p:spPr>
        <p:txBody>
          <a:bodyPr/>
          <a:lstStyle/>
          <a:p>
            <a:r>
              <a:rPr lang="en-US"/>
              <a:t>Volksswitch.org</a:t>
            </a:r>
          </a:p>
        </p:txBody>
      </p:sp>
      <p:sp>
        <p:nvSpPr>
          <p:cNvPr id="5" name="Slide Number Placeholder 4"/>
          <p:cNvSpPr>
            <a:spLocks noGrp="1"/>
          </p:cNvSpPr>
          <p:nvPr>
            <p:ph type="sldNum" sz="quarter" idx="12"/>
          </p:nvPr>
        </p:nvSpPr>
        <p:spPr>
          <a:xfrm>
            <a:off x="10276321" y="6485322"/>
            <a:ext cx="771089" cy="365125"/>
          </a:xfrm>
        </p:spPr>
        <p:txBody>
          <a:bodyPr/>
          <a:lstStyle/>
          <a:p>
            <a:fld id="{6C8E571B-6B2B-491B-9BBA-FB2A18C767E1}" type="slidenum">
              <a:rPr lang="en-US" smtClean="0"/>
              <a:t>‹#›</a:t>
            </a:fld>
            <a:endParaRPr lang="en-US"/>
          </a:p>
        </p:txBody>
      </p:sp>
    </p:spTree>
    <p:extLst>
      <p:ext uri="{BB962C8B-B14F-4D97-AF65-F5344CB8AC3E}">
        <p14:creationId xmlns:p14="http://schemas.microsoft.com/office/powerpoint/2010/main" val="2777657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B30254-99F1-4D7F-990B-45FC1EC4B6B5}" type="datetime1">
              <a:rPr lang="en-US" smtClean="0"/>
              <a:t>4/5/2022</a:t>
            </a:fld>
            <a:endParaRPr lang="en-US"/>
          </a:p>
        </p:txBody>
      </p:sp>
      <p:sp>
        <p:nvSpPr>
          <p:cNvPr id="3" name="Footer Placeholder 2"/>
          <p:cNvSpPr>
            <a:spLocks noGrp="1"/>
          </p:cNvSpPr>
          <p:nvPr>
            <p:ph type="ftr" sz="quarter" idx="11"/>
          </p:nvPr>
        </p:nvSpPr>
        <p:spPr>
          <a:xfrm>
            <a:off x="1141411" y="6496681"/>
            <a:ext cx="6239309" cy="365125"/>
          </a:xfrm>
        </p:spPr>
        <p:txBody>
          <a:bodyPr/>
          <a:lstStyle/>
          <a:p>
            <a:r>
              <a:rPr lang="en-US"/>
              <a:t>Volksswitch.org</a:t>
            </a:r>
          </a:p>
        </p:txBody>
      </p:sp>
      <p:sp>
        <p:nvSpPr>
          <p:cNvPr id="4" name="Slide Number Placeholder 3"/>
          <p:cNvSpPr>
            <a:spLocks noGrp="1"/>
          </p:cNvSpPr>
          <p:nvPr>
            <p:ph type="sldNum" sz="quarter" idx="12"/>
          </p:nvPr>
        </p:nvSpPr>
        <p:spPr>
          <a:xfrm>
            <a:off x="10276321" y="6496680"/>
            <a:ext cx="771089" cy="365125"/>
          </a:xfrm>
        </p:spPr>
        <p:txBody>
          <a:bodyPr/>
          <a:lstStyle/>
          <a:p>
            <a:fld id="{6C8E571B-6B2B-491B-9BBA-FB2A18C767E1}" type="slidenum">
              <a:rPr lang="en-US" smtClean="0"/>
              <a:t>‹#›</a:t>
            </a:fld>
            <a:endParaRPr lang="en-US"/>
          </a:p>
        </p:txBody>
      </p:sp>
    </p:spTree>
    <p:extLst>
      <p:ext uri="{BB962C8B-B14F-4D97-AF65-F5344CB8AC3E}">
        <p14:creationId xmlns:p14="http://schemas.microsoft.com/office/powerpoint/2010/main" val="997686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1DF01-28AC-44B4-85B0-AF204BCB744B}" type="datetime1">
              <a:rPr lang="en-US" smtClean="0"/>
              <a:t>4/5/2022</a:t>
            </a:fld>
            <a:endParaRPr lang="en-US"/>
          </a:p>
        </p:txBody>
      </p:sp>
      <p:sp>
        <p:nvSpPr>
          <p:cNvPr id="6" name="Footer Placeholder 5"/>
          <p:cNvSpPr>
            <a:spLocks noGrp="1"/>
          </p:cNvSpPr>
          <p:nvPr>
            <p:ph type="ftr" sz="quarter" idx="11"/>
          </p:nvPr>
        </p:nvSpPr>
        <p:spPr>
          <a:xfrm>
            <a:off x="1141411" y="6468280"/>
            <a:ext cx="6239309" cy="365125"/>
          </a:xfrm>
        </p:spPr>
        <p:txBody>
          <a:bodyPr/>
          <a:lstStyle/>
          <a:p>
            <a:r>
              <a:rPr lang="en-US"/>
              <a:t>Volksswitch.org</a:t>
            </a:r>
          </a:p>
        </p:txBody>
      </p:sp>
      <p:sp>
        <p:nvSpPr>
          <p:cNvPr id="7" name="Slide Number Placeholder 6"/>
          <p:cNvSpPr>
            <a:spLocks noGrp="1"/>
          </p:cNvSpPr>
          <p:nvPr>
            <p:ph type="sldNum" sz="quarter" idx="12"/>
          </p:nvPr>
        </p:nvSpPr>
        <p:spPr>
          <a:xfrm>
            <a:off x="10276321" y="6468279"/>
            <a:ext cx="771089" cy="365125"/>
          </a:xfrm>
        </p:spPr>
        <p:txBody>
          <a:bodyPr/>
          <a:lstStyle/>
          <a:p>
            <a:fld id="{6C8E571B-6B2B-491B-9BBA-FB2A18C767E1}" type="slidenum">
              <a:rPr lang="en-US" smtClean="0"/>
              <a:t>‹#›</a:t>
            </a:fld>
            <a:endParaRPr lang="en-US"/>
          </a:p>
        </p:txBody>
      </p:sp>
    </p:spTree>
    <p:extLst>
      <p:ext uri="{BB962C8B-B14F-4D97-AF65-F5344CB8AC3E}">
        <p14:creationId xmlns:p14="http://schemas.microsoft.com/office/powerpoint/2010/main" val="3242772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C191C3-AC67-4BBB-81EC-B012E99FAD31}" type="datetime1">
              <a:rPr lang="en-US" smtClean="0"/>
              <a:t>4/5/2022</a:t>
            </a:fld>
            <a:endParaRPr lang="en-US"/>
          </a:p>
        </p:txBody>
      </p:sp>
      <p:sp>
        <p:nvSpPr>
          <p:cNvPr id="6" name="Footer Placeholder 5"/>
          <p:cNvSpPr>
            <a:spLocks noGrp="1"/>
          </p:cNvSpPr>
          <p:nvPr>
            <p:ph type="ftr" sz="quarter" idx="11"/>
          </p:nvPr>
        </p:nvSpPr>
        <p:spPr>
          <a:xfrm>
            <a:off x="1141411" y="6473965"/>
            <a:ext cx="6239309" cy="365125"/>
          </a:xfrm>
        </p:spPr>
        <p:txBody>
          <a:bodyPr/>
          <a:lstStyle/>
          <a:p>
            <a:r>
              <a:rPr lang="en-US"/>
              <a:t>Volksswitch.org</a:t>
            </a:r>
          </a:p>
        </p:txBody>
      </p:sp>
      <p:sp>
        <p:nvSpPr>
          <p:cNvPr id="7" name="Slide Number Placeholder 6"/>
          <p:cNvSpPr>
            <a:spLocks noGrp="1"/>
          </p:cNvSpPr>
          <p:nvPr>
            <p:ph type="sldNum" sz="quarter" idx="12"/>
          </p:nvPr>
        </p:nvSpPr>
        <p:spPr>
          <a:xfrm>
            <a:off x="10276321" y="6473964"/>
            <a:ext cx="771089" cy="365125"/>
          </a:xfrm>
        </p:spPr>
        <p:txBody>
          <a:bodyPr/>
          <a:lstStyle/>
          <a:p>
            <a:fld id="{6C8E571B-6B2B-491B-9BBA-FB2A18C767E1}" type="slidenum">
              <a:rPr lang="en-US" smtClean="0"/>
              <a:t>‹#›</a:t>
            </a:fld>
            <a:endParaRPr lang="en-US"/>
          </a:p>
        </p:txBody>
      </p:sp>
    </p:spTree>
    <p:extLst>
      <p:ext uri="{BB962C8B-B14F-4D97-AF65-F5344CB8AC3E}">
        <p14:creationId xmlns:p14="http://schemas.microsoft.com/office/powerpoint/2010/main" val="1059502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3528F69-4727-448A-85FA-493AC07CDDBA}" type="datetime1">
              <a:rPr lang="en-US" smtClean="0"/>
              <a:t>4/5/2022</a:t>
            </a:fld>
            <a:endParaRPr lang="en-US"/>
          </a:p>
        </p:txBody>
      </p:sp>
      <p:sp>
        <p:nvSpPr>
          <p:cNvPr id="5" name="Footer Placeholder 4"/>
          <p:cNvSpPr>
            <a:spLocks noGrp="1"/>
          </p:cNvSpPr>
          <p:nvPr>
            <p:ph type="ftr" sz="quarter" idx="3"/>
          </p:nvPr>
        </p:nvSpPr>
        <p:spPr>
          <a:xfrm>
            <a:off x="1141411" y="6473963"/>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r>
              <a:rPr lang="en-US"/>
              <a:t>Volksswitch.org</a:t>
            </a:r>
          </a:p>
        </p:txBody>
      </p:sp>
      <p:sp>
        <p:nvSpPr>
          <p:cNvPr id="6" name="Slide Number Placeholder 5"/>
          <p:cNvSpPr>
            <a:spLocks noGrp="1"/>
          </p:cNvSpPr>
          <p:nvPr>
            <p:ph type="sldNum" sz="quarter" idx="4"/>
          </p:nvPr>
        </p:nvSpPr>
        <p:spPr>
          <a:xfrm>
            <a:off x="10276321" y="6473962"/>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C8E571B-6B2B-491B-9BBA-FB2A18C767E1}" type="slidenum">
              <a:rPr lang="en-US" smtClean="0"/>
              <a:t>‹#›</a:t>
            </a:fld>
            <a:endParaRPr lang="en-US"/>
          </a:p>
        </p:txBody>
      </p:sp>
    </p:spTree>
    <p:extLst>
      <p:ext uri="{BB962C8B-B14F-4D97-AF65-F5344CB8AC3E}">
        <p14:creationId xmlns:p14="http://schemas.microsoft.com/office/powerpoint/2010/main" val="2125652693"/>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hf hd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ken@volksswitch.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volksswitch.org/index.php/volks-devices/fully-customizable-3d-printable-aac-keyguard-for-tablet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openscad.org/" TargetMode="External"/><Relationship Id="rId7" Type="http://schemas.openxmlformats.org/officeDocument/2006/relationships/hyperlink" Target="https://www.amazon.com/gp/product/B086TWLKC1/ref=ppx_yo_dt_b_search_asin_title?ie=UTF8&amp;psc=1"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thingiverse.com/thing:2979389/files" TargetMode="External"/><Relationship Id="rId5" Type="http://schemas.openxmlformats.org/officeDocument/2006/relationships/hyperlink" Target="https://www.gimp.org/" TargetMode="External"/><Relationship Id="rId4" Type="http://schemas.openxmlformats.org/officeDocument/2006/relationships/hyperlink" Target="https://www.thingiverse.com/thing:2868839/files"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volksswitch.org/index.php/volks-devices/fully-customizable-3d-printable-aac-keyguard-for-tablets/using-app-screenshots-to-determine-the-app-layout/"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volksswitch.org/index.php/volks-devices/fully-customizable-3d-printable-aac-keyguard-for-tablets/using-app-screenshots-to-determine-the-app-layout/tablet-pixel-dimension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17" Type="http://schemas.openxmlformats.org/officeDocument/2006/relationships/image" Target="../media/image63.png"/><Relationship Id="rId21" Type="http://schemas.openxmlformats.org/officeDocument/2006/relationships/image" Target="../media/image15.png"/><Relationship Id="rId42" Type="http://schemas.openxmlformats.org/officeDocument/2006/relationships/customXml" Target="../ink/ink20.xml"/><Relationship Id="rId63" Type="http://schemas.openxmlformats.org/officeDocument/2006/relationships/image" Target="../media/image36.png"/><Relationship Id="rId84" Type="http://schemas.openxmlformats.org/officeDocument/2006/relationships/customXml" Target="../ink/ink41.xml"/><Relationship Id="rId138" Type="http://schemas.openxmlformats.org/officeDocument/2006/relationships/customXml" Target="../ink/ink68.xml"/><Relationship Id="rId159" Type="http://schemas.openxmlformats.org/officeDocument/2006/relationships/image" Target="../media/image830.png"/><Relationship Id="rId170" Type="http://schemas.openxmlformats.org/officeDocument/2006/relationships/customXml" Target="../ink/ink84.xml"/><Relationship Id="rId107" Type="http://schemas.openxmlformats.org/officeDocument/2006/relationships/image" Target="../media/image58.png"/><Relationship Id="rId11" Type="http://schemas.openxmlformats.org/officeDocument/2006/relationships/image" Target="../media/image10.png"/><Relationship Id="rId32" Type="http://schemas.openxmlformats.org/officeDocument/2006/relationships/customXml" Target="../ink/ink15.xml"/><Relationship Id="rId53" Type="http://schemas.openxmlformats.org/officeDocument/2006/relationships/image" Target="../media/image31.png"/><Relationship Id="rId74" Type="http://schemas.openxmlformats.org/officeDocument/2006/relationships/customXml" Target="../ink/ink36.xml"/><Relationship Id="rId128" Type="http://schemas.openxmlformats.org/officeDocument/2006/relationships/customXml" Target="../ink/ink63.xml"/><Relationship Id="rId149" Type="http://schemas.openxmlformats.org/officeDocument/2006/relationships/image" Target="../media/image79.png"/><Relationship Id="rId5" Type="http://schemas.openxmlformats.org/officeDocument/2006/relationships/image" Target="../media/image7.png"/><Relationship Id="rId95" Type="http://schemas.openxmlformats.org/officeDocument/2006/relationships/image" Target="../media/image52.png"/><Relationship Id="rId160" Type="http://schemas.openxmlformats.org/officeDocument/2006/relationships/customXml" Target="../ink/ink79.xml"/><Relationship Id="rId22" Type="http://schemas.openxmlformats.org/officeDocument/2006/relationships/customXml" Target="../ink/ink10.xml"/><Relationship Id="rId43" Type="http://schemas.openxmlformats.org/officeDocument/2006/relationships/image" Target="../media/image26.png"/><Relationship Id="rId64" Type="http://schemas.openxmlformats.org/officeDocument/2006/relationships/customXml" Target="../ink/ink31.xml"/><Relationship Id="rId118" Type="http://schemas.openxmlformats.org/officeDocument/2006/relationships/customXml" Target="../ink/ink58.xml"/><Relationship Id="rId139" Type="http://schemas.openxmlformats.org/officeDocument/2006/relationships/image" Target="../media/image74.png"/><Relationship Id="rId85" Type="http://schemas.openxmlformats.org/officeDocument/2006/relationships/image" Target="../media/image47.png"/><Relationship Id="rId150" Type="http://schemas.openxmlformats.org/officeDocument/2006/relationships/customXml" Target="../ink/ink74.xml"/><Relationship Id="rId171" Type="http://schemas.openxmlformats.org/officeDocument/2006/relationships/image" Target="../media/image89.png"/><Relationship Id="rId12" Type="http://schemas.openxmlformats.org/officeDocument/2006/relationships/customXml" Target="../ink/ink5.xml"/><Relationship Id="rId33" Type="http://schemas.openxmlformats.org/officeDocument/2006/relationships/image" Target="../media/image21.png"/><Relationship Id="rId108" Type="http://schemas.openxmlformats.org/officeDocument/2006/relationships/customXml" Target="../ink/ink53.xml"/><Relationship Id="rId129" Type="http://schemas.openxmlformats.org/officeDocument/2006/relationships/image" Target="../media/image69.png"/><Relationship Id="rId54" Type="http://schemas.openxmlformats.org/officeDocument/2006/relationships/customXml" Target="../ink/ink26.xml"/><Relationship Id="rId75" Type="http://schemas.openxmlformats.org/officeDocument/2006/relationships/image" Target="../media/image42.png"/><Relationship Id="rId96" Type="http://schemas.openxmlformats.org/officeDocument/2006/relationships/customXml" Target="../ink/ink47.xml"/><Relationship Id="rId140" Type="http://schemas.openxmlformats.org/officeDocument/2006/relationships/customXml" Target="../ink/ink69.xml"/><Relationship Id="rId161" Type="http://schemas.openxmlformats.org/officeDocument/2006/relationships/image" Target="../media/image84.png"/><Relationship Id="rId6" Type="http://schemas.openxmlformats.org/officeDocument/2006/relationships/customXml" Target="../ink/ink2.xml"/><Relationship Id="rId23" Type="http://schemas.openxmlformats.org/officeDocument/2006/relationships/image" Target="../media/image16.png"/><Relationship Id="rId28" Type="http://schemas.openxmlformats.org/officeDocument/2006/relationships/customXml" Target="../ink/ink13.xml"/><Relationship Id="rId49" Type="http://schemas.openxmlformats.org/officeDocument/2006/relationships/image" Target="../media/image29.png"/><Relationship Id="rId114" Type="http://schemas.openxmlformats.org/officeDocument/2006/relationships/customXml" Target="../ink/ink56.xml"/><Relationship Id="rId119" Type="http://schemas.openxmlformats.org/officeDocument/2006/relationships/image" Target="../media/image64.png"/><Relationship Id="rId44" Type="http://schemas.openxmlformats.org/officeDocument/2006/relationships/customXml" Target="../ink/ink21.xml"/><Relationship Id="rId60" Type="http://schemas.openxmlformats.org/officeDocument/2006/relationships/customXml" Target="../ink/ink29.xml"/><Relationship Id="rId65" Type="http://schemas.openxmlformats.org/officeDocument/2006/relationships/image" Target="../media/image37.png"/><Relationship Id="rId81" Type="http://schemas.openxmlformats.org/officeDocument/2006/relationships/image" Target="../media/image45.png"/><Relationship Id="rId86" Type="http://schemas.openxmlformats.org/officeDocument/2006/relationships/customXml" Target="../ink/ink42.xml"/><Relationship Id="rId130" Type="http://schemas.openxmlformats.org/officeDocument/2006/relationships/customXml" Target="../ink/ink64.xml"/><Relationship Id="rId135" Type="http://schemas.openxmlformats.org/officeDocument/2006/relationships/image" Target="../media/image72.png"/><Relationship Id="rId151" Type="http://schemas.openxmlformats.org/officeDocument/2006/relationships/image" Target="../media/image80.png"/><Relationship Id="rId156" Type="http://schemas.openxmlformats.org/officeDocument/2006/relationships/customXml" Target="../ink/ink77.xml"/><Relationship Id="rId177" Type="http://schemas.openxmlformats.org/officeDocument/2006/relationships/image" Target="../media/image92.png"/><Relationship Id="rId172" Type="http://schemas.openxmlformats.org/officeDocument/2006/relationships/customXml" Target="../ink/ink85.xml"/><Relationship Id="rId13" Type="http://schemas.openxmlformats.org/officeDocument/2006/relationships/image" Target="../media/image11.png"/><Relationship Id="rId18" Type="http://schemas.openxmlformats.org/officeDocument/2006/relationships/customXml" Target="../ink/ink8.xml"/><Relationship Id="rId39" Type="http://schemas.openxmlformats.org/officeDocument/2006/relationships/image" Target="../media/image24.png"/><Relationship Id="rId109" Type="http://schemas.openxmlformats.org/officeDocument/2006/relationships/image" Target="../media/image59.png"/><Relationship Id="rId34" Type="http://schemas.openxmlformats.org/officeDocument/2006/relationships/customXml" Target="../ink/ink16.xml"/><Relationship Id="rId50" Type="http://schemas.openxmlformats.org/officeDocument/2006/relationships/customXml" Target="../ink/ink24.xml"/><Relationship Id="rId55" Type="http://schemas.openxmlformats.org/officeDocument/2006/relationships/image" Target="../media/image32.png"/><Relationship Id="rId76" Type="http://schemas.openxmlformats.org/officeDocument/2006/relationships/customXml" Target="../ink/ink37.xml"/><Relationship Id="rId97" Type="http://schemas.openxmlformats.org/officeDocument/2006/relationships/image" Target="../media/image53.png"/><Relationship Id="rId104" Type="http://schemas.openxmlformats.org/officeDocument/2006/relationships/customXml" Target="../ink/ink51.xml"/><Relationship Id="rId120" Type="http://schemas.openxmlformats.org/officeDocument/2006/relationships/customXml" Target="../ink/ink59.xml"/><Relationship Id="rId125" Type="http://schemas.openxmlformats.org/officeDocument/2006/relationships/image" Target="../media/image67.png"/><Relationship Id="rId141" Type="http://schemas.openxmlformats.org/officeDocument/2006/relationships/image" Target="../media/image75.png"/><Relationship Id="rId146" Type="http://schemas.openxmlformats.org/officeDocument/2006/relationships/customXml" Target="../ink/ink72.xml"/><Relationship Id="rId167" Type="http://schemas.openxmlformats.org/officeDocument/2006/relationships/image" Target="../media/image87.png"/><Relationship Id="rId7" Type="http://schemas.openxmlformats.org/officeDocument/2006/relationships/image" Target="../media/image8.png"/><Relationship Id="rId71" Type="http://schemas.openxmlformats.org/officeDocument/2006/relationships/image" Target="../media/image40.png"/><Relationship Id="rId92" Type="http://schemas.openxmlformats.org/officeDocument/2006/relationships/customXml" Target="../ink/ink45.xml"/><Relationship Id="rId162" Type="http://schemas.openxmlformats.org/officeDocument/2006/relationships/customXml" Target="../ink/ink80.xml"/><Relationship Id="rId2" Type="http://schemas.openxmlformats.org/officeDocument/2006/relationships/notesSlide" Target="../notesSlides/notesSlide14.xml"/><Relationship Id="rId29" Type="http://schemas.openxmlformats.org/officeDocument/2006/relationships/image" Target="../media/image19.png"/><Relationship Id="rId24" Type="http://schemas.openxmlformats.org/officeDocument/2006/relationships/customXml" Target="../ink/ink11.xml"/><Relationship Id="rId40" Type="http://schemas.openxmlformats.org/officeDocument/2006/relationships/customXml" Target="../ink/ink19.xml"/><Relationship Id="rId45" Type="http://schemas.openxmlformats.org/officeDocument/2006/relationships/image" Target="../media/image27.png"/><Relationship Id="rId66" Type="http://schemas.openxmlformats.org/officeDocument/2006/relationships/customXml" Target="../ink/ink32.xml"/><Relationship Id="rId87" Type="http://schemas.openxmlformats.org/officeDocument/2006/relationships/image" Target="../media/image48.png"/><Relationship Id="rId110" Type="http://schemas.openxmlformats.org/officeDocument/2006/relationships/customXml" Target="../ink/ink54.xml"/><Relationship Id="rId115" Type="http://schemas.openxmlformats.org/officeDocument/2006/relationships/image" Target="../media/image62.png"/><Relationship Id="rId131" Type="http://schemas.openxmlformats.org/officeDocument/2006/relationships/image" Target="../media/image70.png"/><Relationship Id="rId136" Type="http://schemas.openxmlformats.org/officeDocument/2006/relationships/customXml" Target="../ink/ink67.xml"/><Relationship Id="rId157" Type="http://schemas.openxmlformats.org/officeDocument/2006/relationships/image" Target="../media/image83.png"/><Relationship Id="rId178" Type="http://schemas.openxmlformats.org/officeDocument/2006/relationships/customXml" Target="../ink/ink88.xml"/><Relationship Id="rId61" Type="http://schemas.openxmlformats.org/officeDocument/2006/relationships/image" Target="../media/image35.png"/><Relationship Id="rId82" Type="http://schemas.openxmlformats.org/officeDocument/2006/relationships/customXml" Target="../ink/ink40.xml"/><Relationship Id="rId152" Type="http://schemas.openxmlformats.org/officeDocument/2006/relationships/customXml" Target="../ink/ink75.xml"/><Relationship Id="rId173" Type="http://schemas.openxmlformats.org/officeDocument/2006/relationships/image" Target="../media/image90.png"/><Relationship Id="rId19" Type="http://schemas.openxmlformats.org/officeDocument/2006/relationships/image" Target="../media/image14.png"/><Relationship Id="rId14" Type="http://schemas.openxmlformats.org/officeDocument/2006/relationships/customXml" Target="../ink/ink6.xml"/><Relationship Id="rId30" Type="http://schemas.openxmlformats.org/officeDocument/2006/relationships/customXml" Target="../ink/ink14.xml"/><Relationship Id="rId35" Type="http://schemas.openxmlformats.org/officeDocument/2006/relationships/image" Target="../media/image22.png"/><Relationship Id="rId56" Type="http://schemas.openxmlformats.org/officeDocument/2006/relationships/customXml" Target="../ink/ink27.xml"/><Relationship Id="rId77" Type="http://schemas.openxmlformats.org/officeDocument/2006/relationships/image" Target="../media/image43.png"/><Relationship Id="rId100" Type="http://schemas.openxmlformats.org/officeDocument/2006/relationships/customXml" Target="../ink/ink49.xml"/><Relationship Id="rId105" Type="http://schemas.openxmlformats.org/officeDocument/2006/relationships/image" Target="../media/image57.png"/><Relationship Id="rId126" Type="http://schemas.openxmlformats.org/officeDocument/2006/relationships/customXml" Target="../ink/ink62.xml"/><Relationship Id="rId147" Type="http://schemas.openxmlformats.org/officeDocument/2006/relationships/image" Target="../media/image78.png"/><Relationship Id="rId168" Type="http://schemas.openxmlformats.org/officeDocument/2006/relationships/customXml" Target="../ink/ink83.xml"/><Relationship Id="rId8" Type="http://schemas.openxmlformats.org/officeDocument/2006/relationships/customXml" Target="../ink/ink3.xml"/><Relationship Id="rId51" Type="http://schemas.openxmlformats.org/officeDocument/2006/relationships/image" Target="../media/image30.png"/><Relationship Id="rId72" Type="http://schemas.openxmlformats.org/officeDocument/2006/relationships/customXml" Target="../ink/ink35.xml"/><Relationship Id="rId93" Type="http://schemas.openxmlformats.org/officeDocument/2006/relationships/image" Target="../media/image51.png"/><Relationship Id="rId98" Type="http://schemas.openxmlformats.org/officeDocument/2006/relationships/customXml" Target="../ink/ink48.xml"/><Relationship Id="rId121" Type="http://schemas.openxmlformats.org/officeDocument/2006/relationships/image" Target="../media/image65.png"/><Relationship Id="rId142" Type="http://schemas.openxmlformats.org/officeDocument/2006/relationships/customXml" Target="../ink/ink70.xml"/><Relationship Id="rId163" Type="http://schemas.openxmlformats.org/officeDocument/2006/relationships/image" Target="../media/image85.png"/><Relationship Id="rId3" Type="http://schemas.openxmlformats.org/officeDocument/2006/relationships/image" Target="../media/image7.jpeg"/><Relationship Id="rId25" Type="http://schemas.openxmlformats.org/officeDocument/2006/relationships/image" Target="../media/image17.png"/><Relationship Id="rId46" Type="http://schemas.openxmlformats.org/officeDocument/2006/relationships/customXml" Target="../ink/ink22.xml"/><Relationship Id="rId67" Type="http://schemas.openxmlformats.org/officeDocument/2006/relationships/image" Target="../media/image38.png"/><Relationship Id="rId116" Type="http://schemas.openxmlformats.org/officeDocument/2006/relationships/customXml" Target="../ink/ink57.xml"/><Relationship Id="rId137" Type="http://schemas.openxmlformats.org/officeDocument/2006/relationships/image" Target="../media/image73.png"/><Relationship Id="rId158" Type="http://schemas.openxmlformats.org/officeDocument/2006/relationships/customXml" Target="../ink/ink78.xml"/><Relationship Id="rId20" Type="http://schemas.openxmlformats.org/officeDocument/2006/relationships/customXml" Target="../ink/ink9.xml"/><Relationship Id="rId41" Type="http://schemas.openxmlformats.org/officeDocument/2006/relationships/image" Target="../media/image25.png"/><Relationship Id="rId62" Type="http://schemas.openxmlformats.org/officeDocument/2006/relationships/customXml" Target="../ink/ink30.xml"/><Relationship Id="rId83" Type="http://schemas.openxmlformats.org/officeDocument/2006/relationships/image" Target="../media/image46.png"/><Relationship Id="rId88" Type="http://schemas.openxmlformats.org/officeDocument/2006/relationships/customXml" Target="../ink/ink43.xml"/><Relationship Id="rId111" Type="http://schemas.openxmlformats.org/officeDocument/2006/relationships/image" Target="../media/image60.png"/><Relationship Id="rId132" Type="http://schemas.openxmlformats.org/officeDocument/2006/relationships/customXml" Target="../ink/ink65.xml"/><Relationship Id="rId153" Type="http://schemas.openxmlformats.org/officeDocument/2006/relationships/image" Target="../media/image81.png"/><Relationship Id="rId174" Type="http://schemas.openxmlformats.org/officeDocument/2006/relationships/customXml" Target="../ink/ink86.xml"/><Relationship Id="rId179" Type="http://schemas.openxmlformats.org/officeDocument/2006/relationships/image" Target="../media/image93.png"/><Relationship Id="rId15" Type="http://schemas.openxmlformats.org/officeDocument/2006/relationships/image" Target="../media/image12.png"/><Relationship Id="rId36" Type="http://schemas.openxmlformats.org/officeDocument/2006/relationships/customXml" Target="../ink/ink17.xml"/><Relationship Id="rId57" Type="http://schemas.openxmlformats.org/officeDocument/2006/relationships/image" Target="../media/image33.png"/><Relationship Id="rId106" Type="http://schemas.openxmlformats.org/officeDocument/2006/relationships/customXml" Target="../ink/ink52.xml"/><Relationship Id="rId127" Type="http://schemas.openxmlformats.org/officeDocument/2006/relationships/image" Target="../media/image68.png"/><Relationship Id="rId10" Type="http://schemas.openxmlformats.org/officeDocument/2006/relationships/customXml" Target="../ink/ink4.xml"/><Relationship Id="rId31" Type="http://schemas.openxmlformats.org/officeDocument/2006/relationships/image" Target="../media/image20.png"/><Relationship Id="rId52" Type="http://schemas.openxmlformats.org/officeDocument/2006/relationships/customXml" Target="../ink/ink25.xml"/><Relationship Id="rId73" Type="http://schemas.openxmlformats.org/officeDocument/2006/relationships/image" Target="../media/image41.png"/><Relationship Id="rId78" Type="http://schemas.openxmlformats.org/officeDocument/2006/relationships/customXml" Target="../ink/ink38.xml"/><Relationship Id="rId94" Type="http://schemas.openxmlformats.org/officeDocument/2006/relationships/customXml" Target="../ink/ink46.xml"/><Relationship Id="rId99" Type="http://schemas.openxmlformats.org/officeDocument/2006/relationships/image" Target="../media/image54.png"/><Relationship Id="rId101" Type="http://schemas.openxmlformats.org/officeDocument/2006/relationships/image" Target="../media/image55.png"/><Relationship Id="rId122" Type="http://schemas.openxmlformats.org/officeDocument/2006/relationships/customXml" Target="../ink/ink60.xml"/><Relationship Id="rId143" Type="http://schemas.openxmlformats.org/officeDocument/2006/relationships/image" Target="../media/image76.png"/><Relationship Id="rId148" Type="http://schemas.openxmlformats.org/officeDocument/2006/relationships/customXml" Target="../ink/ink73.xml"/><Relationship Id="rId164" Type="http://schemas.openxmlformats.org/officeDocument/2006/relationships/customXml" Target="../ink/ink81.xml"/><Relationship Id="rId169" Type="http://schemas.openxmlformats.org/officeDocument/2006/relationships/image" Target="../media/image88.png"/><Relationship Id="rId4" Type="http://schemas.openxmlformats.org/officeDocument/2006/relationships/customXml" Target="../ink/ink1.xml"/><Relationship Id="rId9" Type="http://schemas.openxmlformats.org/officeDocument/2006/relationships/image" Target="../media/image9.png"/><Relationship Id="rId26" Type="http://schemas.openxmlformats.org/officeDocument/2006/relationships/customXml" Target="../ink/ink12.xml"/><Relationship Id="rId47" Type="http://schemas.openxmlformats.org/officeDocument/2006/relationships/image" Target="../media/image28.png"/><Relationship Id="rId68" Type="http://schemas.openxmlformats.org/officeDocument/2006/relationships/customXml" Target="../ink/ink33.xml"/><Relationship Id="rId89" Type="http://schemas.openxmlformats.org/officeDocument/2006/relationships/image" Target="../media/image49.png"/><Relationship Id="rId112" Type="http://schemas.openxmlformats.org/officeDocument/2006/relationships/customXml" Target="../ink/ink55.xml"/><Relationship Id="rId133" Type="http://schemas.openxmlformats.org/officeDocument/2006/relationships/image" Target="../media/image71.png"/><Relationship Id="rId154" Type="http://schemas.openxmlformats.org/officeDocument/2006/relationships/customXml" Target="../ink/ink76.xml"/><Relationship Id="rId175" Type="http://schemas.openxmlformats.org/officeDocument/2006/relationships/image" Target="../media/image91.png"/><Relationship Id="rId16" Type="http://schemas.openxmlformats.org/officeDocument/2006/relationships/customXml" Target="../ink/ink7.xml"/><Relationship Id="rId37" Type="http://schemas.openxmlformats.org/officeDocument/2006/relationships/image" Target="../media/image23.png"/><Relationship Id="rId58" Type="http://schemas.openxmlformats.org/officeDocument/2006/relationships/customXml" Target="../ink/ink28.xml"/><Relationship Id="rId79" Type="http://schemas.openxmlformats.org/officeDocument/2006/relationships/image" Target="../media/image44.png"/><Relationship Id="rId102" Type="http://schemas.openxmlformats.org/officeDocument/2006/relationships/customXml" Target="../ink/ink50.xml"/><Relationship Id="rId123" Type="http://schemas.openxmlformats.org/officeDocument/2006/relationships/image" Target="../media/image66.png"/><Relationship Id="rId144" Type="http://schemas.openxmlformats.org/officeDocument/2006/relationships/customXml" Target="../ink/ink71.xml"/><Relationship Id="rId90" Type="http://schemas.openxmlformats.org/officeDocument/2006/relationships/customXml" Target="../ink/ink44.xml"/><Relationship Id="rId165" Type="http://schemas.openxmlformats.org/officeDocument/2006/relationships/image" Target="../media/image86.png"/><Relationship Id="rId27" Type="http://schemas.openxmlformats.org/officeDocument/2006/relationships/image" Target="../media/image18.png"/><Relationship Id="rId48" Type="http://schemas.openxmlformats.org/officeDocument/2006/relationships/customXml" Target="../ink/ink23.xml"/><Relationship Id="rId69" Type="http://schemas.openxmlformats.org/officeDocument/2006/relationships/image" Target="../media/image39.png"/><Relationship Id="rId113" Type="http://schemas.openxmlformats.org/officeDocument/2006/relationships/image" Target="../media/image61.png"/><Relationship Id="rId134" Type="http://schemas.openxmlformats.org/officeDocument/2006/relationships/customXml" Target="../ink/ink66.xml"/><Relationship Id="rId80" Type="http://schemas.openxmlformats.org/officeDocument/2006/relationships/customXml" Target="../ink/ink39.xml"/><Relationship Id="rId155" Type="http://schemas.openxmlformats.org/officeDocument/2006/relationships/image" Target="../media/image82.png"/><Relationship Id="rId176" Type="http://schemas.openxmlformats.org/officeDocument/2006/relationships/customXml" Target="../ink/ink87.xml"/><Relationship Id="rId17" Type="http://schemas.openxmlformats.org/officeDocument/2006/relationships/image" Target="../media/image13.png"/><Relationship Id="rId38" Type="http://schemas.openxmlformats.org/officeDocument/2006/relationships/customXml" Target="../ink/ink18.xml"/><Relationship Id="rId59" Type="http://schemas.openxmlformats.org/officeDocument/2006/relationships/image" Target="../media/image34.png"/><Relationship Id="rId103" Type="http://schemas.openxmlformats.org/officeDocument/2006/relationships/image" Target="../media/image56.png"/><Relationship Id="rId124" Type="http://schemas.openxmlformats.org/officeDocument/2006/relationships/customXml" Target="../ink/ink61.xml"/><Relationship Id="rId70" Type="http://schemas.openxmlformats.org/officeDocument/2006/relationships/customXml" Target="../ink/ink34.xml"/><Relationship Id="rId91" Type="http://schemas.openxmlformats.org/officeDocument/2006/relationships/image" Target="../media/image50.png"/><Relationship Id="rId145" Type="http://schemas.openxmlformats.org/officeDocument/2006/relationships/image" Target="../media/image77.png"/><Relationship Id="rId166" Type="http://schemas.openxmlformats.org/officeDocument/2006/relationships/customXml" Target="../ink/ink8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17" Type="http://schemas.openxmlformats.org/officeDocument/2006/relationships/customXml" Target="../ink/ink146.xml"/><Relationship Id="rId21" Type="http://schemas.openxmlformats.org/officeDocument/2006/relationships/customXml" Target="../ink/ink98.xml"/><Relationship Id="rId42" Type="http://schemas.openxmlformats.org/officeDocument/2006/relationships/image" Target="../media/image113.png"/><Relationship Id="rId63" Type="http://schemas.openxmlformats.org/officeDocument/2006/relationships/customXml" Target="../ink/ink119.xml"/><Relationship Id="rId84" Type="http://schemas.openxmlformats.org/officeDocument/2006/relationships/image" Target="../media/image134.png"/><Relationship Id="rId138" Type="http://schemas.openxmlformats.org/officeDocument/2006/relationships/image" Target="../media/image161.png"/><Relationship Id="rId159" Type="http://schemas.openxmlformats.org/officeDocument/2006/relationships/customXml" Target="../ink/ink167.xml"/><Relationship Id="rId170" Type="http://schemas.openxmlformats.org/officeDocument/2006/relationships/image" Target="../media/image177.png"/><Relationship Id="rId107" Type="http://schemas.openxmlformats.org/officeDocument/2006/relationships/customXml" Target="../ink/ink141.xml"/><Relationship Id="rId11" Type="http://schemas.openxmlformats.org/officeDocument/2006/relationships/customXml" Target="../ink/ink93.xml"/><Relationship Id="rId32" Type="http://schemas.openxmlformats.org/officeDocument/2006/relationships/image" Target="../media/image108.png"/><Relationship Id="rId53" Type="http://schemas.openxmlformats.org/officeDocument/2006/relationships/customXml" Target="../ink/ink114.xml"/><Relationship Id="rId74" Type="http://schemas.openxmlformats.org/officeDocument/2006/relationships/image" Target="../media/image129.png"/><Relationship Id="rId128" Type="http://schemas.openxmlformats.org/officeDocument/2006/relationships/image" Target="../media/image156.png"/><Relationship Id="rId149" Type="http://schemas.openxmlformats.org/officeDocument/2006/relationships/customXml" Target="../ink/ink162.xml"/><Relationship Id="rId5" Type="http://schemas.openxmlformats.org/officeDocument/2006/relationships/customXml" Target="../ink/ink90.xml"/><Relationship Id="rId95" Type="http://schemas.openxmlformats.org/officeDocument/2006/relationships/customXml" Target="../ink/ink135.xml"/><Relationship Id="rId160" Type="http://schemas.openxmlformats.org/officeDocument/2006/relationships/image" Target="../media/image172.png"/><Relationship Id="rId22" Type="http://schemas.openxmlformats.org/officeDocument/2006/relationships/image" Target="../media/image103.png"/><Relationship Id="rId43" Type="http://schemas.openxmlformats.org/officeDocument/2006/relationships/customXml" Target="../ink/ink109.xml"/><Relationship Id="rId64" Type="http://schemas.openxmlformats.org/officeDocument/2006/relationships/image" Target="../media/image124.png"/><Relationship Id="rId118" Type="http://schemas.openxmlformats.org/officeDocument/2006/relationships/image" Target="../media/image151.png"/><Relationship Id="rId139" Type="http://schemas.openxmlformats.org/officeDocument/2006/relationships/customXml" Target="../ink/ink157.xml"/><Relationship Id="rId85" Type="http://schemas.openxmlformats.org/officeDocument/2006/relationships/customXml" Target="../ink/ink130.xml"/><Relationship Id="rId150" Type="http://schemas.openxmlformats.org/officeDocument/2006/relationships/image" Target="../media/image167.png"/><Relationship Id="rId171" Type="http://schemas.openxmlformats.org/officeDocument/2006/relationships/customXml" Target="../ink/ink173.xml"/><Relationship Id="rId12" Type="http://schemas.openxmlformats.org/officeDocument/2006/relationships/image" Target="../media/image98.png"/><Relationship Id="rId33" Type="http://schemas.openxmlformats.org/officeDocument/2006/relationships/customXml" Target="../ink/ink104.xml"/><Relationship Id="rId108" Type="http://schemas.openxmlformats.org/officeDocument/2006/relationships/image" Target="../media/image146.png"/><Relationship Id="rId129" Type="http://schemas.openxmlformats.org/officeDocument/2006/relationships/customXml" Target="../ink/ink152.xml"/><Relationship Id="rId54" Type="http://schemas.openxmlformats.org/officeDocument/2006/relationships/image" Target="../media/image119.png"/><Relationship Id="rId75" Type="http://schemas.openxmlformats.org/officeDocument/2006/relationships/customXml" Target="../ink/ink125.xml"/><Relationship Id="rId96" Type="http://schemas.openxmlformats.org/officeDocument/2006/relationships/image" Target="../media/image140.png"/><Relationship Id="rId140" Type="http://schemas.openxmlformats.org/officeDocument/2006/relationships/image" Target="../media/image162.png"/><Relationship Id="rId161" Type="http://schemas.openxmlformats.org/officeDocument/2006/relationships/customXml" Target="../ink/ink168.xml"/><Relationship Id="rId6" Type="http://schemas.openxmlformats.org/officeDocument/2006/relationships/image" Target="../media/image95.png"/><Relationship Id="rId23" Type="http://schemas.openxmlformats.org/officeDocument/2006/relationships/customXml" Target="../ink/ink99.xml"/><Relationship Id="rId28" Type="http://schemas.openxmlformats.org/officeDocument/2006/relationships/image" Target="../media/image106.png"/><Relationship Id="rId49" Type="http://schemas.openxmlformats.org/officeDocument/2006/relationships/customXml" Target="../ink/ink112.xml"/><Relationship Id="rId114" Type="http://schemas.openxmlformats.org/officeDocument/2006/relationships/image" Target="../media/image149.png"/><Relationship Id="rId119" Type="http://schemas.openxmlformats.org/officeDocument/2006/relationships/customXml" Target="../ink/ink147.xml"/><Relationship Id="rId44" Type="http://schemas.openxmlformats.org/officeDocument/2006/relationships/image" Target="../media/image114.png"/><Relationship Id="rId60" Type="http://schemas.openxmlformats.org/officeDocument/2006/relationships/image" Target="../media/image122.png"/><Relationship Id="rId65" Type="http://schemas.openxmlformats.org/officeDocument/2006/relationships/customXml" Target="../ink/ink120.xml"/><Relationship Id="rId81" Type="http://schemas.openxmlformats.org/officeDocument/2006/relationships/customXml" Target="../ink/ink128.xml"/><Relationship Id="rId86" Type="http://schemas.openxmlformats.org/officeDocument/2006/relationships/image" Target="../media/image135.png"/><Relationship Id="rId130" Type="http://schemas.openxmlformats.org/officeDocument/2006/relationships/image" Target="../media/image157.png"/><Relationship Id="rId135" Type="http://schemas.openxmlformats.org/officeDocument/2006/relationships/customXml" Target="../ink/ink155.xml"/><Relationship Id="rId151" Type="http://schemas.openxmlformats.org/officeDocument/2006/relationships/customXml" Target="../ink/ink163.xml"/><Relationship Id="rId156" Type="http://schemas.openxmlformats.org/officeDocument/2006/relationships/image" Target="../media/image170.png"/><Relationship Id="rId177" Type="http://schemas.openxmlformats.org/officeDocument/2006/relationships/customXml" Target="../ink/ink176.xml"/><Relationship Id="rId172" Type="http://schemas.openxmlformats.org/officeDocument/2006/relationships/image" Target="../media/image178.png"/><Relationship Id="rId13" Type="http://schemas.openxmlformats.org/officeDocument/2006/relationships/customXml" Target="../ink/ink94.xml"/><Relationship Id="rId18" Type="http://schemas.openxmlformats.org/officeDocument/2006/relationships/image" Target="../media/image101.png"/><Relationship Id="rId39" Type="http://schemas.openxmlformats.org/officeDocument/2006/relationships/customXml" Target="../ink/ink107.xml"/><Relationship Id="rId109" Type="http://schemas.openxmlformats.org/officeDocument/2006/relationships/customXml" Target="../ink/ink142.xml"/><Relationship Id="rId34" Type="http://schemas.openxmlformats.org/officeDocument/2006/relationships/image" Target="../media/image109.png"/><Relationship Id="rId50" Type="http://schemas.openxmlformats.org/officeDocument/2006/relationships/image" Target="../media/image117.png"/><Relationship Id="rId55" Type="http://schemas.openxmlformats.org/officeDocument/2006/relationships/customXml" Target="../ink/ink115.xml"/><Relationship Id="rId76" Type="http://schemas.openxmlformats.org/officeDocument/2006/relationships/image" Target="../media/image130.png"/><Relationship Id="rId97" Type="http://schemas.openxmlformats.org/officeDocument/2006/relationships/customXml" Target="../ink/ink136.xml"/><Relationship Id="rId104" Type="http://schemas.openxmlformats.org/officeDocument/2006/relationships/image" Target="../media/image144.png"/><Relationship Id="rId120" Type="http://schemas.openxmlformats.org/officeDocument/2006/relationships/image" Target="../media/image152.png"/><Relationship Id="rId125" Type="http://schemas.openxmlformats.org/officeDocument/2006/relationships/customXml" Target="../ink/ink150.xml"/><Relationship Id="rId141" Type="http://schemas.openxmlformats.org/officeDocument/2006/relationships/customXml" Target="../ink/ink158.xml"/><Relationship Id="rId146" Type="http://schemas.openxmlformats.org/officeDocument/2006/relationships/image" Target="../media/image165.png"/><Relationship Id="rId167" Type="http://schemas.openxmlformats.org/officeDocument/2006/relationships/customXml" Target="../ink/ink171.xml"/><Relationship Id="rId7" Type="http://schemas.openxmlformats.org/officeDocument/2006/relationships/customXml" Target="../ink/ink91.xml"/><Relationship Id="rId71" Type="http://schemas.openxmlformats.org/officeDocument/2006/relationships/customXml" Target="../ink/ink123.xml"/><Relationship Id="rId92" Type="http://schemas.openxmlformats.org/officeDocument/2006/relationships/image" Target="../media/image138.png"/><Relationship Id="rId162" Type="http://schemas.openxmlformats.org/officeDocument/2006/relationships/image" Target="../media/image173.png"/><Relationship Id="rId2" Type="http://schemas.openxmlformats.org/officeDocument/2006/relationships/notesSlide" Target="../notesSlides/notesSlide15.xml"/><Relationship Id="rId29" Type="http://schemas.openxmlformats.org/officeDocument/2006/relationships/customXml" Target="../ink/ink102.xml"/><Relationship Id="rId24" Type="http://schemas.openxmlformats.org/officeDocument/2006/relationships/image" Target="../media/image104.png"/><Relationship Id="rId40" Type="http://schemas.openxmlformats.org/officeDocument/2006/relationships/image" Target="../media/image112.png"/><Relationship Id="rId45" Type="http://schemas.openxmlformats.org/officeDocument/2006/relationships/customXml" Target="../ink/ink110.xml"/><Relationship Id="rId66" Type="http://schemas.openxmlformats.org/officeDocument/2006/relationships/image" Target="../media/image125.png"/><Relationship Id="rId87" Type="http://schemas.openxmlformats.org/officeDocument/2006/relationships/customXml" Target="../ink/ink131.xml"/><Relationship Id="rId110" Type="http://schemas.openxmlformats.org/officeDocument/2006/relationships/image" Target="../media/image147.png"/><Relationship Id="rId115" Type="http://schemas.openxmlformats.org/officeDocument/2006/relationships/customXml" Target="../ink/ink145.xml"/><Relationship Id="rId131" Type="http://schemas.openxmlformats.org/officeDocument/2006/relationships/customXml" Target="../ink/ink153.xml"/><Relationship Id="rId136" Type="http://schemas.openxmlformats.org/officeDocument/2006/relationships/image" Target="../media/image160.png"/><Relationship Id="rId157" Type="http://schemas.openxmlformats.org/officeDocument/2006/relationships/customXml" Target="../ink/ink166.xml"/><Relationship Id="rId178" Type="http://schemas.openxmlformats.org/officeDocument/2006/relationships/image" Target="../media/image181.png"/><Relationship Id="rId61" Type="http://schemas.openxmlformats.org/officeDocument/2006/relationships/customXml" Target="../ink/ink118.xml"/><Relationship Id="rId82" Type="http://schemas.openxmlformats.org/officeDocument/2006/relationships/image" Target="../media/image133.png"/><Relationship Id="rId152" Type="http://schemas.openxmlformats.org/officeDocument/2006/relationships/image" Target="../media/image168.png"/><Relationship Id="rId173" Type="http://schemas.openxmlformats.org/officeDocument/2006/relationships/customXml" Target="../ink/ink174.xml"/><Relationship Id="rId19" Type="http://schemas.openxmlformats.org/officeDocument/2006/relationships/customXml" Target="../ink/ink97.xml"/><Relationship Id="rId14" Type="http://schemas.openxmlformats.org/officeDocument/2006/relationships/image" Target="../media/image99.png"/><Relationship Id="rId30" Type="http://schemas.openxmlformats.org/officeDocument/2006/relationships/image" Target="../media/image107.png"/><Relationship Id="rId35" Type="http://schemas.openxmlformats.org/officeDocument/2006/relationships/customXml" Target="../ink/ink105.xml"/><Relationship Id="rId56" Type="http://schemas.openxmlformats.org/officeDocument/2006/relationships/image" Target="../media/image120.png"/><Relationship Id="rId77" Type="http://schemas.openxmlformats.org/officeDocument/2006/relationships/customXml" Target="../ink/ink126.xml"/><Relationship Id="rId100" Type="http://schemas.openxmlformats.org/officeDocument/2006/relationships/image" Target="../media/image142.png"/><Relationship Id="rId105" Type="http://schemas.openxmlformats.org/officeDocument/2006/relationships/customXml" Target="../ink/ink140.xml"/><Relationship Id="rId126" Type="http://schemas.openxmlformats.org/officeDocument/2006/relationships/image" Target="../media/image155.png"/><Relationship Id="rId147" Type="http://schemas.openxmlformats.org/officeDocument/2006/relationships/customXml" Target="../ink/ink161.xml"/><Relationship Id="rId168" Type="http://schemas.openxmlformats.org/officeDocument/2006/relationships/image" Target="../media/image176.png"/><Relationship Id="rId8" Type="http://schemas.openxmlformats.org/officeDocument/2006/relationships/image" Target="../media/image96.png"/><Relationship Id="rId51" Type="http://schemas.openxmlformats.org/officeDocument/2006/relationships/customXml" Target="../ink/ink113.xml"/><Relationship Id="rId72" Type="http://schemas.openxmlformats.org/officeDocument/2006/relationships/image" Target="../media/image128.png"/><Relationship Id="rId93" Type="http://schemas.openxmlformats.org/officeDocument/2006/relationships/customXml" Target="../ink/ink134.xml"/><Relationship Id="rId98" Type="http://schemas.openxmlformats.org/officeDocument/2006/relationships/image" Target="../media/image141.png"/><Relationship Id="rId121" Type="http://schemas.openxmlformats.org/officeDocument/2006/relationships/customXml" Target="../ink/ink148.xml"/><Relationship Id="rId142" Type="http://schemas.openxmlformats.org/officeDocument/2006/relationships/image" Target="../media/image163.png"/><Relationship Id="rId163" Type="http://schemas.openxmlformats.org/officeDocument/2006/relationships/customXml" Target="../ink/ink169.xml"/><Relationship Id="rId3" Type="http://schemas.openxmlformats.org/officeDocument/2006/relationships/customXml" Target="../ink/ink89.xml"/><Relationship Id="rId25" Type="http://schemas.openxmlformats.org/officeDocument/2006/relationships/customXml" Target="../ink/ink100.xml"/><Relationship Id="rId46" Type="http://schemas.openxmlformats.org/officeDocument/2006/relationships/image" Target="../media/image115.png"/><Relationship Id="rId67" Type="http://schemas.openxmlformats.org/officeDocument/2006/relationships/customXml" Target="../ink/ink121.xml"/><Relationship Id="rId116" Type="http://schemas.openxmlformats.org/officeDocument/2006/relationships/image" Target="../media/image150.png"/><Relationship Id="rId137" Type="http://schemas.openxmlformats.org/officeDocument/2006/relationships/customXml" Target="../ink/ink156.xml"/><Relationship Id="rId158" Type="http://schemas.openxmlformats.org/officeDocument/2006/relationships/image" Target="../media/image171.png"/><Relationship Id="rId20" Type="http://schemas.openxmlformats.org/officeDocument/2006/relationships/image" Target="../media/image102.png"/><Relationship Id="rId41" Type="http://schemas.openxmlformats.org/officeDocument/2006/relationships/customXml" Target="../ink/ink108.xml"/><Relationship Id="rId62" Type="http://schemas.openxmlformats.org/officeDocument/2006/relationships/image" Target="../media/image123.png"/><Relationship Id="rId83" Type="http://schemas.openxmlformats.org/officeDocument/2006/relationships/customXml" Target="../ink/ink129.xml"/><Relationship Id="rId88" Type="http://schemas.openxmlformats.org/officeDocument/2006/relationships/image" Target="../media/image136.png"/><Relationship Id="rId111" Type="http://schemas.openxmlformats.org/officeDocument/2006/relationships/customXml" Target="../ink/ink143.xml"/><Relationship Id="rId132" Type="http://schemas.openxmlformats.org/officeDocument/2006/relationships/image" Target="../media/image158.png"/><Relationship Id="rId153" Type="http://schemas.openxmlformats.org/officeDocument/2006/relationships/customXml" Target="../ink/ink164.xml"/><Relationship Id="rId174" Type="http://schemas.openxmlformats.org/officeDocument/2006/relationships/image" Target="../media/image179.png"/><Relationship Id="rId15" Type="http://schemas.openxmlformats.org/officeDocument/2006/relationships/customXml" Target="../ink/ink95.xml"/><Relationship Id="rId36" Type="http://schemas.openxmlformats.org/officeDocument/2006/relationships/image" Target="../media/image110.png"/><Relationship Id="rId57" Type="http://schemas.openxmlformats.org/officeDocument/2006/relationships/customXml" Target="../ink/ink116.xml"/><Relationship Id="rId106" Type="http://schemas.openxmlformats.org/officeDocument/2006/relationships/image" Target="../media/image145.png"/><Relationship Id="rId127" Type="http://schemas.openxmlformats.org/officeDocument/2006/relationships/customXml" Target="../ink/ink151.xml"/><Relationship Id="rId10" Type="http://schemas.openxmlformats.org/officeDocument/2006/relationships/image" Target="../media/image97.png"/><Relationship Id="rId31" Type="http://schemas.openxmlformats.org/officeDocument/2006/relationships/customXml" Target="../ink/ink103.xml"/><Relationship Id="rId52" Type="http://schemas.openxmlformats.org/officeDocument/2006/relationships/image" Target="../media/image118.png"/><Relationship Id="rId73" Type="http://schemas.openxmlformats.org/officeDocument/2006/relationships/customXml" Target="../ink/ink124.xml"/><Relationship Id="rId78" Type="http://schemas.openxmlformats.org/officeDocument/2006/relationships/image" Target="../media/image131.png"/><Relationship Id="rId94" Type="http://schemas.openxmlformats.org/officeDocument/2006/relationships/image" Target="../media/image139.png"/><Relationship Id="rId99" Type="http://schemas.openxmlformats.org/officeDocument/2006/relationships/customXml" Target="../ink/ink137.xml"/><Relationship Id="rId101" Type="http://schemas.openxmlformats.org/officeDocument/2006/relationships/customXml" Target="../ink/ink138.xml"/><Relationship Id="rId122" Type="http://schemas.openxmlformats.org/officeDocument/2006/relationships/image" Target="../media/image153.png"/><Relationship Id="rId143" Type="http://schemas.openxmlformats.org/officeDocument/2006/relationships/customXml" Target="../ink/ink159.xml"/><Relationship Id="rId148" Type="http://schemas.openxmlformats.org/officeDocument/2006/relationships/image" Target="../media/image166.png"/><Relationship Id="rId164" Type="http://schemas.openxmlformats.org/officeDocument/2006/relationships/image" Target="../media/image174.png"/><Relationship Id="rId169" Type="http://schemas.openxmlformats.org/officeDocument/2006/relationships/customXml" Target="../ink/ink172.xml"/><Relationship Id="rId4" Type="http://schemas.openxmlformats.org/officeDocument/2006/relationships/image" Target="../media/image94.png"/><Relationship Id="rId9" Type="http://schemas.openxmlformats.org/officeDocument/2006/relationships/customXml" Target="../ink/ink92.xml"/><Relationship Id="rId26" Type="http://schemas.openxmlformats.org/officeDocument/2006/relationships/image" Target="../media/image105.png"/><Relationship Id="rId47" Type="http://schemas.openxmlformats.org/officeDocument/2006/relationships/customXml" Target="../ink/ink111.xml"/><Relationship Id="rId68" Type="http://schemas.openxmlformats.org/officeDocument/2006/relationships/image" Target="../media/image126.png"/><Relationship Id="rId89" Type="http://schemas.openxmlformats.org/officeDocument/2006/relationships/customXml" Target="../ink/ink132.xml"/><Relationship Id="rId112" Type="http://schemas.openxmlformats.org/officeDocument/2006/relationships/image" Target="../media/image148.png"/><Relationship Id="rId133" Type="http://schemas.openxmlformats.org/officeDocument/2006/relationships/customXml" Target="../ink/ink154.xml"/><Relationship Id="rId154" Type="http://schemas.openxmlformats.org/officeDocument/2006/relationships/image" Target="../media/image169.png"/><Relationship Id="rId175" Type="http://schemas.openxmlformats.org/officeDocument/2006/relationships/customXml" Target="../ink/ink175.xml"/><Relationship Id="rId16" Type="http://schemas.openxmlformats.org/officeDocument/2006/relationships/image" Target="../media/image100.png"/><Relationship Id="rId37" Type="http://schemas.openxmlformats.org/officeDocument/2006/relationships/customXml" Target="../ink/ink106.xml"/><Relationship Id="rId58" Type="http://schemas.openxmlformats.org/officeDocument/2006/relationships/image" Target="../media/image121.png"/><Relationship Id="rId79" Type="http://schemas.openxmlformats.org/officeDocument/2006/relationships/customXml" Target="../ink/ink127.xml"/><Relationship Id="rId102" Type="http://schemas.openxmlformats.org/officeDocument/2006/relationships/image" Target="../media/image143.png"/><Relationship Id="rId123" Type="http://schemas.openxmlformats.org/officeDocument/2006/relationships/customXml" Target="../ink/ink149.xml"/><Relationship Id="rId144" Type="http://schemas.openxmlformats.org/officeDocument/2006/relationships/image" Target="../media/image164.png"/><Relationship Id="rId90" Type="http://schemas.openxmlformats.org/officeDocument/2006/relationships/image" Target="../media/image137.png"/><Relationship Id="rId165" Type="http://schemas.openxmlformats.org/officeDocument/2006/relationships/customXml" Target="../ink/ink170.xml"/><Relationship Id="rId27" Type="http://schemas.openxmlformats.org/officeDocument/2006/relationships/customXml" Target="../ink/ink101.xml"/><Relationship Id="rId48" Type="http://schemas.openxmlformats.org/officeDocument/2006/relationships/image" Target="../media/image116.png"/><Relationship Id="rId69" Type="http://schemas.openxmlformats.org/officeDocument/2006/relationships/customXml" Target="../ink/ink122.xml"/><Relationship Id="rId113" Type="http://schemas.openxmlformats.org/officeDocument/2006/relationships/customXml" Target="../ink/ink144.xml"/><Relationship Id="rId134" Type="http://schemas.openxmlformats.org/officeDocument/2006/relationships/image" Target="../media/image159.png"/><Relationship Id="rId80" Type="http://schemas.openxmlformats.org/officeDocument/2006/relationships/image" Target="../media/image132.png"/><Relationship Id="rId155" Type="http://schemas.openxmlformats.org/officeDocument/2006/relationships/customXml" Target="../ink/ink165.xml"/><Relationship Id="rId176" Type="http://schemas.openxmlformats.org/officeDocument/2006/relationships/image" Target="../media/image180.png"/><Relationship Id="rId17" Type="http://schemas.openxmlformats.org/officeDocument/2006/relationships/customXml" Target="../ink/ink96.xml"/><Relationship Id="rId38" Type="http://schemas.openxmlformats.org/officeDocument/2006/relationships/image" Target="../media/image111.png"/><Relationship Id="rId59" Type="http://schemas.openxmlformats.org/officeDocument/2006/relationships/customXml" Target="../ink/ink117.xml"/><Relationship Id="rId103" Type="http://schemas.openxmlformats.org/officeDocument/2006/relationships/customXml" Target="../ink/ink139.xml"/><Relationship Id="rId124" Type="http://schemas.openxmlformats.org/officeDocument/2006/relationships/image" Target="../media/image154.png"/><Relationship Id="rId70" Type="http://schemas.openxmlformats.org/officeDocument/2006/relationships/image" Target="../media/image127.png"/><Relationship Id="rId91" Type="http://schemas.openxmlformats.org/officeDocument/2006/relationships/customXml" Target="../ink/ink133.xml"/><Relationship Id="rId145" Type="http://schemas.openxmlformats.org/officeDocument/2006/relationships/customXml" Target="../ink/ink160.xml"/><Relationship Id="rId166" Type="http://schemas.openxmlformats.org/officeDocument/2006/relationships/image" Target="../media/image17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volksswitch.org/index.php/volks-devices/fully-customizable-3d-printable-aac-keyguard-for-tablets/easy-measurement-tool/"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kellyc@techaccess-ri.org"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83.png"/></Relationships>
</file>

<file path=ppt/slides/_rels/slide21.xml.rels><?xml version="1.0" encoding="UTF-8" standalone="yes"?>
<Relationships xmlns="http://schemas.openxmlformats.org/package/2006/relationships"><Relationship Id="rId3" Type="http://schemas.openxmlformats.org/officeDocument/2006/relationships/hyperlink" Target="https://volksswitch.org/index.php/volks-devices/fully-customizable-3d-printable-aac-keyguard-for-tablets/configuring-the-app-layout-and-grid-design-of-your-keyguard/"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85.PNG"/><Relationship Id="rId4" Type="http://schemas.openxmlformats.org/officeDocument/2006/relationships/image" Target="../media/image184.png"/></Relationships>
</file>

<file path=ppt/slides/_rels/slide22.xml.rels><?xml version="1.0" encoding="UTF-8" standalone="yes"?>
<Relationships xmlns="http://schemas.openxmlformats.org/package/2006/relationships"><Relationship Id="rId3" Type="http://schemas.openxmlformats.org/officeDocument/2006/relationships/hyperlink" Target="https://volksswitch.org/index.php/volks-devices/fully-customizable-3d-printable-aac-keyguard-for-tablets/changing-the-slope-of-a-message-command-bar-edge/"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8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volksswitch.org/index.php/volks-devices/fully-customizable-3d-printable-aac-keyguard-for-tablets/using-app-screenshots-to-determine-the-app-layout/"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87.png"/></Relationships>
</file>

<file path=ppt/slides/_rels/slide2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27.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volksswitch.org/index.php/volks-devices/fully-customizable-3d-printable-aac-keyguard-for-tablets/configuring-the-app-layout-and-grid-design-of-your-keyguard/#padding" TargetMode="External"/></Relationships>
</file>

<file path=ppt/slides/_rels/slide28.xml.rels><?xml version="1.0" encoding="UTF-8" standalone="yes"?>
<Relationships xmlns="http://schemas.openxmlformats.org/package/2006/relationships"><Relationship Id="rId117" Type="http://schemas.openxmlformats.org/officeDocument/2006/relationships/image" Target="../media/image150.png"/><Relationship Id="rId21" Type="http://schemas.openxmlformats.org/officeDocument/2006/relationships/image" Target="../media/image102.png"/><Relationship Id="rId42" Type="http://schemas.openxmlformats.org/officeDocument/2006/relationships/customXml" Target="../ink/ink196.xml"/><Relationship Id="rId63" Type="http://schemas.openxmlformats.org/officeDocument/2006/relationships/image" Target="../media/image123.png"/><Relationship Id="rId84" Type="http://schemas.openxmlformats.org/officeDocument/2006/relationships/customXml" Target="../ink/ink217.xml"/><Relationship Id="rId138" Type="http://schemas.openxmlformats.org/officeDocument/2006/relationships/customXml" Target="../ink/ink244.xml"/><Relationship Id="rId159" Type="http://schemas.openxmlformats.org/officeDocument/2006/relationships/image" Target="../media/image171.png"/><Relationship Id="rId170" Type="http://schemas.openxmlformats.org/officeDocument/2006/relationships/customXml" Target="../ink/ink260.xml"/><Relationship Id="rId107" Type="http://schemas.openxmlformats.org/officeDocument/2006/relationships/image" Target="../media/image145.png"/><Relationship Id="rId11" Type="http://schemas.openxmlformats.org/officeDocument/2006/relationships/image" Target="../media/image97.png"/><Relationship Id="rId32" Type="http://schemas.openxmlformats.org/officeDocument/2006/relationships/customXml" Target="../ink/ink191.xml"/><Relationship Id="rId53" Type="http://schemas.openxmlformats.org/officeDocument/2006/relationships/image" Target="../media/image118.png"/><Relationship Id="rId74" Type="http://schemas.openxmlformats.org/officeDocument/2006/relationships/customXml" Target="../ink/ink212.xml"/><Relationship Id="rId128" Type="http://schemas.openxmlformats.org/officeDocument/2006/relationships/customXml" Target="../ink/ink239.xml"/><Relationship Id="rId149" Type="http://schemas.openxmlformats.org/officeDocument/2006/relationships/image" Target="../media/image166.png"/><Relationship Id="rId5" Type="http://schemas.openxmlformats.org/officeDocument/2006/relationships/image" Target="../media/image94.png"/><Relationship Id="rId95" Type="http://schemas.openxmlformats.org/officeDocument/2006/relationships/image" Target="../media/image139.png"/><Relationship Id="rId160" Type="http://schemas.openxmlformats.org/officeDocument/2006/relationships/customXml" Target="../ink/ink255.xml"/><Relationship Id="rId22" Type="http://schemas.openxmlformats.org/officeDocument/2006/relationships/customXml" Target="../ink/ink186.xml"/><Relationship Id="rId43" Type="http://schemas.openxmlformats.org/officeDocument/2006/relationships/image" Target="../media/image113.png"/><Relationship Id="rId64" Type="http://schemas.openxmlformats.org/officeDocument/2006/relationships/customXml" Target="../ink/ink207.xml"/><Relationship Id="rId118" Type="http://schemas.openxmlformats.org/officeDocument/2006/relationships/customXml" Target="../ink/ink234.xml"/><Relationship Id="rId139" Type="http://schemas.openxmlformats.org/officeDocument/2006/relationships/image" Target="../media/image161.png"/><Relationship Id="rId85" Type="http://schemas.openxmlformats.org/officeDocument/2006/relationships/image" Target="../media/image134.png"/><Relationship Id="rId150" Type="http://schemas.openxmlformats.org/officeDocument/2006/relationships/customXml" Target="../ink/ink250.xml"/><Relationship Id="rId171" Type="http://schemas.openxmlformats.org/officeDocument/2006/relationships/image" Target="../media/image177.png"/><Relationship Id="rId12" Type="http://schemas.openxmlformats.org/officeDocument/2006/relationships/customXml" Target="../ink/ink181.xml"/><Relationship Id="rId33" Type="http://schemas.openxmlformats.org/officeDocument/2006/relationships/image" Target="../media/image108.png"/><Relationship Id="rId108" Type="http://schemas.openxmlformats.org/officeDocument/2006/relationships/customXml" Target="../ink/ink229.xml"/><Relationship Id="rId129" Type="http://schemas.openxmlformats.org/officeDocument/2006/relationships/image" Target="../media/image156.png"/><Relationship Id="rId54" Type="http://schemas.openxmlformats.org/officeDocument/2006/relationships/customXml" Target="../ink/ink202.xml"/><Relationship Id="rId75" Type="http://schemas.openxmlformats.org/officeDocument/2006/relationships/image" Target="../media/image129.png"/><Relationship Id="rId96" Type="http://schemas.openxmlformats.org/officeDocument/2006/relationships/customXml" Target="../ink/ink223.xml"/><Relationship Id="rId140" Type="http://schemas.openxmlformats.org/officeDocument/2006/relationships/customXml" Target="../ink/ink245.xml"/><Relationship Id="rId161" Type="http://schemas.openxmlformats.org/officeDocument/2006/relationships/image" Target="../media/image172.png"/><Relationship Id="rId6" Type="http://schemas.openxmlformats.org/officeDocument/2006/relationships/customXml" Target="../ink/ink178.xml"/><Relationship Id="rId23" Type="http://schemas.openxmlformats.org/officeDocument/2006/relationships/image" Target="../media/image103.png"/><Relationship Id="rId28" Type="http://schemas.openxmlformats.org/officeDocument/2006/relationships/customXml" Target="../ink/ink189.xml"/><Relationship Id="rId49" Type="http://schemas.openxmlformats.org/officeDocument/2006/relationships/image" Target="../media/image116.png"/><Relationship Id="rId114" Type="http://schemas.openxmlformats.org/officeDocument/2006/relationships/customXml" Target="../ink/ink232.xml"/><Relationship Id="rId119" Type="http://schemas.openxmlformats.org/officeDocument/2006/relationships/image" Target="../media/image151.png"/><Relationship Id="rId44" Type="http://schemas.openxmlformats.org/officeDocument/2006/relationships/customXml" Target="../ink/ink197.xml"/><Relationship Id="rId60" Type="http://schemas.openxmlformats.org/officeDocument/2006/relationships/customXml" Target="../ink/ink205.xml"/><Relationship Id="rId65" Type="http://schemas.openxmlformats.org/officeDocument/2006/relationships/image" Target="../media/image124.png"/><Relationship Id="rId81" Type="http://schemas.openxmlformats.org/officeDocument/2006/relationships/image" Target="../media/image132.png"/><Relationship Id="rId86" Type="http://schemas.openxmlformats.org/officeDocument/2006/relationships/customXml" Target="../ink/ink218.xml"/><Relationship Id="rId130" Type="http://schemas.openxmlformats.org/officeDocument/2006/relationships/customXml" Target="../ink/ink240.xml"/><Relationship Id="rId135" Type="http://schemas.openxmlformats.org/officeDocument/2006/relationships/image" Target="../media/image159.png"/><Relationship Id="rId151" Type="http://schemas.openxmlformats.org/officeDocument/2006/relationships/image" Target="../media/image167.png"/><Relationship Id="rId156" Type="http://schemas.openxmlformats.org/officeDocument/2006/relationships/customXml" Target="../ink/ink253.xml"/><Relationship Id="rId177" Type="http://schemas.openxmlformats.org/officeDocument/2006/relationships/image" Target="../media/image180.png"/><Relationship Id="rId172" Type="http://schemas.openxmlformats.org/officeDocument/2006/relationships/customXml" Target="../ink/ink261.xml"/><Relationship Id="rId13" Type="http://schemas.openxmlformats.org/officeDocument/2006/relationships/image" Target="../media/image98.png"/><Relationship Id="rId18" Type="http://schemas.openxmlformats.org/officeDocument/2006/relationships/customXml" Target="../ink/ink184.xml"/><Relationship Id="rId39" Type="http://schemas.openxmlformats.org/officeDocument/2006/relationships/image" Target="../media/image111.png"/><Relationship Id="rId109" Type="http://schemas.openxmlformats.org/officeDocument/2006/relationships/image" Target="../media/image146.png"/><Relationship Id="rId34" Type="http://schemas.openxmlformats.org/officeDocument/2006/relationships/customXml" Target="../ink/ink192.xml"/><Relationship Id="rId50" Type="http://schemas.openxmlformats.org/officeDocument/2006/relationships/customXml" Target="../ink/ink200.xml"/><Relationship Id="rId55" Type="http://schemas.openxmlformats.org/officeDocument/2006/relationships/image" Target="../media/image119.png"/><Relationship Id="rId76" Type="http://schemas.openxmlformats.org/officeDocument/2006/relationships/customXml" Target="../ink/ink213.xml"/><Relationship Id="rId97" Type="http://schemas.openxmlformats.org/officeDocument/2006/relationships/image" Target="../media/image140.png"/><Relationship Id="rId104" Type="http://schemas.openxmlformats.org/officeDocument/2006/relationships/customXml" Target="../ink/ink227.xml"/><Relationship Id="rId120" Type="http://schemas.openxmlformats.org/officeDocument/2006/relationships/customXml" Target="../ink/ink235.xml"/><Relationship Id="rId125" Type="http://schemas.openxmlformats.org/officeDocument/2006/relationships/image" Target="../media/image154.png"/><Relationship Id="rId141" Type="http://schemas.openxmlformats.org/officeDocument/2006/relationships/image" Target="../media/image162.png"/><Relationship Id="rId146" Type="http://schemas.openxmlformats.org/officeDocument/2006/relationships/customXml" Target="../ink/ink248.xml"/><Relationship Id="rId167" Type="http://schemas.openxmlformats.org/officeDocument/2006/relationships/image" Target="../media/image175.png"/><Relationship Id="rId7" Type="http://schemas.openxmlformats.org/officeDocument/2006/relationships/image" Target="../media/image95.png"/><Relationship Id="rId71" Type="http://schemas.openxmlformats.org/officeDocument/2006/relationships/image" Target="../media/image127.png"/><Relationship Id="rId92" Type="http://schemas.openxmlformats.org/officeDocument/2006/relationships/customXml" Target="../ink/ink221.xml"/><Relationship Id="rId162" Type="http://schemas.openxmlformats.org/officeDocument/2006/relationships/customXml" Target="../ink/ink256.xml"/><Relationship Id="rId2" Type="http://schemas.openxmlformats.org/officeDocument/2006/relationships/notesSlide" Target="../notesSlides/notesSlide28.xml"/><Relationship Id="rId29" Type="http://schemas.openxmlformats.org/officeDocument/2006/relationships/image" Target="../media/image106.png"/><Relationship Id="rId24" Type="http://schemas.openxmlformats.org/officeDocument/2006/relationships/customXml" Target="../ink/ink187.xml"/><Relationship Id="rId40" Type="http://schemas.openxmlformats.org/officeDocument/2006/relationships/customXml" Target="../ink/ink195.xml"/><Relationship Id="rId45" Type="http://schemas.openxmlformats.org/officeDocument/2006/relationships/image" Target="../media/image114.png"/><Relationship Id="rId66" Type="http://schemas.openxmlformats.org/officeDocument/2006/relationships/customXml" Target="../ink/ink208.xml"/><Relationship Id="rId87" Type="http://schemas.openxmlformats.org/officeDocument/2006/relationships/image" Target="../media/image135.png"/><Relationship Id="rId110" Type="http://schemas.openxmlformats.org/officeDocument/2006/relationships/customXml" Target="../ink/ink230.xml"/><Relationship Id="rId115" Type="http://schemas.openxmlformats.org/officeDocument/2006/relationships/image" Target="../media/image149.png"/><Relationship Id="rId131" Type="http://schemas.openxmlformats.org/officeDocument/2006/relationships/image" Target="../media/image157.png"/><Relationship Id="rId136" Type="http://schemas.openxmlformats.org/officeDocument/2006/relationships/customXml" Target="../ink/ink243.xml"/><Relationship Id="rId157" Type="http://schemas.openxmlformats.org/officeDocument/2006/relationships/image" Target="../media/image170.png"/><Relationship Id="rId178" Type="http://schemas.openxmlformats.org/officeDocument/2006/relationships/customXml" Target="../ink/ink264.xml"/><Relationship Id="rId61" Type="http://schemas.openxmlformats.org/officeDocument/2006/relationships/image" Target="../media/image122.png"/><Relationship Id="rId82" Type="http://schemas.openxmlformats.org/officeDocument/2006/relationships/customXml" Target="../ink/ink216.xml"/><Relationship Id="rId152" Type="http://schemas.openxmlformats.org/officeDocument/2006/relationships/customXml" Target="../ink/ink251.xml"/><Relationship Id="rId173" Type="http://schemas.openxmlformats.org/officeDocument/2006/relationships/image" Target="../media/image178.png"/><Relationship Id="rId19" Type="http://schemas.openxmlformats.org/officeDocument/2006/relationships/image" Target="../media/image101.png"/><Relationship Id="rId14" Type="http://schemas.openxmlformats.org/officeDocument/2006/relationships/customXml" Target="../ink/ink182.xml"/><Relationship Id="rId30" Type="http://schemas.openxmlformats.org/officeDocument/2006/relationships/customXml" Target="../ink/ink190.xml"/><Relationship Id="rId35" Type="http://schemas.openxmlformats.org/officeDocument/2006/relationships/image" Target="../media/image109.png"/><Relationship Id="rId56" Type="http://schemas.openxmlformats.org/officeDocument/2006/relationships/customXml" Target="../ink/ink203.xml"/><Relationship Id="rId77" Type="http://schemas.openxmlformats.org/officeDocument/2006/relationships/image" Target="../media/image130.png"/><Relationship Id="rId100" Type="http://schemas.openxmlformats.org/officeDocument/2006/relationships/customXml" Target="../ink/ink225.xml"/><Relationship Id="rId105" Type="http://schemas.openxmlformats.org/officeDocument/2006/relationships/image" Target="../media/image144.png"/><Relationship Id="rId126" Type="http://schemas.openxmlformats.org/officeDocument/2006/relationships/customXml" Target="../ink/ink238.xml"/><Relationship Id="rId147" Type="http://schemas.openxmlformats.org/officeDocument/2006/relationships/image" Target="../media/image165.png"/><Relationship Id="rId168" Type="http://schemas.openxmlformats.org/officeDocument/2006/relationships/customXml" Target="../ink/ink259.xml"/><Relationship Id="rId8" Type="http://schemas.openxmlformats.org/officeDocument/2006/relationships/customXml" Target="../ink/ink179.xml"/><Relationship Id="rId51" Type="http://schemas.openxmlformats.org/officeDocument/2006/relationships/image" Target="../media/image117.png"/><Relationship Id="rId72" Type="http://schemas.openxmlformats.org/officeDocument/2006/relationships/customXml" Target="../ink/ink211.xml"/><Relationship Id="rId93" Type="http://schemas.openxmlformats.org/officeDocument/2006/relationships/image" Target="../media/image138.png"/><Relationship Id="rId98" Type="http://schemas.openxmlformats.org/officeDocument/2006/relationships/customXml" Target="../ink/ink224.xml"/><Relationship Id="rId121" Type="http://schemas.openxmlformats.org/officeDocument/2006/relationships/image" Target="../media/image152.png"/><Relationship Id="rId142" Type="http://schemas.openxmlformats.org/officeDocument/2006/relationships/customXml" Target="../ink/ink246.xml"/><Relationship Id="rId163" Type="http://schemas.openxmlformats.org/officeDocument/2006/relationships/image" Target="../media/image173.png"/><Relationship Id="rId3" Type="http://schemas.openxmlformats.org/officeDocument/2006/relationships/image" Target="../media/image192.png"/><Relationship Id="rId25" Type="http://schemas.openxmlformats.org/officeDocument/2006/relationships/image" Target="../media/image104.png"/><Relationship Id="rId46" Type="http://schemas.openxmlformats.org/officeDocument/2006/relationships/customXml" Target="../ink/ink198.xml"/><Relationship Id="rId67" Type="http://schemas.openxmlformats.org/officeDocument/2006/relationships/image" Target="../media/image125.png"/><Relationship Id="rId116" Type="http://schemas.openxmlformats.org/officeDocument/2006/relationships/customXml" Target="../ink/ink233.xml"/><Relationship Id="rId137" Type="http://schemas.openxmlformats.org/officeDocument/2006/relationships/image" Target="../media/image160.png"/><Relationship Id="rId158" Type="http://schemas.openxmlformats.org/officeDocument/2006/relationships/customXml" Target="../ink/ink254.xml"/><Relationship Id="rId20" Type="http://schemas.openxmlformats.org/officeDocument/2006/relationships/customXml" Target="../ink/ink185.xml"/><Relationship Id="rId41" Type="http://schemas.openxmlformats.org/officeDocument/2006/relationships/image" Target="../media/image112.png"/><Relationship Id="rId62" Type="http://schemas.openxmlformats.org/officeDocument/2006/relationships/customXml" Target="../ink/ink206.xml"/><Relationship Id="rId83" Type="http://schemas.openxmlformats.org/officeDocument/2006/relationships/image" Target="../media/image133.png"/><Relationship Id="rId88" Type="http://schemas.openxmlformats.org/officeDocument/2006/relationships/customXml" Target="../ink/ink219.xml"/><Relationship Id="rId111" Type="http://schemas.openxmlformats.org/officeDocument/2006/relationships/image" Target="../media/image147.png"/><Relationship Id="rId132" Type="http://schemas.openxmlformats.org/officeDocument/2006/relationships/customXml" Target="../ink/ink241.xml"/><Relationship Id="rId153" Type="http://schemas.openxmlformats.org/officeDocument/2006/relationships/image" Target="../media/image168.png"/><Relationship Id="rId174" Type="http://schemas.openxmlformats.org/officeDocument/2006/relationships/customXml" Target="../ink/ink262.xml"/><Relationship Id="rId179" Type="http://schemas.openxmlformats.org/officeDocument/2006/relationships/image" Target="../media/image181.png"/><Relationship Id="rId15" Type="http://schemas.openxmlformats.org/officeDocument/2006/relationships/image" Target="../media/image99.png"/><Relationship Id="rId36" Type="http://schemas.openxmlformats.org/officeDocument/2006/relationships/customXml" Target="../ink/ink193.xml"/><Relationship Id="rId57" Type="http://schemas.openxmlformats.org/officeDocument/2006/relationships/image" Target="../media/image120.png"/><Relationship Id="rId106" Type="http://schemas.openxmlformats.org/officeDocument/2006/relationships/customXml" Target="../ink/ink228.xml"/><Relationship Id="rId127" Type="http://schemas.openxmlformats.org/officeDocument/2006/relationships/image" Target="../media/image155.png"/><Relationship Id="rId10" Type="http://schemas.openxmlformats.org/officeDocument/2006/relationships/customXml" Target="../ink/ink180.xml"/><Relationship Id="rId31" Type="http://schemas.openxmlformats.org/officeDocument/2006/relationships/image" Target="../media/image107.png"/><Relationship Id="rId52" Type="http://schemas.openxmlformats.org/officeDocument/2006/relationships/customXml" Target="../ink/ink201.xml"/><Relationship Id="rId73" Type="http://schemas.openxmlformats.org/officeDocument/2006/relationships/image" Target="../media/image128.png"/><Relationship Id="rId78" Type="http://schemas.openxmlformats.org/officeDocument/2006/relationships/customXml" Target="../ink/ink214.xml"/><Relationship Id="rId94" Type="http://schemas.openxmlformats.org/officeDocument/2006/relationships/customXml" Target="../ink/ink222.xml"/><Relationship Id="rId99" Type="http://schemas.openxmlformats.org/officeDocument/2006/relationships/image" Target="../media/image141.png"/><Relationship Id="rId101" Type="http://schemas.openxmlformats.org/officeDocument/2006/relationships/image" Target="../media/image142.png"/><Relationship Id="rId122" Type="http://schemas.openxmlformats.org/officeDocument/2006/relationships/customXml" Target="../ink/ink236.xml"/><Relationship Id="rId143" Type="http://schemas.openxmlformats.org/officeDocument/2006/relationships/image" Target="../media/image163.png"/><Relationship Id="rId148" Type="http://schemas.openxmlformats.org/officeDocument/2006/relationships/customXml" Target="../ink/ink249.xml"/><Relationship Id="rId164" Type="http://schemas.openxmlformats.org/officeDocument/2006/relationships/customXml" Target="../ink/ink257.xml"/><Relationship Id="rId169" Type="http://schemas.openxmlformats.org/officeDocument/2006/relationships/image" Target="../media/image176.png"/><Relationship Id="rId4" Type="http://schemas.openxmlformats.org/officeDocument/2006/relationships/customXml" Target="../ink/ink177.xml"/><Relationship Id="rId9" Type="http://schemas.openxmlformats.org/officeDocument/2006/relationships/image" Target="../media/image96.png"/><Relationship Id="rId26" Type="http://schemas.openxmlformats.org/officeDocument/2006/relationships/customXml" Target="../ink/ink188.xml"/><Relationship Id="rId47" Type="http://schemas.openxmlformats.org/officeDocument/2006/relationships/image" Target="../media/image115.png"/><Relationship Id="rId68" Type="http://schemas.openxmlformats.org/officeDocument/2006/relationships/customXml" Target="../ink/ink209.xml"/><Relationship Id="rId89" Type="http://schemas.openxmlformats.org/officeDocument/2006/relationships/image" Target="../media/image136.png"/><Relationship Id="rId112" Type="http://schemas.openxmlformats.org/officeDocument/2006/relationships/customXml" Target="../ink/ink231.xml"/><Relationship Id="rId133" Type="http://schemas.openxmlformats.org/officeDocument/2006/relationships/image" Target="../media/image158.png"/><Relationship Id="rId154" Type="http://schemas.openxmlformats.org/officeDocument/2006/relationships/customXml" Target="../ink/ink252.xml"/><Relationship Id="rId175" Type="http://schemas.openxmlformats.org/officeDocument/2006/relationships/image" Target="../media/image179.png"/><Relationship Id="rId16" Type="http://schemas.openxmlformats.org/officeDocument/2006/relationships/customXml" Target="../ink/ink183.xml"/><Relationship Id="rId37" Type="http://schemas.openxmlformats.org/officeDocument/2006/relationships/image" Target="../media/image110.png"/><Relationship Id="rId58" Type="http://schemas.openxmlformats.org/officeDocument/2006/relationships/customXml" Target="../ink/ink204.xml"/><Relationship Id="rId79" Type="http://schemas.openxmlformats.org/officeDocument/2006/relationships/image" Target="../media/image131.png"/><Relationship Id="rId102" Type="http://schemas.openxmlformats.org/officeDocument/2006/relationships/customXml" Target="../ink/ink226.xml"/><Relationship Id="rId123" Type="http://schemas.openxmlformats.org/officeDocument/2006/relationships/image" Target="../media/image153.png"/><Relationship Id="rId144" Type="http://schemas.openxmlformats.org/officeDocument/2006/relationships/customXml" Target="../ink/ink247.xml"/><Relationship Id="rId90" Type="http://schemas.openxmlformats.org/officeDocument/2006/relationships/customXml" Target="../ink/ink220.xml"/><Relationship Id="rId165" Type="http://schemas.openxmlformats.org/officeDocument/2006/relationships/image" Target="../media/image174.png"/><Relationship Id="rId27" Type="http://schemas.openxmlformats.org/officeDocument/2006/relationships/image" Target="../media/image105.png"/><Relationship Id="rId48" Type="http://schemas.openxmlformats.org/officeDocument/2006/relationships/customXml" Target="../ink/ink199.xml"/><Relationship Id="rId69" Type="http://schemas.openxmlformats.org/officeDocument/2006/relationships/image" Target="../media/image126.png"/><Relationship Id="rId113" Type="http://schemas.openxmlformats.org/officeDocument/2006/relationships/image" Target="../media/image148.png"/><Relationship Id="rId134" Type="http://schemas.openxmlformats.org/officeDocument/2006/relationships/customXml" Target="../ink/ink242.xml"/><Relationship Id="rId80" Type="http://schemas.openxmlformats.org/officeDocument/2006/relationships/customXml" Target="../ink/ink215.xml"/><Relationship Id="rId155" Type="http://schemas.openxmlformats.org/officeDocument/2006/relationships/image" Target="../media/image169.png"/><Relationship Id="rId176" Type="http://schemas.openxmlformats.org/officeDocument/2006/relationships/customXml" Target="../ink/ink263.xml"/><Relationship Id="rId17" Type="http://schemas.openxmlformats.org/officeDocument/2006/relationships/image" Target="../media/image100.png"/><Relationship Id="rId38" Type="http://schemas.openxmlformats.org/officeDocument/2006/relationships/customXml" Target="../ink/ink194.xml"/><Relationship Id="rId59" Type="http://schemas.openxmlformats.org/officeDocument/2006/relationships/image" Target="../media/image121.png"/><Relationship Id="rId103" Type="http://schemas.openxmlformats.org/officeDocument/2006/relationships/image" Target="../media/image143.png"/><Relationship Id="rId124" Type="http://schemas.openxmlformats.org/officeDocument/2006/relationships/customXml" Target="../ink/ink237.xml"/><Relationship Id="rId70" Type="http://schemas.openxmlformats.org/officeDocument/2006/relationships/customXml" Target="../ink/ink210.xml"/><Relationship Id="rId91" Type="http://schemas.openxmlformats.org/officeDocument/2006/relationships/image" Target="../media/image137.png"/><Relationship Id="rId145" Type="http://schemas.openxmlformats.org/officeDocument/2006/relationships/image" Target="../media/image164.png"/><Relationship Id="rId166" Type="http://schemas.openxmlformats.org/officeDocument/2006/relationships/customXml" Target="../ink/ink25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94.png"/></Relationships>
</file>

<file path=ppt/slides/_rels/slide31.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volksswitch.org/index.php/volks-devices/fully-customizable-3d-printable-aac-keyguard-for-tablets/customizable-3d-printable-keyguard-for-free-form-aac-apps-on-tablets/"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96.png"/></Relationships>
</file>

<file path=ppt/slides/_rels/slide34.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201.png"/><Relationship Id="rId13" Type="http://schemas.openxmlformats.org/officeDocument/2006/relationships/customXml" Target="../ink/ink269.xml"/><Relationship Id="rId3" Type="http://schemas.openxmlformats.org/officeDocument/2006/relationships/image" Target="../media/image185.PNG"/><Relationship Id="rId7" Type="http://schemas.openxmlformats.org/officeDocument/2006/relationships/customXml" Target="../ink/ink266.xml"/><Relationship Id="rId12" Type="http://schemas.openxmlformats.org/officeDocument/2006/relationships/image" Target="../media/image203.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00.png"/><Relationship Id="rId11" Type="http://schemas.openxmlformats.org/officeDocument/2006/relationships/customXml" Target="../ink/ink268.xml"/><Relationship Id="rId5" Type="http://schemas.openxmlformats.org/officeDocument/2006/relationships/customXml" Target="../ink/ink265.xml"/><Relationship Id="rId15" Type="http://schemas.openxmlformats.org/officeDocument/2006/relationships/image" Target="../media/image199.png"/><Relationship Id="rId10" Type="http://schemas.openxmlformats.org/officeDocument/2006/relationships/image" Target="../media/image202.png"/><Relationship Id="rId4" Type="http://schemas.openxmlformats.org/officeDocument/2006/relationships/image" Target="../media/image198.png"/><Relationship Id="rId9" Type="http://schemas.openxmlformats.org/officeDocument/2006/relationships/customXml" Target="../ink/ink267.xml"/><Relationship Id="rId14" Type="http://schemas.openxmlformats.org/officeDocument/2006/relationships/image" Target="../media/image204.png"/></Relationships>
</file>

<file path=ppt/slides/_rels/slide36.xml.rels><?xml version="1.0" encoding="UTF-8" standalone="yes"?>
<Relationships xmlns="http://schemas.openxmlformats.org/package/2006/relationships"><Relationship Id="rId3" Type="http://schemas.openxmlformats.org/officeDocument/2006/relationships/hyperlink" Target="https://volksswitch.org/index.php/volks-devices/fully-customizable-3d-printable-aac-keyguard-for-tablets/customizable-3d-printable-keyguard-for-free-form-aac-apps-on-tablets/"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05.png"/></Relationships>
</file>

<file path=ppt/slides/_rels/slide37.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06.png"/></Relationships>
</file>

<file path=ppt/slides/_rels/slide38.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209.png"/><Relationship Id="rId4" Type="http://schemas.openxmlformats.org/officeDocument/2006/relationships/image" Target="../media/image20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volksswitch.org/index.php/volks-devices/fully-customizable-3d-printable-aac-keyguard-for-tablets/non-rectangular-keyguard-perimeters/"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11.jpeg"/></Relationships>
</file>

<file path=ppt/slides/_rels/slide43.xml.rels><?xml version="1.0" encoding="UTF-8" standalone="yes"?>
<Relationships xmlns="http://schemas.openxmlformats.org/package/2006/relationships"><Relationship Id="rId3" Type="http://schemas.openxmlformats.org/officeDocument/2006/relationships/hyperlink" Target="https://volksswitch.org/index.php/volks-devices/fully-customizable-3d-printable-aac-keyguard-for-tablets/non-rectangular-keyguard-perimeters/"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213.png"/><Relationship Id="rId5" Type="http://schemas.openxmlformats.org/officeDocument/2006/relationships/image" Target="../media/image212.png"/><Relationship Id="rId4" Type="http://schemas.openxmlformats.org/officeDocument/2006/relationships/image" Target="../media/image7.jpeg"/></Relationships>
</file>

<file path=ppt/slides/_rels/slide44.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volksswitch.org/index.php/volks-devices/fully-customizable-3d-printable-aac-keyguard-for-tablets/customizable-3d-printable-keyguard-for-free-form-aac-apps-on-tablets/comparing-an-image-of-your-keyguard-to-a-screenshot-of-the-aac-app/"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215.png"/><Relationship Id="rId4" Type="http://schemas.openxmlformats.org/officeDocument/2006/relationships/hyperlink" Target="https://inkscape.org/"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17.png"/></Relationships>
</file>

<file path=ppt/slides/_rels/slide47.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9.png"/></Relationships>
</file>

<file path=ppt/slides/_rels/slide48.xml.rels><?xml version="1.0" encoding="UTF-8" standalone="yes"?>
<Relationships xmlns="http://schemas.openxmlformats.org/package/2006/relationships"><Relationship Id="rId3" Type="http://schemas.openxmlformats.org/officeDocument/2006/relationships/hyperlink" Target="https://www.amazon.com/dp/B00M7FC1K8/ref=cm_sw_r_cp_ep_dp_RLi-AbERXTW91"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218.png"/><Relationship Id="rId4" Type="http://schemas.openxmlformats.org/officeDocument/2006/relationships/image" Target="../media/image222.png"/></Relationships>
</file>

<file path=ppt/slides/_rels/slide49.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2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hyperlink" Target="https://volksswitch.org/index.php/volks-devices/fully-customizable-3d-printable-aac-keyguard-for-tablets/braille-cell-covers/" TargetMode="External"/><Relationship Id="rId3" Type="http://schemas.openxmlformats.org/officeDocument/2006/relationships/hyperlink" Target="https://volksswitch.org/index.php/volks-devices/fully-customizable-3d-printable-aac-keyguard-for-tablets/unbalanced-case-openings/" TargetMode="External"/><Relationship Id="rId7" Type="http://schemas.openxmlformats.org/officeDocument/2006/relationships/hyperlink" Target="https://volksswitch.org/index.php/volks-devices/fully-customizable-3d-printable-aac-keyguard-for-tablets/managing-multiple-keyguard-designs/"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https://volksswitch.org/index.php/volks-devices/fully-customizable-3d-printable-aac-keyguard-for-tablets/splitting-your-keyguard-into-two-pieces-for-easier-printing/" TargetMode="External"/><Relationship Id="rId5" Type="http://schemas.openxmlformats.org/officeDocument/2006/relationships/hyperlink" Target="https://volksswitch.org/index.php/volks-devices/fully-customizable-3d-printable-aac-keyguard-for-tablets/handling-tight-fitting-cases/" TargetMode="External"/><Relationship Id="rId4" Type="http://schemas.openxmlformats.org/officeDocument/2006/relationships/hyperlink" Target="https://volksswitch.org/index.php/volks-devices/lamp-words-for-life-vi-keyguard/"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24.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225.png"/></Relationships>
</file>

<file path=ppt/slides/_rels/slide55.xml.rels><?xml version="1.0" encoding="UTF-8" standalone="yes"?>
<Relationships xmlns="http://schemas.openxmlformats.org/package/2006/relationships"><Relationship Id="rId3" Type="http://schemas.openxmlformats.org/officeDocument/2006/relationships/image" Target="../media/image226.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28.jp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229.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volksswitch.org/index.php/volks-devices/fully-customizable-3d-printable-aac-keyguard-for-tablets/managing-multiple-keyguard-designs/"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volksswitch.org/index.php/volks-devices/fully-customizable-3d-printable-aac-keyguard-for-tablets/using-openscad-presets/"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231.png"/></Relationships>
</file>

<file path=ppt/slides/_rels/slide64.xml.rels><?xml version="1.0" encoding="UTF-8" standalone="yes"?>
<Relationships xmlns="http://schemas.openxmlformats.org/package/2006/relationships"><Relationship Id="rId3" Type="http://schemas.openxmlformats.org/officeDocument/2006/relationships/hyperlink" Target="https://volksswitch.org/index.php/volks-devices/fully-customizable-3d-printable-aac-keyguard-for-tablets/braille-cell-covers/"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232.JPG"/></Relationships>
</file>

<file path=ppt/slides/_rels/slide65.xml.rels><?xml version="1.0" encoding="UTF-8" standalone="yes"?>
<Relationships xmlns="http://schemas.openxmlformats.org/package/2006/relationships"><Relationship Id="rId3" Type="http://schemas.openxmlformats.org/officeDocument/2006/relationships/hyperlink" Target="https://volksswitch.org/index.php/volks-devices/fully-customizable-3d-printable-aac-keyguard-for-tablets/braille-cell-covers/" TargetMode="External"/><Relationship Id="rId7" Type="http://schemas.openxmlformats.org/officeDocument/2006/relationships/image" Target="../media/image236.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235.png"/><Relationship Id="rId5" Type="http://schemas.openxmlformats.org/officeDocument/2006/relationships/image" Target="../media/image234.png"/><Relationship Id="rId4" Type="http://schemas.openxmlformats.org/officeDocument/2006/relationships/image" Target="../media/image233.png"/></Relationships>
</file>

<file path=ppt/slides/_rels/slide66.xml.rels><?xml version="1.0" encoding="UTF-8" standalone="yes"?>
<Relationships xmlns="http://schemas.openxmlformats.org/package/2006/relationships"><Relationship Id="rId3" Type="http://schemas.openxmlformats.org/officeDocument/2006/relationships/hyperlink" Target="https://volksswitch.org/index.php/volks-devices/fully-customizable-3d-printable-aac-keyguard-for-tablets/customizable-3d-printable-keyguard-for-free-form-aac-apps-on-tablets/"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237.PNG"/></Relationships>
</file>

<file path=ppt/slides/_rels/slide67.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volksswitch.org/index.php/volks-devices/fully-customizable-3d-printable-aac-keyguard-for-tablets/designing-a-keyguard-to-be-laser-cut/"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hyperlink" Target="https://www.keyguardat.com/design-your-own-keyguard/"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volksswitch.org/index.php/volks-devices/fully-customizable-3d-printable-aac-keyguard-for-tablets/keyguard-for-a-pc-keyboard/"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23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volksswitch.org/index.php/volks-devices/fully-customizable-3d-printable-aac-keyguard-for-tablets/extending-keyguard-scad-to-support-additional-tablets/"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241.png"/><Relationship Id="rId5" Type="http://schemas.openxmlformats.org/officeDocument/2006/relationships/image" Target="../media/image240.png"/><Relationship Id="rId4" Type="http://schemas.openxmlformats.org/officeDocument/2006/relationships/image" Target="../media/image239.png"/></Relationships>
</file>

<file path=ppt/slides/_rels/slide71.xml.rels><?xml version="1.0" encoding="UTF-8" standalone="yes"?>
<Relationships xmlns="http://schemas.openxmlformats.org/package/2006/relationships"><Relationship Id="rId3" Type="http://schemas.openxmlformats.org/officeDocument/2006/relationships/hyperlink" Target="https://volksswitch.org/index.php/volks-devices/keyguards-for-chromebooks/"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volksswitch.org/index.php/volks-devices/keyguards-for-ipad-keyboards/"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F5AAF-1CFE-44F8-996C-15D6A87D0459}"/>
              </a:ext>
            </a:extLst>
          </p:cNvPr>
          <p:cNvSpPr>
            <a:spLocks noGrp="1"/>
          </p:cNvSpPr>
          <p:nvPr>
            <p:ph type="ctrTitle"/>
          </p:nvPr>
        </p:nvSpPr>
        <p:spPr>
          <a:xfrm>
            <a:off x="1795504" y="-463669"/>
            <a:ext cx="8791575" cy="2387600"/>
          </a:xfrm>
        </p:spPr>
        <p:txBody>
          <a:bodyPr/>
          <a:lstStyle/>
          <a:p>
            <a:r>
              <a:rPr lang="en-US" dirty="0"/>
              <a:t>3D-Printed keyguards – from soup to nuts</a:t>
            </a:r>
          </a:p>
        </p:txBody>
      </p:sp>
      <p:sp>
        <p:nvSpPr>
          <p:cNvPr id="3" name="Subtitle 2">
            <a:extLst>
              <a:ext uri="{FF2B5EF4-FFF2-40B4-BE49-F238E27FC236}">
                <a16:creationId xmlns:a16="http://schemas.microsoft.com/office/drawing/2014/main" id="{43023892-B907-48F7-A1AB-0B1599AFE58D}"/>
              </a:ext>
            </a:extLst>
          </p:cNvPr>
          <p:cNvSpPr>
            <a:spLocks noGrp="1"/>
          </p:cNvSpPr>
          <p:nvPr>
            <p:ph type="subTitle" idx="1"/>
          </p:nvPr>
        </p:nvSpPr>
        <p:spPr>
          <a:xfrm>
            <a:off x="1795504" y="2016006"/>
            <a:ext cx="8791575" cy="1655762"/>
          </a:xfrm>
        </p:spPr>
        <p:txBody>
          <a:bodyPr/>
          <a:lstStyle/>
          <a:p>
            <a:r>
              <a:rPr lang="en-US" dirty="0"/>
              <a:t>Volksswitch.org</a:t>
            </a:r>
          </a:p>
          <a:p>
            <a:r>
              <a:rPr lang="en-US" dirty="0"/>
              <a:t>Ken Hackbarth (founder and CTO)</a:t>
            </a:r>
          </a:p>
          <a:p>
            <a:r>
              <a:rPr lang="en-US" dirty="0">
                <a:hlinkClick r:id="rId3"/>
              </a:rPr>
              <a:t>ken@volksswitch.org</a:t>
            </a:r>
            <a:endParaRPr lang="en-US" dirty="0"/>
          </a:p>
          <a:p>
            <a:endParaRPr lang="en-US" dirty="0"/>
          </a:p>
        </p:txBody>
      </p:sp>
      <p:sp>
        <p:nvSpPr>
          <p:cNvPr id="4" name="Slide Number Placeholder 3">
            <a:extLst>
              <a:ext uri="{FF2B5EF4-FFF2-40B4-BE49-F238E27FC236}">
                <a16:creationId xmlns:a16="http://schemas.microsoft.com/office/drawing/2014/main" id="{9811E365-ABEB-4BAD-9588-09B7DE0A1376}"/>
              </a:ext>
            </a:extLst>
          </p:cNvPr>
          <p:cNvSpPr>
            <a:spLocks noGrp="1"/>
          </p:cNvSpPr>
          <p:nvPr>
            <p:ph type="sldNum" sz="quarter" idx="12"/>
          </p:nvPr>
        </p:nvSpPr>
        <p:spPr/>
        <p:txBody>
          <a:bodyPr/>
          <a:lstStyle/>
          <a:p>
            <a:fld id="{6C8E571B-6B2B-491B-9BBA-FB2A18C767E1}" type="slidenum">
              <a:rPr lang="en-US" smtClean="0"/>
              <a:t>1</a:t>
            </a:fld>
            <a:endParaRPr lang="en-US"/>
          </a:p>
        </p:txBody>
      </p:sp>
      <p:sp>
        <p:nvSpPr>
          <p:cNvPr id="5" name="Footer Placeholder 4">
            <a:extLst>
              <a:ext uri="{FF2B5EF4-FFF2-40B4-BE49-F238E27FC236}">
                <a16:creationId xmlns:a16="http://schemas.microsoft.com/office/drawing/2014/main" id="{5655AC04-8549-43DD-8848-E8822834FF8A}"/>
              </a:ext>
            </a:extLst>
          </p:cNvPr>
          <p:cNvSpPr>
            <a:spLocks noGrp="1"/>
          </p:cNvSpPr>
          <p:nvPr>
            <p:ph type="ftr" sz="quarter" idx="11"/>
          </p:nvPr>
        </p:nvSpPr>
        <p:spPr/>
        <p:txBody>
          <a:bodyPr/>
          <a:lstStyle/>
          <a:p>
            <a:r>
              <a:rPr lang="en-US"/>
              <a:t>Volksswitch.org</a:t>
            </a:r>
          </a:p>
        </p:txBody>
      </p:sp>
      <p:pic>
        <p:nvPicPr>
          <p:cNvPr id="18" name="Picture 17" descr="Graphical user interface, application&#10;&#10;Description automatically generated">
            <a:extLst>
              <a:ext uri="{FF2B5EF4-FFF2-40B4-BE49-F238E27FC236}">
                <a16:creationId xmlns:a16="http://schemas.microsoft.com/office/drawing/2014/main" id="{F6ABE519-1312-445D-AA1C-F6FBC94F4B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8808" y="1363107"/>
            <a:ext cx="8246306" cy="5126232"/>
          </a:xfrm>
          <a:prstGeom prst="rect">
            <a:avLst/>
          </a:prstGeom>
        </p:spPr>
      </p:pic>
      <p:sp>
        <p:nvSpPr>
          <p:cNvPr id="6" name="TextBox 5">
            <a:extLst>
              <a:ext uri="{FF2B5EF4-FFF2-40B4-BE49-F238E27FC236}">
                <a16:creationId xmlns:a16="http://schemas.microsoft.com/office/drawing/2014/main" id="{C3FAE467-D9F0-4E9B-8F39-5FF07FBCC0B4}"/>
              </a:ext>
            </a:extLst>
          </p:cNvPr>
          <p:cNvSpPr txBox="1"/>
          <p:nvPr/>
        </p:nvSpPr>
        <p:spPr>
          <a:xfrm>
            <a:off x="1762074" y="3573797"/>
            <a:ext cx="2676793" cy="738664"/>
          </a:xfrm>
          <a:prstGeom prst="rect">
            <a:avLst/>
          </a:prstGeom>
          <a:noFill/>
        </p:spPr>
        <p:txBody>
          <a:bodyPr wrap="square" rtlCol="0">
            <a:spAutoFit/>
          </a:bodyPr>
          <a:lstStyle/>
          <a:p>
            <a:r>
              <a:rPr lang="en-US" sz="1400" dirty="0">
                <a:effectLst/>
                <a:latin typeface="Calibri" panose="020F0502020204030204" pitchFamily="34" charset="0"/>
                <a:ea typeface="Calibri" panose="020F0502020204030204" pitchFamily="34" charset="0"/>
              </a:rPr>
              <a:t>* I have no Relevant Financial Relationships or Relevant Non-Financial Relationship to disclose.</a:t>
            </a:r>
            <a:endParaRPr lang="en-US" sz="1400" dirty="0"/>
          </a:p>
        </p:txBody>
      </p:sp>
    </p:spTree>
    <p:extLst>
      <p:ext uri="{BB962C8B-B14F-4D97-AF65-F5344CB8AC3E}">
        <p14:creationId xmlns:p14="http://schemas.microsoft.com/office/powerpoint/2010/main" val="3558485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0F6F9-A2BD-4A5B-8DF0-FAD1646D0D14}"/>
              </a:ext>
            </a:extLst>
          </p:cNvPr>
          <p:cNvSpPr>
            <a:spLocks noGrp="1"/>
          </p:cNvSpPr>
          <p:nvPr>
            <p:ph type="title"/>
          </p:nvPr>
        </p:nvSpPr>
        <p:spPr/>
        <p:txBody>
          <a:bodyPr/>
          <a:lstStyle/>
          <a:p>
            <a:r>
              <a:rPr lang="en-US" dirty="0"/>
              <a:t>Designing our keyguard from scratch</a:t>
            </a:r>
            <a:br>
              <a:rPr lang="en-US" dirty="0"/>
            </a:br>
            <a:r>
              <a:rPr lang="en-US" sz="3200" dirty="0"/>
              <a:t>(Online Instructions)</a:t>
            </a:r>
            <a:endParaRPr lang="en-US" dirty="0"/>
          </a:p>
        </p:txBody>
      </p:sp>
      <p:sp>
        <p:nvSpPr>
          <p:cNvPr id="3" name="Content Placeholder 2">
            <a:extLst>
              <a:ext uri="{FF2B5EF4-FFF2-40B4-BE49-F238E27FC236}">
                <a16:creationId xmlns:a16="http://schemas.microsoft.com/office/drawing/2014/main" id="{6B3AD794-F15A-4301-9DB8-D04811B5484D}"/>
              </a:ext>
            </a:extLst>
          </p:cNvPr>
          <p:cNvSpPr>
            <a:spLocks noGrp="1"/>
          </p:cNvSpPr>
          <p:nvPr>
            <p:ph idx="1"/>
          </p:nvPr>
        </p:nvSpPr>
        <p:spPr/>
        <p:txBody>
          <a:bodyPr/>
          <a:lstStyle/>
          <a:p>
            <a:r>
              <a:rPr lang="en-US" b="1" dirty="0"/>
              <a:t>Customizable, 3D-printable keyguard for grid-based, free-form, and hybrid AAC apps on tablets </a:t>
            </a:r>
            <a:r>
              <a:rPr lang="en-US" dirty="0"/>
              <a:t>(</a:t>
            </a:r>
            <a:r>
              <a:rPr lang="en-US" dirty="0">
                <a:hlinkClick r:id="rId3"/>
              </a:rPr>
              <a:t>https://volksswitch.org/index.php/volks-devices/fully-customizable-3d-printable-aac-keyguard-for-tablets/</a:t>
            </a:r>
            <a:r>
              <a:rPr lang="en-US" dirty="0"/>
              <a:t>)</a:t>
            </a:r>
          </a:p>
          <a:p>
            <a:r>
              <a:rPr lang="en-US" b="1" i="1" dirty="0"/>
              <a:t>everything</a:t>
            </a:r>
            <a:r>
              <a:rPr lang="en-US" dirty="0"/>
              <a:t> discussed today is also documented on this page and linked pages</a:t>
            </a:r>
          </a:p>
          <a:p>
            <a:r>
              <a:rPr lang="en-US" dirty="0"/>
              <a:t>note the short videos at the top of the page – they provide a great introduction to the topic</a:t>
            </a:r>
          </a:p>
        </p:txBody>
      </p:sp>
      <p:sp>
        <p:nvSpPr>
          <p:cNvPr id="4" name="Slide Number Placeholder 3">
            <a:extLst>
              <a:ext uri="{FF2B5EF4-FFF2-40B4-BE49-F238E27FC236}">
                <a16:creationId xmlns:a16="http://schemas.microsoft.com/office/drawing/2014/main" id="{C749F615-EF05-47EC-ACE3-49766CFC902C}"/>
              </a:ext>
            </a:extLst>
          </p:cNvPr>
          <p:cNvSpPr>
            <a:spLocks noGrp="1"/>
          </p:cNvSpPr>
          <p:nvPr>
            <p:ph type="sldNum" sz="quarter" idx="12"/>
          </p:nvPr>
        </p:nvSpPr>
        <p:spPr/>
        <p:txBody>
          <a:bodyPr/>
          <a:lstStyle/>
          <a:p>
            <a:fld id="{6C8E571B-6B2B-491B-9BBA-FB2A18C767E1}" type="slidenum">
              <a:rPr lang="en-US" smtClean="0"/>
              <a:t>10</a:t>
            </a:fld>
            <a:endParaRPr lang="en-US"/>
          </a:p>
        </p:txBody>
      </p:sp>
      <p:sp>
        <p:nvSpPr>
          <p:cNvPr id="5" name="Footer Placeholder 4">
            <a:extLst>
              <a:ext uri="{FF2B5EF4-FFF2-40B4-BE49-F238E27FC236}">
                <a16:creationId xmlns:a16="http://schemas.microsoft.com/office/drawing/2014/main" id="{E6E75114-B66F-44C4-8CFE-A0117EAF33BF}"/>
              </a:ext>
            </a:extLst>
          </p:cNvPr>
          <p:cNvSpPr>
            <a:spLocks noGrp="1"/>
          </p:cNvSpPr>
          <p:nvPr>
            <p:ph type="ftr" sz="quarter" idx="11"/>
          </p:nvPr>
        </p:nvSpPr>
        <p:spPr/>
        <p:txBody>
          <a:bodyPr/>
          <a:lstStyle/>
          <a:p>
            <a:r>
              <a:rPr lang="en-US" dirty="0"/>
              <a:t>Volksswitch.org</a:t>
            </a:r>
          </a:p>
        </p:txBody>
      </p:sp>
    </p:spTree>
    <p:extLst>
      <p:ext uri="{BB962C8B-B14F-4D97-AF65-F5344CB8AC3E}">
        <p14:creationId xmlns:p14="http://schemas.microsoft.com/office/powerpoint/2010/main" val="219954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0F6F9-A2BD-4A5B-8DF0-FAD1646D0D14}"/>
              </a:ext>
            </a:extLst>
          </p:cNvPr>
          <p:cNvSpPr>
            <a:spLocks noGrp="1"/>
          </p:cNvSpPr>
          <p:nvPr>
            <p:ph type="title"/>
          </p:nvPr>
        </p:nvSpPr>
        <p:spPr/>
        <p:txBody>
          <a:bodyPr/>
          <a:lstStyle/>
          <a:p>
            <a:r>
              <a:rPr lang="en-US" dirty="0"/>
              <a:t>Designing our keyguard from scratch</a:t>
            </a:r>
            <a:br>
              <a:rPr lang="en-US" dirty="0"/>
            </a:br>
            <a:r>
              <a:rPr lang="en-US" sz="3200" dirty="0"/>
              <a:t>(prerequisites to download/purchase/make)</a:t>
            </a:r>
            <a:endParaRPr lang="en-US" dirty="0"/>
          </a:p>
        </p:txBody>
      </p:sp>
      <p:sp>
        <p:nvSpPr>
          <p:cNvPr id="3" name="Content Placeholder 2">
            <a:extLst>
              <a:ext uri="{FF2B5EF4-FFF2-40B4-BE49-F238E27FC236}">
                <a16:creationId xmlns:a16="http://schemas.microsoft.com/office/drawing/2014/main" id="{6B3AD794-F15A-4301-9DB8-D04811B5484D}"/>
              </a:ext>
            </a:extLst>
          </p:cNvPr>
          <p:cNvSpPr>
            <a:spLocks noGrp="1"/>
          </p:cNvSpPr>
          <p:nvPr>
            <p:ph idx="1"/>
          </p:nvPr>
        </p:nvSpPr>
        <p:spPr/>
        <p:txBody>
          <a:bodyPr>
            <a:noAutofit/>
          </a:bodyPr>
          <a:lstStyle/>
          <a:p>
            <a:r>
              <a:rPr lang="en-US" sz="2800" dirty="0">
                <a:hlinkClick r:id="rId3"/>
              </a:rPr>
              <a:t>OpenSCAD</a:t>
            </a:r>
            <a:endParaRPr lang="en-US" sz="2800" dirty="0"/>
          </a:p>
          <a:p>
            <a:r>
              <a:rPr lang="en-US" sz="2800" dirty="0">
                <a:hlinkClick r:id="rId4"/>
              </a:rPr>
              <a:t>keyguard.scad, data form, padding and bar size spreadsheet, info files</a:t>
            </a:r>
            <a:endParaRPr lang="en-US" sz="2800" dirty="0"/>
          </a:p>
          <a:p>
            <a:r>
              <a:rPr lang="en-US" sz="2800" dirty="0"/>
              <a:t>Windows: Paint/Notepad,     Mac: </a:t>
            </a:r>
            <a:r>
              <a:rPr lang="en-US" sz="2800" dirty="0">
                <a:hlinkClick r:id="rId5"/>
              </a:rPr>
              <a:t>Gimp</a:t>
            </a:r>
            <a:r>
              <a:rPr lang="en-US" sz="2800" dirty="0"/>
              <a:t>/TextEdit</a:t>
            </a:r>
          </a:p>
          <a:p>
            <a:r>
              <a:rPr lang="en-US" sz="2800" dirty="0">
                <a:hlinkClick r:id="rId6"/>
              </a:rPr>
              <a:t>Easy Measurement Tool</a:t>
            </a:r>
            <a:r>
              <a:rPr lang="en-US" sz="2800" dirty="0"/>
              <a:t> (EMT)</a:t>
            </a:r>
          </a:p>
          <a:p>
            <a:r>
              <a:rPr lang="en-US" sz="2800" dirty="0">
                <a:hlinkClick r:id="rId7"/>
              </a:rPr>
              <a:t>Metal Metric Rulers</a:t>
            </a:r>
            <a:endParaRPr lang="en-US" sz="2800" dirty="0"/>
          </a:p>
        </p:txBody>
      </p:sp>
      <p:sp>
        <p:nvSpPr>
          <p:cNvPr id="4" name="Slide Number Placeholder 3">
            <a:extLst>
              <a:ext uri="{FF2B5EF4-FFF2-40B4-BE49-F238E27FC236}">
                <a16:creationId xmlns:a16="http://schemas.microsoft.com/office/drawing/2014/main" id="{68A83833-FC8E-42C5-A419-D5F136738631}"/>
              </a:ext>
            </a:extLst>
          </p:cNvPr>
          <p:cNvSpPr>
            <a:spLocks noGrp="1"/>
          </p:cNvSpPr>
          <p:nvPr>
            <p:ph type="sldNum" sz="quarter" idx="12"/>
          </p:nvPr>
        </p:nvSpPr>
        <p:spPr/>
        <p:txBody>
          <a:bodyPr/>
          <a:lstStyle/>
          <a:p>
            <a:fld id="{6C8E571B-6B2B-491B-9BBA-FB2A18C767E1}" type="slidenum">
              <a:rPr lang="en-US" smtClean="0"/>
              <a:t>11</a:t>
            </a:fld>
            <a:endParaRPr lang="en-US"/>
          </a:p>
        </p:txBody>
      </p:sp>
      <p:sp>
        <p:nvSpPr>
          <p:cNvPr id="5" name="Footer Placeholder 4">
            <a:extLst>
              <a:ext uri="{FF2B5EF4-FFF2-40B4-BE49-F238E27FC236}">
                <a16:creationId xmlns:a16="http://schemas.microsoft.com/office/drawing/2014/main" id="{A94F3710-8841-4532-AB57-2C18CFF347F9}"/>
              </a:ext>
            </a:extLst>
          </p:cNvPr>
          <p:cNvSpPr>
            <a:spLocks noGrp="1"/>
          </p:cNvSpPr>
          <p:nvPr>
            <p:ph type="ftr" sz="quarter" idx="11"/>
          </p:nvPr>
        </p:nvSpPr>
        <p:spPr/>
        <p:txBody>
          <a:bodyPr/>
          <a:lstStyle/>
          <a:p>
            <a:r>
              <a:rPr lang="en-US" dirty="0"/>
              <a:t>Volksswitch.org</a:t>
            </a:r>
          </a:p>
        </p:txBody>
      </p:sp>
    </p:spTree>
    <p:extLst>
      <p:ext uri="{BB962C8B-B14F-4D97-AF65-F5344CB8AC3E}">
        <p14:creationId xmlns:p14="http://schemas.microsoft.com/office/powerpoint/2010/main" val="47497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0F6F9-A2BD-4A5B-8DF0-FAD1646D0D14}"/>
              </a:ext>
            </a:extLst>
          </p:cNvPr>
          <p:cNvSpPr>
            <a:spLocks noGrp="1"/>
          </p:cNvSpPr>
          <p:nvPr>
            <p:ph type="title"/>
          </p:nvPr>
        </p:nvSpPr>
        <p:spPr>
          <a:xfrm>
            <a:off x="1129302" y="188568"/>
            <a:ext cx="9905998" cy="1478570"/>
          </a:xfrm>
        </p:spPr>
        <p:txBody>
          <a:bodyPr/>
          <a:lstStyle/>
          <a:p>
            <a:r>
              <a:rPr lang="en-US" dirty="0"/>
              <a:t>Designing our keyguard from scratch</a:t>
            </a:r>
            <a:br>
              <a:rPr lang="en-US" dirty="0"/>
            </a:br>
            <a:r>
              <a:rPr lang="en-US" sz="3200" dirty="0"/>
              <a:t>(Gathering Pictures)</a:t>
            </a:r>
            <a:endParaRPr lang="en-US" dirty="0"/>
          </a:p>
        </p:txBody>
      </p:sp>
      <p:sp>
        <p:nvSpPr>
          <p:cNvPr id="3" name="Content Placeholder 2">
            <a:extLst>
              <a:ext uri="{FF2B5EF4-FFF2-40B4-BE49-F238E27FC236}">
                <a16:creationId xmlns:a16="http://schemas.microsoft.com/office/drawing/2014/main" id="{6B3AD794-F15A-4301-9DB8-D04811B5484D}"/>
              </a:ext>
            </a:extLst>
          </p:cNvPr>
          <p:cNvSpPr>
            <a:spLocks noGrp="1"/>
          </p:cNvSpPr>
          <p:nvPr>
            <p:ph idx="1"/>
          </p:nvPr>
        </p:nvSpPr>
        <p:spPr>
          <a:xfrm>
            <a:off x="1141412" y="1701632"/>
            <a:ext cx="9905999" cy="4415947"/>
          </a:xfrm>
        </p:spPr>
        <p:txBody>
          <a:bodyPr>
            <a:noAutofit/>
          </a:bodyPr>
          <a:lstStyle/>
          <a:p>
            <a:pPr marL="0" indent="0">
              <a:buNone/>
            </a:pPr>
            <a:r>
              <a:rPr lang="en-US" sz="3200" dirty="0"/>
              <a:t>Images to collect:</a:t>
            </a:r>
          </a:p>
          <a:p>
            <a:pPr lvl="1"/>
            <a:r>
              <a:rPr lang="en-US" sz="2800" dirty="0"/>
              <a:t>photo of app running on the tablet in its case</a:t>
            </a:r>
          </a:p>
          <a:p>
            <a:pPr lvl="1"/>
            <a:r>
              <a:rPr lang="en-US" sz="2800" dirty="0">
                <a:hlinkClick r:id="rId3"/>
              </a:rPr>
              <a:t>screenshot of app</a:t>
            </a:r>
            <a:r>
              <a:rPr lang="en-US" sz="2800" dirty="0"/>
              <a:t> running on the tablet (hold power button and press the home button)</a:t>
            </a:r>
          </a:p>
          <a:p>
            <a:pPr lvl="1"/>
            <a:r>
              <a:rPr lang="en-US" sz="2800" dirty="0"/>
              <a:t>get the screenshot to your PC/Mac in a way that preserves </a:t>
            </a:r>
            <a:r>
              <a:rPr lang="en-US" sz="2800" dirty="0">
                <a:hlinkClick r:id="rId4"/>
              </a:rPr>
              <a:t>every pixel</a:t>
            </a:r>
            <a:endParaRPr lang="en-US" sz="2800" dirty="0"/>
          </a:p>
          <a:p>
            <a:pPr marL="0" indent="0">
              <a:buNone/>
            </a:pPr>
            <a:r>
              <a:rPr lang="en-US" sz="3200" dirty="0"/>
              <a:t>Folder content… (</a:t>
            </a:r>
            <a:r>
              <a:rPr lang="en-US" sz="3200" i="1" dirty="0"/>
              <a:t>demo…</a:t>
            </a:r>
            <a:r>
              <a:rPr lang="en-US" sz="3200" dirty="0"/>
              <a:t>)</a:t>
            </a:r>
          </a:p>
          <a:p>
            <a:pPr marL="0" indent="0">
              <a:buNone/>
            </a:pPr>
            <a:endParaRPr lang="en-US" sz="3200" dirty="0"/>
          </a:p>
        </p:txBody>
      </p:sp>
      <p:sp>
        <p:nvSpPr>
          <p:cNvPr id="4" name="Slide Number Placeholder 3">
            <a:extLst>
              <a:ext uri="{FF2B5EF4-FFF2-40B4-BE49-F238E27FC236}">
                <a16:creationId xmlns:a16="http://schemas.microsoft.com/office/drawing/2014/main" id="{388A853E-953F-4458-A380-864B5A96421D}"/>
              </a:ext>
            </a:extLst>
          </p:cNvPr>
          <p:cNvSpPr>
            <a:spLocks noGrp="1"/>
          </p:cNvSpPr>
          <p:nvPr>
            <p:ph type="sldNum" sz="quarter" idx="12"/>
          </p:nvPr>
        </p:nvSpPr>
        <p:spPr/>
        <p:txBody>
          <a:bodyPr/>
          <a:lstStyle/>
          <a:p>
            <a:fld id="{6C8E571B-6B2B-491B-9BBA-FB2A18C767E1}" type="slidenum">
              <a:rPr lang="en-US" smtClean="0"/>
              <a:t>12</a:t>
            </a:fld>
            <a:endParaRPr lang="en-US"/>
          </a:p>
        </p:txBody>
      </p:sp>
      <p:sp>
        <p:nvSpPr>
          <p:cNvPr id="5" name="Footer Placeholder 4">
            <a:extLst>
              <a:ext uri="{FF2B5EF4-FFF2-40B4-BE49-F238E27FC236}">
                <a16:creationId xmlns:a16="http://schemas.microsoft.com/office/drawing/2014/main" id="{3F73F121-EF4D-496E-99D9-A4DF5EFA7F09}"/>
              </a:ext>
            </a:extLst>
          </p:cNvPr>
          <p:cNvSpPr>
            <a:spLocks noGrp="1"/>
          </p:cNvSpPr>
          <p:nvPr>
            <p:ph type="ftr" sz="quarter" idx="11"/>
          </p:nvPr>
        </p:nvSpPr>
        <p:spPr/>
        <p:txBody>
          <a:bodyPr/>
          <a:lstStyle/>
          <a:p>
            <a:r>
              <a:rPr lang="en-US"/>
              <a:t>Volksswitch.org</a:t>
            </a:r>
            <a:endParaRPr lang="en-US" dirty="0"/>
          </a:p>
        </p:txBody>
      </p:sp>
    </p:spTree>
    <p:extLst>
      <p:ext uri="{BB962C8B-B14F-4D97-AF65-F5344CB8AC3E}">
        <p14:creationId xmlns:p14="http://schemas.microsoft.com/office/powerpoint/2010/main" val="130737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CF305D-812C-4645-993F-6F5D8C978117}"/>
              </a:ext>
            </a:extLst>
          </p:cNvPr>
          <p:cNvSpPr>
            <a:spLocks noGrp="1"/>
          </p:cNvSpPr>
          <p:nvPr>
            <p:ph type="title"/>
          </p:nvPr>
        </p:nvSpPr>
        <p:spPr>
          <a:xfrm>
            <a:off x="1141413" y="473187"/>
            <a:ext cx="9905998" cy="1478570"/>
          </a:xfrm>
        </p:spPr>
        <p:txBody>
          <a:bodyPr>
            <a:normAutofit fontScale="90000"/>
          </a:bodyPr>
          <a:lstStyle/>
          <a:p>
            <a:r>
              <a:rPr lang="en-US" sz="4000" dirty="0"/>
              <a:t>Designing our keyguard from scratch</a:t>
            </a:r>
            <a:br>
              <a:rPr lang="en-US" dirty="0"/>
            </a:br>
            <a:r>
              <a:rPr lang="en-US" dirty="0"/>
              <a:t>(TouchChat, on an iPad mini, in A rubbery case)</a:t>
            </a:r>
            <a:br>
              <a:rPr lang="en-US" dirty="0"/>
            </a:br>
            <a:endParaRPr lang="en-US" dirty="0"/>
          </a:p>
        </p:txBody>
      </p:sp>
      <p:pic>
        <p:nvPicPr>
          <p:cNvPr id="6" name="Picture 5" descr="Calendar&#10;&#10;Description automatically generated">
            <a:extLst>
              <a:ext uri="{FF2B5EF4-FFF2-40B4-BE49-F238E27FC236}">
                <a16:creationId xmlns:a16="http://schemas.microsoft.com/office/drawing/2014/main" id="{939176D6-CCC0-402B-98DB-547F12FF5E5F}"/>
              </a:ext>
            </a:extLst>
          </p:cNvPr>
          <p:cNvPicPr>
            <a:picLocks noChangeAspect="1"/>
          </p:cNvPicPr>
          <p:nvPr/>
        </p:nvPicPr>
        <p:blipFill rotWithShape="1">
          <a:blip r:embed="rId3">
            <a:extLst>
              <a:ext uri="{28A0092B-C50C-407E-A947-70E740481C1C}">
                <a14:useLocalDpi xmlns:a14="http://schemas.microsoft.com/office/drawing/2010/main" val="0"/>
              </a:ext>
            </a:extLst>
          </a:blip>
          <a:srcRect l="12123" t="1174" r="6697"/>
          <a:stretch/>
        </p:blipFill>
        <p:spPr>
          <a:xfrm>
            <a:off x="2306128" y="1567741"/>
            <a:ext cx="7481977" cy="5123480"/>
          </a:xfrm>
          <a:prstGeom prst="rect">
            <a:avLst/>
          </a:prstGeom>
        </p:spPr>
      </p:pic>
      <p:sp>
        <p:nvSpPr>
          <p:cNvPr id="2" name="Slide Number Placeholder 1">
            <a:extLst>
              <a:ext uri="{FF2B5EF4-FFF2-40B4-BE49-F238E27FC236}">
                <a16:creationId xmlns:a16="http://schemas.microsoft.com/office/drawing/2014/main" id="{65A1A7FD-C66B-45EB-9D90-6F4AF77932CA}"/>
              </a:ext>
            </a:extLst>
          </p:cNvPr>
          <p:cNvSpPr>
            <a:spLocks noGrp="1"/>
          </p:cNvSpPr>
          <p:nvPr>
            <p:ph type="sldNum" sz="quarter" idx="12"/>
          </p:nvPr>
        </p:nvSpPr>
        <p:spPr/>
        <p:txBody>
          <a:bodyPr/>
          <a:lstStyle/>
          <a:p>
            <a:fld id="{6C8E571B-6B2B-491B-9BBA-FB2A18C767E1}" type="slidenum">
              <a:rPr lang="en-US" smtClean="0"/>
              <a:t>13</a:t>
            </a:fld>
            <a:endParaRPr lang="en-US"/>
          </a:p>
        </p:txBody>
      </p:sp>
      <p:sp>
        <p:nvSpPr>
          <p:cNvPr id="4" name="Footer Placeholder 3">
            <a:extLst>
              <a:ext uri="{FF2B5EF4-FFF2-40B4-BE49-F238E27FC236}">
                <a16:creationId xmlns:a16="http://schemas.microsoft.com/office/drawing/2014/main" id="{B71AE0B5-6D9A-46D8-B12F-B169A6E2C21D}"/>
              </a:ext>
            </a:extLst>
          </p:cNvPr>
          <p:cNvSpPr>
            <a:spLocks noGrp="1"/>
          </p:cNvSpPr>
          <p:nvPr>
            <p:ph type="ftr" sz="quarter" idx="11"/>
          </p:nvPr>
        </p:nvSpPr>
        <p:spPr/>
        <p:txBody>
          <a:bodyPr/>
          <a:lstStyle/>
          <a:p>
            <a:r>
              <a:rPr lang="en-US"/>
              <a:t>Volksswitch.org</a:t>
            </a:r>
            <a:endParaRPr lang="en-US" dirty="0"/>
          </a:p>
        </p:txBody>
      </p:sp>
    </p:spTree>
    <p:extLst>
      <p:ext uri="{BB962C8B-B14F-4D97-AF65-F5344CB8AC3E}">
        <p14:creationId xmlns:p14="http://schemas.microsoft.com/office/powerpoint/2010/main" val="2090618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CF305D-812C-4645-993F-6F5D8C978117}"/>
              </a:ext>
            </a:extLst>
          </p:cNvPr>
          <p:cNvSpPr>
            <a:spLocks noGrp="1"/>
          </p:cNvSpPr>
          <p:nvPr>
            <p:ph type="title"/>
          </p:nvPr>
        </p:nvSpPr>
        <p:spPr>
          <a:xfrm>
            <a:off x="847788" y="394457"/>
            <a:ext cx="10845631" cy="1478570"/>
          </a:xfrm>
        </p:spPr>
        <p:txBody>
          <a:bodyPr>
            <a:normAutofit fontScale="90000"/>
          </a:bodyPr>
          <a:lstStyle/>
          <a:p>
            <a:r>
              <a:rPr lang="en-US" sz="4000" dirty="0"/>
              <a:t>Designing our “Hybrid” keyguard from scratch</a:t>
            </a:r>
            <a:br>
              <a:rPr lang="en-US" dirty="0"/>
            </a:br>
            <a:r>
              <a:rPr lang="en-US" dirty="0"/>
              <a:t>(…The plan)</a:t>
            </a:r>
            <a:br>
              <a:rPr lang="en-US" dirty="0"/>
            </a:br>
            <a:endParaRPr lang="en-US" dirty="0"/>
          </a:p>
        </p:txBody>
      </p:sp>
      <p:pic>
        <p:nvPicPr>
          <p:cNvPr id="6" name="Picture 5" descr="Calendar&#10;&#10;Description automatically generated">
            <a:extLst>
              <a:ext uri="{FF2B5EF4-FFF2-40B4-BE49-F238E27FC236}">
                <a16:creationId xmlns:a16="http://schemas.microsoft.com/office/drawing/2014/main" id="{939176D6-CCC0-402B-98DB-547F12FF5E5F}"/>
              </a:ext>
            </a:extLst>
          </p:cNvPr>
          <p:cNvPicPr>
            <a:picLocks noChangeAspect="1"/>
          </p:cNvPicPr>
          <p:nvPr/>
        </p:nvPicPr>
        <p:blipFill rotWithShape="1">
          <a:blip r:embed="rId3">
            <a:extLst>
              <a:ext uri="{28A0092B-C50C-407E-A947-70E740481C1C}">
                <a14:useLocalDpi xmlns:a14="http://schemas.microsoft.com/office/drawing/2010/main" val="0"/>
              </a:ext>
            </a:extLst>
          </a:blip>
          <a:srcRect l="12123" t="1174" r="6697"/>
          <a:stretch/>
        </p:blipFill>
        <p:spPr>
          <a:xfrm>
            <a:off x="2306128" y="1567741"/>
            <a:ext cx="7481977" cy="5123480"/>
          </a:xfrm>
          <a:prstGeom prst="rect">
            <a:avLst/>
          </a:prstGeom>
        </p:spPr>
      </p:pic>
      <p:sp>
        <p:nvSpPr>
          <p:cNvPr id="2" name="Slide Number Placeholder 1">
            <a:extLst>
              <a:ext uri="{FF2B5EF4-FFF2-40B4-BE49-F238E27FC236}">
                <a16:creationId xmlns:a16="http://schemas.microsoft.com/office/drawing/2014/main" id="{65A1A7FD-C66B-45EB-9D90-6F4AF77932CA}"/>
              </a:ext>
            </a:extLst>
          </p:cNvPr>
          <p:cNvSpPr>
            <a:spLocks noGrp="1"/>
          </p:cNvSpPr>
          <p:nvPr>
            <p:ph type="sldNum" sz="quarter" idx="12"/>
          </p:nvPr>
        </p:nvSpPr>
        <p:spPr/>
        <p:txBody>
          <a:bodyPr/>
          <a:lstStyle/>
          <a:p>
            <a:fld id="{6C8E571B-6B2B-491B-9BBA-FB2A18C767E1}" type="slidenum">
              <a:rPr lang="en-US" smtClean="0"/>
              <a:t>14</a:t>
            </a:fld>
            <a:endParaRPr lang="en-US"/>
          </a:p>
        </p:txBody>
      </p:sp>
      <p:grpSp>
        <p:nvGrpSpPr>
          <p:cNvPr id="26" name="Group 25">
            <a:extLst>
              <a:ext uri="{FF2B5EF4-FFF2-40B4-BE49-F238E27FC236}">
                <a16:creationId xmlns:a16="http://schemas.microsoft.com/office/drawing/2014/main" id="{21947725-3E9C-4B06-A9F4-FF925CC04EB3}"/>
              </a:ext>
            </a:extLst>
          </p:cNvPr>
          <p:cNvGrpSpPr/>
          <p:nvPr/>
        </p:nvGrpSpPr>
        <p:grpSpPr>
          <a:xfrm>
            <a:off x="1005235" y="4738778"/>
            <a:ext cx="1818478" cy="1316965"/>
            <a:chOff x="1005235" y="4738778"/>
            <a:chExt cx="1818478" cy="1316965"/>
          </a:xfrm>
        </p:grpSpPr>
        <p:sp>
          <p:nvSpPr>
            <p:cNvPr id="94" name="TextBox 93">
              <a:extLst>
                <a:ext uri="{FF2B5EF4-FFF2-40B4-BE49-F238E27FC236}">
                  <a16:creationId xmlns:a16="http://schemas.microsoft.com/office/drawing/2014/main" id="{CE2947CD-BC91-4340-A1AA-2D8291CD2FD0}"/>
                </a:ext>
              </a:extLst>
            </p:cNvPr>
            <p:cNvSpPr txBox="1"/>
            <p:nvPr/>
          </p:nvSpPr>
          <p:spPr>
            <a:xfrm>
              <a:off x="1005235" y="4738778"/>
              <a:ext cx="1305606" cy="923330"/>
            </a:xfrm>
            <a:prstGeom prst="rect">
              <a:avLst/>
            </a:prstGeom>
            <a:noFill/>
          </p:spPr>
          <p:txBody>
            <a:bodyPr wrap="square" rtlCol="0">
              <a:spAutoFit/>
            </a:bodyPr>
            <a:lstStyle/>
            <a:p>
              <a:r>
                <a:rPr lang="en-US" dirty="0"/>
                <a:t>keyguard ID on back:</a:t>
              </a:r>
            </a:p>
            <a:p>
              <a:r>
                <a:rPr lang="en-US" dirty="0"/>
                <a:t>“workshop”</a:t>
              </a:r>
            </a:p>
          </p:txBody>
        </p:sp>
        <p:cxnSp>
          <p:nvCxnSpPr>
            <p:cNvPr id="97" name="Straight Arrow Connector 96">
              <a:extLst>
                <a:ext uri="{FF2B5EF4-FFF2-40B4-BE49-F238E27FC236}">
                  <a16:creationId xmlns:a16="http://schemas.microsoft.com/office/drawing/2014/main" id="{03743C29-6B3D-4EA4-8D26-4571BCCB1F15}"/>
                </a:ext>
              </a:extLst>
            </p:cNvPr>
            <p:cNvCxnSpPr>
              <a:cxnSpLocks/>
            </p:cNvCxnSpPr>
            <p:nvPr/>
          </p:nvCxnSpPr>
          <p:spPr>
            <a:xfrm>
              <a:off x="1938068" y="5365630"/>
              <a:ext cx="885645" cy="690113"/>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sp>
        <p:nvSpPr>
          <p:cNvPr id="7" name="Footer Placeholder 6">
            <a:extLst>
              <a:ext uri="{FF2B5EF4-FFF2-40B4-BE49-F238E27FC236}">
                <a16:creationId xmlns:a16="http://schemas.microsoft.com/office/drawing/2014/main" id="{6E204635-7052-4B73-999F-0903A4E34FE8}"/>
              </a:ext>
            </a:extLst>
          </p:cNvPr>
          <p:cNvSpPr>
            <a:spLocks noGrp="1"/>
          </p:cNvSpPr>
          <p:nvPr>
            <p:ph type="ftr" sz="quarter" idx="11"/>
          </p:nvPr>
        </p:nvSpPr>
        <p:spPr/>
        <p:txBody>
          <a:bodyPr/>
          <a:lstStyle/>
          <a:p>
            <a:r>
              <a:rPr lang="en-US"/>
              <a:t>Volksswitch.org</a:t>
            </a:r>
            <a:endParaRPr lang="en-US" dirty="0"/>
          </a:p>
        </p:txBody>
      </p:sp>
      <p:grpSp>
        <p:nvGrpSpPr>
          <p:cNvPr id="23" name="Group 22">
            <a:extLst>
              <a:ext uri="{FF2B5EF4-FFF2-40B4-BE49-F238E27FC236}">
                <a16:creationId xmlns:a16="http://schemas.microsoft.com/office/drawing/2014/main" id="{991A72D9-4765-436D-AD90-1706763B8928}"/>
              </a:ext>
            </a:extLst>
          </p:cNvPr>
          <p:cNvGrpSpPr/>
          <p:nvPr/>
        </p:nvGrpSpPr>
        <p:grpSpPr>
          <a:xfrm>
            <a:off x="557451" y="3241053"/>
            <a:ext cx="2128002" cy="1200329"/>
            <a:chOff x="557451" y="3241053"/>
            <a:chExt cx="2128002" cy="1200329"/>
          </a:xfrm>
        </p:grpSpPr>
        <p:sp>
          <p:nvSpPr>
            <p:cNvPr id="99" name="TextBox 98">
              <a:extLst>
                <a:ext uri="{FF2B5EF4-FFF2-40B4-BE49-F238E27FC236}">
                  <a16:creationId xmlns:a16="http://schemas.microsoft.com/office/drawing/2014/main" id="{F20FA52A-3353-4747-96F9-4FCBCD85DF47}"/>
                </a:ext>
              </a:extLst>
            </p:cNvPr>
            <p:cNvSpPr txBox="1"/>
            <p:nvPr/>
          </p:nvSpPr>
          <p:spPr>
            <a:xfrm>
              <a:off x="557451" y="3241053"/>
              <a:ext cx="1259238" cy="1200329"/>
            </a:xfrm>
            <a:prstGeom prst="rect">
              <a:avLst/>
            </a:prstGeom>
            <a:noFill/>
          </p:spPr>
          <p:txBody>
            <a:bodyPr wrap="square" rtlCol="0">
              <a:spAutoFit/>
            </a:bodyPr>
            <a:lstStyle/>
            <a:p>
              <a:r>
                <a:rPr lang="en-US" dirty="0"/>
                <a:t>cover the Home button completely</a:t>
              </a:r>
            </a:p>
          </p:txBody>
        </p:sp>
        <p:cxnSp>
          <p:nvCxnSpPr>
            <p:cNvPr id="101" name="Straight Arrow Connector 100">
              <a:extLst>
                <a:ext uri="{FF2B5EF4-FFF2-40B4-BE49-F238E27FC236}">
                  <a16:creationId xmlns:a16="http://schemas.microsoft.com/office/drawing/2014/main" id="{563DC041-6091-4631-92E8-ED315542C711}"/>
                </a:ext>
              </a:extLst>
            </p:cNvPr>
            <p:cNvCxnSpPr>
              <a:cxnSpLocks/>
            </p:cNvCxnSpPr>
            <p:nvPr/>
          </p:nvCxnSpPr>
          <p:spPr>
            <a:xfrm>
              <a:off x="1308016" y="3815046"/>
              <a:ext cx="1377437" cy="319079"/>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9D332248-FBA0-4240-8EE8-A506C45EE43F}"/>
              </a:ext>
            </a:extLst>
          </p:cNvPr>
          <p:cNvGrpSpPr/>
          <p:nvPr/>
        </p:nvGrpSpPr>
        <p:grpSpPr>
          <a:xfrm>
            <a:off x="9335478" y="3478706"/>
            <a:ext cx="1661119" cy="923330"/>
            <a:chOff x="9335478" y="3478706"/>
            <a:chExt cx="1661119" cy="923330"/>
          </a:xfrm>
        </p:grpSpPr>
        <p:sp>
          <p:nvSpPr>
            <p:cNvPr id="103" name="TextBox 102">
              <a:extLst>
                <a:ext uri="{FF2B5EF4-FFF2-40B4-BE49-F238E27FC236}">
                  <a16:creationId xmlns:a16="http://schemas.microsoft.com/office/drawing/2014/main" id="{C10E1090-B991-4706-A1BC-4BB09CE2F6D9}"/>
                </a:ext>
              </a:extLst>
            </p:cNvPr>
            <p:cNvSpPr txBox="1"/>
            <p:nvPr/>
          </p:nvSpPr>
          <p:spPr>
            <a:xfrm>
              <a:off x="9841696" y="3478706"/>
              <a:ext cx="1154901" cy="923330"/>
            </a:xfrm>
            <a:prstGeom prst="rect">
              <a:avLst/>
            </a:prstGeom>
            <a:noFill/>
          </p:spPr>
          <p:txBody>
            <a:bodyPr wrap="square" rtlCol="0">
              <a:spAutoFit/>
            </a:bodyPr>
            <a:lstStyle/>
            <a:p>
              <a:pPr algn="r"/>
              <a:r>
                <a:rPr lang="en-US" dirty="0"/>
                <a:t>expose the camera</a:t>
              </a:r>
            </a:p>
          </p:txBody>
        </p:sp>
        <p:cxnSp>
          <p:nvCxnSpPr>
            <p:cNvPr id="107" name="Straight Arrow Connector 106">
              <a:extLst>
                <a:ext uri="{FF2B5EF4-FFF2-40B4-BE49-F238E27FC236}">
                  <a16:creationId xmlns:a16="http://schemas.microsoft.com/office/drawing/2014/main" id="{D00BE91B-00B6-4481-817A-1128C58C4131}"/>
                </a:ext>
              </a:extLst>
            </p:cNvPr>
            <p:cNvCxnSpPr>
              <a:cxnSpLocks/>
            </p:cNvCxnSpPr>
            <p:nvPr/>
          </p:nvCxnSpPr>
          <p:spPr>
            <a:xfrm flipH="1">
              <a:off x="9335478" y="3936736"/>
              <a:ext cx="1019593" cy="243260"/>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E7A8278D-3725-4DBB-AC93-9CA826E4ED1F}"/>
              </a:ext>
            </a:extLst>
          </p:cNvPr>
          <p:cNvGrpSpPr/>
          <p:nvPr/>
        </p:nvGrpSpPr>
        <p:grpSpPr>
          <a:xfrm>
            <a:off x="2754391" y="2075536"/>
            <a:ext cx="6572160" cy="4264970"/>
            <a:chOff x="2754391" y="2075536"/>
            <a:chExt cx="6572160" cy="4264970"/>
          </a:xfrm>
        </p:grpSpPr>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1189447F-FC2D-4085-BFBC-6971EC97DF01}"/>
                    </a:ext>
                  </a:extLst>
                </p14:cNvPr>
                <p14:cNvContentPartPr/>
                <p14:nvPr/>
              </p14:nvContentPartPr>
              <p14:xfrm>
                <a:off x="2887591" y="2080576"/>
                <a:ext cx="168480" cy="1589760"/>
              </p14:xfrm>
            </p:contentPart>
          </mc:Choice>
          <mc:Fallback xmlns="">
            <p:pic>
              <p:nvPicPr>
                <p:cNvPr id="8" name="Ink 7">
                  <a:extLst>
                    <a:ext uri="{FF2B5EF4-FFF2-40B4-BE49-F238E27FC236}">
                      <a16:creationId xmlns:a16="http://schemas.microsoft.com/office/drawing/2014/main" id="{1189447F-FC2D-4085-BFBC-6971EC97DF01}"/>
                    </a:ext>
                  </a:extLst>
                </p:cNvPr>
                <p:cNvPicPr/>
                <p:nvPr/>
              </p:nvPicPr>
              <p:blipFill>
                <a:blip r:embed="rId5"/>
                <a:stretch>
                  <a:fillRect/>
                </a:stretch>
              </p:blipFill>
              <p:spPr>
                <a:xfrm>
                  <a:off x="2869591" y="2062576"/>
                  <a:ext cx="204120" cy="1625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9D23552A-A069-49EB-833F-95852783A227}"/>
                    </a:ext>
                  </a:extLst>
                </p14:cNvPr>
                <p14:cNvContentPartPr/>
                <p14:nvPr/>
              </p14:nvContentPartPr>
              <p14:xfrm>
                <a:off x="2874991" y="4781296"/>
                <a:ext cx="200880" cy="1496880"/>
              </p14:xfrm>
            </p:contentPart>
          </mc:Choice>
          <mc:Fallback xmlns="">
            <p:pic>
              <p:nvPicPr>
                <p:cNvPr id="10" name="Ink 9">
                  <a:extLst>
                    <a:ext uri="{FF2B5EF4-FFF2-40B4-BE49-F238E27FC236}">
                      <a16:creationId xmlns:a16="http://schemas.microsoft.com/office/drawing/2014/main" id="{9D23552A-A069-49EB-833F-95852783A227}"/>
                    </a:ext>
                  </a:extLst>
                </p:cNvPr>
                <p:cNvPicPr/>
                <p:nvPr/>
              </p:nvPicPr>
              <p:blipFill>
                <a:blip r:embed="rId7"/>
                <a:stretch>
                  <a:fillRect/>
                </a:stretch>
              </p:blipFill>
              <p:spPr>
                <a:xfrm>
                  <a:off x="2856991" y="4763296"/>
                  <a:ext cx="236520" cy="15325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52D9443E-BC1E-4259-87BF-71F9AE276CE5}"/>
                    </a:ext>
                  </a:extLst>
                </p14:cNvPr>
                <p14:cNvContentPartPr/>
                <p14:nvPr/>
              </p14:nvContentPartPr>
              <p14:xfrm>
                <a:off x="3020791" y="2086336"/>
                <a:ext cx="3046320" cy="59040"/>
              </p14:xfrm>
            </p:contentPart>
          </mc:Choice>
          <mc:Fallback xmlns="">
            <p:pic>
              <p:nvPicPr>
                <p:cNvPr id="11" name="Ink 10">
                  <a:extLst>
                    <a:ext uri="{FF2B5EF4-FFF2-40B4-BE49-F238E27FC236}">
                      <a16:creationId xmlns:a16="http://schemas.microsoft.com/office/drawing/2014/main" id="{52D9443E-BC1E-4259-87BF-71F9AE276CE5}"/>
                    </a:ext>
                  </a:extLst>
                </p:cNvPr>
                <p:cNvPicPr/>
                <p:nvPr/>
              </p:nvPicPr>
              <p:blipFill>
                <a:blip r:embed="rId9"/>
                <a:stretch>
                  <a:fillRect/>
                </a:stretch>
              </p:blipFill>
              <p:spPr>
                <a:xfrm>
                  <a:off x="3002791" y="2068336"/>
                  <a:ext cx="3081960" cy="946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C433A727-BAAE-49C1-AA61-E4123D9BC288}"/>
                    </a:ext>
                  </a:extLst>
                </p14:cNvPr>
                <p14:cNvContentPartPr/>
                <p14:nvPr/>
              </p14:nvContentPartPr>
              <p14:xfrm>
                <a:off x="5980351" y="2075536"/>
                <a:ext cx="3221640" cy="128520"/>
              </p14:xfrm>
            </p:contentPart>
          </mc:Choice>
          <mc:Fallback xmlns="">
            <p:pic>
              <p:nvPicPr>
                <p:cNvPr id="12" name="Ink 11">
                  <a:extLst>
                    <a:ext uri="{FF2B5EF4-FFF2-40B4-BE49-F238E27FC236}">
                      <a16:creationId xmlns:a16="http://schemas.microsoft.com/office/drawing/2014/main" id="{C433A727-BAAE-49C1-AA61-E4123D9BC288}"/>
                    </a:ext>
                  </a:extLst>
                </p:cNvPr>
                <p:cNvPicPr/>
                <p:nvPr/>
              </p:nvPicPr>
              <p:blipFill>
                <a:blip r:embed="rId11"/>
                <a:stretch>
                  <a:fillRect/>
                </a:stretch>
              </p:blipFill>
              <p:spPr>
                <a:xfrm>
                  <a:off x="5962351" y="2057536"/>
                  <a:ext cx="3257280" cy="1641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id="{0F00D1FA-D788-4570-8E59-230CC516766E}"/>
                    </a:ext>
                  </a:extLst>
                </p14:cNvPr>
                <p14:cNvContentPartPr/>
                <p14:nvPr/>
              </p14:nvContentPartPr>
              <p14:xfrm>
                <a:off x="2880751" y="6061096"/>
                <a:ext cx="1594080" cy="230040"/>
              </p14:xfrm>
            </p:contentPart>
          </mc:Choice>
          <mc:Fallback xmlns="">
            <p:pic>
              <p:nvPicPr>
                <p:cNvPr id="13" name="Ink 12">
                  <a:extLst>
                    <a:ext uri="{FF2B5EF4-FFF2-40B4-BE49-F238E27FC236}">
                      <a16:creationId xmlns:a16="http://schemas.microsoft.com/office/drawing/2014/main" id="{0F00D1FA-D788-4570-8E59-230CC516766E}"/>
                    </a:ext>
                  </a:extLst>
                </p:cNvPr>
                <p:cNvPicPr/>
                <p:nvPr/>
              </p:nvPicPr>
              <p:blipFill>
                <a:blip r:embed="rId13"/>
                <a:stretch>
                  <a:fillRect/>
                </a:stretch>
              </p:blipFill>
              <p:spPr>
                <a:xfrm>
                  <a:off x="2862751" y="6043096"/>
                  <a:ext cx="1629720" cy="2656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Ink 13">
                  <a:extLst>
                    <a:ext uri="{FF2B5EF4-FFF2-40B4-BE49-F238E27FC236}">
                      <a16:creationId xmlns:a16="http://schemas.microsoft.com/office/drawing/2014/main" id="{1B2AE06F-504A-4E6B-B958-9FEE7DB6BC4D}"/>
                    </a:ext>
                  </a:extLst>
                </p14:cNvPr>
                <p14:cNvContentPartPr/>
                <p14:nvPr/>
              </p14:nvContentPartPr>
              <p14:xfrm>
                <a:off x="2866711" y="4836016"/>
                <a:ext cx="109800" cy="1420560"/>
              </p14:xfrm>
            </p:contentPart>
          </mc:Choice>
          <mc:Fallback xmlns="">
            <p:pic>
              <p:nvPicPr>
                <p:cNvPr id="14" name="Ink 13">
                  <a:extLst>
                    <a:ext uri="{FF2B5EF4-FFF2-40B4-BE49-F238E27FC236}">
                      <a16:creationId xmlns:a16="http://schemas.microsoft.com/office/drawing/2014/main" id="{1B2AE06F-504A-4E6B-B958-9FEE7DB6BC4D}"/>
                    </a:ext>
                  </a:extLst>
                </p:cNvPr>
                <p:cNvPicPr/>
                <p:nvPr/>
              </p:nvPicPr>
              <p:blipFill>
                <a:blip r:embed="rId15"/>
                <a:stretch>
                  <a:fillRect/>
                </a:stretch>
              </p:blipFill>
              <p:spPr>
                <a:xfrm>
                  <a:off x="2848711" y="4818016"/>
                  <a:ext cx="145440" cy="14562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5" name="Ink 14">
                  <a:extLst>
                    <a:ext uri="{FF2B5EF4-FFF2-40B4-BE49-F238E27FC236}">
                      <a16:creationId xmlns:a16="http://schemas.microsoft.com/office/drawing/2014/main" id="{FECA6780-7CEB-4F2F-9595-70E10BD9B700}"/>
                    </a:ext>
                  </a:extLst>
                </p14:cNvPr>
                <p14:cNvContentPartPr/>
                <p14:nvPr/>
              </p14:nvContentPartPr>
              <p14:xfrm>
                <a:off x="2754391" y="3634696"/>
                <a:ext cx="163800" cy="1166400"/>
              </p14:xfrm>
            </p:contentPart>
          </mc:Choice>
          <mc:Fallback xmlns="">
            <p:pic>
              <p:nvPicPr>
                <p:cNvPr id="15" name="Ink 14">
                  <a:extLst>
                    <a:ext uri="{FF2B5EF4-FFF2-40B4-BE49-F238E27FC236}">
                      <a16:creationId xmlns:a16="http://schemas.microsoft.com/office/drawing/2014/main" id="{FECA6780-7CEB-4F2F-9595-70E10BD9B700}"/>
                    </a:ext>
                  </a:extLst>
                </p:cNvPr>
                <p:cNvPicPr/>
                <p:nvPr/>
              </p:nvPicPr>
              <p:blipFill>
                <a:blip r:embed="rId17"/>
                <a:stretch>
                  <a:fillRect/>
                </a:stretch>
              </p:blipFill>
              <p:spPr>
                <a:xfrm>
                  <a:off x="2736351" y="3616696"/>
                  <a:ext cx="199519" cy="12020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7" name="Ink 16">
                  <a:extLst>
                    <a:ext uri="{FF2B5EF4-FFF2-40B4-BE49-F238E27FC236}">
                      <a16:creationId xmlns:a16="http://schemas.microsoft.com/office/drawing/2014/main" id="{64A1F4AF-7619-4855-A8F9-26467BFB4E38}"/>
                    </a:ext>
                  </a:extLst>
                </p14:cNvPr>
                <p14:cNvContentPartPr/>
                <p14:nvPr/>
              </p14:nvContentPartPr>
              <p14:xfrm>
                <a:off x="4398871" y="6225616"/>
                <a:ext cx="1791000" cy="47160"/>
              </p14:xfrm>
            </p:contentPart>
          </mc:Choice>
          <mc:Fallback xmlns="">
            <p:pic>
              <p:nvPicPr>
                <p:cNvPr id="17" name="Ink 16">
                  <a:extLst>
                    <a:ext uri="{FF2B5EF4-FFF2-40B4-BE49-F238E27FC236}">
                      <a16:creationId xmlns:a16="http://schemas.microsoft.com/office/drawing/2014/main" id="{64A1F4AF-7619-4855-A8F9-26467BFB4E38}"/>
                    </a:ext>
                  </a:extLst>
                </p:cNvPr>
                <p:cNvPicPr/>
                <p:nvPr/>
              </p:nvPicPr>
              <p:blipFill>
                <a:blip r:embed="rId19"/>
                <a:stretch>
                  <a:fillRect/>
                </a:stretch>
              </p:blipFill>
              <p:spPr>
                <a:xfrm>
                  <a:off x="4380875" y="6207616"/>
                  <a:ext cx="1826633" cy="828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8" name="Ink 17">
                  <a:extLst>
                    <a:ext uri="{FF2B5EF4-FFF2-40B4-BE49-F238E27FC236}">
                      <a16:creationId xmlns:a16="http://schemas.microsoft.com/office/drawing/2014/main" id="{39EF3DAF-A4C3-47A0-9736-1EF1A25893AE}"/>
                    </a:ext>
                  </a:extLst>
                </p14:cNvPr>
                <p14:cNvContentPartPr/>
                <p14:nvPr/>
              </p14:nvContentPartPr>
              <p14:xfrm>
                <a:off x="4797391" y="6216256"/>
                <a:ext cx="2406240" cy="55080"/>
              </p14:xfrm>
            </p:contentPart>
          </mc:Choice>
          <mc:Fallback xmlns="">
            <p:pic>
              <p:nvPicPr>
                <p:cNvPr id="18" name="Ink 17">
                  <a:extLst>
                    <a:ext uri="{FF2B5EF4-FFF2-40B4-BE49-F238E27FC236}">
                      <a16:creationId xmlns:a16="http://schemas.microsoft.com/office/drawing/2014/main" id="{39EF3DAF-A4C3-47A0-9736-1EF1A25893AE}"/>
                    </a:ext>
                  </a:extLst>
                </p:cNvPr>
                <p:cNvPicPr/>
                <p:nvPr/>
              </p:nvPicPr>
              <p:blipFill>
                <a:blip r:embed="rId21"/>
                <a:stretch>
                  <a:fillRect/>
                </a:stretch>
              </p:blipFill>
              <p:spPr>
                <a:xfrm>
                  <a:off x="4779391" y="6198256"/>
                  <a:ext cx="244188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9" name="Ink 18">
                  <a:extLst>
                    <a:ext uri="{FF2B5EF4-FFF2-40B4-BE49-F238E27FC236}">
                      <a16:creationId xmlns:a16="http://schemas.microsoft.com/office/drawing/2014/main" id="{9EFED12E-3DD0-4D0F-8FC7-B373E6F633E5}"/>
                    </a:ext>
                  </a:extLst>
                </p14:cNvPr>
                <p14:cNvContentPartPr/>
                <p14:nvPr/>
              </p14:nvContentPartPr>
              <p14:xfrm>
                <a:off x="7077271" y="6053176"/>
                <a:ext cx="2205720" cy="207720"/>
              </p14:xfrm>
            </p:contentPart>
          </mc:Choice>
          <mc:Fallback xmlns="">
            <p:pic>
              <p:nvPicPr>
                <p:cNvPr id="19" name="Ink 18">
                  <a:extLst>
                    <a:ext uri="{FF2B5EF4-FFF2-40B4-BE49-F238E27FC236}">
                      <a16:creationId xmlns:a16="http://schemas.microsoft.com/office/drawing/2014/main" id="{9EFED12E-3DD0-4D0F-8FC7-B373E6F633E5}"/>
                    </a:ext>
                  </a:extLst>
                </p:cNvPr>
                <p:cNvPicPr/>
                <p:nvPr/>
              </p:nvPicPr>
              <p:blipFill>
                <a:blip r:embed="rId23"/>
                <a:stretch>
                  <a:fillRect/>
                </a:stretch>
              </p:blipFill>
              <p:spPr>
                <a:xfrm>
                  <a:off x="7059271" y="6035176"/>
                  <a:ext cx="2241360" cy="2433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0" name="Ink 19">
                  <a:extLst>
                    <a:ext uri="{FF2B5EF4-FFF2-40B4-BE49-F238E27FC236}">
                      <a16:creationId xmlns:a16="http://schemas.microsoft.com/office/drawing/2014/main" id="{FA60F596-15ED-469C-A6B9-14814434EF63}"/>
                    </a:ext>
                  </a:extLst>
                </p14:cNvPr>
                <p14:cNvContentPartPr/>
                <p14:nvPr/>
              </p14:nvContentPartPr>
              <p14:xfrm>
                <a:off x="9082471" y="2137816"/>
                <a:ext cx="211320" cy="4104720"/>
              </p14:xfrm>
            </p:contentPart>
          </mc:Choice>
          <mc:Fallback xmlns="">
            <p:pic>
              <p:nvPicPr>
                <p:cNvPr id="20" name="Ink 19">
                  <a:extLst>
                    <a:ext uri="{FF2B5EF4-FFF2-40B4-BE49-F238E27FC236}">
                      <a16:creationId xmlns:a16="http://schemas.microsoft.com/office/drawing/2014/main" id="{FA60F596-15ED-469C-A6B9-14814434EF63}"/>
                    </a:ext>
                  </a:extLst>
                </p:cNvPr>
                <p:cNvPicPr/>
                <p:nvPr/>
              </p:nvPicPr>
              <p:blipFill>
                <a:blip r:embed="rId25"/>
                <a:stretch>
                  <a:fillRect/>
                </a:stretch>
              </p:blipFill>
              <p:spPr>
                <a:xfrm>
                  <a:off x="9064471" y="2119816"/>
                  <a:ext cx="246960" cy="41403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1" name="Ink 20">
                  <a:extLst>
                    <a:ext uri="{FF2B5EF4-FFF2-40B4-BE49-F238E27FC236}">
                      <a16:creationId xmlns:a16="http://schemas.microsoft.com/office/drawing/2014/main" id="{355400A5-344F-40C2-B64D-66E6B257AA02}"/>
                    </a:ext>
                  </a:extLst>
                </p14:cNvPr>
                <p14:cNvContentPartPr/>
                <p14:nvPr/>
              </p14:nvContentPartPr>
              <p14:xfrm>
                <a:off x="2878231" y="2081656"/>
                <a:ext cx="166320" cy="565920"/>
              </p14:xfrm>
            </p:contentPart>
          </mc:Choice>
          <mc:Fallback xmlns="">
            <p:pic>
              <p:nvPicPr>
                <p:cNvPr id="21" name="Ink 20">
                  <a:extLst>
                    <a:ext uri="{FF2B5EF4-FFF2-40B4-BE49-F238E27FC236}">
                      <a16:creationId xmlns:a16="http://schemas.microsoft.com/office/drawing/2014/main" id="{355400A5-344F-40C2-B64D-66E6B257AA02}"/>
                    </a:ext>
                  </a:extLst>
                </p:cNvPr>
                <p:cNvPicPr/>
                <p:nvPr/>
              </p:nvPicPr>
              <p:blipFill>
                <a:blip r:embed="rId27"/>
                <a:stretch>
                  <a:fillRect/>
                </a:stretch>
              </p:blipFill>
              <p:spPr>
                <a:xfrm>
                  <a:off x="2860270" y="2063656"/>
                  <a:ext cx="201883" cy="6015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2" name="Ink 21">
                  <a:extLst>
                    <a:ext uri="{FF2B5EF4-FFF2-40B4-BE49-F238E27FC236}">
                      <a16:creationId xmlns:a16="http://schemas.microsoft.com/office/drawing/2014/main" id="{A5B84BD2-F781-4EE8-BC00-761C706EA7A2}"/>
                    </a:ext>
                  </a:extLst>
                </p14:cNvPr>
                <p14:cNvContentPartPr/>
                <p14:nvPr/>
              </p14:nvContentPartPr>
              <p14:xfrm>
                <a:off x="2864551" y="2610856"/>
                <a:ext cx="60840" cy="1040040"/>
              </p14:xfrm>
            </p:contentPart>
          </mc:Choice>
          <mc:Fallback xmlns="">
            <p:pic>
              <p:nvPicPr>
                <p:cNvPr id="22" name="Ink 21">
                  <a:extLst>
                    <a:ext uri="{FF2B5EF4-FFF2-40B4-BE49-F238E27FC236}">
                      <a16:creationId xmlns:a16="http://schemas.microsoft.com/office/drawing/2014/main" id="{A5B84BD2-F781-4EE8-BC00-761C706EA7A2}"/>
                    </a:ext>
                  </a:extLst>
                </p:cNvPr>
                <p:cNvPicPr/>
                <p:nvPr/>
              </p:nvPicPr>
              <p:blipFill>
                <a:blip r:embed="rId29"/>
                <a:stretch>
                  <a:fillRect/>
                </a:stretch>
              </p:blipFill>
              <p:spPr>
                <a:xfrm>
                  <a:off x="2846551" y="2592856"/>
                  <a:ext cx="96480" cy="10756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4" name="Ink 23">
                  <a:extLst>
                    <a:ext uri="{FF2B5EF4-FFF2-40B4-BE49-F238E27FC236}">
                      <a16:creationId xmlns:a16="http://schemas.microsoft.com/office/drawing/2014/main" id="{4DA1D8DB-D153-4D95-862B-32E410914C5A}"/>
                    </a:ext>
                  </a:extLst>
                </p14:cNvPr>
                <p14:cNvContentPartPr/>
                <p14:nvPr/>
              </p14:nvContentPartPr>
              <p14:xfrm>
                <a:off x="3380071" y="4537936"/>
                <a:ext cx="21600" cy="1734840"/>
              </p14:xfrm>
            </p:contentPart>
          </mc:Choice>
          <mc:Fallback xmlns="">
            <p:pic>
              <p:nvPicPr>
                <p:cNvPr id="24" name="Ink 23">
                  <a:extLst>
                    <a:ext uri="{FF2B5EF4-FFF2-40B4-BE49-F238E27FC236}">
                      <a16:creationId xmlns:a16="http://schemas.microsoft.com/office/drawing/2014/main" id="{4DA1D8DB-D153-4D95-862B-32E410914C5A}"/>
                    </a:ext>
                  </a:extLst>
                </p:cNvPr>
                <p:cNvPicPr/>
                <p:nvPr/>
              </p:nvPicPr>
              <p:blipFill>
                <a:blip r:embed="rId31"/>
                <a:stretch>
                  <a:fillRect/>
                </a:stretch>
              </p:blipFill>
              <p:spPr>
                <a:xfrm>
                  <a:off x="3362071" y="4519936"/>
                  <a:ext cx="57240" cy="17704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5" name="Ink 24">
                  <a:extLst>
                    <a:ext uri="{FF2B5EF4-FFF2-40B4-BE49-F238E27FC236}">
                      <a16:creationId xmlns:a16="http://schemas.microsoft.com/office/drawing/2014/main" id="{001C91B5-868E-4341-82E0-A7880D3F88AC}"/>
                    </a:ext>
                  </a:extLst>
                </p14:cNvPr>
                <p14:cNvContentPartPr/>
                <p14:nvPr/>
              </p14:nvContentPartPr>
              <p14:xfrm>
                <a:off x="3348391" y="2216296"/>
                <a:ext cx="91080" cy="2412720"/>
              </p14:xfrm>
            </p:contentPart>
          </mc:Choice>
          <mc:Fallback xmlns="">
            <p:pic>
              <p:nvPicPr>
                <p:cNvPr id="25" name="Ink 24">
                  <a:extLst>
                    <a:ext uri="{FF2B5EF4-FFF2-40B4-BE49-F238E27FC236}">
                      <a16:creationId xmlns:a16="http://schemas.microsoft.com/office/drawing/2014/main" id="{001C91B5-868E-4341-82E0-A7880D3F88AC}"/>
                    </a:ext>
                  </a:extLst>
                </p:cNvPr>
                <p:cNvPicPr/>
                <p:nvPr/>
              </p:nvPicPr>
              <p:blipFill>
                <a:blip r:embed="rId33"/>
                <a:stretch>
                  <a:fillRect/>
                </a:stretch>
              </p:blipFill>
              <p:spPr>
                <a:xfrm>
                  <a:off x="3330391" y="2198296"/>
                  <a:ext cx="126720" cy="24483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7" name="Ink 26">
                  <a:extLst>
                    <a:ext uri="{FF2B5EF4-FFF2-40B4-BE49-F238E27FC236}">
                      <a16:creationId xmlns:a16="http://schemas.microsoft.com/office/drawing/2014/main" id="{1A637E7F-72A6-4347-9E1F-C5775F7CFD9E}"/>
                    </a:ext>
                  </a:extLst>
                </p14:cNvPr>
                <p14:cNvContentPartPr/>
                <p14:nvPr/>
              </p14:nvContentPartPr>
              <p14:xfrm>
                <a:off x="3297991" y="2199016"/>
                <a:ext cx="2796840" cy="62640"/>
              </p14:xfrm>
            </p:contentPart>
          </mc:Choice>
          <mc:Fallback xmlns="">
            <p:pic>
              <p:nvPicPr>
                <p:cNvPr id="27" name="Ink 26">
                  <a:extLst>
                    <a:ext uri="{FF2B5EF4-FFF2-40B4-BE49-F238E27FC236}">
                      <a16:creationId xmlns:a16="http://schemas.microsoft.com/office/drawing/2014/main" id="{1A637E7F-72A6-4347-9E1F-C5775F7CFD9E}"/>
                    </a:ext>
                  </a:extLst>
                </p:cNvPr>
                <p:cNvPicPr/>
                <p:nvPr/>
              </p:nvPicPr>
              <p:blipFill>
                <a:blip r:embed="rId35"/>
                <a:stretch>
                  <a:fillRect/>
                </a:stretch>
              </p:blipFill>
              <p:spPr>
                <a:xfrm>
                  <a:off x="3279991" y="2181016"/>
                  <a:ext cx="2832480" cy="982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8" name="Ink 27">
                  <a:extLst>
                    <a:ext uri="{FF2B5EF4-FFF2-40B4-BE49-F238E27FC236}">
                      <a16:creationId xmlns:a16="http://schemas.microsoft.com/office/drawing/2014/main" id="{F333752A-547D-43FD-8A27-FD029C68545E}"/>
                    </a:ext>
                  </a:extLst>
                </p14:cNvPr>
                <p14:cNvContentPartPr/>
                <p14:nvPr/>
              </p14:nvContentPartPr>
              <p14:xfrm>
                <a:off x="6063511" y="2245816"/>
                <a:ext cx="406800" cy="81000"/>
              </p14:xfrm>
            </p:contentPart>
          </mc:Choice>
          <mc:Fallback xmlns="">
            <p:pic>
              <p:nvPicPr>
                <p:cNvPr id="28" name="Ink 27">
                  <a:extLst>
                    <a:ext uri="{FF2B5EF4-FFF2-40B4-BE49-F238E27FC236}">
                      <a16:creationId xmlns:a16="http://schemas.microsoft.com/office/drawing/2014/main" id="{F333752A-547D-43FD-8A27-FD029C68545E}"/>
                    </a:ext>
                  </a:extLst>
                </p:cNvPr>
                <p:cNvPicPr/>
                <p:nvPr/>
              </p:nvPicPr>
              <p:blipFill>
                <a:blip r:embed="rId37"/>
                <a:stretch>
                  <a:fillRect/>
                </a:stretch>
              </p:blipFill>
              <p:spPr>
                <a:xfrm>
                  <a:off x="6045511" y="2227816"/>
                  <a:ext cx="442440" cy="1166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9" name="Ink 28">
                  <a:extLst>
                    <a:ext uri="{FF2B5EF4-FFF2-40B4-BE49-F238E27FC236}">
                      <a16:creationId xmlns:a16="http://schemas.microsoft.com/office/drawing/2014/main" id="{A9937ADA-BEC6-4DF6-8466-8E0E177FC691}"/>
                    </a:ext>
                  </a:extLst>
                </p14:cNvPr>
                <p14:cNvContentPartPr/>
                <p14:nvPr/>
              </p14:nvContentPartPr>
              <p14:xfrm>
                <a:off x="5964151" y="2186416"/>
                <a:ext cx="2680560" cy="92160"/>
              </p14:xfrm>
            </p:contentPart>
          </mc:Choice>
          <mc:Fallback xmlns="">
            <p:pic>
              <p:nvPicPr>
                <p:cNvPr id="29" name="Ink 28">
                  <a:extLst>
                    <a:ext uri="{FF2B5EF4-FFF2-40B4-BE49-F238E27FC236}">
                      <a16:creationId xmlns:a16="http://schemas.microsoft.com/office/drawing/2014/main" id="{A9937ADA-BEC6-4DF6-8466-8E0E177FC691}"/>
                    </a:ext>
                  </a:extLst>
                </p:cNvPr>
                <p:cNvPicPr/>
                <p:nvPr/>
              </p:nvPicPr>
              <p:blipFill>
                <a:blip r:embed="rId39"/>
                <a:stretch>
                  <a:fillRect/>
                </a:stretch>
              </p:blipFill>
              <p:spPr>
                <a:xfrm>
                  <a:off x="5946151" y="2168416"/>
                  <a:ext cx="2716200" cy="1278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0" name="Ink 29">
                  <a:extLst>
                    <a:ext uri="{FF2B5EF4-FFF2-40B4-BE49-F238E27FC236}">
                      <a16:creationId xmlns:a16="http://schemas.microsoft.com/office/drawing/2014/main" id="{621A4B7E-CB4F-4F53-B28F-F457E3C9991E}"/>
                    </a:ext>
                  </a:extLst>
                </p14:cNvPr>
                <p14:cNvContentPartPr/>
                <p14:nvPr/>
              </p14:nvContentPartPr>
              <p14:xfrm>
                <a:off x="8609071" y="2175976"/>
                <a:ext cx="107280" cy="3942360"/>
              </p14:xfrm>
            </p:contentPart>
          </mc:Choice>
          <mc:Fallback xmlns="">
            <p:pic>
              <p:nvPicPr>
                <p:cNvPr id="30" name="Ink 29">
                  <a:extLst>
                    <a:ext uri="{FF2B5EF4-FFF2-40B4-BE49-F238E27FC236}">
                      <a16:creationId xmlns:a16="http://schemas.microsoft.com/office/drawing/2014/main" id="{621A4B7E-CB4F-4F53-B28F-F457E3C9991E}"/>
                    </a:ext>
                  </a:extLst>
                </p:cNvPr>
                <p:cNvPicPr/>
                <p:nvPr/>
              </p:nvPicPr>
              <p:blipFill>
                <a:blip r:embed="rId41"/>
                <a:stretch>
                  <a:fillRect/>
                </a:stretch>
              </p:blipFill>
              <p:spPr>
                <a:xfrm>
                  <a:off x="8591071" y="2157976"/>
                  <a:ext cx="142920" cy="39780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1" name="Ink 30">
                  <a:extLst>
                    <a:ext uri="{FF2B5EF4-FFF2-40B4-BE49-F238E27FC236}">
                      <a16:creationId xmlns:a16="http://schemas.microsoft.com/office/drawing/2014/main" id="{947331E8-342A-4787-9EC8-74A573DCBA7E}"/>
                    </a:ext>
                  </a:extLst>
                </p14:cNvPr>
                <p14:cNvContentPartPr/>
                <p14:nvPr/>
              </p14:nvContentPartPr>
              <p14:xfrm>
                <a:off x="3351991" y="5930776"/>
                <a:ext cx="5485680" cy="107640"/>
              </p14:xfrm>
            </p:contentPart>
          </mc:Choice>
          <mc:Fallback xmlns="">
            <p:pic>
              <p:nvPicPr>
                <p:cNvPr id="31" name="Ink 30">
                  <a:extLst>
                    <a:ext uri="{FF2B5EF4-FFF2-40B4-BE49-F238E27FC236}">
                      <a16:creationId xmlns:a16="http://schemas.microsoft.com/office/drawing/2014/main" id="{947331E8-342A-4787-9EC8-74A573DCBA7E}"/>
                    </a:ext>
                  </a:extLst>
                </p:cNvPr>
                <p:cNvPicPr/>
                <p:nvPr/>
              </p:nvPicPr>
              <p:blipFill>
                <a:blip r:embed="rId43"/>
                <a:stretch>
                  <a:fillRect/>
                </a:stretch>
              </p:blipFill>
              <p:spPr>
                <a:xfrm>
                  <a:off x="3333991" y="5912776"/>
                  <a:ext cx="5521320" cy="1432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2" name="Ink 31">
                  <a:extLst>
                    <a:ext uri="{FF2B5EF4-FFF2-40B4-BE49-F238E27FC236}">
                      <a16:creationId xmlns:a16="http://schemas.microsoft.com/office/drawing/2014/main" id="{2BC3E769-4BF2-48D1-B2B1-F869A498A893}"/>
                    </a:ext>
                  </a:extLst>
                </p14:cNvPr>
                <p14:cNvContentPartPr/>
                <p14:nvPr/>
              </p14:nvContentPartPr>
              <p14:xfrm>
                <a:off x="7316671" y="2701936"/>
                <a:ext cx="36720" cy="488880"/>
              </p14:xfrm>
            </p:contentPart>
          </mc:Choice>
          <mc:Fallback xmlns="">
            <p:pic>
              <p:nvPicPr>
                <p:cNvPr id="32" name="Ink 31">
                  <a:extLst>
                    <a:ext uri="{FF2B5EF4-FFF2-40B4-BE49-F238E27FC236}">
                      <a16:creationId xmlns:a16="http://schemas.microsoft.com/office/drawing/2014/main" id="{2BC3E769-4BF2-48D1-B2B1-F869A498A893}"/>
                    </a:ext>
                  </a:extLst>
                </p:cNvPr>
                <p:cNvPicPr/>
                <p:nvPr/>
              </p:nvPicPr>
              <p:blipFill>
                <a:blip r:embed="rId45"/>
                <a:stretch>
                  <a:fillRect/>
                </a:stretch>
              </p:blipFill>
              <p:spPr>
                <a:xfrm>
                  <a:off x="7298671" y="2683936"/>
                  <a:ext cx="72360" cy="52452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3" name="Ink 32">
                  <a:extLst>
                    <a:ext uri="{FF2B5EF4-FFF2-40B4-BE49-F238E27FC236}">
                      <a16:creationId xmlns:a16="http://schemas.microsoft.com/office/drawing/2014/main" id="{AAD2F424-2CE6-4C8A-9977-15440C5D7363}"/>
                    </a:ext>
                  </a:extLst>
                </p14:cNvPr>
                <p14:cNvContentPartPr/>
                <p14:nvPr/>
              </p14:nvContentPartPr>
              <p14:xfrm>
                <a:off x="7261231" y="2696536"/>
                <a:ext cx="121680" cy="3330720"/>
              </p14:xfrm>
            </p:contentPart>
          </mc:Choice>
          <mc:Fallback xmlns="">
            <p:pic>
              <p:nvPicPr>
                <p:cNvPr id="33" name="Ink 32">
                  <a:extLst>
                    <a:ext uri="{FF2B5EF4-FFF2-40B4-BE49-F238E27FC236}">
                      <a16:creationId xmlns:a16="http://schemas.microsoft.com/office/drawing/2014/main" id="{AAD2F424-2CE6-4C8A-9977-15440C5D7363}"/>
                    </a:ext>
                  </a:extLst>
                </p:cNvPr>
                <p:cNvPicPr/>
                <p:nvPr/>
              </p:nvPicPr>
              <p:blipFill>
                <a:blip r:embed="rId47"/>
                <a:stretch>
                  <a:fillRect/>
                </a:stretch>
              </p:blipFill>
              <p:spPr>
                <a:xfrm>
                  <a:off x="7243178" y="2678536"/>
                  <a:ext cx="157426" cy="336636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4" name="Ink 33">
                  <a:extLst>
                    <a:ext uri="{FF2B5EF4-FFF2-40B4-BE49-F238E27FC236}">
                      <a16:creationId xmlns:a16="http://schemas.microsoft.com/office/drawing/2014/main" id="{6461E7FD-4D64-4D87-ACE2-D33CD3ED0CFF}"/>
                    </a:ext>
                  </a:extLst>
                </p14:cNvPr>
                <p14:cNvContentPartPr/>
                <p14:nvPr/>
              </p14:nvContentPartPr>
              <p14:xfrm>
                <a:off x="7312351" y="4645216"/>
                <a:ext cx="61200" cy="896040"/>
              </p14:xfrm>
            </p:contentPart>
          </mc:Choice>
          <mc:Fallback xmlns="">
            <p:pic>
              <p:nvPicPr>
                <p:cNvPr id="34" name="Ink 33">
                  <a:extLst>
                    <a:ext uri="{FF2B5EF4-FFF2-40B4-BE49-F238E27FC236}">
                      <a16:creationId xmlns:a16="http://schemas.microsoft.com/office/drawing/2014/main" id="{6461E7FD-4D64-4D87-ACE2-D33CD3ED0CFF}"/>
                    </a:ext>
                  </a:extLst>
                </p:cNvPr>
                <p:cNvPicPr/>
                <p:nvPr/>
              </p:nvPicPr>
              <p:blipFill>
                <a:blip r:embed="rId49"/>
                <a:stretch>
                  <a:fillRect/>
                </a:stretch>
              </p:blipFill>
              <p:spPr>
                <a:xfrm>
                  <a:off x="7294351" y="4627216"/>
                  <a:ext cx="96840" cy="93168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5" name="Ink 34">
                  <a:extLst>
                    <a:ext uri="{FF2B5EF4-FFF2-40B4-BE49-F238E27FC236}">
                      <a16:creationId xmlns:a16="http://schemas.microsoft.com/office/drawing/2014/main" id="{7B624EF0-9E41-4EA1-9DA6-1BB8F5186E95}"/>
                    </a:ext>
                  </a:extLst>
                </p14:cNvPr>
                <p14:cNvContentPartPr/>
                <p14:nvPr/>
              </p14:nvContentPartPr>
              <p14:xfrm>
                <a:off x="8827591" y="4044016"/>
                <a:ext cx="307080" cy="314640"/>
              </p14:xfrm>
            </p:contentPart>
          </mc:Choice>
          <mc:Fallback xmlns="">
            <p:pic>
              <p:nvPicPr>
                <p:cNvPr id="35" name="Ink 34">
                  <a:extLst>
                    <a:ext uri="{FF2B5EF4-FFF2-40B4-BE49-F238E27FC236}">
                      <a16:creationId xmlns:a16="http://schemas.microsoft.com/office/drawing/2014/main" id="{7B624EF0-9E41-4EA1-9DA6-1BB8F5186E95}"/>
                    </a:ext>
                  </a:extLst>
                </p:cNvPr>
                <p:cNvPicPr/>
                <p:nvPr/>
              </p:nvPicPr>
              <p:blipFill>
                <a:blip r:embed="rId51"/>
                <a:stretch>
                  <a:fillRect/>
                </a:stretch>
              </p:blipFill>
              <p:spPr>
                <a:xfrm>
                  <a:off x="8809591" y="4026016"/>
                  <a:ext cx="342720" cy="35028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6" name="Ink 35">
                  <a:extLst>
                    <a:ext uri="{FF2B5EF4-FFF2-40B4-BE49-F238E27FC236}">
                      <a16:creationId xmlns:a16="http://schemas.microsoft.com/office/drawing/2014/main" id="{06878B94-1C1C-4744-8BDE-ECF4CF5FFD10}"/>
                    </a:ext>
                  </a:extLst>
                </p14:cNvPr>
                <p14:cNvContentPartPr/>
                <p14:nvPr/>
              </p14:nvContentPartPr>
              <p14:xfrm>
                <a:off x="3392671" y="2764936"/>
                <a:ext cx="3835080" cy="39960"/>
              </p14:xfrm>
            </p:contentPart>
          </mc:Choice>
          <mc:Fallback xmlns="">
            <p:pic>
              <p:nvPicPr>
                <p:cNvPr id="36" name="Ink 35">
                  <a:extLst>
                    <a:ext uri="{FF2B5EF4-FFF2-40B4-BE49-F238E27FC236}">
                      <a16:creationId xmlns:a16="http://schemas.microsoft.com/office/drawing/2014/main" id="{06878B94-1C1C-4744-8BDE-ECF4CF5FFD10}"/>
                    </a:ext>
                  </a:extLst>
                </p:cNvPr>
                <p:cNvPicPr/>
                <p:nvPr/>
              </p:nvPicPr>
              <p:blipFill>
                <a:blip r:embed="rId53"/>
                <a:stretch>
                  <a:fillRect/>
                </a:stretch>
              </p:blipFill>
              <p:spPr>
                <a:xfrm>
                  <a:off x="3374671" y="2747097"/>
                  <a:ext cx="3870720" cy="75282"/>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7" name="Ink 36">
                  <a:extLst>
                    <a:ext uri="{FF2B5EF4-FFF2-40B4-BE49-F238E27FC236}">
                      <a16:creationId xmlns:a16="http://schemas.microsoft.com/office/drawing/2014/main" id="{AACB3D92-1980-433F-B1BF-7150D21514D9}"/>
                    </a:ext>
                  </a:extLst>
                </p14:cNvPr>
                <p14:cNvContentPartPr/>
                <p14:nvPr/>
              </p14:nvContentPartPr>
              <p14:xfrm>
                <a:off x="5888911" y="2739016"/>
                <a:ext cx="2718720" cy="56160"/>
              </p14:xfrm>
            </p:contentPart>
          </mc:Choice>
          <mc:Fallback xmlns="">
            <p:pic>
              <p:nvPicPr>
                <p:cNvPr id="37" name="Ink 36">
                  <a:extLst>
                    <a:ext uri="{FF2B5EF4-FFF2-40B4-BE49-F238E27FC236}">
                      <a16:creationId xmlns:a16="http://schemas.microsoft.com/office/drawing/2014/main" id="{AACB3D92-1980-433F-B1BF-7150D21514D9}"/>
                    </a:ext>
                  </a:extLst>
                </p:cNvPr>
                <p:cNvPicPr/>
                <p:nvPr/>
              </p:nvPicPr>
              <p:blipFill>
                <a:blip r:embed="rId55"/>
                <a:stretch>
                  <a:fillRect/>
                </a:stretch>
              </p:blipFill>
              <p:spPr>
                <a:xfrm>
                  <a:off x="5870911" y="2720900"/>
                  <a:ext cx="2754360" cy="9203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8" name="Ink 37">
                  <a:extLst>
                    <a:ext uri="{FF2B5EF4-FFF2-40B4-BE49-F238E27FC236}">
                      <a16:creationId xmlns:a16="http://schemas.microsoft.com/office/drawing/2014/main" id="{ADB9AB6F-7E24-41CA-B8C4-5644FB35CCB3}"/>
                    </a:ext>
                  </a:extLst>
                </p14:cNvPr>
                <p14:cNvContentPartPr/>
                <p14:nvPr/>
              </p14:nvContentPartPr>
              <p14:xfrm>
                <a:off x="3371791" y="2751616"/>
                <a:ext cx="2667240" cy="69840"/>
              </p14:xfrm>
            </p:contentPart>
          </mc:Choice>
          <mc:Fallback xmlns="">
            <p:pic>
              <p:nvPicPr>
                <p:cNvPr id="38" name="Ink 37">
                  <a:extLst>
                    <a:ext uri="{FF2B5EF4-FFF2-40B4-BE49-F238E27FC236}">
                      <a16:creationId xmlns:a16="http://schemas.microsoft.com/office/drawing/2014/main" id="{ADB9AB6F-7E24-41CA-B8C4-5644FB35CCB3}"/>
                    </a:ext>
                  </a:extLst>
                </p:cNvPr>
                <p:cNvPicPr/>
                <p:nvPr/>
              </p:nvPicPr>
              <p:blipFill>
                <a:blip r:embed="rId57"/>
                <a:stretch>
                  <a:fillRect/>
                </a:stretch>
              </p:blipFill>
              <p:spPr>
                <a:xfrm>
                  <a:off x="3353791" y="2733616"/>
                  <a:ext cx="2702880" cy="10548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39" name="Ink 38">
                  <a:extLst>
                    <a:ext uri="{FF2B5EF4-FFF2-40B4-BE49-F238E27FC236}">
                      <a16:creationId xmlns:a16="http://schemas.microsoft.com/office/drawing/2014/main" id="{829DC11A-7CEF-4D5A-8960-2CDC5188AF50}"/>
                    </a:ext>
                  </a:extLst>
                </p14:cNvPr>
                <p14:cNvContentPartPr/>
                <p14:nvPr/>
              </p14:nvContentPartPr>
              <p14:xfrm>
                <a:off x="3396991" y="4914856"/>
                <a:ext cx="5311440" cy="109080"/>
              </p14:xfrm>
            </p:contentPart>
          </mc:Choice>
          <mc:Fallback xmlns="">
            <p:pic>
              <p:nvPicPr>
                <p:cNvPr id="39" name="Ink 38">
                  <a:extLst>
                    <a:ext uri="{FF2B5EF4-FFF2-40B4-BE49-F238E27FC236}">
                      <a16:creationId xmlns:a16="http://schemas.microsoft.com/office/drawing/2014/main" id="{829DC11A-7CEF-4D5A-8960-2CDC5188AF50}"/>
                    </a:ext>
                  </a:extLst>
                </p:cNvPr>
                <p:cNvPicPr/>
                <p:nvPr/>
              </p:nvPicPr>
              <p:blipFill>
                <a:blip r:embed="rId59"/>
                <a:stretch>
                  <a:fillRect/>
                </a:stretch>
              </p:blipFill>
              <p:spPr>
                <a:xfrm>
                  <a:off x="3378990" y="4896856"/>
                  <a:ext cx="5347082" cy="14472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0" name="Ink 39">
                  <a:extLst>
                    <a:ext uri="{FF2B5EF4-FFF2-40B4-BE49-F238E27FC236}">
                      <a16:creationId xmlns:a16="http://schemas.microsoft.com/office/drawing/2014/main" id="{4AD12027-B698-4F50-9775-4B1B3C9238A4}"/>
                    </a:ext>
                  </a:extLst>
                </p14:cNvPr>
                <p14:cNvContentPartPr/>
                <p14:nvPr/>
              </p14:nvContentPartPr>
              <p14:xfrm>
                <a:off x="3368911" y="3824416"/>
                <a:ext cx="5316480" cy="90000"/>
              </p14:xfrm>
            </p:contentPart>
          </mc:Choice>
          <mc:Fallback xmlns="">
            <p:pic>
              <p:nvPicPr>
                <p:cNvPr id="40" name="Ink 39">
                  <a:extLst>
                    <a:ext uri="{FF2B5EF4-FFF2-40B4-BE49-F238E27FC236}">
                      <a16:creationId xmlns:a16="http://schemas.microsoft.com/office/drawing/2014/main" id="{4AD12027-B698-4F50-9775-4B1B3C9238A4}"/>
                    </a:ext>
                  </a:extLst>
                </p:cNvPr>
                <p:cNvPicPr/>
                <p:nvPr/>
              </p:nvPicPr>
              <p:blipFill>
                <a:blip r:embed="rId61"/>
                <a:stretch>
                  <a:fillRect/>
                </a:stretch>
              </p:blipFill>
              <p:spPr>
                <a:xfrm>
                  <a:off x="3350911" y="3806488"/>
                  <a:ext cx="5352120" cy="125498"/>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46" name="Ink 45">
                  <a:extLst>
                    <a:ext uri="{FF2B5EF4-FFF2-40B4-BE49-F238E27FC236}">
                      <a16:creationId xmlns:a16="http://schemas.microsoft.com/office/drawing/2014/main" id="{5166EA95-C966-4CA1-893C-B6212150B524}"/>
                    </a:ext>
                  </a:extLst>
                </p14:cNvPr>
                <p14:cNvContentPartPr/>
                <p14:nvPr/>
              </p14:nvContentPartPr>
              <p14:xfrm>
                <a:off x="4646551" y="2793376"/>
                <a:ext cx="90000" cy="3242160"/>
              </p14:xfrm>
            </p:contentPart>
          </mc:Choice>
          <mc:Fallback xmlns="">
            <p:pic>
              <p:nvPicPr>
                <p:cNvPr id="46" name="Ink 45">
                  <a:extLst>
                    <a:ext uri="{FF2B5EF4-FFF2-40B4-BE49-F238E27FC236}">
                      <a16:creationId xmlns:a16="http://schemas.microsoft.com/office/drawing/2014/main" id="{5166EA95-C966-4CA1-893C-B6212150B524}"/>
                    </a:ext>
                  </a:extLst>
                </p:cNvPr>
                <p:cNvPicPr/>
                <p:nvPr/>
              </p:nvPicPr>
              <p:blipFill>
                <a:blip r:embed="rId63"/>
                <a:stretch>
                  <a:fillRect/>
                </a:stretch>
              </p:blipFill>
              <p:spPr>
                <a:xfrm>
                  <a:off x="4628551" y="2775376"/>
                  <a:ext cx="125640" cy="32778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63" name="Ink 62">
                  <a:extLst>
                    <a:ext uri="{FF2B5EF4-FFF2-40B4-BE49-F238E27FC236}">
                      <a16:creationId xmlns:a16="http://schemas.microsoft.com/office/drawing/2014/main" id="{3D7506A3-74B3-4AEA-B724-EAF77932EBCC}"/>
                    </a:ext>
                  </a:extLst>
                </p14:cNvPr>
                <p14:cNvContentPartPr/>
                <p14:nvPr/>
              </p14:nvContentPartPr>
              <p14:xfrm>
                <a:off x="6698551" y="2591416"/>
                <a:ext cx="1923480" cy="186840"/>
              </p14:xfrm>
            </p:contentPart>
          </mc:Choice>
          <mc:Fallback xmlns="">
            <p:pic>
              <p:nvPicPr>
                <p:cNvPr id="63" name="Ink 62">
                  <a:extLst>
                    <a:ext uri="{FF2B5EF4-FFF2-40B4-BE49-F238E27FC236}">
                      <a16:creationId xmlns:a16="http://schemas.microsoft.com/office/drawing/2014/main" id="{3D7506A3-74B3-4AEA-B724-EAF77932EBCC}"/>
                    </a:ext>
                  </a:extLst>
                </p:cNvPr>
                <p:cNvPicPr/>
                <p:nvPr/>
              </p:nvPicPr>
              <p:blipFill>
                <a:blip r:embed="rId65"/>
                <a:stretch>
                  <a:fillRect/>
                </a:stretch>
              </p:blipFill>
              <p:spPr>
                <a:xfrm>
                  <a:off x="6680554" y="2573381"/>
                  <a:ext cx="1959113" cy="222549"/>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71" name="Ink 70">
                  <a:extLst>
                    <a:ext uri="{FF2B5EF4-FFF2-40B4-BE49-F238E27FC236}">
                      <a16:creationId xmlns:a16="http://schemas.microsoft.com/office/drawing/2014/main" id="{9B6E40CC-5698-4C1B-80CA-E0EE0F1E3320}"/>
                    </a:ext>
                  </a:extLst>
                </p14:cNvPr>
                <p14:cNvContentPartPr/>
                <p14:nvPr/>
              </p14:nvContentPartPr>
              <p14:xfrm>
                <a:off x="4061551" y="6005656"/>
                <a:ext cx="5032800" cy="261720"/>
              </p14:xfrm>
            </p:contentPart>
          </mc:Choice>
          <mc:Fallback xmlns="">
            <p:pic>
              <p:nvPicPr>
                <p:cNvPr id="71" name="Ink 70">
                  <a:extLst>
                    <a:ext uri="{FF2B5EF4-FFF2-40B4-BE49-F238E27FC236}">
                      <a16:creationId xmlns:a16="http://schemas.microsoft.com/office/drawing/2014/main" id="{9B6E40CC-5698-4C1B-80CA-E0EE0F1E3320}"/>
                    </a:ext>
                  </a:extLst>
                </p:cNvPr>
                <p:cNvPicPr/>
                <p:nvPr/>
              </p:nvPicPr>
              <p:blipFill>
                <a:blip r:embed="rId67"/>
                <a:stretch>
                  <a:fillRect/>
                </a:stretch>
              </p:blipFill>
              <p:spPr>
                <a:xfrm>
                  <a:off x="4043550" y="5987656"/>
                  <a:ext cx="5068443" cy="29736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77" name="Ink 76">
                  <a:extLst>
                    <a:ext uri="{FF2B5EF4-FFF2-40B4-BE49-F238E27FC236}">
                      <a16:creationId xmlns:a16="http://schemas.microsoft.com/office/drawing/2014/main" id="{EB424147-E6B5-418D-9E6B-54160A8E39C4}"/>
                    </a:ext>
                  </a:extLst>
                </p14:cNvPr>
                <p14:cNvContentPartPr/>
                <p14:nvPr/>
              </p14:nvContentPartPr>
              <p14:xfrm>
                <a:off x="2765551" y="3599776"/>
                <a:ext cx="566280" cy="792000"/>
              </p14:xfrm>
            </p:contentPart>
          </mc:Choice>
          <mc:Fallback xmlns="">
            <p:pic>
              <p:nvPicPr>
                <p:cNvPr id="77" name="Ink 76">
                  <a:extLst>
                    <a:ext uri="{FF2B5EF4-FFF2-40B4-BE49-F238E27FC236}">
                      <a16:creationId xmlns:a16="http://schemas.microsoft.com/office/drawing/2014/main" id="{EB424147-E6B5-418D-9E6B-54160A8E39C4}"/>
                    </a:ext>
                  </a:extLst>
                </p:cNvPr>
                <p:cNvPicPr/>
                <p:nvPr/>
              </p:nvPicPr>
              <p:blipFill>
                <a:blip r:embed="rId69"/>
                <a:stretch>
                  <a:fillRect/>
                </a:stretch>
              </p:blipFill>
              <p:spPr>
                <a:xfrm>
                  <a:off x="2747540" y="3581776"/>
                  <a:ext cx="601943" cy="82764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79" name="Ink 78">
                  <a:extLst>
                    <a:ext uri="{FF2B5EF4-FFF2-40B4-BE49-F238E27FC236}">
                      <a16:creationId xmlns:a16="http://schemas.microsoft.com/office/drawing/2014/main" id="{0831FA0C-0340-4931-8161-1C37ECFEAB75}"/>
                    </a:ext>
                  </a:extLst>
                </p14:cNvPr>
                <p14:cNvContentPartPr/>
                <p14:nvPr/>
              </p14:nvContentPartPr>
              <p14:xfrm>
                <a:off x="2916391" y="3168856"/>
                <a:ext cx="373680" cy="617400"/>
              </p14:xfrm>
            </p:contentPart>
          </mc:Choice>
          <mc:Fallback xmlns="">
            <p:pic>
              <p:nvPicPr>
                <p:cNvPr id="79" name="Ink 78">
                  <a:extLst>
                    <a:ext uri="{FF2B5EF4-FFF2-40B4-BE49-F238E27FC236}">
                      <a16:creationId xmlns:a16="http://schemas.microsoft.com/office/drawing/2014/main" id="{0831FA0C-0340-4931-8161-1C37ECFEAB75}"/>
                    </a:ext>
                  </a:extLst>
                </p:cNvPr>
                <p:cNvPicPr/>
                <p:nvPr/>
              </p:nvPicPr>
              <p:blipFill>
                <a:blip r:embed="rId71"/>
                <a:stretch>
                  <a:fillRect/>
                </a:stretch>
              </p:blipFill>
              <p:spPr>
                <a:xfrm>
                  <a:off x="2898391" y="3150856"/>
                  <a:ext cx="409320" cy="65304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81" name="Ink 80">
                  <a:extLst>
                    <a:ext uri="{FF2B5EF4-FFF2-40B4-BE49-F238E27FC236}">
                      <a16:creationId xmlns:a16="http://schemas.microsoft.com/office/drawing/2014/main" id="{E1E2F73F-88CE-4BA8-9DA7-0039E47BC35D}"/>
                    </a:ext>
                  </a:extLst>
                </p14:cNvPr>
                <p14:cNvContentPartPr/>
                <p14:nvPr/>
              </p14:nvContentPartPr>
              <p14:xfrm>
                <a:off x="2860231" y="2179216"/>
                <a:ext cx="456120" cy="1171800"/>
              </p14:xfrm>
            </p:contentPart>
          </mc:Choice>
          <mc:Fallback xmlns="">
            <p:pic>
              <p:nvPicPr>
                <p:cNvPr id="81" name="Ink 80">
                  <a:extLst>
                    <a:ext uri="{FF2B5EF4-FFF2-40B4-BE49-F238E27FC236}">
                      <a16:creationId xmlns:a16="http://schemas.microsoft.com/office/drawing/2014/main" id="{E1E2F73F-88CE-4BA8-9DA7-0039E47BC35D}"/>
                    </a:ext>
                  </a:extLst>
                </p:cNvPr>
                <p:cNvPicPr/>
                <p:nvPr/>
              </p:nvPicPr>
              <p:blipFill>
                <a:blip r:embed="rId73"/>
                <a:stretch>
                  <a:fillRect/>
                </a:stretch>
              </p:blipFill>
              <p:spPr>
                <a:xfrm>
                  <a:off x="2842245" y="2161210"/>
                  <a:ext cx="491732" cy="1207451"/>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86" name="Ink 85">
                  <a:extLst>
                    <a:ext uri="{FF2B5EF4-FFF2-40B4-BE49-F238E27FC236}">
                      <a16:creationId xmlns:a16="http://schemas.microsoft.com/office/drawing/2014/main" id="{4890C852-D49C-4EA2-9BAE-DE1A37013AC8}"/>
                    </a:ext>
                  </a:extLst>
                </p14:cNvPr>
                <p14:cNvContentPartPr/>
                <p14:nvPr/>
              </p14:nvContentPartPr>
              <p14:xfrm>
                <a:off x="6858391" y="2089216"/>
                <a:ext cx="2089440" cy="182160"/>
              </p14:xfrm>
            </p:contentPart>
          </mc:Choice>
          <mc:Fallback xmlns="">
            <p:pic>
              <p:nvPicPr>
                <p:cNvPr id="86" name="Ink 85">
                  <a:extLst>
                    <a:ext uri="{FF2B5EF4-FFF2-40B4-BE49-F238E27FC236}">
                      <a16:creationId xmlns:a16="http://schemas.microsoft.com/office/drawing/2014/main" id="{4890C852-D49C-4EA2-9BAE-DE1A37013AC8}"/>
                    </a:ext>
                  </a:extLst>
                </p:cNvPr>
                <p:cNvPicPr/>
                <p:nvPr/>
              </p:nvPicPr>
              <p:blipFill>
                <a:blip r:embed="rId75"/>
                <a:stretch>
                  <a:fillRect/>
                </a:stretch>
              </p:blipFill>
              <p:spPr>
                <a:xfrm>
                  <a:off x="6840391" y="2071216"/>
                  <a:ext cx="2125080" cy="21780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88" name="Ink 87">
                  <a:extLst>
                    <a:ext uri="{FF2B5EF4-FFF2-40B4-BE49-F238E27FC236}">
                      <a16:creationId xmlns:a16="http://schemas.microsoft.com/office/drawing/2014/main" id="{5D589C35-2789-4A69-BADD-E3ECCCA54D6E}"/>
                    </a:ext>
                  </a:extLst>
                </p14:cNvPr>
                <p14:cNvContentPartPr/>
                <p14:nvPr/>
              </p14:nvContentPartPr>
              <p14:xfrm>
                <a:off x="3806671" y="2591416"/>
                <a:ext cx="2426760" cy="245880"/>
              </p14:xfrm>
            </p:contentPart>
          </mc:Choice>
          <mc:Fallback xmlns="">
            <p:pic>
              <p:nvPicPr>
                <p:cNvPr id="88" name="Ink 87">
                  <a:extLst>
                    <a:ext uri="{FF2B5EF4-FFF2-40B4-BE49-F238E27FC236}">
                      <a16:creationId xmlns:a16="http://schemas.microsoft.com/office/drawing/2014/main" id="{5D589C35-2789-4A69-BADD-E3ECCCA54D6E}"/>
                    </a:ext>
                  </a:extLst>
                </p:cNvPr>
                <p:cNvPicPr/>
                <p:nvPr/>
              </p:nvPicPr>
              <p:blipFill>
                <a:blip r:embed="rId77"/>
                <a:stretch>
                  <a:fillRect/>
                </a:stretch>
              </p:blipFill>
              <p:spPr>
                <a:xfrm>
                  <a:off x="3788671" y="2573390"/>
                  <a:ext cx="2462400" cy="281572"/>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98" name="Ink 97">
                  <a:extLst>
                    <a:ext uri="{FF2B5EF4-FFF2-40B4-BE49-F238E27FC236}">
                      <a16:creationId xmlns:a16="http://schemas.microsoft.com/office/drawing/2014/main" id="{29691872-4B53-4980-AA12-9DA4931F4E44}"/>
                    </a:ext>
                  </a:extLst>
                </p14:cNvPr>
                <p14:cNvContentPartPr/>
                <p14:nvPr/>
              </p14:nvContentPartPr>
              <p14:xfrm>
                <a:off x="8760631" y="4506616"/>
                <a:ext cx="300600" cy="1200240"/>
              </p14:xfrm>
            </p:contentPart>
          </mc:Choice>
          <mc:Fallback xmlns="">
            <p:pic>
              <p:nvPicPr>
                <p:cNvPr id="98" name="Ink 97">
                  <a:extLst>
                    <a:ext uri="{FF2B5EF4-FFF2-40B4-BE49-F238E27FC236}">
                      <a16:creationId xmlns:a16="http://schemas.microsoft.com/office/drawing/2014/main" id="{29691872-4B53-4980-AA12-9DA4931F4E44}"/>
                    </a:ext>
                  </a:extLst>
                </p:cNvPr>
                <p:cNvPicPr/>
                <p:nvPr/>
              </p:nvPicPr>
              <p:blipFill>
                <a:blip r:embed="rId79"/>
                <a:stretch>
                  <a:fillRect/>
                </a:stretch>
              </p:blipFill>
              <p:spPr>
                <a:xfrm>
                  <a:off x="8742631" y="4488616"/>
                  <a:ext cx="336240" cy="123588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04" name="Ink 103">
                  <a:extLst>
                    <a:ext uri="{FF2B5EF4-FFF2-40B4-BE49-F238E27FC236}">
                      <a16:creationId xmlns:a16="http://schemas.microsoft.com/office/drawing/2014/main" id="{58B0AA57-0940-4803-9A04-B76D8F570405}"/>
                    </a:ext>
                  </a:extLst>
                </p14:cNvPr>
                <p14:cNvContentPartPr/>
                <p14:nvPr/>
              </p14:nvContentPartPr>
              <p14:xfrm>
                <a:off x="8710591" y="4324096"/>
                <a:ext cx="407520" cy="426960"/>
              </p14:xfrm>
            </p:contentPart>
          </mc:Choice>
          <mc:Fallback xmlns="">
            <p:pic>
              <p:nvPicPr>
                <p:cNvPr id="104" name="Ink 103">
                  <a:extLst>
                    <a:ext uri="{FF2B5EF4-FFF2-40B4-BE49-F238E27FC236}">
                      <a16:creationId xmlns:a16="http://schemas.microsoft.com/office/drawing/2014/main" id="{58B0AA57-0940-4803-9A04-B76D8F570405}"/>
                    </a:ext>
                  </a:extLst>
                </p:cNvPr>
                <p:cNvPicPr/>
                <p:nvPr/>
              </p:nvPicPr>
              <p:blipFill>
                <a:blip r:embed="rId81"/>
                <a:stretch>
                  <a:fillRect/>
                </a:stretch>
              </p:blipFill>
              <p:spPr>
                <a:xfrm>
                  <a:off x="8692591" y="4306096"/>
                  <a:ext cx="443160" cy="46260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05" name="Ink 104">
                  <a:extLst>
                    <a:ext uri="{FF2B5EF4-FFF2-40B4-BE49-F238E27FC236}">
                      <a16:creationId xmlns:a16="http://schemas.microsoft.com/office/drawing/2014/main" id="{892FB454-E037-4F0D-BC44-0A897007ECF5}"/>
                    </a:ext>
                  </a:extLst>
                </p14:cNvPr>
                <p14:cNvContentPartPr/>
                <p14:nvPr/>
              </p14:nvContentPartPr>
              <p14:xfrm>
                <a:off x="9070591" y="3847816"/>
                <a:ext cx="208440" cy="728280"/>
              </p14:xfrm>
            </p:contentPart>
          </mc:Choice>
          <mc:Fallback xmlns="">
            <p:pic>
              <p:nvPicPr>
                <p:cNvPr id="105" name="Ink 104">
                  <a:extLst>
                    <a:ext uri="{FF2B5EF4-FFF2-40B4-BE49-F238E27FC236}">
                      <a16:creationId xmlns:a16="http://schemas.microsoft.com/office/drawing/2014/main" id="{892FB454-E037-4F0D-BC44-0A897007ECF5}"/>
                    </a:ext>
                  </a:extLst>
                </p:cNvPr>
                <p:cNvPicPr/>
                <p:nvPr/>
              </p:nvPicPr>
              <p:blipFill>
                <a:blip r:embed="rId83"/>
                <a:stretch>
                  <a:fillRect/>
                </a:stretch>
              </p:blipFill>
              <p:spPr>
                <a:xfrm>
                  <a:off x="9052591" y="3829816"/>
                  <a:ext cx="244080" cy="76392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06" name="Ink 105">
                  <a:extLst>
                    <a:ext uri="{FF2B5EF4-FFF2-40B4-BE49-F238E27FC236}">
                      <a16:creationId xmlns:a16="http://schemas.microsoft.com/office/drawing/2014/main" id="{3BD30607-D08E-4F8F-9EAC-21E6EDFEAB50}"/>
                    </a:ext>
                  </a:extLst>
                </p14:cNvPr>
                <p14:cNvContentPartPr/>
                <p14:nvPr/>
              </p14:nvContentPartPr>
              <p14:xfrm>
                <a:off x="8717071" y="3797776"/>
                <a:ext cx="416160" cy="633960"/>
              </p14:xfrm>
            </p:contentPart>
          </mc:Choice>
          <mc:Fallback xmlns="">
            <p:pic>
              <p:nvPicPr>
                <p:cNvPr id="106" name="Ink 105">
                  <a:extLst>
                    <a:ext uri="{FF2B5EF4-FFF2-40B4-BE49-F238E27FC236}">
                      <a16:creationId xmlns:a16="http://schemas.microsoft.com/office/drawing/2014/main" id="{3BD30607-D08E-4F8F-9EAC-21E6EDFEAB50}"/>
                    </a:ext>
                  </a:extLst>
                </p:cNvPr>
                <p:cNvPicPr/>
                <p:nvPr/>
              </p:nvPicPr>
              <p:blipFill>
                <a:blip r:embed="rId85"/>
                <a:stretch>
                  <a:fillRect/>
                </a:stretch>
              </p:blipFill>
              <p:spPr>
                <a:xfrm>
                  <a:off x="8699071" y="3779776"/>
                  <a:ext cx="451800" cy="66960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08" name="Ink 107">
                  <a:extLst>
                    <a:ext uri="{FF2B5EF4-FFF2-40B4-BE49-F238E27FC236}">
                      <a16:creationId xmlns:a16="http://schemas.microsoft.com/office/drawing/2014/main" id="{707F54E3-AEFE-4BF2-995A-9FAF7806BCC9}"/>
                    </a:ext>
                  </a:extLst>
                </p14:cNvPr>
                <p14:cNvContentPartPr/>
                <p14:nvPr/>
              </p14:nvContentPartPr>
              <p14:xfrm>
                <a:off x="8642551" y="2154376"/>
                <a:ext cx="584640" cy="1857960"/>
              </p14:xfrm>
            </p:contentPart>
          </mc:Choice>
          <mc:Fallback xmlns="">
            <p:pic>
              <p:nvPicPr>
                <p:cNvPr id="108" name="Ink 107">
                  <a:extLst>
                    <a:ext uri="{FF2B5EF4-FFF2-40B4-BE49-F238E27FC236}">
                      <a16:creationId xmlns:a16="http://schemas.microsoft.com/office/drawing/2014/main" id="{707F54E3-AEFE-4BF2-995A-9FAF7806BCC9}"/>
                    </a:ext>
                  </a:extLst>
                </p:cNvPr>
                <p:cNvPicPr/>
                <p:nvPr/>
              </p:nvPicPr>
              <p:blipFill>
                <a:blip r:embed="rId87"/>
                <a:stretch>
                  <a:fillRect/>
                </a:stretch>
              </p:blipFill>
              <p:spPr>
                <a:xfrm>
                  <a:off x="8624551" y="2136376"/>
                  <a:ext cx="620280" cy="189360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120" name="Ink 119">
                  <a:extLst>
                    <a:ext uri="{FF2B5EF4-FFF2-40B4-BE49-F238E27FC236}">
                      <a16:creationId xmlns:a16="http://schemas.microsoft.com/office/drawing/2014/main" id="{FE34D692-48CB-4B30-B56E-23E935BC10F8}"/>
                    </a:ext>
                  </a:extLst>
                </p14:cNvPr>
                <p14:cNvContentPartPr/>
                <p14:nvPr/>
              </p14:nvContentPartPr>
              <p14:xfrm>
                <a:off x="2789671" y="2148976"/>
                <a:ext cx="585360" cy="3913200"/>
              </p14:xfrm>
            </p:contentPart>
          </mc:Choice>
          <mc:Fallback xmlns="">
            <p:pic>
              <p:nvPicPr>
                <p:cNvPr id="120" name="Ink 119">
                  <a:extLst>
                    <a:ext uri="{FF2B5EF4-FFF2-40B4-BE49-F238E27FC236}">
                      <a16:creationId xmlns:a16="http://schemas.microsoft.com/office/drawing/2014/main" id="{FE34D692-48CB-4B30-B56E-23E935BC10F8}"/>
                    </a:ext>
                  </a:extLst>
                </p:cNvPr>
                <p:cNvPicPr/>
                <p:nvPr/>
              </p:nvPicPr>
              <p:blipFill>
                <a:blip r:embed="rId89"/>
                <a:stretch>
                  <a:fillRect/>
                </a:stretch>
              </p:blipFill>
              <p:spPr>
                <a:xfrm>
                  <a:off x="2771671" y="2130976"/>
                  <a:ext cx="621000" cy="394884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122" name="Ink 121">
                  <a:extLst>
                    <a:ext uri="{FF2B5EF4-FFF2-40B4-BE49-F238E27FC236}">
                      <a16:creationId xmlns:a16="http://schemas.microsoft.com/office/drawing/2014/main" id="{42DF46B0-E002-4DE2-8D0E-DDC86ABD5B27}"/>
                    </a:ext>
                  </a:extLst>
                </p14:cNvPr>
                <p14:cNvContentPartPr/>
                <p14:nvPr/>
              </p14:nvContentPartPr>
              <p14:xfrm>
                <a:off x="3357031" y="6069016"/>
                <a:ext cx="3351960" cy="109080"/>
              </p14:xfrm>
            </p:contentPart>
          </mc:Choice>
          <mc:Fallback xmlns="">
            <p:pic>
              <p:nvPicPr>
                <p:cNvPr id="122" name="Ink 121">
                  <a:extLst>
                    <a:ext uri="{FF2B5EF4-FFF2-40B4-BE49-F238E27FC236}">
                      <a16:creationId xmlns:a16="http://schemas.microsoft.com/office/drawing/2014/main" id="{42DF46B0-E002-4DE2-8D0E-DDC86ABD5B27}"/>
                    </a:ext>
                  </a:extLst>
                </p:cNvPr>
                <p:cNvPicPr/>
                <p:nvPr/>
              </p:nvPicPr>
              <p:blipFill>
                <a:blip r:embed="rId91"/>
                <a:stretch>
                  <a:fillRect/>
                </a:stretch>
              </p:blipFill>
              <p:spPr>
                <a:xfrm>
                  <a:off x="3339031" y="6051016"/>
                  <a:ext cx="3387600" cy="14472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41" name="Ink 40">
                  <a:extLst>
                    <a:ext uri="{FF2B5EF4-FFF2-40B4-BE49-F238E27FC236}">
                      <a16:creationId xmlns:a16="http://schemas.microsoft.com/office/drawing/2014/main" id="{458DC7C9-19B6-4ED4-A047-9CA356652A87}"/>
                    </a:ext>
                  </a:extLst>
                </p14:cNvPr>
                <p14:cNvContentPartPr/>
                <p14:nvPr/>
              </p14:nvContentPartPr>
              <p14:xfrm>
                <a:off x="3395551" y="3838096"/>
                <a:ext cx="2347200" cy="50400"/>
              </p14:xfrm>
            </p:contentPart>
          </mc:Choice>
          <mc:Fallback xmlns="">
            <p:pic>
              <p:nvPicPr>
                <p:cNvPr id="41" name="Ink 40">
                  <a:extLst>
                    <a:ext uri="{FF2B5EF4-FFF2-40B4-BE49-F238E27FC236}">
                      <a16:creationId xmlns:a16="http://schemas.microsoft.com/office/drawing/2014/main" id="{458DC7C9-19B6-4ED4-A047-9CA356652A87}"/>
                    </a:ext>
                  </a:extLst>
                </p:cNvPr>
                <p:cNvPicPr/>
                <p:nvPr/>
              </p:nvPicPr>
              <p:blipFill>
                <a:blip r:embed="rId93"/>
                <a:stretch>
                  <a:fillRect/>
                </a:stretch>
              </p:blipFill>
              <p:spPr>
                <a:xfrm>
                  <a:off x="3377551" y="3820096"/>
                  <a:ext cx="2382840" cy="8604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44" name="Ink 43">
                  <a:extLst>
                    <a:ext uri="{FF2B5EF4-FFF2-40B4-BE49-F238E27FC236}">
                      <a16:creationId xmlns:a16="http://schemas.microsoft.com/office/drawing/2014/main" id="{5CAD19F4-D6EB-4FC8-A58F-01326C3F9C80}"/>
                    </a:ext>
                  </a:extLst>
                </p14:cNvPr>
                <p14:cNvContentPartPr/>
                <p14:nvPr/>
              </p14:nvContentPartPr>
              <p14:xfrm>
                <a:off x="5773351" y="3840976"/>
                <a:ext cx="2917440" cy="23400"/>
              </p14:xfrm>
            </p:contentPart>
          </mc:Choice>
          <mc:Fallback xmlns="">
            <p:pic>
              <p:nvPicPr>
                <p:cNvPr id="44" name="Ink 43">
                  <a:extLst>
                    <a:ext uri="{FF2B5EF4-FFF2-40B4-BE49-F238E27FC236}">
                      <a16:creationId xmlns:a16="http://schemas.microsoft.com/office/drawing/2014/main" id="{5CAD19F4-D6EB-4FC8-A58F-01326C3F9C80}"/>
                    </a:ext>
                  </a:extLst>
                </p:cNvPr>
                <p:cNvPicPr/>
                <p:nvPr/>
              </p:nvPicPr>
              <p:blipFill>
                <a:blip r:embed="rId95"/>
                <a:stretch>
                  <a:fillRect/>
                </a:stretch>
              </p:blipFill>
              <p:spPr>
                <a:xfrm>
                  <a:off x="5755351" y="3822976"/>
                  <a:ext cx="2953080" cy="5904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47" name="Ink 46">
                  <a:extLst>
                    <a:ext uri="{FF2B5EF4-FFF2-40B4-BE49-F238E27FC236}">
                      <a16:creationId xmlns:a16="http://schemas.microsoft.com/office/drawing/2014/main" id="{0BCA0353-BE42-4A5F-8A1B-27688E0D54D8}"/>
                    </a:ext>
                  </a:extLst>
                </p14:cNvPr>
                <p14:cNvContentPartPr/>
                <p14:nvPr/>
              </p14:nvContentPartPr>
              <p14:xfrm>
                <a:off x="5991871" y="2779696"/>
                <a:ext cx="151920" cy="3244680"/>
              </p14:xfrm>
            </p:contentPart>
          </mc:Choice>
          <mc:Fallback xmlns="">
            <p:pic>
              <p:nvPicPr>
                <p:cNvPr id="47" name="Ink 46">
                  <a:extLst>
                    <a:ext uri="{FF2B5EF4-FFF2-40B4-BE49-F238E27FC236}">
                      <a16:creationId xmlns:a16="http://schemas.microsoft.com/office/drawing/2014/main" id="{0BCA0353-BE42-4A5F-8A1B-27688E0D54D8}"/>
                    </a:ext>
                  </a:extLst>
                </p:cNvPr>
                <p:cNvPicPr/>
                <p:nvPr/>
              </p:nvPicPr>
              <p:blipFill>
                <a:blip r:embed="rId97"/>
                <a:stretch>
                  <a:fillRect/>
                </a:stretch>
              </p:blipFill>
              <p:spPr>
                <a:xfrm>
                  <a:off x="5973871" y="2761696"/>
                  <a:ext cx="187560" cy="328032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51" name="Ink 50">
                  <a:extLst>
                    <a:ext uri="{FF2B5EF4-FFF2-40B4-BE49-F238E27FC236}">
                      <a16:creationId xmlns:a16="http://schemas.microsoft.com/office/drawing/2014/main" id="{58611FB4-1CF3-49BC-A227-6CCC7770E2C4}"/>
                    </a:ext>
                  </a:extLst>
                </p14:cNvPr>
                <p14:cNvContentPartPr/>
                <p14:nvPr/>
              </p14:nvContentPartPr>
              <p14:xfrm>
                <a:off x="4641871" y="2795536"/>
                <a:ext cx="50040" cy="3195360"/>
              </p14:xfrm>
            </p:contentPart>
          </mc:Choice>
          <mc:Fallback xmlns="">
            <p:pic>
              <p:nvPicPr>
                <p:cNvPr id="51" name="Ink 50">
                  <a:extLst>
                    <a:ext uri="{FF2B5EF4-FFF2-40B4-BE49-F238E27FC236}">
                      <a16:creationId xmlns:a16="http://schemas.microsoft.com/office/drawing/2014/main" id="{58611FB4-1CF3-49BC-A227-6CCC7770E2C4}"/>
                    </a:ext>
                  </a:extLst>
                </p:cNvPr>
                <p:cNvPicPr/>
                <p:nvPr/>
              </p:nvPicPr>
              <p:blipFill>
                <a:blip r:embed="rId99"/>
                <a:stretch>
                  <a:fillRect/>
                </a:stretch>
              </p:blipFill>
              <p:spPr>
                <a:xfrm>
                  <a:off x="4623871" y="2777536"/>
                  <a:ext cx="85680" cy="323100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52" name="Ink 51">
                  <a:extLst>
                    <a:ext uri="{FF2B5EF4-FFF2-40B4-BE49-F238E27FC236}">
                      <a16:creationId xmlns:a16="http://schemas.microsoft.com/office/drawing/2014/main" id="{BD8855DC-F189-4EEE-8DEA-DE73BA48869D}"/>
                    </a:ext>
                  </a:extLst>
                </p14:cNvPr>
                <p14:cNvContentPartPr/>
                <p14:nvPr/>
              </p14:nvContentPartPr>
              <p14:xfrm>
                <a:off x="4685071" y="5778856"/>
                <a:ext cx="22320" cy="216000"/>
              </p14:xfrm>
            </p:contentPart>
          </mc:Choice>
          <mc:Fallback xmlns="">
            <p:pic>
              <p:nvPicPr>
                <p:cNvPr id="52" name="Ink 51">
                  <a:extLst>
                    <a:ext uri="{FF2B5EF4-FFF2-40B4-BE49-F238E27FC236}">
                      <a16:creationId xmlns:a16="http://schemas.microsoft.com/office/drawing/2014/main" id="{BD8855DC-F189-4EEE-8DEA-DE73BA48869D}"/>
                    </a:ext>
                  </a:extLst>
                </p:cNvPr>
                <p:cNvPicPr/>
                <p:nvPr/>
              </p:nvPicPr>
              <p:blipFill>
                <a:blip r:embed="rId101"/>
                <a:stretch>
                  <a:fillRect/>
                </a:stretch>
              </p:blipFill>
              <p:spPr>
                <a:xfrm>
                  <a:off x="4667071" y="5760826"/>
                  <a:ext cx="57960" cy="251699"/>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64" name="Ink 63">
                  <a:extLst>
                    <a:ext uri="{FF2B5EF4-FFF2-40B4-BE49-F238E27FC236}">
                      <a16:creationId xmlns:a16="http://schemas.microsoft.com/office/drawing/2014/main" id="{815BB66E-9A28-45C1-982E-37914A42FA67}"/>
                    </a:ext>
                  </a:extLst>
                </p14:cNvPr>
                <p14:cNvContentPartPr/>
                <p14:nvPr/>
              </p14:nvContentPartPr>
              <p14:xfrm>
                <a:off x="3058231" y="5981536"/>
                <a:ext cx="301680" cy="227880"/>
              </p14:xfrm>
            </p:contentPart>
          </mc:Choice>
          <mc:Fallback xmlns="">
            <p:pic>
              <p:nvPicPr>
                <p:cNvPr id="64" name="Ink 63">
                  <a:extLst>
                    <a:ext uri="{FF2B5EF4-FFF2-40B4-BE49-F238E27FC236}">
                      <a16:creationId xmlns:a16="http://schemas.microsoft.com/office/drawing/2014/main" id="{815BB66E-9A28-45C1-982E-37914A42FA67}"/>
                    </a:ext>
                  </a:extLst>
                </p:cNvPr>
                <p:cNvPicPr/>
                <p:nvPr/>
              </p:nvPicPr>
              <p:blipFill>
                <a:blip r:embed="rId103"/>
                <a:stretch>
                  <a:fillRect/>
                </a:stretch>
              </p:blipFill>
              <p:spPr>
                <a:xfrm>
                  <a:off x="3040231" y="5963536"/>
                  <a:ext cx="337320" cy="26352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65" name="Ink 64">
                  <a:extLst>
                    <a:ext uri="{FF2B5EF4-FFF2-40B4-BE49-F238E27FC236}">
                      <a16:creationId xmlns:a16="http://schemas.microsoft.com/office/drawing/2014/main" id="{80D42A5F-668A-4AC3-BFC4-0E4F0449FBEA}"/>
                    </a:ext>
                  </a:extLst>
                </p14:cNvPr>
                <p14:cNvContentPartPr/>
                <p14:nvPr/>
              </p14:nvContentPartPr>
              <p14:xfrm>
                <a:off x="3291871" y="6071176"/>
                <a:ext cx="1120320" cy="216360"/>
              </p14:xfrm>
            </p:contentPart>
          </mc:Choice>
          <mc:Fallback xmlns="">
            <p:pic>
              <p:nvPicPr>
                <p:cNvPr id="65" name="Ink 64">
                  <a:extLst>
                    <a:ext uri="{FF2B5EF4-FFF2-40B4-BE49-F238E27FC236}">
                      <a16:creationId xmlns:a16="http://schemas.microsoft.com/office/drawing/2014/main" id="{80D42A5F-668A-4AC3-BFC4-0E4F0449FBEA}"/>
                    </a:ext>
                  </a:extLst>
                </p:cNvPr>
                <p:cNvPicPr/>
                <p:nvPr/>
              </p:nvPicPr>
              <p:blipFill>
                <a:blip r:embed="rId105"/>
                <a:stretch>
                  <a:fillRect/>
                </a:stretch>
              </p:blipFill>
              <p:spPr>
                <a:xfrm>
                  <a:off x="3273871" y="6053176"/>
                  <a:ext cx="1155960" cy="25200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66" name="Ink 65">
                  <a:extLst>
                    <a:ext uri="{FF2B5EF4-FFF2-40B4-BE49-F238E27FC236}">
                      <a16:creationId xmlns:a16="http://schemas.microsoft.com/office/drawing/2014/main" id="{A1684C6F-F0E4-409A-AB0C-53CA63DB53C0}"/>
                    </a:ext>
                  </a:extLst>
                </p14:cNvPr>
                <p14:cNvContentPartPr/>
                <p14:nvPr/>
              </p14:nvContentPartPr>
              <p14:xfrm>
                <a:off x="3484831" y="6062176"/>
                <a:ext cx="497160" cy="105480"/>
              </p14:xfrm>
            </p:contentPart>
          </mc:Choice>
          <mc:Fallback xmlns="">
            <p:pic>
              <p:nvPicPr>
                <p:cNvPr id="66" name="Ink 65">
                  <a:extLst>
                    <a:ext uri="{FF2B5EF4-FFF2-40B4-BE49-F238E27FC236}">
                      <a16:creationId xmlns:a16="http://schemas.microsoft.com/office/drawing/2014/main" id="{A1684C6F-F0E4-409A-AB0C-53CA63DB53C0}"/>
                    </a:ext>
                  </a:extLst>
                </p:cNvPr>
                <p:cNvPicPr/>
                <p:nvPr/>
              </p:nvPicPr>
              <p:blipFill>
                <a:blip r:embed="rId107"/>
                <a:stretch>
                  <a:fillRect/>
                </a:stretch>
              </p:blipFill>
              <p:spPr>
                <a:xfrm>
                  <a:off x="3466831" y="6044176"/>
                  <a:ext cx="53280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4" name="Ink 3">
                  <a:extLst>
                    <a:ext uri="{FF2B5EF4-FFF2-40B4-BE49-F238E27FC236}">
                      <a16:creationId xmlns:a16="http://schemas.microsoft.com/office/drawing/2014/main" id="{6A3B4DBC-CD39-4DBB-9954-9965CAC8BC3C}"/>
                    </a:ext>
                  </a:extLst>
                </p14:cNvPr>
                <p14:cNvContentPartPr/>
                <p14:nvPr/>
              </p14:nvContentPartPr>
              <p14:xfrm>
                <a:off x="2755471" y="3664576"/>
                <a:ext cx="253800" cy="1167840"/>
              </p14:xfrm>
            </p:contentPart>
          </mc:Choice>
          <mc:Fallback xmlns="">
            <p:pic>
              <p:nvPicPr>
                <p:cNvPr id="4" name="Ink 3">
                  <a:extLst>
                    <a:ext uri="{FF2B5EF4-FFF2-40B4-BE49-F238E27FC236}">
                      <a16:creationId xmlns:a16="http://schemas.microsoft.com/office/drawing/2014/main" id="{6A3B4DBC-CD39-4DBB-9954-9965CAC8BC3C}"/>
                    </a:ext>
                  </a:extLst>
                </p:cNvPr>
                <p:cNvPicPr/>
                <p:nvPr/>
              </p:nvPicPr>
              <p:blipFill>
                <a:blip r:embed="rId109"/>
                <a:stretch>
                  <a:fillRect/>
                </a:stretch>
              </p:blipFill>
              <p:spPr>
                <a:xfrm>
                  <a:off x="2737471" y="3646576"/>
                  <a:ext cx="289440" cy="120348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5" name="Ink 4">
                  <a:extLst>
                    <a:ext uri="{FF2B5EF4-FFF2-40B4-BE49-F238E27FC236}">
                      <a16:creationId xmlns:a16="http://schemas.microsoft.com/office/drawing/2014/main" id="{7C17BCBE-429F-4F72-9DBC-D79E4DAA33D9}"/>
                    </a:ext>
                  </a:extLst>
                </p14:cNvPr>
                <p14:cNvContentPartPr/>
                <p14:nvPr/>
              </p14:nvContentPartPr>
              <p14:xfrm>
                <a:off x="2819551" y="3581056"/>
                <a:ext cx="86040" cy="102960"/>
              </p14:xfrm>
            </p:contentPart>
          </mc:Choice>
          <mc:Fallback xmlns="">
            <p:pic>
              <p:nvPicPr>
                <p:cNvPr id="5" name="Ink 4">
                  <a:extLst>
                    <a:ext uri="{FF2B5EF4-FFF2-40B4-BE49-F238E27FC236}">
                      <a16:creationId xmlns:a16="http://schemas.microsoft.com/office/drawing/2014/main" id="{7C17BCBE-429F-4F72-9DBC-D79E4DAA33D9}"/>
                    </a:ext>
                  </a:extLst>
                </p:cNvPr>
                <p:cNvPicPr/>
                <p:nvPr/>
              </p:nvPicPr>
              <p:blipFill>
                <a:blip r:embed="rId111"/>
                <a:stretch>
                  <a:fillRect/>
                </a:stretch>
              </p:blipFill>
              <p:spPr>
                <a:xfrm>
                  <a:off x="2801475" y="3563056"/>
                  <a:ext cx="121830" cy="13860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68" name="Ink 67">
                  <a:extLst>
                    <a:ext uri="{FF2B5EF4-FFF2-40B4-BE49-F238E27FC236}">
                      <a16:creationId xmlns:a16="http://schemas.microsoft.com/office/drawing/2014/main" id="{6128B529-A35E-48E4-A65B-241A5C68A268}"/>
                    </a:ext>
                  </a:extLst>
                </p14:cNvPr>
                <p14:cNvContentPartPr/>
                <p14:nvPr/>
              </p14:nvContentPartPr>
              <p14:xfrm>
                <a:off x="3411031" y="4921696"/>
                <a:ext cx="1418400" cy="30960"/>
              </p14:xfrm>
            </p:contentPart>
          </mc:Choice>
          <mc:Fallback xmlns="">
            <p:pic>
              <p:nvPicPr>
                <p:cNvPr id="68" name="Ink 67">
                  <a:extLst>
                    <a:ext uri="{FF2B5EF4-FFF2-40B4-BE49-F238E27FC236}">
                      <a16:creationId xmlns:a16="http://schemas.microsoft.com/office/drawing/2014/main" id="{6128B529-A35E-48E4-A65B-241A5C68A268}"/>
                    </a:ext>
                  </a:extLst>
                </p:cNvPr>
                <p:cNvPicPr/>
                <p:nvPr/>
              </p:nvPicPr>
              <p:blipFill>
                <a:blip r:embed="rId113"/>
                <a:stretch>
                  <a:fillRect/>
                </a:stretch>
              </p:blipFill>
              <p:spPr>
                <a:xfrm>
                  <a:off x="3393031" y="4903696"/>
                  <a:ext cx="1454040" cy="6660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69" name="Ink 68">
                  <a:extLst>
                    <a:ext uri="{FF2B5EF4-FFF2-40B4-BE49-F238E27FC236}">
                      <a16:creationId xmlns:a16="http://schemas.microsoft.com/office/drawing/2014/main" id="{162BC8FD-3920-4ABF-92AA-509FCD329A49}"/>
                    </a:ext>
                  </a:extLst>
                </p14:cNvPr>
                <p14:cNvContentPartPr/>
                <p14:nvPr/>
              </p14:nvContentPartPr>
              <p14:xfrm>
                <a:off x="3433351" y="3813976"/>
                <a:ext cx="1361880" cy="93960"/>
              </p14:xfrm>
            </p:contentPart>
          </mc:Choice>
          <mc:Fallback xmlns="">
            <p:pic>
              <p:nvPicPr>
                <p:cNvPr id="69" name="Ink 68">
                  <a:extLst>
                    <a:ext uri="{FF2B5EF4-FFF2-40B4-BE49-F238E27FC236}">
                      <a16:creationId xmlns:a16="http://schemas.microsoft.com/office/drawing/2014/main" id="{162BC8FD-3920-4ABF-92AA-509FCD329A49}"/>
                    </a:ext>
                  </a:extLst>
                </p:cNvPr>
                <p:cNvPicPr/>
                <p:nvPr/>
              </p:nvPicPr>
              <p:blipFill>
                <a:blip r:embed="rId115"/>
                <a:stretch>
                  <a:fillRect/>
                </a:stretch>
              </p:blipFill>
              <p:spPr>
                <a:xfrm>
                  <a:off x="3415351" y="3795976"/>
                  <a:ext cx="1397520" cy="12960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73" name="Ink 72">
                  <a:extLst>
                    <a:ext uri="{FF2B5EF4-FFF2-40B4-BE49-F238E27FC236}">
                      <a16:creationId xmlns:a16="http://schemas.microsoft.com/office/drawing/2014/main" id="{EE04AC35-9EA4-4E41-98C8-BB594C247223}"/>
                    </a:ext>
                  </a:extLst>
                </p14:cNvPr>
                <p14:cNvContentPartPr/>
                <p14:nvPr/>
              </p14:nvContentPartPr>
              <p14:xfrm>
                <a:off x="2875351" y="5302936"/>
                <a:ext cx="460080" cy="868320"/>
              </p14:xfrm>
            </p:contentPart>
          </mc:Choice>
          <mc:Fallback xmlns="">
            <p:pic>
              <p:nvPicPr>
                <p:cNvPr id="73" name="Ink 72">
                  <a:extLst>
                    <a:ext uri="{FF2B5EF4-FFF2-40B4-BE49-F238E27FC236}">
                      <a16:creationId xmlns:a16="http://schemas.microsoft.com/office/drawing/2014/main" id="{EE04AC35-9EA4-4E41-98C8-BB594C247223}"/>
                    </a:ext>
                  </a:extLst>
                </p:cNvPr>
                <p:cNvPicPr/>
                <p:nvPr/>
              </p:nvPicPr>
              <p:blipFill>
                <a:blip r:embed="rId117"/>
                <a:stretch>
                  <a:fillRect/>
                </a:stretch>
              </p:blipFill>
              <p:spPr>
                <a:xfrm>
                  <a:off x="2857351" y="5284936"/>
                  <a:ext cx="495720" cy="90396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75" name="Ink 74">
                  <a:extLst>
                    <a:ext uri="{FF2B5EF4-FFF2-40B4-BE49-F238E27FC236}">
                      <a16:creationId xmlns:a16="http://schemas.microsoft.com/office/drawing/2014/main" id="{64423FAD-7085-407C-9636-7B492E379B42}"/>
                    </a:ext>
                  </a:extLst>
                </p14:cNvPr>
                <p14:cNvContentPartPr/>
                <p14:nvPr/>
              </p14:nvContentPartPr>
              <p14:xfrm>
                <a:off x="2907031" y="4673656"/>
                <a:ext cx="434520" cy="774000"/>
              </p14:xfrm>
            </p:contentPart>
          </mc:Choice>
          <mc:Fallback xmlns="">
            <p:pic>
              <p:nvPicPr>
                <p:cNvPr id="75" name="Ink 74">
                  <a:extLst>
                    <a:ext uri="{FF2B5EF4-FFF2-40B4-BE49-F238E27FC236}">
                      <a16:creationId xmlns:a16="http://schemas.microsoft.com/office/drawing/2014/main" id="{64423FAD-7085-407C-9636-7B492E379B42}"/>
                    </a:ext>
                  </a:extLst>
                </p:cNvPr>
                <p:cNvPicPr/>
                <p:nvPr/>
              </p:nvPicPr>
              <p:blipFill>
                <a:blip r:embed="rId119"/>
                <a:stretch>
                  <a:fillRect/>
                </a:stretch>
              </p:blipFill>
              <p:spPr>
                <a:xfrm>
                  <a:off x="2889031" y="4655648"/>
                  <a:ext cx="470160" cy="809657"/>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76" name="Ink 75">
                  <a:extLst>
                    <a:ext uri="{FF2B5EF4-FFF2-40B4-BE49-F238E27FC236}">
                      <a16:creationId xmlns:a16="http://schemas.microsoft.com/office/drawing/2014/main" id="{D294D524-46FB-48D4-B7BF-83DE5AEEF226}"/>
                    </a:ext>
                  </a:extLst>
                </p14:cNvPr>
                <p14:cNvContentPartPr/>
                <p14:nvPr/>
              </p14:nvContentPartPr>
              <p14:xfrm>
                <a:off x="2851591" y="4131136"/>
                <a:ext cx="475920" cy="690840"/>
              </p14:xfrm>
            </p:contentPart>
          </mc:Choice>
          <mc:Fallback xmlns="">
            <p:pic>
              <p:nvPicPr>
                <p:cNvPr id="76" name="Ink 75">
                  <a:extLst>
                    <a:ext uri="{FF2B5EF4-FFF2-40B4-BE49-F238E27FC236}">
                      <a16:creationId xmlns:a16="http://schemas.microsoft.com/office/drawing/2014/main" id="{D294D524-46FB-48D4-B7BF-83DE5AEEF226}"/>
                    </a:ext>
                  </a:extLst>
                </p:cNvPr>
                <p:cNvPicPr/>
                <p:nvPr/>
              </p:nvPicPr>
              <p:blipFill>
                <a:blip r:embed="rId121"/>
                <a:stretch>
                  <a:fillRect/>
                </a:stretch>
              </p:blipFill>
              <p:spPr>
                <a:xfrm>
                  <a:off x="2833591" y="4113127"/>
                  <a:ext cx="511560" cy="726499"/>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48" name="Ink 47">
                  <a:extLst>
                    <a:ext uri="{FF2B5EF4-FFF2-40B4-BE49-F238E27FC236}">
                      <a16:creationId xmlns:a16="http://schemas.microsoft.com/office/drawing/2014/main" id="{3239DDCC-8171-49C3-8EFB-914965C995D7}"/>
                    </a:ext>
                  </a:extLst>
                </p14:cNvPr>
                <p14:cNvContentPartPr/>
                <p14:nvPr/>
              </p14:nvContentPartPr>
              <p14:xfrm>
                <a:off x="7279231" y="5486536"/>
                <a:ext cx="62640" cy="527400"/>
              </p14:xfrm>
            </p:contentPart>
          </mc:Choice>
          <mc:Fallback xmlns="">
            <p:pic>
              <p:nvPicPr>
                <p:cNvPr id="48" name="Ink 47">
                  <a:extLst>
                    <a:ext uri="{FF2B5EF4-FFF2-40B4-BE49-F238E27FC236}">
                      <a16:creationId xmlns:a16="http://schemas.microsoft.com/office/drawing/2014/main" id="{3239DDCC-8171-49C3-8EFB-914965C995D7}"/>
                    </a:ext>
                  </a:extLst>
                </p:cNvPr>
                <p:cNvPicPr/>
                <p:nvPr/>
              </p:nvPicPr>
              <p:blipFill>
                <a:blip r:embed="rId123"/>
                <a:stretch>
                  <a:fillRect/>
                </a:stretch>
              </p:blipFill>
              <p:spPr>
                <a:xfrm>
                  <a:off x="7261231" y="5468536"/>
                  <a:ext cx="98280" cy="56304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50" name="Ink 49">
                  <a:extLst>
                    <a:ext uri="{FF2B5EF4-FFF2-40B4-BE49-F238E27FC236}">
                      <a16:creationId xmlns:a16="http://schemas.microsoft.com/office/drawing/2014/main" id="{3747AB46-346F-486A-A6F8-3FD86A42F0FF}"/>
                    </a:ext>
                  </a:extLst>
                </p14:cNvPr>
                <p14:cNvContentPartPr/>
                <p14:nvPr/>
              </p14:nvContentPartPr>
              <p14:xfrm>
                <a:off x="7303711" y="2847376"/>
                <a:ext cx="21240" cy="1183320"/>
              </p14:xfrm>
            </p:contentPart>
          </mc:Choice>
          <mc:Fallback xmlns="">
            <p:pic>
              <p:nvPicPr>
                <p:cNvPr id="50" name="Ink 49">
                  <a:extLst>
                    <a:ext uri="{FF2B5EF4-FFF2-40B4-BE49-F238E27FC236}">
                      <a16:creationId xmlns:a16="http://schemas.microsoft.com/office/drawing/2014/main" id="{3747AB46-346F-486A-A6F8-3FD86A42F0FF}"/>
                    </a:ext>
                  </a:extLst>
                </p:cNvPr>
                <p:cNvPicPr/>
                <p:nvPr/>
              </p:nvPicPr>
              <p:blipFill>
                <a:blip r:embed="rId125"/>
                <a:stretch>
                  <a:fillRect/>
                </a:stretch>
              </p:blipFill>
              <p:spPr>
                <a:xfrm>
                  <a:off x="7286011" y="2829376"/>
                  <a:ext cx="56286" cy="121896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90" name="Ink 89">
                  <a:extLst>
                    <a:ext uri="{FF2B5EF4-FFF2-40B4-BE49-F238E27FC236}">
                      <a16:creationId xmlns:a16="http://schemas.microsoft.com/office/drawing/2014/main" id="{7936B250-1BD8-4C75-AB8E-9C9C16AC7690}"/>
                    </a:ext>
                  </a:extLst>
                </p14:cNvPr>
                <p14:cNvContentPartPr/>
                <p14:nvPr/>
              </p14:nvContentPartPr>
              <p14:xfrm>
                <a:off x="7705831" y="6054976"/>
                <a:ext cx="579240" cy="126000"/>
              </p14:xfrm>
            </p:contentPart>
          </mc:Choice>
          <mc:Fallback xmlns="">
            <p:pic>
              <p:nvPicPr>
                <p:cNvPr id="90" name="Ink 89">
                  <a:extLst>
                    <a:ext uri="{FF2B5EF4-FFF2-40B4-BE49-F238E27FC236}">
                      <a16:creationId xmlns:a16="http://schemas.microsoft.com/office/drawing/2014/main" id="{7936B250-1BD8-4C75-AB8E-9C9C16AC7690}"/>
                    </a:ext>
                  </a:extLst>
                </p:cNvPr>
                <p:cNvPicPr/>
                <p:nvPr/>
              </p:nvPicPr>
              <p:blipFill>
                <a:blip r:embed="rId127"/>
                <a:stretch>
                  <a:fillRect/>
                </a:stretch>
              </p:blipFill>
              <p:spPr>
                <a:xfrm>
                  <a:off x="7687831" y="6036976"/>
                  <a:ext cx="614880" cy="16164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91" name="Ink 90">
                  <a:extLst>
                    <a:ext uri="{FF2B5EF4-FFF2-40B4-BE49-F238E27FC236}">
                      <a16:creationId xmlns:a16="http://schemas.microsoft.com/office/drawing/2014/main" id="{3F2D2A3D-2687-4073-92E7-14D0C04B6D15}"/>
                    </a:ext>
                  </a:extLst>
                </p14:cNvPr>
                <p14:cNvContentPartPr/>
                <p14:nvPr/>
              </p14:nvContentPartPr>
              <p14:xfrm>
                <a:off x="8580991" y="5999536"/>
                <a:ext cx="700200" cy="181440"/>
              </p14:xfrm>
            </p:contentPart>
          </mc:Choice>
          <mc:Fallback xmlns="">
            <p:pic>
              <p:nvPicPr>
                <p:cNvPr id="91" name="Ink 90">
                  <a:extLst>
                    <a:ext uri="{FF2B5EF4-FFF2-40B4-BE49-F238E27FC236}">
                      <a16:creationId xmlns:a16="http://schemas.microsoft.com/office/drawing/2014/main" id="{3F2D2A3D-2687-4073-92E7-14D0C04B6D15}"/>
                    </a:ext>
                  </a:extLst>
                </p:cNvPr>
                <p:cNvPicPr/>
                <p:nvPr/>
              </p:nvPicPr>
              <p:blipFill>
                <a:blip r:embed="rId129"/>
                <a:stretch>
                  <a:fillRect/>
                </a:stretch>
              </p:blipFill>
              <p:spPr>
                <a:xfrm>
                  <a:off x="8562991" y="5981536"/>
                  <a:ext cx="735840" cy="21708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93" name="Ink 92">
                  <a:extLst>
                    <a:ext uri="{FF2B5EF4-FFF2-40B4-BE49-F238E27FC236}">
                      <a16:creationId xmlns:a16="http://schemas.microsoft.com/office/drawing/2014/main" id="{3E51CA60-F098-4060-8E43-D3DB61C11BDB}"/>
                    </a:ext>
                  </a:extLst>
                </p14:cNvPr>
                <p14:cNvContentPartPr/>
                <p14:nvPr/>
              </p14:nvContentPartPr>
              <p14:xfrm>
                <a:off x="8865031" y="5670856"/>
                <a:ext cx="404640" cy="397080"/>
              </p14:xfrm>
            </p:contentPart>
          </mc:Choice>
          <mc:Fallback xmlns="">
            <p:pic>
              <p:nvPicPr>
                <p:cNvPr id="93" name="Ink 92">
                  <a:extLst>
                    <a:ext uri="{FF2B5EF4-FFF2-40B4-BE49-F238E27FC236}">
                      <a16:creationId xmlns:a16="http://schemas.microsoft.com/office/drawing/2014/main" id="{3E51CA60-F098-4060-8E43-D3DB61C11BDB}"/>
                    </a:ext>
                  </a:extLst>
                </p:cNvPr>
                <p:cNvPicPr/>
                <p:nvPr/>
              </p:nvPicPr>
              <p:blipFill>
                <a:blip r:embed="rId131"/>
                <a:stretch>
                  <a:fillRect/>
                </a:stretch>
              </p:blipFill>
              <p:spPr>
                <a:xfrm>
                  <a:off x="8847031" y="5652840"/>
                  <a:ext cx="440280" cy="432752"/>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95" name="Ink 94">
                  <a:extLst>
                    <a:ext uri="{FF2B5EF4-FFF2-40B4-BE49-F238E27FC236}">
                      <a16:creationId xmlns:a16="http://schemas.microsoft.com/office/drawing/2014/main" id="{51043EA6-53E5-4535-BAF5-E7E3CA85A437}"/>
                    </a:ext>
                  </a:extLst>
                </p14:cNvPr>
                <p14:cNvContentPartPr/>
                <p14:nvPr/>
              </p14:nvContentPartPr>
              <p14:xfrm>
                <a:off x="8764591" y="5115016"/>
                <a:ext cx="432360" cy="908640"/>
              </p14:xfrm>
            </p:contentPart>
          </mc:Choice>
          <mc:Fallback xmlns="">
            <p:pic>
              <p:nvPicPr>
                <p:cNvPr id="95" name="Ink 94">
                  <a:extLst>
                    <a:ext uri="{FF2B5EF4-FFF2-40B4-BE49-F238E27FC236}">
                      <a16:creationId xmlns:a16="http://schemas.microsoft.com/office/drawing/2014/main" id="{51043EA6-53E5-4535-BAF5-E7E3CA85A437}"/>
                    </a:ext>
                  </a:extLst>
                </p:cNvPr>
                <p:cNvPicPr/>
                <p:nvPr/>
              </p:nvPicPr>
              <p:blipFill>
                <a:blip r:embed="rId133"/>
                <a:stretch>
                  <a:fillRect/>
                </a:stretch>
              </p:blipFill>
              <p:spPr>
                <a:xfrm>
                  <a:off x="8746591" y="5097016"/>
                  <a:ext cx="468000" cy="94428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96" name="Ink 95">
                  <a:extLst>
                    <a:ext uri="{FF2B5EF4-FFF2-40B4-BE49-F238E27FC236}">
                      <a16:creationId xmlns:a16="http://schemas.microsoft.com/office/drawing/2014/main" id="{61A0B09B-FDBD-42AA-86D4-BE356C8CB3CB}"/>
                    </a:ext>
                  </a:extLst>
                </p14:cNvPr>
                <p14:cNvContentPartPr/>
                <p14:nvPr/>
              </p14:nvContentPartPr>
              <p14:xfrm>
                <a:off x="8953951" y="4498336"/>
                <a:ext cx="280440" cy="923760"/>
              </p14:xfrm>
            </p:contentPart>
          </mc:Choice>
          <mc:Fallback xmlns="">
            <p:pic>
              <p:nvPicPr>
                <p:cNvPr id="96" name="Ink 95">
                  <a:extLst>
                    <a:ext uri="{FF2B5EF4-FFF2-40B4-BE49-F238E27FC236}">
                      <a16:creationId xmlns:a16="http://schemas.microsoft.com/office/drawing/2014/main" id="{61A0B09B-FDBD-42AA-86D4-BE356C8CB3CB}"/>
                    </a:ext>
                  </a:extLst>
                </p:cNvPr>
                <p:cNvPicPr/>
                <p:nvPr/>
              </p:nvPicPr>
              <p:blipFill>
                <a:blip r:embed="rId135"/>
                <a:stretch>
                  <a:fillRect/>
                </a:stretch>
              </p:blipFill>
              <p:spPr>
                <a:xfrm>
                  <a:off x="8935951" y="4480336"/>
                  <a:ext cx="316080" cy="95940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00" name="Ink 99">
                  <a:extLst>
                    <a:ext uri="{FF2B5EF4-FFF2-40B4-BE49-F238E27FC236}">
                      <a16:creationId xmlns:a16="http://schemas.microsoft.com/office/drawing/2014/main" id="{33F12340-4382-4094-B063-ED09C591D46D}"/>
                    </a:ext>
                  </a:extLst>
                </p14:cNvPr>
                <p14:cNvContentPartPr/>
                <p14:nvPr/>
              </p14:nvContentPartPr>
              <p14:xfrm>
                <a:off x="8592511" y="2581336"/>
                <a:ext cx="84600" cy="3393360"/>
              </p14:xfrm>
            </p:contentPart>
          </mc:Choice>
          <mc:Fallback xmlns="">
            <p:pic>
              <p:nvPicPr>
                <p:cNvPr id="100" name="Ink 99">
                  <a:extLst>
                    <a:ext uri="{FF2B5EF4-FFF2-40B4-BE49-F238E27FC236}">
                      <a16:creationId xmlns:a16="http://schemas.microsoft.com/office/drawing/2014/main" id="{33F12340-4382-4094-B063-ED09C591D46D}"/>
                    </a:ext>
                  </a:extLst>
                </p:cNvPr>
                <p:cNvPicPr/>
                <p:nvPr/>
              </p:nvPicPr>
              <p:blipFill>
                <a:blip r:embed="rId137"/>
                <a:stretch>
                  <a:fillRect/>
                </a:stretch>
              </p:blipFill>
              <p:spPr>
                <a:xfrm>
                  <a:off x="8574511" y="2563336"/>
                  <a:ext cx="120240" cy="342900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02" name="Ink 101">
                  <a:extLst>
                    <a:ext uri="{FF2B5EF4-FFF2-40B4-BE49-F238E27FC236}">
                      <a16:creationId xmlns:a16="http://schemas.microsoft.com/office/drawing/2014/main" id="{84925508-0F9A-4022-AE9B-F89F332D4871}"/>
                    </a:ext>
                  </a:extLst>
                </p14:cNvPr>
                <p14:cNvContentPartPr/>
                <p14:nvPr/>
              </p14:nvContentPartPr>
              <p14:xfrm>
                <a:off x="8663431" y="5158216"/>
                <a:ext cx="69480" cy="615960"/>
              </p14:xfrm>
            </p:contentPart>
          </mc:Choice>
          <mc:Fallback xmlns="">
            <p:pic>
              <p:nvPicPr>
                <p:cNvPr id="102" name="Ink 101">
                  <a:extLst>
                    <a:ext uri="{FF2B5EF4-FFF2-40B4-BE49-F238E27FC236}">
                      <a16:creationId xmlns:a16="http://schemas.microsoft.com/office/drawing/2014/main" id="{84925508-0F9A-4022-AE9B-F89F332D4871}"/>
                    </a:ext>
                  </a:extLst>
                </p:cNvPr>
                <p:cNvPicPr/>
                <p:nvPr/>
              </p:nvPicPr>
              <p:blipFill>
                <a:blip r:embed="rId139"/>
                <a:stretch>
                  <a:fillRect/>
                </a:stretch>
              </p:blipFill>
              <p:spPr>
                <a:xfrm>
                  <a:off x="8645431" y="5140216"/>
                  <a:ext cx="105120" cy="65160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09" name="Ink 108">
                  <a:extLst>
                    <a:ext uri="{FF2B5EF4-FFF2-40B4-BE49-F238E27FC236}">
                      <a16:creationId xmlns:a16="http://schemas.microsoft.com/office/drawing/2014/main" id="{D9D3C4DD-BF70-46D7-B0CF-429F233C516F}"/>
                    </a:ext>
                  </a:extLst>
                </p14:cNvPr>
                <p14:cNvContentPartPr/>
                <p14:nvPr/>
              </p14:nvContentPartPr>
              <p14:xfrm>
                <a:off x="8679631" y="3936736"/>
                <a:ext cx="429480" cy="579960"/>
              </p14:xfrm>
            </p:contentPart>
          </mc:Choice>
          <mc:Fallback xmlns="">
            <p:pic>
              <p:nvPicPr>
                <p:cNvPr id="109" name="Ink 108">
                  <a:extLst>
                    <a:ext uri="{FF2B5EF4-FFF2-40B4-BE49-F238E27FC236}">
                      <a16:creationId xmlns:a16="http://schemas.microsoft.com/office/drawing/2014/main" id="{D9D3C4DD-BF70-46D7-B0CF-429F233C516F}"/>
                    </a:ext>
                  </a:extLst>
                </p:cNvPr>
                <p:cNvPicPr/>
                <p:nvPr/>
              </p:nvPicPr>
              <p:blipFill>
                <a:blip r:embed="rId141"/>
                <a:stretch>
                  <a:fillRect/>
                </a:stretch>
              </p:blipFill>
              <p:spPr>
                <a:xfrm>
                  <a:off x="8661631" y="3918736"/>
                  <a:ext cx="465120" cy="61560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110" name="Ink 109">
                  <a:extLst>
                    <a:ext uri="{FF2B5EF4-FFF2-40B4-BE49-F238E27FC236}">
                      <a16:creationId xmlns:a16="http://schemas.microsoft.com/office/drawing/2014/main" id="{C5A234BD-B370-4E09-84F0-54B5C1064391}"/>
                    </a:ext>
                  </a:extLst>
                </p14:cNvPr>
                <p14:cNvContentPartPr/>
                <p14:nvPr/>
              </p14:nvContentPartPr>
              <p14:xfrm>
                <a:off x="8834431" y="4109176"/>
                <a:ext cx="415440" cy="518400"/>
              </p14:xfrm>
            </p:contentPart>
          </mc:Choice>
          <mc:Fallback xmlns="">
            <p:pic>
              <p:nvPicPr>
                <p:cNvPr id="110" name="Ink 109">
                  <a:extLst>
                    <a:ext uri="{FF2B5EF4-FFF2-40B4-BE49-F238E27FC236}">
                      <a16:creationId xmlns:a16="http://schemas.microsoft.com/office/drawing/2014/main" id="{C5A234BD-B370-4E09-84F0-54B5C1064391}"/>
                    </a:ext>
                  </a:extLst>
                </p:cNvPr>
                <p:cNvPicPr/>
                <p:nvPr/>
              </p:nvPicPr>
              <p:blipFill>
                <a:blip r:embed="rId143"/>
                <a:stretch>
                  <a:fillRect/>
                </a:stretch>
              </p:blipFill>
              <p:spPr>
                <a:xfrm>
                  <a:off x="8816431" y="4091176"/>
                  <a:ext cx="451080" cy="55404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111" name="Ink 110">
                  <a:extLst>
                    <a:ext uri="{FF2B5EF4-FFF2-40B4-BE49-F238E27FC236}">
                      <a16:creationId xmlns:a16="http://schemas.microsoft.com/office/drawing/2014/main" id="{7BE08532-DF76-4426-94F4-77A90417DF84}"/>
                    </a:ext>
                  </a:extLst>
                </p14:cNvPr>
                <p14:cNvContentPartPr/>
                <p14:nvPr/>
              </p14:nvContentPartPr>
              <p14:xfrm>
                <a:off x="8768191" y="4623616"/>
                <a:ext cx="82080" cy="1081440"/>
              </p14:xfrm>
            </p:contentPart>
          </mc:Choice>
          <mc:Fallback xmlns="">
            <p:pic>
              <p:nvPicPr>
                <p:cNvPr id="111" name="Ink 110">
                  <a:extLst>
                    <a:ext uri="{FF2B5EF4-FFF2-40B4-BE49-F238E27FC236}">
                      <a16:creationId xmlns:a16="http://schemas.microsoft.com/office/drawing/2014/main" id="{7BE08532-DF76-4426-94F4-77A90417DF84}"/>
                    </a:ext>
                  </a:extLst>
                </p:cNvPr>
                <p:cNvPicPr/>
                <p:nvPr/>
              </p:nvPicPr>
              <p:blipFill>
                <a:blip r:embed="rId145"/>
                <a:stretch>
                  <a:fillRect/>
                </a:stretch>
              </p:blipFill>
              <p:spPr>
                <a:xfrm>
                  <a:off x="8750191" y="4605616"/>
                  <a:ext cx="117720" cy="111708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113" name="Ink 112">
                  <a:extLst>
                    <a:ext uri="{FF2B5EF4-FFF2-40B4-BE49-F238E27FC236}">
                      <a16:creationId xmlns:a16="http://schemas.microsoft.com/office/drawing/2014/main" id="{7D41201F-8CEF-45BB-8E33-B06B34796076}"/>
                    </a:ext>
                  </a:extLst>
                </p14:cNvPr>
                <p14:cNvContentPartPr/>
                <p14:nvPr/>
              </p14:nvContentPartPr>
              <p14:xfrm>
                <a:off x="9100111" y="5377096"/>
                <a:ext cx="226440" cy="695880"/>
              </p14:xfrm>
            </p:contentPart>
          </mc:Choice>
          <mc:Fallback xmlns="">
            <p:pic>
              <p:nvPicPr>
                <p:cNvPr id="113" name="Ink 112">
                  <a:extLst>
                    <a:ext uri="{FF2B5EF4-FFF2-40B4-BE49-F238E27FC236}">
                      <a16:creationId xmlns:a16="http://schemas.microsoft.com/office/drawing/2014/main" id="{7D41201F-8CEF-45BB-8E33-B06B34796076}"/>
                    </a:ext>
                  </a:extLst>
                </p:cNvPr>
                <p:cNvPicPr/>
                <p:nvPr/>
              </p:nvPicPr>
              <p:blipFill>
                <a:blip r:embed="rId147"/>
                <a:stretch>
                  <a:fillRect/>
                </a:stretch>
              </p:blipFill>
              <p:spPr>
                <a:xfrm>
                  <a:off x="9082111" y="5359087"/>
                  <a:ext cx="262080" cy="731538"/>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115" name="Ink 114">
                  <a:extLst>
                    <a:ext uri="{FF2B5EF4-FFF2-40B4-BE49-F238E27FC236}">
                      <a16:creationId xmlns:a16="http://schemas.microsoft.com/office/drawing/2014/main" id="{9406F093-7E8F-473A-8C31-4A4352591682}"/>
                    </a:ext>
                  </a:extLst>
                </p14:cNvPr>
                <p14:cNvContentPartPr/>
                <p14:nvPr/>
              </p14:nvContentPartPr>
              <p14:xfrm>
                <a:off x="3025471" y="2388016"/>
                <a:ext cx="354600" cy="1789560"/>
              </p14:xfrm>
            </p:contentPart>
          </mc:Choice>
          <mc:Fallback xmlns="">
            <p:pic>
              <p:nvPicPr>
                <p:cNvPr id="115" name="Ink 114">
                  <a:extLst>
                    <a:ext uri="{FF2B5EF4-FFF2-40B4-BE49-F238E27FC236}">
                      <a16:creationId xmlns:a16="http://schemas.microsoft.com/office/drawing/2014/main" id="{9406F093-7E8F-473A-8C31-4A4352591682}"/>
                    </a:ext>
                  </a:extLst>
                </p:cNvPr>
                <p:cNvPicPr/>
                <p:nvPr/>
              </p:nvPicPr>
              <p:blipFill>
                <a:blip r:embed="rId149"/>
                <a:stretch>
                  <a:fillRect/>
                </a:stretch>
              </p:blipFill>
              <p:spPr>
                <a:xfrm>
                  <a:off x="3007471" y="2370016"/>
                  <a:ext cx="390240" cy="182520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117" name="Ink 116">
                  <a:extLst>
                    <a:ext uri="{FF2B5EF4-FFF2-40B4-BE49-F238E27FC236}">
                      <a16:creationId xmlns:a16="http://schemas.microsoft.com/office/drawing/2014/main" id="{4CBF8970-7679-4FB1-AE7E-919993EEB8EE}"/>
                    </a:ext>
                  </a:extLst>
                </p14:cNvPr>
                <p14:cNvContentPartPr/>
                <p14:nvPr/>
              </p14:nvContentPartPr>
              <p14:xfrm>
                <a:off x="3214111" y="4230496"/>
                <a:ext cx="131040" cy="207360"/>
              </p14:xfrm>
            </p:contentPart>
          </mc:Choice>
          <mc:Fallback xmlns="">
            <p:pic>
              <p:nvPicPr>
                <p:cNvPr id="117" name="Ink 116">
                  <a:extLst>
                    <a:ext uri="{FF2B5EF4-FFF2-40B4-BE49-F238E27FC236}">
                      <a16:creationId xmlns:a16="http://schemas.microsoft.com/office/drawing/2014/main" id="{4CBF8970-7679-4FB1-AE7E-919993EEB8EE}"/>
                    </a:ext>
                  </a:extLst>
                </p:cNvPr>
                <p:cNvPicPr/>
                <p:nvPr/>
              </p:nvPicPr>
              <p:blipFill>
                <a:blip r:embed="rId151"/>
                <a:stretch>
                  <a:fillRect/>
                </a:stretch>
              </p:blipFill>
              <p:spPr>
                <a:xfrm>
                  <a:off x="3196160" y="4212496"/>
                  <a:ext cx="166582" cy="24300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18" name="Ink 117">
                  <a:extLst>
                    <a:ext uri="{FF2B5EF4-FFF2-40B4-BE49-F238E27FC236}">
                      <a16:creationId xmlns:a16="http://schemas.microsoft.com/office/drawing/2014/main" id="{D04A3308-D505-4F9A-AB24-AA4D638DC1F5}"/>
                    </a:ext>
                  </a:extLst>
                </p14:cNvPr>
                <p14:cNvContentPartPr/>
                <p14:nvPr/>
              </p14:nvContentPartPr>
              <p14:xfrm>
                <a:off x="3207991" y="4440736"/>
                <a:ext cx="108000" cy="228960"/>
              </p14:xfrm>
            </p:contentPart>
          </mc:Choice>
          <mc:Fallback xmlns="">
            <p:pic>
              <p:nvPicPr>
                <p:cNvPr id="118" name="Ink 117">
                  <a:extLst>
                    <a:ext uri="{FF2B5EF4-FFF2-40B4-BE49-F238E27FC236}">
                      <a16:creationId xmlns:a16="http://schemas.microsoft.com/office/drawing/2014/main" id="{D04A3308-D505-4F9A-AB24-AA4D638DC1F5}"/>
                    </a:ext>
                  </a:extLst>
                </p:cNvPr>
                <p:cNvPicPr/>
                <p:nvPr/>
              </p:nvPicPr>
              <p:blipFill>
                <a:blip r:embed="rId153"/>
                <a:stretch>
                  <a:fillRect/>
                </a:stretch>
              </p:blipFill>
              <p:spPr>
                <a:xfrm>
                  <a:off x="3189991" y="4422708"/>
                  <a:ext cx="143640" cy="264656"/>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119" name="Ink 118">
                  <a:extLst>
                    <a:ext uri="{FF2B5EF4-FFF2-40B4-BE49-F238E27FC236}">
                      <a16:creationId xmlns:a16="http://schemas.microsoft.com/office/drawing/2014/main" id="{8D0FF8E8-86C3-4D72-B0B1-A8B4173B8593}"/>
                    </a:ext>
                  </a:extLst>
                </p14:cNvPr>
                <p14:cNvContentPartPr/>
                <p14:nvPr/>
              </p14:nvContentPartPr>
              <p14:xfrm>
                <a:off x="3216631" y="4649896"/>
                <a:ext cx="90360" cy="168480"/>
              </p14:xfrm>
            </p:contentPart>
          </mc:Choice>
          <mc:Fallback xmlns="">
            <p:pic>
              <p:nvPicPr>
                <p:cNvPr id="119" name="Ink 118">
                  <a:extLst>
                    <a:ext uri="{FF2B5EF4-FFF2-40B4-BE49-F238E27FC236}">
                      <a16:creationId xmlns:a16="http://schemas.microsoft.com/office/drawing/2014/main" id="{8D0FF8E8-86C3-4D72-B0B1-A8B4173B8593}"/>
                    </a:ext>
                  </a:extLst>
                </p:cNvPr>
                <p:cNvPicPr/>
                <p:nvPr/>
              </p:nvPicPr>
              <p:blipFill>
                <a:blip r:embed="rId155"/>
                <a:stretch>
                  <a:fillRect/>
                </a:stretch>
              </p:blipFill>
              <p:spPr>
                <a:xfrm>
                  <a:off x="3198631" y="4631896"/>
                  <a:ext cx="126000" cy="20412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24" name="Ink 123">
                  <a:extLst>
                    <a:ext uri="{FF2B5EF4-FFF2-40B4-BE49-F238E27FC236}">
                      <a16:creationId xmlns:a16="http://schemas.microsoft.com/office/drawing/2014/main" id="{B09361BE-61A9-4877-B1E5-C05E2D9F7E7C}"/>
                    </a:ext>
                  </a:extLst>
                </p14:cNvPr>
                <p14:cNvContentPartPr/>
                <p14:nvPr/>
              </p14:nvContentPartPr>
              <p14:xfrm>
                <a:off x="5059471" y="6043816"/>
                <a:ext cx="4095000" cy="182160"/>
              </p14:xfrm>
            </p:contentPart>
          </mc:Choice>
          <mc:Fallback xmlns="">
            <p:pic>
              <p:nvPicPr>
                <p:cNvPr id="124" name="Ink 123">
                  <a:extLst>
                    <a:ext uri="{FF2B5EF4-FFF2-40B4-BE49-F238E27FC236}">
                      <a16:creationId xmlns:a16="http://schemas.microsoft.com/office/drawing/2014/main" id="{B09361BE-61A9-4877-B1E5-C05E2D9F7E7C}"/>
                    </a:ext>
                  </a:extLst>
                </p:cNvPr>
                <p:cNvPicPr/>
                <p:nvPr/>
              </p:nvPicPr>
              <p:blipFill>
                <a:blip r:embed="rId157"/>
                <a:stretch>
                  <a:fillRect/>
                </a:stretch>
              </p:blipFill>
              <p:spPr>
                <a:xfrm>
                  <a:off x="5041471" y="6025852"/>
                  <a:ext cx="4130640" cy="217730"/>
                </a:xfrm>
                <a:prstGeom prst="rect">
                  <a:avLst/>
                </a:prstGeom>
              </p:spPr>
            </p:pic>
          </mc:Fallback>
        </mc:AlternateContent>
        <p:grpSp>
          <p:nvGrpSpPr>
            <p:cNvPr id="131" name="Group 130">
              <a:extLst>
                <a:ext uri="{FF2B5EF4-FFF2-40B4-BE49-F238E27FC236}">
                  <a16:creationId xmlns:a16="http://schemas.microsoft.com/office/drawing/2014/main" id="{BB3D9FD2-5257-4B16-89D0-CE791A37BBB2}"/>
                </a:ext>
              </a:extLst>
            </p:cNvPr>
            <p:cNvGrpSpPr/>
            <p:nvPr/>
          </p:nvGrpSpPr>
          <p:grpSpPr>
            <a:xfrm>
              <a:off x="3143551" y="2118736"/>
              <a:ext cx="5507280" cy="691920"/>
              <a:chOff x="3143551" y="2118736"/>
              <a:chExt cx="5507280" cy="691920"/>
            </a:xfrm>
          </p:grpSpPr>
          <mc:AlternateContent xmlns:mc="http://schemas.openxmlformats.org/markup-compatibility/2006" xmlns:p14="http://schemas.microsoft.com/office/powerpoint/2010/main">
            <mc:Choice Requires="p14">
              <p:contentPart p14:bwMode="auto" r:id="rId158">
                <p14:nvContentPartPr>
                  <p14:cNvPr id="126" name="Ink 125">
                    <a:extLst>
                      <a:ext uri="{FF2B5EF4-FFF2-40B4-BE49-F238E27FC236}">
                        <a16:creationId xmlns:a16="http://schemas.microsoft.com/office/drawing/2014/main" id="{7364E734-C067-4C7F-A3BB-114B9783D776}"/>
                      </a:ext>
                    </a:extLst>
                  </p14:cNvPr>
                  <p14:cNvContentPartPr/>
                  <p14:nvPr/>
                </p14:nvContentPartPr>
                <p14:xfrm>
                  <a:off x="7594951" y="2580976"/>
                  <a:ext cx="941040" cy="87120"/>
                </p14:xfrm>
              </p:contentPart>
            </mc:Choice>
            <mc:Fallback xmlns="">
              <p:pic>
                <p:nvPicPr>
                  <p:cNvPr id="126" name="Ink 125">
                    <a:extLst>
                      <a:ext uri="{FF2B5EF4-FFF2-40B4-BE49-F238E27FC236}">
                        <a16:creationId xmlns:a16="http://schemas.microsoft.com/office/drawing/2014/main" id="{7364E734-C067-4C7F-A3BB-114B9783D776}"/>
                      </a:ext>
                    </a:extLst>
                  </p:cNvPr>
                  <p:cNvPicPr/>
                  <p:nvPr/>
                </p:nvPicPr>
                <p:blipFill>
                  <a:blip r:embed="rId159"/>
                  <a:stretch>
                    <a:fillRect/>
                  </a:stretch>
                </p:blipFill>
                <p:spPr>
                  <a:xfrm>
                    <a:off x="7577311" y="2562976"/>
                    <a:ext cx="97668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54" name="Ink 53">
                    <a:extLst>
                      <a:ext uri="{FF2B5EF4-FFF2-40B4-BE49-F238E27FC236}">
                        <a16:creationId xmlns:a16="http://schemas.microsoft.com/office/drawing/2014/main" id="{4FC58181-4A49-486E-8EAB-5B860A91BD39}"/>
                      </a:ext>
                    </a:extLst>
                  </p14:cNvPr>
                  <p14:cNvContentPartPr/>
                  <p14:nvPr/>
                </p14:nvContentPartPr>
                <p14:xfrm>
                  <a:off x="3798031" y="2562976"/>
                  <a:ext cx="103680" cy="222480"/>
                </p14:xfrm>
              </p:contentPart>
            </mc:Choice>
            <mc:Fallback xmlns="">
              <p:pic>
                <p:nvPicPr>
                  <p:cNvPr id="54" name="Ink 53">
                    <a:extLst>
                      <a:ext uri="{FF2B5EF4-FFF2-40B4-BE49-F238E27FC236}">
                        <a16:creationId xmlns:a16="http://schemas.microsoft.com/office/drawing/2014/main" id="{4FC58181-4A49-486E-8EAB-5B860A91BD39}"/>
                      </a:ext>
                    </a:extLst>
                  </p:cNvPr>
                  <p:cNvPicPr/>
                  <p:nvPr/>
                </p:nvPicPr>
                <p:blipFill>
                  <a:blip r:embed="rId161"/>
                  <a:stretch>
                    <a:fillRect/>
                  </a:stretch>
                </p:blipFill>
                <p:spPr>
                  <a:xfrm>
                    <a:off x="3780031" y="2545336"/>
                    <a:ext cx="139320" cy="25812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55" name="Ink 54">
                    <a:extLst>
                      <a:ext uri="{FF2B5EF4-FFF2-40B4-BE49-F238E27FC236}">
                        <a16:creationId xmlns:a16="http://schemas.microsoft.com/office/drawing/2014/main" id="{D3A1EC5F-4380-46FC-9446-6516813CEC44}"/>
                      </a:ext>
                    </a:extLst>
                  </p14:cNvPr>
                  <p14:cNvContentPartPr/>
                  <p14:nvPr/>
                </p14:nvContentPartPr>
                <p14:xfrm>
                  <a:off x="3837271" y="2559016"/>
                  <a:ext cx="1542960" cy="32760"/>
                </p14:xfrm>
              </p:contentPart>
            </mc:Choice>
            <mc:Fallback xmlns="">
              <p:pic>
                <p:nvPicPr>
                  <p:cNvPr id="55" name="Ink 54">
                    <a:extLst>
                      <a:ext uri="{FF2B5EF4-FFF2-40B4-BE49-F238E27FC236}">
                        <a16:creationId xmlns:a16="http://schemas.microsoft.com/office/drawing/2014/main" id="{D3A1EC5F-4380-46FC-9446-6516813CEC44}"/>
                      </a:ext>
                    </a:extLst>
                  </p:cNvPr>
                  <p:cNvPicPr/>
                  <p:nvPr/>
                </p:nvPicPr>
                <p:blipFill>
                  <a:blip r:embed="rId163"/>
                  <a:stretch>
                    <a:fillRect/>
                  </a:stretch>
                </p:blipFill>
                <p:spPr>
                  <a:xfrm>
                    <a:off x="3819271" y="2541016"/>
                    <a:ext cx="1578600" cy="6840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57" name="Ink 56">
                    <a:extLst>
                      <a:ext uri="{FF2B5EF4-FFF2-40B4-BE49-F238E27FC236}">
                        <a16:creationId xmlns:a16="http://schemas.microsoft.com/office/drawing/2014/main" id="{6A4746EE-DD89-4AEB-991F-8771CB6B3234}"/>
                      </a:ext>
                    </a:extLst>
                  </p14:cNvPr>
                  <p14:cNvContentPartPr/>
                  <p14:nvPr/>
                </p14:nvContentPartPr>
                <p14:xfrm>
                  <a:off x="4768591" y="2551456"/>
                  <a:ext cx="3882240" cy="42480"/>
                </p14:xfrm>
              </p:contentPart>
            </mc:Choice>
            <mc:Fallback xmlns="">
              <p:pic>
                <p:nvPicPr>
                  <p:cNvPr id="57" name="Ink 56">
                    <a:extLst>
                      <a:ext uri="{FF2B5EF4-FFF2-40B4-BE49-F238E27FC236}">
                        <a16:creationId xmlns:a16="http://schemas.microsoft.com/office/drawing/2014/main" id="{6A4746EE-DD89-4AEB-991F-8771CB6B3234}"/>
                      </a:ext>
                    </a:extLst>
                  </p:cNvPr>
                  <p:cNvPicPr/>
                  <p:nvPr/>
                </p:nvPicPr>
                <p:blipFill>
                  <a:blip r:embed="rId165"/>
                  <a:stretch>
                    <a:fillRect/>
                  </a:stretch>
                </p:blipFill>
                <p:spPr>
                  <a:xfrm>
                    <a:off x="4750591" y="2533456"/>
                    <a:ext cx="3917880" cy="7812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59" name="Ink 58">
                    <a:extLst>
                      <a:ext uri="{FF2B5EF4-FFF2-40B4-BE49-F238E27FC236}">
                        <a16:creationId xmlns:a16="http://schemas.microsoft.com/office/drawing/2014/main" id="{8CC178CF-318D-43DE-BF04-F19B820D5EFD}"/>
                      </a:ext>
                    </a:extLst>
                  </p14:cNvPr>
                  <p14:cNvContentPartPr/>
                  <p14:nvPr/>
                </p14:nvContentPartPr>
                <p14:xfrm>
                  <a:off x="3839071" y="2598976"/>
                  <a:ext cx="1279800" cy="191160"/>
                </p14:xfrm>
              </p:contentPart>
            </mc:Choice>
            <mc:Fallback xmlns="">
              <p:pic>
                <p:nvPicPr>
                  <p:cNvPr id="59" name="Ink 58">
                    <a:extLst>
                      <a:ext uri="{FF2B5EF4-FFF2-40B4-BE49-F238E27FC236}">
                        <a16:creationId xmlns:a16="http://schemas.microsoft.com/office/drawing/2014/main" id="{8CC178CF-318D-43DE-BF04-F19B820D5EFD}"/>
                      </a:ext>
                    </a:extLst>
                  </p:cNvPr>
                  <p:cNvPicPr/>
                  <p:nvPr/>
                </p:nvPicPr>
                <p:blipFill>
                  <a:blip r:embed="rId167"/>
                  <a:stretch>
                    <a:fillRect/>
                  </a:stretch>
                </p:blipFill>
                <p:spPr>
                  <a:xfrm>
                    <a:off x="3821071" y="2581336"/>
                    <a:ext cx="1315440" cy="22680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61" name="Ink 60">
                    <a:extLst>
                      <a:ext uri="{FF2B5EF4-FFF2-40B4-BE49-F238E27FC236}">
                        <a16:creationId xmlns:a16="http://schemas.microsoft.com/office/drawing/2014/main" id="{63FD29DD-295D-41EC-93C4-B3F1517FC1BB}"/>
                      </a:ext>
                    </a:extLst>
                  </p14:cNvPr>
                  <p14:cNvContentPartPr/>
                  <p14:nvPr/>
                </p14:nvContentPartPr>
                <p14:xfrm>
                  <a:off x="5019871" y="2591776"/>
                  <a:ext cx="1860480" cy="218880"/>
                </p14:xfrm>
              </p:contentPart>
            </mc:Choice>
            <mc:Fallback xmlns="">
              <p:pic>
                <p:nvPicPr>
                  <p:cNvPr id="61" name="Ink 60">
                    <a:extLst>
                      <a:ext uri="{FF2B5EF4-FFF2-40B4-BE49-F238E27FC236}">
                        <a16:creationId xmlns:a16="http://schemas.microsoft.com/office/drawing/2014/main" id="{63FD29DD-295D-41EC-93C4-B3F1517FC1BB}"/>
                      </a:ext>
                    </a:extLst>
                  </p:cNvPr>
                  <p:cNvPicPr/>
                  <p:nvPr/>
                </p:nvPicPr>
                <p:blipFill>
                  <a:blip r:embed="rId169"/>
                  <a:stretch>
                    <a:fillRect/>
                  </a:stretch>
                </p:blipFill>
                <p:spPr>
                  <a:xfrm>
                    <a:off x="5001871" y="2573776"/>
                    <a:ext cx="1896120" cy="25452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83" name="Ink 82">
                    <a:extLst>
                      <a:ext uri="{FF2B5EF4-FFF2-40B4-BE49-F238E27FC236}">
                        <a16:creationId xmlns:a16="http://schemas.microsoft.com/office/drawing/2014/main" id="{CB27C3D0-89C6-4F2A-969D-5C5F6897503C}"/>
                      </a:ext>
                    </a:extLst>
                  </p14:cNvPr>
                  <p14:cNvContentPartPr/>
                  <p14:nvPr/>
                </p14:nvContentPartPr>
                <p14:xfrm>
                  <a:off x="3143551" y="2132416"/>
                  <a:ext cx="3143880" cy="134640"/>
                </p14:xfrm>
              </p:contentPart>
            </mc:Choice>
            <mc:Fallback xmlns="">
              <p:pic>
                <p:nvPicPr>
                  <p:cNvPr id="83" name="Ink 82">
                    <a:extLst>
                      <a:ext uri="{FF2B5EF4-FFF2-40B4-BE49-F238E27FC236}">
                        <a16:creationId xmlns:a16="http://schemas.microsoft.com/office/drawing/2014/main" id="{CB27C3D0-89C6-4F2A-969D-5C5F6897503C}"/>
                      </a:ext>
                    </a:extLst>
                  </p:cNvPr>
                  <p:cNvPicPr/>
                  <p:nvPr/>
                </p:nvPicPr>
                <p:blipFill>
                  <a:blip r:embed="rId171"/>
                  <a:stretch>
                    <a:fillRect/>
                  </a:stretch>
                </p:blipFill>
                <p:spPr>
                  <a:xfrm>
                    <a:off x="3125911" y="2114776"/>
                    <a:ext cx="3179520" cy="17028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85" name="Ink 84">
                    <a:extLst>
                      <a:ext uri="{FF2B5EF4-FFF2-40B4-BE49-F238E27FC236}">
                        <a16:creationId xmlns:a16="http://schemas.microsoft.com/office/drawing/2014/main" id="{266AB700-92A2-4D94-9304-C7A6BFAB4251}"/>
                      </a:ext>
                    </a:extLst>
                  </p14:cNvPr>
                  <p14:cNvContentPartPr/>
                  <p14:nvPr/>
                </p14:nvContentPartPr>
                <p14:xfrm>
                  <a:off x="6182671" y="2118736"/>
                  <a:ext cx="748440" cy="158760"/>
                </p14:xfrm>
              </p:contentPart>
            </mc:Choice>
            <mc:Fallback xmlns="">
              <p:pic>
                <p:nvPicPr>
                  <p:cNvPr id="85" name="Ink 84">
                    <a:extLst>
                      <a:ext uri="{FF2B5EF4-FFF2-40B4-BE49-F238E27FC236}">
                        <a16:creationId xmlns:a16="http://schemas.microsoft.com/office/drawing/2014/main" id="{266AB700-92A2-4D94-9304-C7A6BFAB4251}"/>
                      </a:ext>
                    </a:extLst>
                  </p:cNvPr>
                  <p:cNvPicPr/>
                  <p:nvPr/>
                </p:nvPicPr>
                <p:blipFill>
                  <a:blip r:embed="rId173"/>
                  <a:stretch>
                    <a:fillRect/>
                  </a:stretch>
                </p:blipFill>
                <p:spPr>
                  <a:xfrm>
                    <a:off x="6164671" y="2101096"/>
                    <a:ext cx="784080" cy="19440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27" name="Ink 126">
                    <a:extLst>
                      <a:ext uri="{FF2B5EF4-FFF2-40B4-BE49-F238E27FC236}">
                        <a16:creationId xmlns:a16="http://schemas.microsoft.com/office/drawing/2014/main" id="{A245CD47-E997-41FF-AE5A-C57EAEF80F05}"/>
                      </a:ext>
                    </a:extLst>
                  </p14:cNvPr>
                  <p14:cNvContentPartPr/>
                  <p14:nvPr/>
                </p14:nvContentPartPr>
                <p14:xfrm>
                  <a:off x="4273591" y="2590696"/>
                  <a:ext cx="3215160" cy="199440"/>
                </p14:xfrm>
              </p:contentPart>
            </mc:Choice>
            <mc:Fallback xmlns="">
              <p:pic>
                <p:nvPicPr>
                  <p:cNvPr id="127" name="Ink 126">
                    <a:extLst>
                      <a:ext uri="{FF2B5EF4-FFF2-40B4-BE49-F238E27FC236}">
                        <a16:creationId xmlns:a16="http://schemas.microsoft.com/office/drawing/2014/main" id="{A245CD47-E997-41FF-AE5A-C57EAEF80F05}"/>
                      </a:ext>
                    </a:extLst>
                  </p:cNvPr>
                  <p:cNvPicPr/>
                  <p:nvPr/>
                </p:nvPicPr>
                <p:blipFill>
                  <a:blip r:embed="rId175"/>
                  <a:stretch>
                    <a:fillRect/>
                  </a:stretch>
                </p:blipFill>
                <p:spPr>
                  <a:xfrm>
                    <a:off x="4255951" y="2573056"/>
                    <a:ext cx="3250800" cy="23508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28" name="Ink 127">
                    <a:extLst>
                      <a:ext uri="{FF2B5EF4-FFF2-40B4-BE49-F238E27FC236}">
                        <a16:creationId xmlns:a16="http://schemas.microsoft.com/office/drawing/2014/main" id="{4D86C023-DF8C-4588-B40F-B4BB929409B1}"/>
                      </a:ext>
                    </a:extLst>
                  </p14:cNvPr>
                  <p14:cNvContentPartPr/>
                  <p14:nvPr/>
                </p14:nvContentPartPr>
                <p14:xfrm>
                  <a:off x="4518031" y="2611936"/>
                  <a:ext cx="257400" cy="39240"/>
                </p14:xfrm>
              </p:contentPart>
            </mc:Choice>
            <mc:Fallback xmlns="">
              <p:pic>
                <p:nvPicPr>
                  <p:cNvPr id="128" name="Ink 127">
                    <a:extLst>
                      <a:ext uri="{FF2B5EF4-FFF2-40B4-BE49-F238E27FC236}">
                        <a16:creationId xmlns:a16="http://schemas.microsoft.com/office/drawing/2014/main" id="{4D86C023-DF8C-4588-B40F-B4BB929409B1}"/>
                      </a:ext>
                    </a:extLst>
                  </p:cNvPr>
                  <p:cNvPicPr/>
                  <p:nvPr/>
                </p:nvPicPr>
                <p:blipFill>
                  <a:blip r:embed="rId177"/>
                  <a:stretch>
                    <a:fillRect/>
                  </a:stretch>
                </p:blipFill>
                <p:spPr>
                  <a:xfrm>
                    <a:off x="4500031" y="2594296"/>
                    <a:ext cx="293040" cy="7488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29" name="Ink 128">
                    <a:extLst>
                      <a:ext uri="{FF2B5EF4-FFF2-40B4-BE49-F238E27FC236}">
                        <a16:creationId xmlns:a16="http://schemas.microsoft.com/office/drawing/2014/main" id="{949F656E-6760-42C7-98AF-D60516826966}"/>
                      </a:ext>
                    </a:extLst>
                  </p14:cNvPr>
                  <p14:cNvContentPartPr/>
                  <p14:nvPr/>
                </p14:nvContentPartPr>
                <p14:xfrm>
                  <a:off x="6251791" y="2577016"/>
                  <a:ext cx="518040" cy="103680"/>
                </p14:xfrm>
              </p:contentPart>
            </mc:Choice>
            <mc:Fallback xmlns="">
              <p:pic>
                <p:nvPicPr>
                  <p:cNvPr id="129" name="Ink 128">
                    <a:extLst>
                      <a:ext uri="{FF2B5EF4-FFF2-40B4-BE49-F238E27FC236}">
                        <a16:creationId xmlns:a16="http://schemas.microsoft.com/office/drawing/2014/main" id="{949F656E-6760-42C7-98AF-D60516826966}"/>
                      </a:ext>
                    </a:extLst>
                  </p:cNvPr>
                  <p:cNvPicPr/>
                  <p:nvPr/>
                </p:nvPicPr>
                <p:blipFill>
                  <a:blip r:embed="rId179"/>
                  <a:stretch>
                    <a:fillRect/>
                  </a:stretch>
                </p:blipFill>
                <p:spPr>
                  <a:xfrm>
                    <a:off x="6234151" y="2559376"/>
                    <a:ext cx="553680" cy="139320"/>
                  </a:xfrm>
                  <a:prstGeom prst="rect">
                    <a:avLst/>
                  </a:prstGeom>
                </p:spPr>
              </p:pic>
            </mc:Fallback>
          </mc:AlternateContent>
        </p:grpSp>
        <p:sp>
          <p:nvSpPr>
            <p:cNvPr id="121" name="TextBox 120">
              <a:extLst>
                <a:ext uri="{FF2B5EF4-FFF2-40B4-BE49-F238E27FC236}">
                  <a16:creationId xmlns:a16="http://schemas.microsoft.com/office/drawing/2014/main" id="{A0E5559A-FDE6-4377-9AFD-15D38DB75EB2}"/>
                </a:ext>
              </a:extLst>
            </p:cNvPr>
            <p:cNvSpPr txBox="1"/>
            <p:nvPr/>
          </p:nvSpPr>
          <p:spPr>
            <a:xfrm flipH="1">
              <a:off x="3111341" y="5940396"/>
              <a:ext cx="1148071" cy="400110"/>
            </a:xfrm>
            <a:prstGeom prst="rect">
              <a:avLst/>
            </a:prstGeom>
            <a:noFill/>
            <a:scene3d>
              <a:camera prst="orthographicFront">
                <a:rot lat="0" lon="10800000" rev="0"/>
              </a:camera>
              <a:lightRig rig="threePt" dir="t"/>
            </a:scene3d>
          </p:spPr>
          <p:txBody>
            <a:bodyPr wrap="none" rtlCol="0">
              <a:spAutoFit/>
            </a:bodyPr>
            <a:lstStyle/>
            <a:p>
              <a:r>
                <a:rPr lang="en-US" sz="2000" dirty="0">
                  <a:solidFill>
                    <a:schemeClr val="bg1"/>
                  </a:solidFill>
                </a:rPr>
                <a:t>workshop</a:t>
              </a:r>
            </a:p>
          </p:txBody>
        </p:sp>
      </p:grpSp>
      <p:grpSp>
        <p:nvGrpSpPr>
          <p:cNvPr id="16" name="Group 15">
            <a:extLst>
              <a:ext uri="{FF2B5EF4-FFF2-40B4-BE49-F238E27FC236}">
                <a16:creationId xmlns:a16="http://schemas.microsoft.com/office/drawing/2014/main" id="{ACCB583F-EF24-490A-82E8-7CD95761734E}"/>
              </a:ext>
            </a:extLst>
          </p:cNvPr>
          <p:cNvGrpSpPr/>
          <p:nvPr/>
        </p:nvGrpSpPr>
        <p:grpSpPr>
          <a:xfrm>
            <a:off x="914733" y="1981482"/>
            <a:ext cx="2482475" cy="923330"/>
            <a:chOff x="914733" y="1981482"/>
            <a:chExt cx="2482475" cy="923330"/>
          </a:xfrm>
        </p:grpSpPr>
        <p:cxnSp>
          <p:nvCxnSpPr>
            <p:cNvPr id="112" name="Straight Arrow Connector 111">
              <a:extLst>
                <a:ext uri="{FF2B5EF4-FFF2-40B4-BE49-F238E27FC236}">
                  <a16:creationId xmlns:a16="http://schemas.microsoft.com/office/drawing/2014/main" id="{9D8D2A97-E0D0-48A0-8B8E-84F15B5D8430}"/>
                </a:ext>
              </a:extLst>
            </p:cNvPr>
            <p:cNvCxnSpPr>
              <a:cxnSpLocks/>
            </p:cNvCxnSpPr>
            <p:nvPr/>
          </p:nvCxnSpPr>
          <p:spPr>
            <a:xfrm>
              <a:off x="1889356" y="2258750"/>
              <a:ext cx="1507852" cy="327004"/>
            </a:xfrm>
            <a:prstGeom prst="straightConnector1">
              <a:avLst/>
            </a:prstGeom>
            <a:ln w="57150">
              <a:solidFill>
                <a:schemeClr val="bg2"/>
              </a:solidFill>
              <a:tailEnd type="triangle"/>
            </a:ln>
          </p:spPr>
          <p:style>
            <a:lnRef idx="1">
              <a:schemeClr val="accent5"/>
            </a:lnRef>
            <a:fillRef idx="0">
              <a:schemeClr val="accent5"/>
            </a:fillRef>
            <a:effectRef idx="0">
              <a:schemeClr val="accent5"/>
            </a:effectRef>
            <a:fontRef idx="minor">
              <a:schemeClr val="tx1"/>
            </a:fontRef>
          </p:style>
        </p:cxnSp>
        <p:sp>
          <p:nvSpPr>
            <p:cNvPr id="114" name="TextBox 113">
              <a:extLst>
                <a:ext uri="{FF2B5EF4-FFF2-40B4-BE49-F238E27FC236}">
                  <a16:creationId xmlns:a16="http://schemas.microsoft.com/office/drawing/2014/main" id="{62AC03E6-8099-4086-B866-1D9C248B17EC}"/>
                </a:ext>
              </a:extLst>
            </p:cNvPr>
            <p:cNvSpPr txBox="1"/>
            <p:nvPr/>
          </p:nvSpPr>
          <p:spPr>
            <a:xfrm>
              <a:off x="914733" y="1981482"/>
              <a:ext cx="1154901" cy="923330"/>
            </a:xfrm>
            <a:prstGeom prst="rect">
              <a:avLst/>
            </a:prstGeom>
            <a:noFill/>
          </p:spPr>
          <p:txBody>
            <a:bodyPr wrap="square" rtlCol="0">
              <a:spAutoFit/>
            </a:bodyPr>
            <a:lstStyle/>
            <a:p>
              <a:r>
                <a:rPr lang="en-US" dirty="0"/>
                <a:t>expose the Vocab control</a:t>
              </a:r>
            </a:p>
          </p:txBody>
        </p:sp>
      </p:grpSp>
    </p:spTree>
    <p:extLst>
      <p:ext uri="{BB962C8B-B14F-4D97-AF65-F5344CB8AC3E}">
        <p14:creationId xmlns:p14="http://schemas.microsoft.com/office/powerpoint/2010/main" val="393598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5BFC8A2-02E5-47A5-ABA3-BAEE4F3ACBE6}"/>
              </a:ext>
            </a:extLst>
          </p:cNvPr>
          <p:cNvSpPr/>
          <p:nvPr/>
        </p:nvSpPr>
        <p:spPr>
          <a:xfrm>
            <a:off x="2461404" y="1897811"/>
            <a:ext cx="7119668" cy="475028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6CF305D-812C-4645-993F-6F5D8C978117}"/>
              </a:ext>
            </a:extLst>
          </p:cNvPr>
          <p:cNvSpPr>
            <a:spLocks noGrp="1"/>
          </p:cNvSpPr>
          <p:nvPr>
            <p:ph type="title"/>
          </p:nvPr>
        </p:nvSpPr>
        <p:spPr/>
        <p:txBody>
          <a:bodyPr>
            <a:normAutofit fontScale="90000"/>
          </a:bodyPr>
          <a:lstStyle/>
          <a:p>
            <a:r>
              <a:rPr lang="en-US" sz="4000" dirty="0"/>
              <a:t>Designing our keyguard from scratch</a:t>
            </a:r>
            <a:br>
              <a:rPr lang="en-US" dirty="0"/>
            </a:br>
            <a:r>
              <a:rPr lang="en-US" dirty="0"/>
              <a:t>(artist’s rendering)</a:t>
            </a:r>
            <a:br>
              <a:rPr lang="en-US" dirty="0"/>
            </a:br>
            <a:endParaRPr lang="en-US" dirty="0"/>
          </a:p>
        </p:txBody>
      </p:sp>
      <p:sp>
        <p:nvSpPr>
          <p:cNvPr id="2" name="Slide Number Placeholder 1">
            <a:extLst>
              <a:ext uri="{FF2B5EF4-FFF2-40B4-BE49-F238E27FC236}">
                <a16:creationId xmlns:a16="http://schemas.microsoft.com/office/drawing/2014/main" id="{65A1A7FD-C66B-45EB-9D90-6F4AF77932CA}"/>
              </a:ext>
            </a:extLst>
          </p:cNvPr>
          <p:cNvSpPr>
            <a:spLocks noGrp="1"/>
          </p:cNvSpPr>
          <p:nvPr>
            <p:ph type="sldNum" sz="quarter" idx="12"/>
          </p:nvPr>
        </p:nvSpPr>
        <p:spPr/>
        <p:txBody>
          <a:bodyPr/>
          <a:lstStyle/>
          <a:p>
            <a:fld id="{6C8E571B-6B2B-491B-9BBA-FB2A18C767E1}" type="slidenum">
              <a:rPr lang="en-US" smtClean="0"/>
              <a:t>15</a:t>
            </a:fld>
            <a:endParaRPr lang="en-US"/>
          </a:p>
        </p:txBody>
      </p:sp>
      <p:grpSp>
        <p:nvGrpSpPr>
          <p:cNvPr id="9" name="Group 8">
            <a:extLst>
              <a:ext uri="{FF2B5EF4-FFF2-40B4-BE49-F238E27FC236}">
                <a16:creationId xmlns:a16="http://schemas.microsoft.com/office/drawing/2014/main" id="{0B0D4733-B7B7-4B6A-A700-7BD15A65AA26}"/>
              </a:ext>
            </a:extLst>
          </p:cNvPr>
          <p:cNvGrpSpPr/>
          <p:nvPr/>
        </p:nvGrpSpPr>
        <p:grpSpPr>
          <a:xfrm>
            <a:off x="2754391" y="2075536"/>
            <a:ext cx="6572160" cy="4215600"/>
            <a:chOff x="2754391" y="2075536"/>
            <a:chExt cx="6572160" cy="4215600"/>
          </a:xfrm>
        </p:grpSpPr>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1189447F-FC2D-4085-BFBC-6971EC97DF01}"/>
                    </a:ext>
                  </a:extLst>
                </p14:cNvPr>
                <p14:cNvContentPartPr/>
                <p14:nvPr/>
              </p14:nvContentPartPr>
              <p14:xfrm>
                <a:off x="2887591" y="2080576"/>
                <a:ext cx="168480" cy="1589760"/>
              </p14:xfrm>
            </p:contentPart>
          </mc:Choice>
          <mc:Fallback xmlns="">
            <p:pic>
              <p:nvPicPr>
                <p:cNvPr id="8" name="Ink 7">
                  <a:extLst>
                    <a:ext uri="{FF2B5EF4-FFF2-40B4-BE49-F238E27FC236}">
                      <a16:creationId xmlns:a16="http://schemas.microsoft.com/office/drawing/2014/main" id="{1189447F-FC2D-4085-BFBC-6971EC97DF01}"/>
                    </a:ext>
                  </a:extLst>
                </p:cNvPr>
                <p:cNvPicPr/>
                <p:nvPr/>
              </p:nvPicPr>
              <p:blipFill>
                <a:blip r:embed="rId4"/>
                <a:stretch>
                  <a:fillRect/>
                </a:stretch>
              </p:blipFill>
              <p:spPr>
                <a:xfrm>
                  <a:off x="2869591" y="2062576"/>
                  <a:ext cx="204120" cy="1625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9D23552A-A069-49EB-833F-95852783A227}"/>
                    </a:ext>
                  </a:extLst>
                </p14:cNvPr>
                <p14:cNvContentPartPr/>
                <p14:nvPr/>
              </p14:nvContentPartPr>
              <p14:xfrm>
                <a:off x="2874991" y="4781296"/>
                <a:ext cx="200880" cy="1496880"/>
              </p14:xfrm>
            </p:contentPart>
          </mc:Choice>
          <mc:Fallback xmlns="">
            <p:pic>
              <p:nvPicPr>
                <p:cNvPr id="10" name="Ink 9">
                  <a:extLst>
                    <a:ext uri="{FF2B5EF4-FFF2-40B4-BE49-F238E27FC236}">
                      <a16:creationId xmlns:a16="http://schemas.microsoft.com/office/drawing/2014/main" id="{9D23552A-A069-49EB-833F-95852783A227}"/>
                    </a:ext>
                  </a:extLst>
                </p:cNvPr>
                <p:cNvPicPr/>
                <p:nvPr/>
              </p:nvPicPr>
              <p:blipFill>
                <a:blip r:embed="rId6"/>
                <a:stretch>
                  <a:fillRect/>
                </a:stretch>
              </p:blipFill>
              <p:spPr>
                <a:xfrm>
                  <a:off x="2856991" y="4763296"/>
                  <a:ext cx="236520" cy="1532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52D9443E-BC1E-4259-87BF-71F9AE276CE5}"/>
                    </a:ext>
                  </a:extLst>
                </p14:cNvPr>
                <p14:cNvContentPartPr/>
                <p14:nvPr/>
              </p14:nvContentPartPr>
              <p14:xfrm>
                <a:off x="3020791" y="2086336"/>
                <a:ext cx="3046320" cy="59040"/>
              </p14:xfrm>
            </p:contentPart>
          </mc:Choice>
          <mc:Fallback xmlns="">
            <p:pic>
              <p:nvPicPr>
                <p:cNvPr id="11" name="Ink 10">
                  <a:extLst>
                    <a:ext uri="{FF2B5EF4-FFF2-40B4-BE49-F238E27FC236}">
                      <a16:creationId xmlns:a16="http://schemas.microsoft.com/office/drawing/2014/main" id="{52D9443E-BC1E-4259-87BF-71F9AE276CE5}"/>
                    </a:ext>
                  </a:extLst>
                </p:cNvPr>
                <p:cNvPicPr/>
                <p:nvPr/>
              </p:nvPicPr>
              <p:blipFill>
                <a:blip r:embed="rId8"/>
                <a:stretch>
                  <a:fillRect/>
                </a:stretch>
              </p:blipFill>
              <p:spPr>
                <a:xfrm>
                  <a:off x="3002791" y="2068336"/>
                  <a:ext cx="3081960" cy="946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C433A727-BAAE-49C1-AA61-E4123D9BC288}"/>
                    </a:ext>
                  </a:extLst>
                </p14:cNvPr>
                <p14:cNvContentPartPr/>
                <p14:nvPr/>
              </p14:nvContentPartPr>
              <p14:xfrm>
                <a:off x="5980351" y="2075536"/>
                <a:ext cx="3221640" cy="128520"/>
              </p14:xfrm>
            </p:contentPart>
          </mc:Choice>
          <mc:Fallback xmlns="">
            <p:pic>
              <p:nvPicPr>
                <p:cNvPr id="12" name="Ink 11">
                  <a:extLst>
                    <a:ext uri="{FF2B5EF4-FFF2-40B4-BE49-F238E27FC236}">
                      <a16:creationId xmlns:a16="http://schemas.microsoft.com/office/drawing/2014/main" id="{C433A727-BAAE-49C1-AA61-E4123D9BC288}"/>
                    </a:ext>
                  </a:extLst>
                </p:cNvPr>
                <p:cNvPicPr/>
                <p:nvPr/>
              </p:nvPicPr>
              <p:blipFill>
                <a:blip r:embed="rId10"/>
                <a:stretch>
                  <a:fillRect/>
                </a:stretch>
              </p:blipFill>
              <p:spPr>
                <a:xfrm>
                  <a:off x="5962351" y="2057536"/>
                  <a:ext cx="3257280" cy="1641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0F00D1FA-D788-4570-8E59-230CC516766E}"/>
                    </a:ext>
                  </a:extLst>
                </p14:cNvPr>
                <p14:cNvContentPartPr/>
                <p14:nvPr/>
              </p14:nvContentPartPr>
              <p14:xfrm>
                <a:off x="2880751" y="6061096"/>
                <a:ext cx="1594080" cy="230040"/>
              </p14:xfrm>
            </p:contentPart>
          </mc:Choice>
          <mc:Fallback xmlns="">
            <p:pic>
              <p:nvPicPr>
                <p:cNvPr id="13" name="Ink 12">
                  <a:extLst>
                    <a:ext uri="{FF2B5EF4-FFF2-40B4-BE49-F238E27FC236}">
                      <a16:creationId xmlns:a16="http://schemas.microsoft.com/office/drawing/2014/main" id="{0F00D1FA-D788-4570-8E59-230CC516766E}"/>
                    </a:ext>
                  </a:extLst>
                </p:cNvPr>
                <p:cNvPicPr/>
                <p:nvPr/>
              </p:nvPicPr>
              <p:blipFill>
                <a:blip r:embed="rId12"/>
                <a:stretch>
                  <a:fillRect/>
                </a:stretch>
              </p:blipFill>
              <p:spPr>
                <a:xfrm>
                  <a:off x="2862751" y="6043096"/>
                  <a:ext cx="1629720" cy="2656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Ink 13">
                  <a:extLst>
                    <a:ext uri="{FF2B5EF4-FFF2-40B4-BE49-F238E27FC236}">
                      <a16:creationId xmlns:a16="http://schemas.microsoft.com/office/drawing/2014/main" id="{1B2AE06F-504A-4E6B-B958-9FEE7DB6BC4D}"/>
                    </a:ext>
                  </a:extLst>
                </p14:cNvPr>
                <p14:cNvContentPartPr/>
                <p14:nvPr/>
              </p14:nvContentPartPr>
              <p14:xfrm>
                <a:off x="2866711" y="4836016"/>
                <a:ext cx="109800" cy="1420560"/>
              </p14:xfrm>
            </p:contentPart>
          </mc:Choice>
          <mc:Fallback xmlns="">
            <p:pic>
              <p:nvPicPr>
                <p:cNvPr id="14" name="Ink 13">
                  <a:extLst>
                    <a:ext uri="{FF2B5EF4-FFF2-40B4-BE49-F238E27FC236}">
                      <a16:creationId xmlns:a16="http://schemas.microsoft.com/office/drawing/2014/main" id="{1B2AE06F-504A-4E6B-B958-9FEE7DB6BC4D}"/>
                    </a:ext>
                  </a:extLst>
                </p:cNvPr>
                <p:cNvPicPr/>
                <p:nvPr/>
              </p:nvPicPr>
              <p:blipFill>
                <a:blip r:embed="rId14"/>
                <a:stretch>
                  <a:fillRect/>
                </a:stretch>
              </p:blipFill>
              <p:spPr>
                <a:xfrm>
                  <a:off x="2848711" y="4818016"/>
                  <a:ext cx="145440" cy="14562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Ink 14">
                  <a:extLst>
                    <a:ext uri="{FF2B5EF4-FFF2-40B4-BE49-F238E27FC236}">
                      <a16:creationId xmlns:a16="http://schemas.microsoft.com/office/drawing/2014/main" id="{FECA6780-7CEB-4F2F-9595-70E10BD9B700}"/>
                    </a:ext>
                  </a:extLst>
                </p14:cNvPr>
                <p14:cNvContentPartPr/>
                <p14:nvPr/>
              </p14:nvContentPartPr>
              <p14:xfrm>
                <a:off x="2754391" y="3634696"/>
                <a:ext cx="163800" cy="1166400"/>
              </p14:xfrm>
            </p:contentPart>
          </mc:Choice>
          <mc:Fallback xmlns="">
            <p:pic>
              <p:nvPicPr>
                <p:cNvPr id="15" name="Ink 14">
                  <a:extLst>
                    <a:ext uri="{FF2B5EF4-FFF2-40B4-BE49-F238E27FC236}">
                      <a16:creationId xmlns:a16="http://schemas.microsoft.com/office/drawing/2014/main" id="{FECA6780-7CEB-4F2F-9595-70E10BD9B700}"/>
                    </a:ext>
                  </a:extLst>
                </p:cNvPr>
                <p:cNvPicPr/>
                <p:nvPr/>
              </p:nvPicPr>
              <p:blipFill>
                <a:blip r:embed="rId16"/>
                <a:stretch>
                  <a:fillRect/>
                </a:stretch>
              </p:blipFill>
              <p:spPr>
                <a:xfrm>
                  <a:off x="2736351" y="3616696"/>
                  <a:ext cx="199519" cy="12020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7" name="Ink 16">
                  <a:extLst>
                    <a:ext uri="{FF2B5EF4-FFF2-40B4-BE49-F238E27FC236}">
                      <a16:creationId xmlns:a16="http://schemas.microsoft.com/office/drawing/2014/main" id="{64A1F4AF-7619-4855-A8F9-26467BFB4E38}"/>
                    </a:ext>
                  </a:extLst>
                </p14:cNvPr>
                <p14:cNvContentPartPr/>
                <p14:nvPr/>
              </p14:nvContentPartPr>
              <p14:xfrm>
                <a:off x="4398871" y="6225616"/>
                <a:ext cx="1791000" cy="47160"/>
              </p14:xfrm>
            </p:contentPart>
          </mc:Choice>
          <mc:Fallback xmlns="">
            <p:pic>
              <p:nvPicPr>
                <p:cNvPr id="17" name="Ink 16">
                  <a:extLst>
                    <a:ext uri="{FF2B5EF4-FFF2-40B4-BE49-F238E27FC236}">
                      <a16:creationId xmlns:a16="http://schemas.microsoft.com/office/drawing/2014/main" id="{64A1F4AF-7619-4855-A8F9-26467BFB4E38}"/>
                    </a:ext>
                  </a:extLst>
                </p:cNvPr>
                <p:cNvPicPr/>
                <p:nvPr/>
              </p:nvPicPr>
              <p:blipFill>
                <a:blip r:embed="rId18"/>
                <a:stretch>
                  <a:fillRect/>
                </a:stretch>
              </p:blipFill>
              <p:spPr>
                <a:xfrm>
                  <a:off x="4380875" y="6207616"/>
                  <a:ext cx="1826633" cy="828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8" name="Ink 17">
                  <a:extLst>
                    <a:ext uri="{FF2B5EF4-FFF2-40B4-BE49-F238E27FC236}">
                      <a16:creationId xmlns:a16="http://schemas.microsoft.com/office/drawing/2014/main" id="{39EF3DAF-A4C3-47A0-9736-1EF1A25893AE}"/>
                    </a:ext>
                  </a:extLst>
                </p14:cNvPr>
                <p14:cNvContentPartPr/>
                <p14:nvPr/>
              </p14:nvContentPartPr>
              <p14:xfrm>
                <a:off x="4797391" y="6216256"/>
                <a:ext cx="2406240" cy="55080"/>
              </p14:xfrm>
            </p:contentPart>
          </mc:Choice>
          <mc:Fallback xmlns="">
            <p:pic>
              <p:nvPicPr>
                <p:cNvPr id="18" name="Ink 17">
                  <a:extLst>
                    <a:ext uri="{FF2B5EF4-FFF2-40B4-BE49-F238E27FC236}">
                      <a16:creationId xmlns:a16="http://schemas.microsoft.com/office/drawing/2014/main" id="{39EF3DAF-A4C3-47A0-9736-1EF1A25893AE}"/>
                    </a:ext>
                  </a:extLst>
                </p:cNvPr>
                <p:cNvPicPr/>
                <p:nvPr/>
              </p:nvPicPr>
              <p:blipFill>
                <a:blip r:embed="rId20"/>
                <a:stretch>
                  <a:fillRect/>
                </a:stretch>
              </p:blipFill>
              <p:spPr>
                <a:xfrm>
                  <a:off x="4779391" y="6198256"/>
                  <a:ext cx="244188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9" name="Ink 18">
                  <a:extLst>
                    <a:ext uri="{FF2B5EF4-FFF2-40B4-BE49-F238E27FC236}">
                      <a16:creationId xmlns:a16="http://schemas.microsoft.com/office/drawing/2014/main" id="{9EFED12E-3DD0-4D0F-8FC7-B373E6F633E5}"/>
                    </a:ext>
                  </a:extLst>
                </p14:cNvPr>
                <p14:cNvContentPartPr/>
                <p14:nvPr/>
              </p14:nvContentPartPr>
              <p14:xfrm>
                <a:off x="7077271" y="6053176"/>
                <a:ext cx="2205720" cy="207720"/>
              </p14:xfrm>
            </p:contentPart>
          </mc:Choice>
          <mc:Fallback xmlns="">
            <p:pic>
              <p:nvPicPr>
                <p:cNvPr id="19" name="Ink 18">
                  <a:extLst>
                    <a:ext uri="{FF2B5EF4-FFF2-40B4-BE49-F238E27FC236}">
                      <a16:creationId xmlns:a16="http://schemas.microsoft.com/office/drawing/2014/main" id="{9EFED12E-3DD0-4D0F-8FC7-B373E6F633E5}"/>
                    </a:ext>
                  </a:extLst>
                </p:cNvPr>
                <p:cNvPicPr/>
                <p:nvPr/>
              </p:nvPicPr>
              <p:blipFill>
                <a:blip r:embed="rId22"/>
                <a:stretch>
                  <a:fillRect/>
                </a:stretch>
              </p:blipFill>
              <p:spPr>
                <a:xfrm>
                  <a:off x="7059271" y="6035176"/>
                  <a:ext cx="2241360" cy="243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0" name="Ink 19">
                  <a:extLst>
                    <a:ext uri="{FF2B5EF4-FFF2-40B4-BE49-F238E27FC236}">
                      <a16:creationId xmlns:a16="http://schemas.microsoft.com/office/drawing/2014/main" id="{FA60F596-15ED-469C-A6B9-14814434EF63}"/>
                    </a:ext>
                  </a:extLst>
                </p14:cNvPr>
                <p14:cNvContentPartPr/>
                <p14:nvPr/>
              </p14:nvContentPartPr>
              <p14:xfrm>
                <a:off x="9082471" y="2137816"/>
                <a:ext cx="211320" cy="4104720"/>
              </p14:xfrm>
            </p:contentPart>
          </mc:Choice>
          <mc:Fallback xmlns="">
            <p:pic>
              <p:nvPicPr>
                <p:cNvPr id="20" name="Ink 19">
                  <a:extLst>
                    <a:ext uri="{FF2B5EF4-FFF2-40B4-BE49-F238E27FC236}">
                      <a16:creationId xmlns:a16="http://schemas.microsoft.com/office/drawing/2014/main" id="{FA60F596-15ED-469C-A6B9-14814434EF63}"/>
                    </a:ext>
                  </a:extLst>
                </p:cNvPr>
                <p:cNvPicPr/>
                <p:nvPr/>
              </p:nvPicPr>
              <p:blipFill>
                <a:blip r:embed="rId24"/>
                <a:stretch>
                  <a:fillRect/>
                </a:stretch>
              </p:blipFill>
              <p:spPr>
                <a:xfrm>
                  <a:off x="9064471" y="2119816"/>
                  <a:ext cx="246960" cy="41403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1" name="Ink 20">
                  <a:extLst>
                    <a:ext uri="{FF2B5EF4-FFF2-40B4-BE49-F238E27FC236}">
                      <a16:creationId xmlns:a16="http://schemas.microsoft.com/office/drawing/2014/main" id="{355400A5-344F-40C2-B64D-66E6B257AA02}"/>
                    </a:ext>
                  </a:extLst>
                </p14:cNvPr>
                <p14:cNvContentPartPr/>
                <p14:nvPr/>
              </p14:nvContentPartPr>
              <p14:xfrm>
                <a:off x="2878231" y="2081656"/>
                <a:ext cx="166320" cy="565920"/>
              </p14:xfrm>
            </p:contentPart>
          </mc:Choice>
          <mc:Fallback xmlns="">
            <p:pic>
              <p:nvPicPr>
                <p:cNvPr id="21" name="Ink 20">
                  <a:extLst>
                    <a:ext uri="{FF2B5EF4-FFF2-40B4-BE49-F238E27FC236}">
                      <a16:creationId xmlns:a16="http://schemas.microsoft.com/office/drawing/2014/main" id="{355400A5-344F-40C2-B64D-66E6B257AA02}"/>
                    </a:ext>
                  </a:extLst>
                </p:cNvPr>
                <p:cNvPicPr/>
                <p:nvPr/>
              </p:nvPicPr>
              <p:blipFill>
                <a:blip r:embed="rId26"/>
                <a:stretch>
                  <a:fillRect/>
                </a:stretch>
              </p:blipFill>
              <p:spPr>
                <a:xfrm>
                  <a:off x="2860270" y="2063656"/>
                  <a:ext cx="201883" cy="6015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2" name="Ink 21">
                  <a:extLst>
                    <a:ext uri="{FF2B5EF4-FFF2-40B4-BE49-F238E27FC236}">
                      <a16:creationId xmlns:a16="http://schemas.microsoft.com/office/drawing/2014/main" id="{A5B84BD2-F781-4EE8-BC00-761C706EA7A2}"/>
                    </a:ext>
                  </a:extLst>
                </p14:cNvPr>
                <p14:cNvContentPartPr/>
                <p14:nvPr/>
              </p14:nvContentPartPr>
              <p14:xfrm>
                <a:off x="2864551" y="2610856"/>
                <a:ext cx="60840" cy="1040040"/>
              </p14:xfrm>
            </p:contentPart>
          </mc:Choice>
          <mc:Fallback xmlns="">
            <p:pic>
              <p:nvPicPr>
                <p:cNvPr id="22" name="Ink 21">
                  <a:extLst>
                    <a:ext uri="{FF2B5EF4-FFF2-40B4-BE49-F238E27FC236}">
                      <a16:creationId xmlns:a16="http://schemas.microsoft.com/office/drawing/2014/main" id="{A5B84BD2-F781-4EE8-BC00-761C706EA7A2}"/>
                    </a:ext>
                  </a:extLst>
                </p:cNvPr>
                <p:cNvPicPr/>
                <p:nvPr/>
              </p:nvPicPr>
              <p:blipFill>
                <a:blip r:embed="rId28"/>
                <a:stretch>
                  <a:fillRect/>
                </a:stretch>
              </p:blipFill>
              <p:spPr>
                <a:xfrm>
                  <a:off x="2846551" y="2592856"/>
                  <a:ext cx="96480" cy="10756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4" name="Ink 23">
                  <a:extLst>
                    <a:ext uri="{FF2B5EF4-FFF2-40B4-BE49-F238E27FC236}">
                      <a16:creationId xmlns:a16="http://schemas.microsoft.com/office/drawing/2014/main" id="{4DA1D8DB-D153-4D95-862B-32E410914C5A}"/>
                    </a:ext>
                  </a:extLst>
                </p14:cNvPr>
                <p14:cNvContentPartPr/>
                <p14:nvPr/>
              </p14:nvContentPartPr>
              <p14:xfrm>
                <a:off x="3380071" y="4537936"/>
                <a:ext cx="21600" cy="1734840"/>
              </p14:xfrm>
            </p:contentPart>
          </mc:Choice>
          <mc:Fallback xmlns="">
            <p:pic>
              <p:nvPicPr>
                <p:cNvPr id="24" name="Ink 23">
                  <a:extLst>
                    <a:ext uri="{FF2B5EF4-FFF2-40B4-BE49-F238E27FC236}">
                      <a16:creationId xmlns:a16="http://schemas.microsoft.com/office/drawing/2014/main" id="{4DA1D8DB-D153-4D95-862B-32E410914C5A}"/>
                    </a:ext>
                  </a:extLst>
                </p:cNvPr>
                <p:cNvPicPr/>
                <p:nvPr/>
              </p:nvPicPr>
              <p:blipFill>
                <a:blip r:embed="rId30"/>
                <a:stretch>
                  <a:fillRect/>
                </a:stretch>
              </p:blipFill>
              <p:spPr>
                <a:xfrm>
                  <a:off x="3362071" y="4519936"/>
                  <a:ext cx="57240" cy="17704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5" name="Ink 24">
                  <a:extLst>
                    <a:ext uri="{FF2B5EF4-FFF2-40B4-BE49-F238E27FC236}">
                      <a16:creationId xmlns:a16="http://schemas.microsoft.com/office/drawing/2014/main" id="{001C91B5-868E-4341-82E0-A7880D3F88AC}"/>
                    </a:ext>
                  </a:extLst>
                </p14:cNvPr>
                <p14:cNvContentPartPr/>
                <p14:nvPr/>
              </p14:nvContentPartPr>
              <p14:xfrm>
                <a:off x="3348391" y="2216296"/>
                <a:ext cx="91080" cy="2412720"/>
              </p14:xfrm>
            </p:contentPart>
          </mc:Choice>
          <mc:Fallback xmlns="">
            <p:pic>
              <p:nvPicPr>
                <p:cNvPr id="25" name="Ink 24">
                  <a:extLst>
                    <a:ext uri="{FF2B5EF4-FFF2-40B4-BE49-F238E27FC236}">
                      <a16:creationId xmlns:a16="http://schemas.microsoft.com/office/drawing/2014/main" id="{001C91B5-868E-4341-82E0-A7880D3F88AC}"/>
                    </a:ext>
                  </a:extLst>
                </p:cNvPr>
                <p:cNvPicPr/>
                <p:nvPr/>
              </p:nvPicPr>
              <p:blipFill>
                <a:blip r:embed="rId32"/>
                <a:stretch>
                  <a:fillRect/>
                </a:stretch>
              </p:blipFill>
              <p:spPr>
                <a:xfrm>
                  <a:off x="3330391" y="2198296"/>
                  <a:ext cx="126720" cy="24483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7" name="Ink 26">
                  <a:extLst>
                    <a:ext uri="{FF2B5EF4-FFF2-40B4-BE49-F238E27FC236}">
                      <a16:creationId xmlns:a16="http://schemas.microsoft.com/office/drawing/2014/main" id="{1A637E7F-72A6-4347-9E1F-C5775F7CFD9E}"/>
                    </a:ext>
                  </a:extLst>
                </p14:cNvPr>
                <p14:cNvContentPartPr/>
                <p14:nvPr/>
              </p14:nvContentPartPr>
              <p14:xfrm>
                <a:off x="3297991" y="2199016"/>
                <a:ext cx="2796840" cy="62640"/>
              </p14:xfrm>
            </p:contentPart>
          </mc:Choice>
          <mc:Fallback xmlns="">
            <p:pic>
              <p:nvPicPr>
                <p:cNvPr id="27" name="Ink 26">
                  <a:extLst>
                    <a:ext uri="{FF2B5EF4-FFF2-40B4-BE49-F238E27FC236}">
                      <a16:creationId xmlns:a16="http://schemas.microsoft.com/office/drawing/2014/main" id="{1A637E7F-72A6-4347-9E1F-C5775F7CFD9E}"/>
                    </a:ext>
                  </a:extLst>
                </p:cNvPr>
                <p:cNvPicPr/>
                <p:nvPr/>
              </p:nvPicPr>
              <p:blipFill>
                <a:blip r:embed="rId34"/>
                <a:stretch>
                  <a:fillRect/>
                </a:stretch>
              </p:blipFill>
              <p:spPr>
                <a:xfrm>
                  <a:off x="3279991" y="2181016"/>
                  <a:ext cx="2832480" cy="9828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8" name="Ink 27">
                  <a:extLst>
                    <a:ext uri="{FF2B5EF4-FFF2-40B4-BE49-F238E27FC236}">
                      <a16:creationId xmlns:a16="http://schemas.microsoft.com/office/drawing/2014/main" id="{F333752A-547D-43FD-8A27-FD029C68545E}"/>
                    </a:ext>
                  </a:extLst>
                </p14:cNvPr>
                <p14:cNvContentPartPr/>
                <p14:nvPr/>
              </p14:nvContentPartPr>
              <p14:xfrm>
                <a:off x="6063511" y="2245816"/>
                <a:ext cx="406800" cy="81000"/>
              </p14:xfrm>
            </p:contentPart>
          </mc:Choice>
          <mc:Fallback xmlns="">
            <p:pic>
              <p:nvPicPr>
                <p:cNvPr id="28" name="Ink 27">
                  <a:extLst>
                    <a:ext uri="{FF2B5EF4-FFF2-40B4-BE49-F238E27FC236}">
                      <a16:creationId xmlns:a16="http://schemas.microsoft.com/office/drawing/2014/main" id="{F333752A-547D-43FD-8A27-FD029C68545E}"/>
                    </a:ext>
                  </a:extLst>
                </p:cNvPr>
                <p:cNvPicPr/>
                <p:nvPr/>
              </p:nvPicPr>
              <p:blipFill>
                <a:blip r:embed="rId36"/>
                <a:stretch>
                  <a:fillRect/>
                </a:stretch>
              </p:blipFill>
              <p:spPr>
                <a:xfrm>
                  <a:off x="6045511" y="2227816"/>
                  <a:ext cx="442440" cy="1166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9" name="Ink 28">
                  <a:extLst>
                    <a:ext uri="{FF2B5EF4-FFF2-40B4-BE49-F238E27FC236}">
                      <a16:creationId xmlns:a16="http://schemas.microsoft.com/office/drawing/2014/main" id="{A9937ADA-BEC6-4DF6-8466-8E0E177FC691}"/>
                    </a:ext>
                  </a:extLst>
                </p14:cNvPr>
                <p14:cNvContentPartPr/>
                <p14:nvPr/>
              </p14:nvContentPartPr>
              <p14:xfrm>
                <a:off x="5964151" y="2186416"/>
                <a:ext cx="2680560" cy="92160"/>
              </p14:xfrm>
            </p:contentPart>
          </mc:Choice>
          <mc:Fallback xmlns="">
            <p:pic>
              <p:nvPicPr>
                <p:cNvPr id="29" name="Ink 28">
                  <a:extLst>
                    <a:ext uri="{FF2B5EF4-FFF2-40B4-BE49-F238E27FC236}">
                      <a16:creationId xmlns:a16="http://schemas.microsoft.com/office/drawing/2014/main" id="{A9937ADA-BEC6-4DF6-8466-8E0E177FC691}"/>
                    </a:ext>
                  </a:extLst>
                </p:cNvPr>
                <p:cNvPicPr/>
                <p:nvPr/>
              </p:nvPicPr>
              <p:blipFill>
                <a:blip r:embed="rId38"/>
                <a:stretch>
                  <a:fillRect/>
                </a:stretch>
              </p:blipFill>
              <p:spPr>
                <a:xfrm>
                  <a:off x="5946151" y="2168416"/>
                  <a:ext cx="2716200" cy="1278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0" name="Ink 29">
                  <a:extLst>
                    <a:ext uri="{FF2B5EF4-FFF2-40B4-BE49-F238E27FC236}">
                      <a16:creationId xmlns:a16="http://schemas.microsoft.com/office/drawing/2014/main" id="{621A4B7E-CB4F-4F53-B28F-F457E3C9991E}"/>
                    </a:ext>
                  </a:extLst>
                </p14:cNvPr>
                <p14:cNvContentPartPr/>
                <p14:nvPr/>
              </p14:nvContentPartPr>
              <p14:xfrm>
                <a:off x="8609071" y="2175976"/>
                <a:ext cx="107280" cy="3942360"/>
              </p14:xfrm>
            </p:contentPart>
          </mc:Choice>
          <mc:Fallback xmlns="">
            <p:pic>
              <p:nvPicPr>
                <p:cNvPr id="30" name="Ink 29">
                  <a:extLst>
                    <a:ext uri="{FF2B5EF4-FFF2-40B4-BE49-F238E27FC236}">
                      <a16:creationId xmlns:a16="http://schemas.microsoft.com/office/drawing/2014/main" id="{621A4B7E-CB4F-4F53-B28F-F457E3C9991E}"/>
                    </a:ext>
                  </a:extLst>
                </p:cNvPr>
                <p:cNvPicPr/>
                <p:nvPr/>
              </p:nvPicPr>
              <p:blipFill>
                <a:blip r:embed="rId40"/>
                <a:stretch>
                  <a:fillRect/>
                </a:stretch>
              </p:blipFill>
              <p:spPr>
                <a:xfrm>
                  <a:off x="8591071" y="2157976"/>
                  <a:ext cx="142920" cy="39780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1" name="Ink 30">
                  <a:extLst>
                    <a:ext uri="{FF2B5EF4-FFF2-40B4-BE49-F238E27FC236}">
                      <a16:creationId xmlns:a16="http://schemas.microsoft.com/office/drawing/2014/main" id="{947331E8-342A-4787-9EC8-74A573DCBA7E}"/>
                    </a:ext>
                  </a:extLst>
                </p14:cNvPr>
                <p14:cNvContentPartPr/>
                <p14:nvPr/>
              </p14:nvContentPartPr>
              <p14:xfrm>
                <a:off x="3351991" y="5930776"/>
                <a:ext cx="5485680" cy="107640"/>
              </p14:xfrm>
            </p:contentPart>
          </mc:Choice>
          <mc:Fallback xmlns="">
            <p:pic>
              <p:nvPicPr>
                <p:cNvPr id="31" name="Ink 30">
                  <a:extLst>
                    <a:ext uri="{FF2B5EF4-FFF2-40B4-BE49-F238E27FC236}">
                      <a16:creationId xmlns:a16="http://schemas.microsoft.com/office/drawing/2014/main" id="{947331E8-342A-4787-9EC8-74A573DCBA7E}"/>
                    </a:ext>
                  </a:extLst>
                </p:cNvPr>
                <p:cNvPicPr/>
                <p:nvPr/>
              </p:nvPicPr>
              <p:blipFill>
                <a:blip r:embed="rId42"/>
                <a:stretch>
                  <a:fillRect/>
                </a:stretch>
              </p:blipFill>
              <p:spPr>
                <a:xfrm>
                  <a:off x="3333991" y="5912776"/>
                  <a:ext cx="5521320" cy="14328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2" name="Ink 31">
                  <a:extLst>
                    <a:ext uri="{FF2B5EF4-FFF2-40B4-BE49-F238E27FC236}">
                      <a16:creationId xmlns:a16="http://schemas.microsoft.com/office/drawing/2014/main" id="{2BC3E769-4BF2-48D1-B2B1-F869A498A893}"/>
                    </a:ext>
                  </a:extLst>
                </p14:cNvPr>
                <p14:cNvContentPartPr/>
                <p14:nvPr/>
              </p14:nvContentPartPr>
              <p14:xfrm>
                <a:off x="7316671" y="2701936"/>
                <a:ext cx="36720" cy="488880"/>
              </p14:xfrm>
            </p:contentPart>
          </mc:Choice>
          <mc:Fallback xmlns="">
            <p:pic>
              <p:nvPicPr>
                <p:cNvPr id="32" name="Ink 31">
                  <a:extLst>
                    <a:ext uri="{FF2B5EF4-FFF2-40B4-BE49-F238E27FC236}">
                      <a16:creationId xmlns:a16="http://schemas.microsoft.com/office/drawing/2014/main" id="{2BC3E769-4BF2-48D1-B2B1-F869A498A893}"/>
                    </a:ext>
                  </a:extLst>
                </p:cNvPr>
                <p:cNvPicPr/>
                <p:nvPr/>
              </p:nvPicPr>
              <p:blipFill>
                <a:blip r:embed="rId44"/>
                <a:stretch>
                  <a:fillRect/>
                </a:stretch>
              </p:blipFill>
              <p:spPr>
                <a:xfrm>
                  <a:off x="7298671" y="2683936"/>
                  <a:ext cx="72360" cy="52452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3" name="Ink 32">
                  <a:extLst>
                    <a:ext uri="{FF2B5EF4-FFF2-40B4-BE49-F238E27FC236}">
                      <a16:creationId xmlns:a16="http://schemas.microsoft.com/office/drawing/2014/main" id="{AAD2F424-2CE6-4C8A-9977-15440C5D7363}"/>
                    </a:ext>
                  </a:extLst>
                </p14:cNvPr>
                <p14:cNvContentPartPr/>
                <p14:nvPr/>
              </p14:nvContentPartPr>
              <p14:xfrm>
                <a:off x="7261231" y="2696536"/>
                <a:ext cx="121680" cy="3330720"/>
              </p14:xfrm>
            </p:contentPart>
          </mc:Choice>
          <mc:Fallback xmlns="">
            <p:pic>
              <p:nvPicPr>
                <p:cNvPr id="33" name="Ink 32">
                  <a:extLst>
                    <a:ext uri="{FF2B5EF4-FFF2-40B4-BE49-F238E27FC236}">
                      <a16:creationId xmlns:a16="http://schemas.microsoft.com/office/drawing/2014/main" id="{AAD2F424-2CE6-4C8A-9977-15440C5D7363}"/>
                    </a:ext>
                  </a:extLst>
                </p:cNvPr>
                <p:cNvPicPr/>
                <p:nvPr/>
              </p:nvPicPr>
              <p:blipFill>
                <a:blip r:embed="rId46"/>
                <a:stretch>
                  <a:fillRect/>
                </a:stretch>
              </p:blipFill>
              <p:spPr>
                <a:xfrm>
                  <a:off x="7243178" y="2678536"/>
                  <a:ext cx="157426" cy="336636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4" name="Ink 33">
                  <a:extLst>
                    <a:ext uri="{FF2B5EF4-FFF2-40B4-BE49-F238E27FC236}">
                      <a16:creationId xmlns:a16="http://schemas.microsoft.com/office/drawing/2014/main" id="{6461E7FD-4D64-4D87-ACE2-D33CD3ED0CFF}"/>
                    </a:ext>
                  </a:extLst>
                </p14:cNvPr>
                <p14:cNvContentPartPr/>
                <p14:nvPr/>
              </p14:nvContentPartPr>
              <p14:xfrm>
                <a:off x="7312351" y="4645216"/>
                <a:ext cx="61200" cy="896040"/>
              </p14:xfrm>
            </p:contentPart>
          </mc:Choice>
          <mc:Fallback xmlns="">
            <p:pic>
              <p:nvPicPr>
                <p:cNvPr id="34" name="Ink 33">
                  <a:extLst>
                    <a:ext uri="{FF2B5EF4-FFF2-40B4-BE49-F238E27FC236}">
                      <a16:creationId xmlns:a16="http://schemas.microsoft.com/office/drawing/2014/main" id="{6461E7FD-4D64-4D87-ACE2-D33CD3ED0CFF}"/>
                    </a:ext>
                  </a:extLst>
                </p:cNvPr>
                <p:cNvPicPr/>
                <p:nvPr/>
              </p:nvPicPr>
              <p:blipFill>
                <a:blip r:embed="rId48"/>
                <a:stretch>
                  <a:fillRect/>
                </a:stretch>
              </p:blipFill>
              <p:spPr>
                <a:xfrm>
                  <a:off x="7294351" y="4627216"/>
                  <a:ext cx="96840" cy="93168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5" name="Ink 34">
                  <a:extLst>
                    <a:ext uri="{FF2B5EF4-FFF2-40B4-BE49-F238E27FC236}">
                      <a16:creationId xmlns:a16="http://schemas.microsoft.com/office/drawing/2014/main" id="{7B624EF0-9E41-4EA1-9DA6-1BB8F5186E95}"/>
                    </a:ext>
                  </a:extLst>
                </p14:cNvPr>
                <p14:cNvContentPartPr/>
                <p14:nvPr/>
              </p14:nvContentPartPr>
              <p14:xfrm>
                <a:off x="8827591" y="4044016"/>
                <a:ext cx="307080" cy="314640"/>
              </p14:xfrm>
            </p:contentPart>
          </mc:Choice>
          <mc:Fallback xmlns="">
            <p:pic>
              <p:nvPicPr>
                <p:cNvPr id="35" name="Ink 34">
                  <a:extLst>
                    <a:ext uri="{FF2B5EF4-FFF2-40B4-BE49-F238E27FC236}">
                      <a16:creationId xmlns:a16="http://schemas.microsoft.com/office/drawing/2014/main" id="{7B624EF0-9E41-4EA1-9DA6-1BB8F5186E95}"/>
                    </a:ext>
                  </a:extLst>
                </p:cNvPr>
                <p:cNvPicPr/>
                <p:nvPr/>
              </p:nvPicPr>
              <p:blipFill>
                <a:blip r:embed="rId50"/>
                <a:stretch>
                  <a:fillRect/>
                </a:stretch>
              </p:blipFill>
              <p:spPr>
                <a:xfrm>
                  <a:off x="8809591" y="4026016"/>
                  <a:ext cx="342720" cy="35028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36" name="Ink 35">
                  <a:extLst>
                    <a:ext uri="{FF2B5EF4-FFF2-40B4-BE49-F238E27FC236}">
                      <a16:creationId xmlns:a16="http://schemas.microsoft.com/office/drawing/2014/main" id="{06878B94-1C1C-4744-8BDE-ECF4CF5FFD10}"/>
                    </a:ext>
                  </a:extLst>
                </p14:cNvPr>
                <p14:cNvContentPartPr/>
                <p14:nvPr/>
              </p14:nvContentPartPr>
              <p14:xfrm>
                <a:off x="3392671" y="2764936"/>
                <a:ext cx="3835080" cy="39960"/>
              </p14:xfrm>
            </p:contentPart>
          </mc:Choice>
          <mc:Fallback xmlns="">
            <p:pic>
              <p:nvPicPr>
                <p:cNvPr id="36" name="Ink 35">
                  <a:extLst>
                    <a:ext uri="{FF2B5EF4-FFF2-40B4-BE49-F238E27FC236}">
                      <a16:creationId xmlns:a16="http://schemas.microsoft.com/office/drawing/2014/main" id="{06878B94-1C1C-4744-8BDE-ECF4CF5FFD10}"/>
                    </a:ext>
                  </a:extLst>
                </p:cNvPr>
                <p:cNvPicPr/>
                <p:nvPr/>
              </p:nvPicPr>
              <p:blipFill>
                <a:blip r:embed="rId52"/>
                <a:stretch>
                  <a:fillRect/>
                </a:stretch>
              </p:blipFill>
              <p:spPr>
                <a:xfrm>
                  <a:off x="3374671" y="2747097"/>
                  <a:ext cx="3870720" cy="75282"/>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37" name="Ink 36">
                  <a:extLst>
                    <a:ext uri="{FF2B5EF4-FFF2-40B4-BE49-F238E27FC236}">
                      <a16:creationId xmlns:a16="http://schemas.microsoft.com/office/drawing/2014/main" id="{AACB3D92-1980-433F-B1BF-7150D21514D9}"/>
                    </a:ext>
                  </a:extLst>
                </p14:cNvPr>
                <p14:cNvContentPartPr/>
                <p14:nvPr/>
              </p14:nvContentPartPr>
              <p14:xfrm>
                <a:off x="5888911" y="2739016"/>
                <a:ext cx="2718720" cy="56160"/>
              </p14:xfrm>
            </p:contentPart>
          </mc:Choice>
          <mc:Fallback xmlns="">
            <p:pic>
              <p:nvPicPr>
                <p:cNvPr id="37" name="Ink 36">
                  <a:extLst>
                    <a:ext uri="{FF2B5EF4-FFF2-40B4-BE49-F238E27FC236}">
                      <a16:creationId xmlns:a16="http://schemas.microsoft.com/office/drawing/2014/main" id="{AACB3D92-1980-433F-B1BF-7150D21514D9}"/>
                    </a:ext>
                  </a:extLst>
                </p:cNvPr>
                <p:cNvPicPr/>
                <p:nvPr/>
              </p:nvPicPr>
              <p:blipFill>
                <a:blip r:embed="rId54"/>
                <a:stretch>
                  <a:fillRect/>
                </a:stretch>
              </p:blipFill>
              <p:spPr>
                <a:xfrm>
                  <a:off x="5870911" y="2720900"/>
                  <a:ext cx="2754360" cy="9203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38" name="Ink 37">
                  <a:extLst>
                    <a:ext uri="{FF2B5EF4-FFF2-40B4-BE49-F238E27FC236}">
                      <a16:creationId xmlns:a16="http://schemas.microsoft.com/office/drawing/2014/main" id="{ADB9AB6F-7E24-41CA-B8C4-5644FB35CCB3}"/>
                    </a:ext>
                  </a:extLst>
                </p14:cNvPr>
                <p14:cNvContentPartPr/>
                <p14:nvPr/>
              </p14:nvContentPartPr>
              <p14:xfrm>
                <a:off x="3371791" y="2751616"/>
                <a:ext cx="2667240" cy="69840"/>
              </p14:xfrm>
            </p:contentPart>
          </mc:Choice>
          <mc:Fallback xmlns="">
            <p:pic>
              <p:nvPicPr>
                <p:cNvPr id="38" name="Ink 37">
                  <a:extLst>
                    <a:ext uri="{FF2B5EF4-FFF2-40B4-BE49-F238E27FC236}">
                      <a16:creationId xmlns:a16="http://schemas.microsoft.com/office/drawing/2014/main" id="{ADB9AB6F-7E24-41CA-B8C4-5644FB35CCB3}"/>
                    </a:ext>
                  </a:extLst>
                </p:cNvPr>
                <p:cNvPicPr/>
                <p:nvPr/>
              </p:nvPicPr>
              <p:blipFill>
                <a:blip r:embed="rId56"/>
                <a:stretch>
                  <a:fillRect/>
                </a:stretch>
              </p:blipFill>
              <p:spPr>
                <a:xfrm>
                  <a:off x="3353791" y="2733616"/>
                  <a:ext cx="2702880" cy="10548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39" name="Ink 38">
                  <a:extLst>
                    <a:ext uri="{FF2B5EF4-FFF2-40B4-BE49-F238E27FC236}">
                      <a16:creationId xmlns:a16="http://schemas.microsoft.com/office/drawing/2014/main" id="{829DC11A-7CEF-4D5A-8960-2CDC5188AF50}"/>
                    </a:ext>
                  </a:extLst>
                </p14:cNvPr>
                <p14:cNvContentPartPr/>
                <p14:nvPr/>
              </p14:nvContentPartPr>
              <p14:xfrm>
                <a:off x="3396991" y="4914856"/>
                <a:ext cx="5311440" cy="109080"/>
              </p14:xfrm>
            </p:contentPart>
          </mc:Choice>
          <mc:Fallback xmlns="">
            <p:pic>
              <p:nvPicPr>
                <p:cNvPr id="39" name="Ink 38">
                  <a:extLst>
                    <a:ext uri="{FF2B5EF4-FFF2-40B4-BE49-F238E27FC236}">
                      <a16:creationId xmlns:a16="http://schemas.microsoft.com/office/drawing/2014/main" id="{829DC11A-7CEF-4D5A-8960-2CDC5188AF50}"/>
                    </a:ext>
                  </a:extLst>
                </p:cNvPr>
                <p:cNvPicPr/>
                <p:nvPr/>
              </p:nvPicPr>
              <p:blipFill>
                <a:blip r:embed="rId58"/>
                <a:stretch>
                  <a:fillRect/>
                </a:stretch>
              </p:blipFill>
              <p:spPr>
                <a:xfrm>
                  <a:off x="3378990" y="4896856"/>
                  <a:ext cx="5347082" cy="14472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0" name="Ink 39">
                  <a:extLst>
                    <a:ext uri="{FF2B5EF4-FFF2-40B4-BE49-F238E27FC236}">
                      <a16:creationId xmlns:a16="http://schemas.microsoft.com/office/drawing/2014/main" id="{4AD12027-B698-4F50-9775-4B1B3C9238A4}"/>
                    </a:ext>
                  </a:extLst>
                </p14:cNvPr>
                <p14:cNvContentPartPr/>
                <p14:nvPr/>
              </p14:nvContentPartPr>
              <p14:xfrm>
                <a:off x="3368911" y="3824416"/>
                <a:ext cx="5316480" cy="90000"/>
              </p14:xfrm>
            </p:contentPart>
          </mc:Choice>
          <mc:Fallback xmlns="">
            <p:pic>
              <p:nvPicPr>
                <p:cNvPr id="40" name="Ink 39">
                  <a:extLst>
                    <a:ext uri="{FF2B5EF4-FFF2-40B4-BE49-F238E27FC236}">
                      <a16:creationId xmlns:a16="http://schemas.microsoft.com/office/drawing/2014/main" id="{4AD12027-B698-4F50-9775-4B1B3C9238A4}"/>
                    </a:ext>
                  </a:extLst>
                </p:cNvPr>
                <p:cNvPicPr/>
                <p:nvPr/>
              </p:nvPicPr>
              <p:blipFill>
                <a:blip r:embed="rId60"/>
                <a:stretch>
                  <a:fillRect/>
                </a:stretch>
              </p:blipFill>
              <p:spPr>
                <a:xfrm>
                  <a:off x="3350911" y="3806488"/>
                  <a:ext cx="5352120" cy="125498"/>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6" name="Ink 45">
                  <a:extLst>
                    <a:ext uri="{FF2B5EF4-FFF2-40B4-BE49-F238E27FC236}">
                      <a16:creationId xmlns:a16="http://schemas.microsoft.com/office/drawing/2014/main" id="{5166EA95-C966-4CA1-893C-B6212150B524}"/>
                    </a:ext>
                  </a:extLst>
                </p14:cNvPr>
                <p14:cNvContentPartPr/>
                <p14:nvPr/>
              </p14:nvContentPartPr>
              <p14:xfrm>
                <a:off x="4646551" y="2793376"/>
                <a:ext cx="90000" cy="3242160"/>
              </p14:xfrm>
            </p:contentPart>
          </mc:Choice>
          <mc:Fallback xmlns="">
            <p:pic>
              <p:nvPicPr>
                <p:cNvPr id="46" name="Ink 45">
                  <a:extLst>
                    <a:ext uri="{FF2B5EF4-FFF2-40B4-BE49-F238E27FC236}">
                      <a16:creationId xmlns:a16="http://schemas.microsoft.com/office/drawing/2014/main" id="{5166EA95-C966-4CA1-893C-B6212150B524}"/>
                    </a:ext>
                  </a:extLst>
                </p:cNvPr>
                <p:cNvPicPr/>
                <p:nvPr/>
              </p:nvPicPr>
              <p:blipFill>
                <a:blip r:embed="rId62"/>
                <a:stretch>
                  <a:fillRect/>
                </a:stretch>
              </p:blipFill>
              <p:spPr>
                <a:xfrm>
                  <a:off x="4628551" y="2775376"/>
                  <a:ext cx="125640" cy="32778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63" name="Ink 62">
                  <a:extLst>
                    <a:ext uri="{FF2B5EF4-FFF2-40B4-BE49-F238E27FC236}">
                      <a16:creationId xmlns:a16="http://schemas.microsoft.com/office/drawing/2014/main" id="{3D7506A3-74B3-4AEA-B724-EAF77932EBCC}"/>
                    </a:ext>
                  </a:extLst>
                </p14:cNvPr>
                <p14:cNvContentPartPr/>
                <p14:nvPr/>
              </p14:nvContentPartPr>
              <p14:xfrm>
                <a:off x="6698551" y="2591416"/>
                <a:ext cx="1923480" cy="186840"/>
              </p14:xfrm>
            </p:contentPart>
          </mc:Choice>
          <mc:Fallback xmlns="">
            <p:pic>
              <p:nvPicPr>
                <p:cNvPr id="63" name="Ink 62">
                  <a:extLst>
                    <a:ext uri="{FF2B5EF4-FFF2-40B4-BE49-F238E27FC236}">
                      <a16:creationId xmlns:a16="http://schemas.microsoft.com/office/drawing/2014/main" id="{3D7506A3-74B3-4AEA-B724-EAF77932EBCC}"/>
                    </a:ext>
                  </a:extLst>
                </p:cNvPr>
                <p:cNvPicPr/>
                <p:nvPr/>
              </p:nvPicPr>
              <p:blipFill>
                <a:blip r:embed="rId64"/>
                <a:stretch>
                  <a:fillRect/>
                </a:stretch>
              </p:blipFill>
              <p:spPr>
                <a:xfrm>
                  <a:off x="6680554" y="2573381"/>
                  <a:ext cx="1959113" cy="222549"/>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71" name="Ink 70">
                  <a:extLst>
                    <a:ext uri="{FF2B5EF4-FFF2-40B4-BE49-F238E27FC236}">
                      <a16:creationId xmlns:a16="http://schemas.microsoft.com/office/drawing/2014/main" id="{9B6E40CC-5698-4C1B-80CA-E0EE0F1E3320}"/>
                    </a:ext>
                  </a:extLst>
                </p14:cNvPr>
                <p14:cNvContentPartPr/>
                <p14:nvPr/>
              </p14:nvContentPartPr>
              <p14:xfrm>
                <a:off x="4061551" y="6005656"/>
                <a:ext cx="5032800" cy="261720"/>
              </p14:xfrm>
            </p:contentPart>
          </mc:Choice>
          <mc:Fallback xmlns="">
            <p:pic>
              <p:nvPicPr>
                <p:cNvPr id="71" name="Ink 70">
                  <a:extLst>
                    <a:ext uri="{FF2B5EF4-FFF2-40B4-BE49-F238E27FC236}">
                      <a16:creationId xmlns:a16="http://schemas.microsoft.com/office/drawing/2014/main" id="{9B6E40CC-5698-4C1B-80CA-E0EE0F1E3320}"/>
                    </a:ext>
                  </a:extLst>
                </p:cNvPr>
                <p:cNvPicPr/>
                <p:nvPr/>
              </p:nvPicPr>
              <p:blipFill>
                <a:blip r:embed="rId66"/>
                <a:stretch>
                  <a:fillRect/>
                </a:stretch>
              </p:blipFill>
              <p:spPr>
                <a:xfrm>
                  <a:off x="4043550" y="5987656"/>
                  <a:ext cx="5068443" cy="29736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77" name="Ink 76">
                  <a:extLst>
                    <a:ext uri="{FF2B5EF4-FFF2-40B4-BE49-F238E27FC236}">
                      <a16:creationId xmlns:a16="http://schemas.microsoft.com/office/drawing/2014/main" id="{EB424147-E6B5-418D-9E6B-54160A8E39C4}"/>
                    </a:ext>
                  </a:extLst>
                </p14:cNvPr>
                <p14:cNvContentPartPr/>
                <p14:nvPr/>
              </p14:nvContentPartPr>
              <p14:xfrm>
                <a:off x="2765551" y="3599776"/>
                <a:ext cx="566280" cy="792000"/>
              </p14:xfrm>
            </p:contentPart>
          </mc:Choice>
          <mc:Fallback xmlns="">
            <p:pic>
              <p:nvPicPr>
                <p:cNvPr id="77" name="Ink 76">
                  <a:extLst>
                    <a:ext uri="{FF2B5EF4-FFF2-40B4-BE49-F238E27FC236}">
                      <a16:creationId xmlns:a16="http://schemas.microsoft.com/office/drawing/2014/main" id="{EB424147-E6B5-418D-9E6B-54160A8E39C4}"/>
                    </a:ext>
                  </a:extLst>
                </p:cNvPr>
                <p:cNvPicPr/>
                <p:nvPr/>
              </p:nvPicPr>
              <p:blipFill>
                <a:blip r:embed="rId68"/>
                <a:stretch>
                  <a:fillRect/>
                </a:stretch>
              </p:blipFill>
              <p:spPr>
                <a:xfrm>
                  <a:off x="2747540" y="3581776"/>
                  <a:ext cx="601943" cy="82764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79" name="Ink 78">
                  <a:extLst>
                    <a:ext uri="{FF2B5EF4-FFF2-40B4-BE49-F238E27FC236}">
                      <a16:creationId xmlns:a16="http://schemas.microsoft.com/office/drawing/2014/main" id="{0831FA0C-0340-4931-8161-1C37ECFEAB75}"/>
                    </a:ext>
                  </a:extLst>
                </p14:cNvPr>
                <p14:cNvContentPartPr/>
                <p14:nvPr/>
              </p14:nvContentPartPr>
              <p14:xfrm>
                <a:off x="2916391" y="3168856"/>
                <a:ext cx="373680" cy="617400"/>
              </p14:xfrm>
            </p:contentPart>
          </mc:Choice>
          <mc:Fallback xmlns="">
            <p:pic>
              <p:nvPicPr>
                <p:cNvPr id="79" name="Ink 78">
                  <a:extLst>
                    <a:ext uri="{FF2B5EF4-FFF2-40B4-BE49-F238E27FC236}">
                      <a16:creationId xmlns:a16="http://schemas.microsoft.com/office/drawing/2014/main" id="{0831FA0C-0340-4931-8161-1C37ECFEAB75}"/>
                    </a:ext>
                  </a:extLst>
                </p:cNvPr>
                <p:cNvPicPr/>
                <p:nvPr/>
              </p:nvPicPr>
              <p:blipFill>
                <a:blip r:embed="rId70"/>
                <a:stretch>
                  <a:fillRect/>
                </a:stretch>
              </p:blipFill>
              <p:spPr>
                <a:xfrm>
                  <a:off x="2898391" y="3150856"/>
                  <a:ext cx="409320" cy="65304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81" name="Ink 80">
                  <a:extLst>
                    <a:ext uri="{FF2B5EF4-FFF2-40B4-BE49-F238E27FC236}">
                      <a16:creationId xmlns:a16="http://schemas.microsoft.com/office/drawing/2014/main" id="{E1E2F73F-88CE-4BA8-9DA7-0039E47BC35D}"/>
                    </a:ext>
                  </a:extLst>
                </p14:cNvPr>
                <p14:cNvContentPartPr/>
                <p14:nvPr/>
              </p14:nvContentPartPr>
              <p14:xfrm>
                <a:off x="2860231" y="2179216"/>
                <a:ext cx="456120" cy="1171800"/>
              </p14:xfrm>
            </p:contentPart>
          </mc:Choice>
          <mc:Fallback xmlns="">
            <p:pic>
              <p:nvPicPr>
                <p:cNvPr id="81" name="Ink 80">
                  <a:extLst>
                    <a:ext uri="{FF2B5EF4-FFF2-40B4-BE49-F238E27FC236}">
                      <a16:creationId xmlns:a16="http://schemas.microsoft.com/office/drawing/2014/main" id="{E1E2F73F-88CE-4BA8-9DA7-0039E47BC35D}"/>
                    </a:ext>
                  </a:extLst>
                </p:cNvPr>
                <p:cNvPicPr/>
                <p:nvPr/>
              </p:nvPicPr>
              <p:blipFill>
                <a:blip r:embed="rId72"/>
                <a:stretch>
                  <a:fillRect/>
                </a:stretch>
              </p:blipFill>
              <p:spPr>
                <a:xfrm>
                  <a:off x="2842245" y="2161210"/>
                  <a:ext cx="491732" cy="1207451"/>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86" name="Ink 85">
                  <a:extLst>
                    <a:ext uri="{FF2B5EF4-FFF2-40B4-BE49-F238E27FC236}">
                      <a16:creationId xmlns:a16="http://schemas.microsoft.com/office/drawing/2014/main" id="{4890C852-D49C-4EA2-9BAE-DE1A37013AC8}"/>
                    </a:ext>
                  </a:extLst>
                </p14:cNvPr>
                <p14:cNvContentPartPr/>
                <p14:nvPr/>
              </p14:nvContentPartPr>
              <p14:xfrm>
                <a:off x="6858391" y="2089216"/>
                <a:ext cx="2089440" cy="182160"/>
              </p14:xfrm>
            </p:contentPart>
          </mc:Choice>
          <mc:Fallback xmlns="">
            <p:pic>
              <p:nvPicPr>
                <p:cNvPr id="86" name="Ink 85">
                  <a:extLst>
                    <a:ext uri="{FF2B5EF4-FFF2-40B4-BE49-F238E27FC236}">
                      <a16:creationId xmlns:a16="http://schemas.microsoft.com/office/drawing/2014/main" id="{4890C852-D49C-4EA2-9BAE-DE1A37013AC8}"/>
                    </a:ext>
                  </a:extLst>
                </p:cNvPr>
                <p:cNvPicPr/>
                <p:nvPr/>
              </p:nvPicPr>
              <p:blipFill>
                <a:blip r:embed="rId74"/>
                <a:stretch>
                  <a:fillRect/>
                </a:stretch>
              </p:blipFill>
              <p:spPr>
                <a:xfrm>
                  <a:off x="6840391" y="2071216"/>
                  <a:ext cx="2125080" cy="21780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88" name="Ink 87">
                  <a:extLst>
                    <a:ext uri="{FF2B5EF4-FFF2-40B4-BE49-F238E27FC236}">
                      <a16:creationId xmlns:a16="http://schemas.microsoft.com/office/drawing/2014/main" id="{5D589C35-2789-4A69-BADD-E3ECCCA54D6E}"/>
                    </a:ext>
                  </a:extLst>
                </p14:cNvPr>
                <p14:cNvContentPartPr/>
                <p14:nvPr/>
              </p14:nvContentPartPr>
              <p14:xfrm>
                <a:off x="3806671" y="2591416"/>
                <a:ext cx="2426760" cy="245880"/>
              </p14:xfrm>
            </p:contentPart>
          </mc:Choice>
          <mc:Fallback xmlns="">
            <p:pic>
              <p:nvPicPr>
                <p:cNvPr id="88" name="Ink 87">
                  <a:extLst>
                    <a:ext uri="{FF2B5EF4-FFF2-40B4-BE49-F238E27FC236}">
                      <a16:creationId xmlns:a16="http://schemas.microsoft.com/office/drawing/2014/main" id="{5D589C35-2789-4A69-BADD-E3ECCCA54D6E}"/>
                    </a:ext>
                  </a:extLst>
                </p:cNvPr>
                <p:cNvPicPr/>
                <p:nvPr/>
              </p:nvPicPr>
              <p:blipFill>
                <a:blip r:embed="rId76"/>
                <a:stretch>
                  <a:fillRect/>
                </a:stretch>
              </p:blipFill>
              <p:spPr>
                <a:xfrm>
                  <a:off x="3788671" y="2573390"/>
                  <a:ext cx="2462400" cy="281572"/>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98" name="Ink 97">
                  <a:extLst>
                    <a:ext uri="{FF2B5EF4-FFF2-40B4-BE49-F238E27FC236}">
                      <a16:creationId xmlns:a16="http://schemas.microsoft.com/office/drawing/2014/main" id="{29691872-4B53-4980-AA12-9DA4931F4E44}"/>
                    </a:ext>
                  </a:extLst>
                </p14:cNvPr>
                <p14:cNvContentPartPr/>
                <p14:nvPr/>
              </p14:nvContentPartPr>
              <p14:xfrm>
                <a:off x="8760631" y="4506616"/>
                <a:ext cx="300600" cy="1200240"/>
              </p14:xfrm>
            </p:contentPart>
          </mc:Choice>
          <mc:Fallback xmlns="">
            <p:pic>
              <p:nvPicPr>
                <p:cNvPr id="98" name="Ink 97">
                  <a:extLst>
                    <a:ext uri="{FF2B5EF4-FFF2-40B4-BE49-F238E27FC236}">
                      <a16:creationId xmlns:a16="http://schemas.microsoft.com/office/drawing/2014/main" id="{29691872-4B53-4980-AA12-9DA4931F4E44}"/>
                    </a:ext>
                  </a:extLst>
                </p:cNvPr>
                <p:cNvPicPr/>
                <p:nvPr/>
              </p:nvPicPr>
              <p:blipFill>
                <a:blip r:embed="rId78"/>
                <a:stretch>
                  <a:fillRect/>
                </a:stretch>
              </p:blipFill>
              <p:spPr>
                <a:xfrm>
                  <a:off x="8742631" y="4488616"/>
                  <a:ext cx="336240" cy="123588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104" name="Ink 103">
                  <a:extLst>
                    <a:ext uri="{FF2B5EF4-FFF2-40B4-BE49-F238E27FC236}">
                      <a16:creationId xmlns:a16="http://schemas.microsoft.com/office/drawing/2014/main" id="{58B0AA57-0940-4803-9A04-B76D8F570405}"/>
                    </a:ext>
                  </a:extLst>
                </p14:cNvPr>
                <p14:cNvContentPartPr/>
                <p14:nvPr/>
              </p14:nvContentPartPr>
              <p14:xfrm>
                <a:off x="8710591" y="4324096"/>
                <a:ext cx="407520" cy="426960"/>
              </p14:xfrm>
            </p:contentPart>
          </mc:Choice>
          <mc:Fallback xmlns="">
            <p:pic>
              <p:nvPicPr>
                <p:cNvPr id="104" name="Ink 103">
                  <a:extLst>
                    <a:ext uri="{FF2B5EF4-FFF2-40B4-BE49-F238E27FC236}">
                      <a16:creationId xmlns:a16="http://schemas.microsoft.com/office/drawing/2014/main" id="{58B0AA57-0940-4803-9A04-B76D8F570405}"/>
                    </a:ext>
                  </a:extLst>
                </p:cNvPr>
                <p:cNvPicPr/>
                <p:nvPr/>
              </p:nvPicPr>
              <p:blipFill>
                <a:blip r:embed="rId80"/>
                <a:stretch>
                  <a:fillRect/>
                </a:stretch>
              </p:blipFill>
              <p:spPr>
                <a:xfrm>
                  <a:off x="8692591" y="4306096"/>
                  <a:ext cx="443160" cy="46260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105" name="Ink 104">
                  <a:extLst>
                    <a:ext uri="{FF2B5EF4-FFF2-40B4-BE49-F238E27FC236}">
                      <a16:creationId xmlns:a16="http://schemas.microsoft.com/office/drawing/2014/main" id="{892FB454-E037-4F0D-BC44-0A897007ECF5}"/>
                    </a:ext>
                  </a:extLst>
                </p14:cNvPr>
                <p14:cNvContentPartPr/>
                <p14:nvPr/>
              </p14:nvContentPartPr>
              <p14:xfrm>
                <a:off x="9070591" y="3847816"/>
                <a:ext cx="208440" cy="728280"/>
              </p14:xfrm>
            </p:contentPart>
          </mc:Choice>
          <mc:Fallback xmlns="">
            <p:pic>
              <p:nvPicPr>
                <p:cNvPr id="105" name="Ink 104">
                  <a:extLst>
                    <a:ext uri="{FF2B5EF4-FFF2-40B4-BE49-F238E27FC236}">
                      <a16:creationId xmlns:a16="http://schemas.microsoft.com/office/drawing/2014/main" id="{892FB454-E037-4F0D-BC44-0A897007ECF5}"/>
                    </a:ext>
                  </a:extLst>
                </p:cNvPr>
                <p:cNvPicPr/>
                <p:nvPr/>
              </p:nvPicPr>
              <p:blipFill>
                <a:blip r:embed="rId82"/>
                <a:stretch>
                  <a:fillRect/>
                </a:stretch>
              </p:blipFill>
              <p:spPr>
                <a:xfrm>
                  <a:off x="9052591" y="3829816"/>
                  <a:ext cx="244080" cy="76392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106" name="Ink 105">
                  <a:extLst>
                    <a:ext uri="{FF2B5EF4-FFF2-40B4-BE49-F238E27FC236}">
                      <a16:creationId xmlns:a16="http://schemas.microsoft.com/office/drawing/2014/main" id="{3BD30607-D08E-4F8F-9EAC-21E6EDFEAB50}"/>
                    </a:ext>
                  </a:extLst>
                </p14:cNvPr>
                <p14:cNvContentPartPr/>
                <p14:nvPr/>
              </p14:nvContentPartPr>
              <p14:xfrm>
                <a:off x="8717071" y="3797776"/>
                <a:ext cx="416160" cy="633960"/>
              </p14:xfrm>
            </p:contentPart>
          </mc:Choice>
          <mc:Fallback xmlns="">
            <p:pic>
              <p:nvPicPr>
                <p:cNvPr id="106" name="Ink 105">
                  <a:extLst>
                    <a:ext uri="{FF2B5EF4-FFF2-40B4-BE49-F238E27FC236}">
                      <a16:creationId xmlns:a16="http://schemas.microsoft.com/office/drawing/2014/main" id="{3BD30607-D08E-4F8F-9EAC-21E6EDFEAB50}"/>
                    </a:ext>
                  </a:extLst>
                </p:cNvPr>
                <p:cNvPicPr/>
                <p:nvPr/>
              </p:nvPicPr>
              <p:blipFill>
                <a:blip r:embed="rId84"/>
                <a:stretch>
                  <a:fillRect/>
                </a:stretch>
              </p:blipFill>
              <p:spPr>
                <a:xfrm>
                  <a:off x="8699071" y="3779776"/>
                  <a:ext cx="451800" cy="66960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108" name="Ink 107">
                  <a:extLst>
                    <a:ext uri="{FF2B5EF4-FFF2-40B4-BE49-F238E27FC236}">
                      <a16:creationId xmlns:a16="http://schemas.microsoft.com/office/drawing/2014/main" id="{707F54E3-AEFE-4BF2-995A-9FAF7806BCC9}"/>
                    </a:ext>
                  </a:extLst>
                </p14:cNvPr>
                <p14:cNvContentPartPr/>
                <p14:nvPr/>
              </p14:nvContentPartPr>
              <p14:xfrm>
                <a:off x="8642551" y="2154376"/>
                <a:ext cx="584640" cy="1857960"/>
              </p14:xfrm>
            </p:contentPart>
          </mc:Choice>
          <mc:Fallback xmlns="">
            <p:pic>
              <p:nvPicPr>
                <p:cNvPr id="108" name="Ink 107">
                  <a:extLst>
                    <a:ext uri="{FF2B5EF4-FFF2-40B4-BE49-F238E27FC236}">
                      <a16:creationId xmlns:a16="http://schemas.microsoft.com/office/drawing/2014/main" id="{707F54E3-AEFE-4BF2-995A-9FAF7806BCC9}"/>
                    </a:ext>
                  </a:extLst>
                </p:cNvPr>
                <p:cNvPicPr/>
                <p:nvPr/>
              </p:nvPicPr>
              <p:blipFill>
                <a:blip r:embed="rId86"/>
                <a:stretch>
                  <a:fillRect/>
                </a:stretch>
              </p:blipFill>
              <p:spPr>
                <a:xfrm>
                  <a:off x="8624551" y="2136376"/>
                  <a:ext cx="620280" cy="189360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120" name="Ink 119">
                  <a:extLst>
                    <a:ext uri="{FF2B5EF4-FFF2-40B4-BE49-F238E27FC236}">
                      <a16:creationId xmlns:a16="http://schemas.microsoft.com/office/drawing/2014/main" id="{FE34D692-48CB-4B30-B56E-23E935BC10F8}"/>
                    </a:ext>
                  </a:extLst>
                </p14:cNvPr>
                <p14:cNvContentPartPr/>
                <p14:nvPr/>
              </p14:nvContentPartPr>
              <p14:xfrm>
                <a:off x="2789671" y="2148976"/>
                <a:ext cx="585360" cy="3913200"/>
              </p14:xfrm>
            </p:contentPart>
          </mc:Choice>
          <mc:Fallback xmlns="">
            <p:pic>
              <p:nvPicPr>
                <p:cNvPr id="120" name="Ink 119">
                  <a:extLst>
                    <a:ext uri="{FF2B5EF4-FFF2-40B4-BE49-F238E27FC236}">
                      <a16:creationId xmlns:a16="http://schemas.microsoft.com/office/drawing/2014/main" id="{FE34D692-48CB-4B30-B56E-23E935BC10F8}"/>
                    </a:ext>
                  </a:extLst>
                </p:cNvPr>
                <p:cNvPicPr/>
                <p:nvPr/>
              </p:nvPicPr>
              <p:blipFill>
                <a:blip r:embed="rId88"/>
                <a:stretch>
                  <a:fillRect/>
                </a:stretch>
              </p:blipFill>
              <p:spPr>
                <a:xfrm>
                  <a:off x="2771671" y="2130976"/>
                  <a:ext cx="621000" cy="394884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122" name="Ink 121">
                  <a:extLst>
                    <a:ext uri="{FF2B5EF4-FFF2-40B4-BE49-F238E27FC236}">
                      <a16:creationId xmlns:a16="http://schemas.microsoft.com/office/drawing/2014/main" id="{42DF46B0-E002-4DE2-8D0E-DDC86ABD5B27}"/>
                    </a:ext>
                  </a:extLst>
                </p14:cNvPr>
                <p14:cNvContentPartPr/>
                <p14:nvPr/>
              </p14:nvContentPartPr>
              <p14:xfrm>
                <a:off x="3357031" y="6069016"/>
                <a:ext cx="3351960" cy="109080"/>
              </p14:xfrm>
            </p:contentPart>
          </mc:Choice>
          <mc:Fallback xmlns="">
            <p:pic>
              <p:nvPicPr>
                <p:cNvPr id="122" name="Ink 121">
                  <a:extLst>
                    <a:ext uri="{FF2B5EF4-FFF2-40B4-BE49-F238E27FC236}">
                      <a16:creationId xmlns:a16="http://schemas.microsoft.com/office/drawing/2014/main" id="{42DF46B0-E002-4DE2-8D0E-DDC86ABD5B27}"/>
                    </a:ext>
                  </a:extLst>
                </p:cNvPr>
                <p:cNvPicPr/>
                <p:nvPr/>
              </p:nvPicPr>
              <p:blipFill>
                <a:blip r:embed="rId90"/>
                <a:stretch>
                  <a:fillRect/>
                </a:stretch>
              </p:blipFill>
              <p:spPr>
                <a:xfrm>
                  <a:off x="3339031" y="6051016"/>
                  <a:ext cx="3387600" cy="14472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41" name="Ink 40">
                  <a:extLst>
                    <a:ext uri="{FF2B5EF4-FFF2-40B4-BE49-F238E27FC236}">
                      <a16:creationId xmlns:a16="http://schemas.microsoft.com/office/drawing/2014/main" id="{458DC7C9-19B6-4ED4-A047-9CA356652A87}"/>
                    </a:ext>
                  </a:extLst>
                </p14:cNvPr>
                <p14:cNvContentPartPr/>
                <p14:nvPr/>
              </p14:nvContentPartPr>
              <p14:xfrm>
                <a:off x="3395551" y="3838096"/>
                <a:ext cx="2347200" cy="50400"/>
              </p14:xfrm>
            </p:contentPart>
          </mc:Choice>
          <mc:Fallback xmlns="">
            <p:pic>
              <p:nvPicPr>
                <p:cNvPr id="41" name="Ink 40">
                  <a:extLst>
                    <a:ext uri="{FF2B5EF4-FFF2-40B4-BE49-F238E27FC236}">
                      <a16:creationId xmlns:a16="http://schemas.microsoft.com/office/drawing/2014/main" id="{458DC7C9-19B6-4ED4-A047-9CA356652A87}"/>
                    </a:ext>
                  </a:extLst>
                </p:cNvPr>
                <p:cNvPicPr/>
                <p:nvPr/>
              </p:nvPicPr>
              <p:blipFill>
                <a:blip r:embed="rId92"/>
                <a:stretch>
                  <a:fillRect/>
                </a:stretch>
              </p:blipFill>
              <p:spPr>
                <a:xfrm>
                  <a:off x="3377551" y="3820096"/>
                  <a:ext cx="2382840" cy="8604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44" name="Ink 43">
                  <a:extLst>
                    <a:ext uri="{FF2B5EF4-FFF2-40B4-BE49-F238E27FC236}">
                      <a16:creationId xmlns:a16="http://schemas.microsoft.com/office/drawing/2014/main" id="{5CAD19F4-D6EB-4FC8-A58F-01326C3F9C80}"/>
                    </a:ext>
                  </a:extLst>
                </p14:cNvPr>
                <p14:cNvContentPartPr/>
                <p14:nvPr/>
              </p14:nvContentPartPr>
              <p14:xfrm>
                <a:off x="5773351" y="3840976"/>
                <a:ext cx="2917440" cy="23400"/>
              </p14:xfrm>
            </p:contentPart>
          </mc:Choice>
          <mc:Fallback xmlns="">
            <p:pic>
              <p:nvPicPr>
                <p:cNvPr id="44" name="Ink 43">
                  <a:extLst>
                    <a:ext uri="{FF2B5EF4-FFF2-40B4-BE49-F238E27FC236}">
                      <a16:creationId xmlns:a16="http://schemas.microsoft.com/office/drawing/2014/main" id="{5CAD19F4-D6EB-4FC8-A58F-01326C3F9C80}"/>
                    </a:ext>
                  </a:extLst>
                </p:cNvPr>
                <p:cNvPicPr/>
                <p:nvPr/>
              </p:nvPicPr>
              <p:blipFill>
                <a:blip r:embed="rId94"/>
                <a:stretch>
                  <a:fillRect/>
                </a:stretch>
              </p:blipFill>
              <p:spPr>
                <a:xfrm>
                  <a:off x="5755351" y="3822976"/>
                  <a:ext cx="2953080" cy="5904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47" name="Ink 46">
                  <a:extLst>
                    <a:ext uri="{FF2B5EF4-FFF2-40B4-BE49-F238E27FC236}">
                      <a16:creationId xmlns:a16="http://schemas.microsoft.com/office/drawing/2014/main" id="{0BCA0353-BE42-4A5F-8A1B-27688E0D54D8}"/>
                    </a:ext>
                  </a:extLst>
                </p14:cNvPr>
                <p14:cNvContentPartPr/>
                <p14:nvPr/>
              </p14:nvContentPartPr>
              <p14:xfrm>
                <a:off x="5991871" y="2779696"/>
                <a:ext cx="151920" cy="3244680"/>
              </p14:xfrm>
            </p:contentPart>
          </mc:Choice>
          <mc:Fallback xmlns="">
            <p:pic>
              <p:nvPicPr>
                <p:cNvPr id="47" name="Ink 46">
                  <a:extLst>
                    <a:ext uri="{FF2B5EF4-FFF2-40B4-BE49-F238E27FC236}">
                      <a16:creationId xmlns:a16="http://schemas.microsoft.com/office/drawing/2014/main" id="{0BCA0353-BE42-4A5F-8A1B-27688E0D54D8}"/>
                    </a:ext>
                  </a:extLst>
                </p:cNvPr>
                <p:cNvPicPr/>
                <p:nvPr/>
              </p:nvPicPr>
              <p:blipFill>
                <a:blip r:embed="rId96"/>
                <a:stretch>
                  <a:fillRect/>
                </a:stretch>
              </p:blipFill>
              <p:spPr>
                <a:xfrm>
                  <a:off x="5973871" y="2761696"/>
                  <a:ext cx="187560" cy="328032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51" name="Ink 50">
                  <a:extLst>
                    <a:ext uri="{FF2B5EF4-FFF2-40B4-BE49-F238E27FC236}">
                      <a16:creationId xmlns:a16="http://schemas.microsoft.com/office/drawing/2014/main" id="{58611FB4-1CF3-49BC-A227-6CCC7770E2C4}"/>
                    </a:ext>
                  </a:extLst>
                </p14:cNvPr>
                <p14:cNvContentPartPr/>
                <p14:nvPr/>
              </p14:nvContentPartPr>
              <p14:xfrm>
                <a:off x="4641871" y="2795536"/>
                <a:ext cx="50040" cy="3195360"/>
              </p14:xfrm>
            </p:contentPart>
          </mc:Choice>
          <mc:Fallback xmlns="">
            <p:pic>
              <p:nvPicPr>
                <p:cNvPr id="51" name="Ink 50">
                  <a:extLst>
                    <a:ext uri="{FF2B5EF4-FFF2-40B4-BE49-F238E27FC236}">
                      <a16:creationId xmlns:a16="http://schemas.microsoft.com/office/drawing/2014/main" id="{58611FB4-1CF3-49BC-A227-6CCC7770E2C4}"/>
                    </a:ext>
                  </a:extLst>
                </p:cNvPr>
                <p:cNvPicPr/>
                <p:nvPr/>
              </p:nvPicPr>
              <p:blipFill>
                <a:blip r:embed="rId98"/>
                <a:stretch>
                  <a:fillRect/>
                </a:stretch>
              </p:blipFill>
              <p:spPr>
                <a:xfrm>
                  <a:off x="4623871" y="2777536"/>
                  <a:ext cx="85680" cy="323100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52" name="Ink 51">
                  <a:extLst>
                    <a:ext uri="{FF2B5EF4-FFF2-40B4-BE49-F238E27FC236}">
                      <a16:creationId xmlns:a16="http://schemas.microsoft.com/office/drawing/2014/main" id="{BD8855DC-F189-4EEE-8DEA-DE73BA48869D}"/>
                    </a:ext>
                  </a:extLst>
                </p14:cNvPr>
                <p14:cNvContentPartPr/>
                <p14:nvPr/>
              </p14:nvContentPartPr>
              <p14:xfrm>
                <a:off x="4685071" y="5778856"/>
                <a:ext cx="22320" cy="216000"/>
              </p14:xfrm>
            </p:contentPart>
          </mc:Choice>
          <mc:Fallback xmlns="">
            <p:pic>
              <p:nvPicPr>
                <p:cNvPr id="52" name="Ink 51">
                  <a:extLst>
                    <a:ext uri="{FF2B5EF4-FFF2-40B4-BE49-F238E27FC236}">
                      <a16:creationId xmlns:a16="http://schemas.microsoft.com/office/drawing/2014/main" id="{BD8855DC-F189-4EEE-8DEA-DE73BA48869D}"/>
                    </a:ext>
                  </a:extLst>
                </p:cNvPr>
                <p:cNvPicPr/>
                <p:nvPr/>
              </p:nvPicPr>
              <p:blipFill>
                <a:blip r:embed="rId100"/>
                <a:stretch>
                  <a:fillRect/>
                </a:stretch>
              </p:blipFill>
              <p:spPr>
                <a:xfrm>
                  <a:off x="4667071" y="5760826"/>
                  <a:ext cx="57960" cy="251699"/>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64" name="Ink 63">
                  <a:extLst>
                    <a:ext uri="{FF2B5EF4-FFF2-40B4-BE49-F238E27FC236}">
                      <a16:creationId xmlns:a16="http://schemas.microsoft.com/office/drawing/2014/main" id="{815BB66E-9A28-45C1-982E-37914A42FA67}"/>
                    </a:ext>
                  </a:extLst>
                </p14:cNvPr>
                <p14:cNvContentPartPr/>
                <p14:nvPr/>
              </p14:nvContentPartPr>
              <p14:xfrm>
                <a:off x="3058231" y="5981536"/>
                <a:ext cx="301680" cy="227880"/>
              </p14:xfrm>
            </p:contentPart>
          </mc:Choice>
          <mc:Fallback xmlns="">
            <p:pic>
              <p:nvPicPr>
                <p:cNvPr id="64" name="Ink 63">
                  <a:extLst>
                    <a:ext uri="{FF2B5EF4-FFF2-40B4-BE49-F238E27FC236}">
                      <a16:creationId xmlns:a16="http://schemas.microsoft.com/office/drawing/2014/main" id="{815BB66E-9A28-45C1-982E-37914A42FA67}"/>
                    </a:ext>
                  </a:extLst>
                </p:cNvPr>
                <p:cNvPicPr/>
                <p:nvPr/>
              </p:nvPicPr>
              <p:blipFill>
                <a:blip r:embed="rId102"/>
                <a:stretch>
                  <a:fillRect/>
                </a:stretch>
              </p:blipFill>
              <p:spPr>
                <a:xfrm>
                  <a:off x="3040231" y="5963536"/>
                  <a:ext cx="337320" cy="26352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65" name="Ink 64">
                  <a:extLst>
                    <a:ext uri="{FF2B5EF4-FFF2-40B4-BE49-F238E27FC236}">
                      <a16:creationId xmlns:a16="http://schemas.microsoft.com/office/drawing/2014/main" id="{80D42A5F-668A-4AC3-BFC4-0E4F0449FBEA}"/>
                    </a:ext>
                  </a:extLst>
                </p14:cNvPr>
                <p14:cNvContentPartPr/>
                <p14:nvPr/>
              </p14:nvContentPartPr>
              <p14:xfrm>
                <a:off x="3291871" y="6071176"/>
                <a:ext cx="1120320" cy="216360"/>
              </p14:xfrm>
            </p:contentPart>
          </mc:Choice>
          <mc:Fallback xmlns="">
            <p:pic>
              <p:nvPicPr>
                <p:cNvPr id="65" name="Ink 64">
                  <a:extLst>
                    <a:ext uri="{FF2B5EF4-FFF2-40B4-BE49-F238E27FC236}">
                      <a16:creationId xmlns:a16="http://schemas.microsoft.com/office/drawing/2014/main" id="{80D42A5F-668A-4AC3-BFC4-0E4F0449FBEA}"/>
                    </a:ext>
                  </a:extLst>
                </p:cNvPr>
                <p:cNvPicPr/>
                <p:nvPr/>
              </p:nvPicPr>
              <p:blipFill>
                <a:blip r:embed="rId104"/>
                <a:stretch>
                  <a:fillRect/>
                </a:stretch>
              </p:blipFill>
              <p:spPr>
                <a:xfrm>
                  <a:off x="3273871" y="6053176"/>
                  <a:ext cx="1155960" cy="25200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66" name="Ink 65">
                  <a:extLst>
                    <a:ext uri="{FF2B5EF4-FFF2-40B4-BE49-F238E27FC236}">
                      <a16:creationId xmlns:a16="http://schemas.microsoft.com/office/drawing/2014/main" id="{A1684C6F-F0E4-409A-AB0C-53CA63DB53C0}"/>
                    </a:ext>
                  </a:extLst>
                </p14:cNvPr>
                <p14:cNvContentPartPr/>
                <p14:nvPr/>
              </p14:nvContentPartPr>
              <p14:xfrm>
                <a:off x="3484831" y="6062176"/>
                <a:ext cx="497160" cy="105480"/>
              </p14:xfrm>
            </p:contentPart>
          </mc:Choice>
          <mc:Fallback xmlns="">
            <p:pic>
              <p:nvPicPr>
                <p:cNvPr id="66" name="Ink 65">
                  <a:extLst>
                    <a:ext uri="{FF2B5EF4-FFF2-40B4-BE49-F238E27FC236}">
                      <a16:creationId xmlns:a16="http://schemas.microsoft.com/office/drawing/2014/main" id="{A1684C6F-F0E4-409A-AB0C-53CA63DB53C0}"/>
                    </a:ext>
                  </a:extLst>
                </p:cNvPr>
                <p:cNvPicPr/>
                <p:nvPr/>
              </p:nvPicPr>
              <p:blipFill>
                <a:blip r:embed="rId106"/>
                <a:stretch>
                  <a:fillRect/>
                </a:stretch>
              </p:blipFill>
              <p:spPr>
                <a:xfrm>
                  <a:off x="3466831" y="6044176"/>
                  <a:ext cx="53280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4" name="Ink 3">
                  <a:extLst>
                    <a:ext uri="{FF2B5EF4-FFF2-40B4-BE49-F238E27FC236}">
                      <a16:creationId xmlns:a16="http://schemas.microsoft.com/office/drawing/2014/main" id="{6A3B4DBC-CD39-4DBB-9954-9965CAC8BC3C}"/>
                    </a:ext>
                  </a:extLst>
                </p14:cNvPr>
                <p14:cNvContentPartPr/>
                <p14:nvPr/>
              </p14:nvContentPartPr>
              <p14:xfrm>
                <a:off x="2755471" y="3664576"/>
                <a:ext cx="253800" cy="1167840"/>
              </p14:xfrm>
            </p:contentPart>
          </mc:Choice>
          <mc:Fallback xmlns="">
            <p:pic>
              <p:nvPicPr>
                <p:cNvPr id="4" name="Ink 3">
                  <a:extLst>
                    <a:ext uri="{FF2B5EF4-FFF2-40B4-BE49-F238E27FC236}">
                      <a16:creationId xmlns:a16="http://schemas.microsoft.com/office/drawing/2014/main" id="{6A3B4DBC-CD39-4DBB-9954-9965CAC8BC3C}"/>
                    </a:ext>
                  </a:extLst>
                </p:cNvPr>
                <p:cNvPicPr/>
                <p:nvPr/>
              </p:nvPicPr>
              <p:blipFill>
                <a:blip r:embed="rId108"/>
                <a:stretch>
                  <a:fillRect/>
                </a:stretch>
              </p:blipFill>
              <p:spPr>
                <a:xfrm>
                  <a:off x="2737471" y="3646576"/>
                  <a:ext cx="289440" cy="120348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5" name="Ink 4">
                  <a:extLst>
                    <a:ext uri="{FF2B5EF4-FFF2-40B4-BE49-F238E27FC236}">
                      <a16:creationId xmlns:a16="http://schemas.microsoft.com/office/drawing/2014/main" id="{7C17BCBE-429F-4F72-9DBC-D79E4DAA33D9}"/>
                    </a:ext>
                  </a:extLst>
                </p14:cNvPr>
                <p14:cNvContentPartPr/>
                <p14:nvPr/>
              </p14:nvContentPartPr>
              <p14:xfrm>
                <a:off x="2819551" y="3581056"/>
                <a:ext cx="86040" cy="102960"/>
              </p14:xfrm>
            </p:contentPart>
          </mc:Choice>
          <mc:Fallback xmlns="">
            <p:pic>
              <p:nvPicPr>
                <p:cNvPr id="5" name="Ink 4">
                  <a:extLst>
                    <a:ext uri="{FF2B5EF4-FFF2-40B4-BE49-F238E27FC236}">
                      <a16:creationId xmlns:a16="http://schemas.microsoft.com/office/drawing/2014/main" id="{7C17BCBE-429F-4F72-9DBC-D79E4DAA33D9}"/>
                    </a:ext>
                  </a:extLst>
                </p:cNvPr>
                <p:cNvPicPr/>
                <p:nvPr/>
              </p:nvPicPr>
              <p:blipFill>
                <a:blip r:embed="rId110"/>
                <a:stretch>
                  <a:fillRect/>
                </a:stretch>
              </p:blipFill>
              <p:spPr>
                <a:xfrm>
                  <a:off x="2801475" y="3563056"/>
                  <a:ext cx="121830" cy="13860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68" name="Ink 67">
                  <a:extLst>
                    <a:ext uri="{FF2B5EF4-FFF2-40B4-BE49-F238E27FC236}">
                      <a16:creationId xmlns:a16="http://schemas.microsoft.com/office/drawing/2014/main" id="{6128B529-A35E-48E4-A65B-241A5C68A268}"/>
                    </a:ext>
                  </a:extLst>
                </p14:cNvPr>
                <p14:cNvContentPartPr/>
                <p14:nvPr/>
              </p14:nvContentPartPr>
              <p14:xfrm>
                <a:off x="3411031" y="4921696"/>
                <a:ext cx="1418400" cy="30960"/>
              </p14:xfrm>
            </p:contentPart>
          </mc:Choice>
          <mc:Fallback xmlns="">
            <p:pic>
              <p:nvPicPr>
                <p:cNvPr id="68" name="Ink 67">
                  <a:extLst>
                    <a:ext uri="{FF2B5EF4-FFF2-40B4-BE49-F238E27FC236}">
                      <a16:creationId xmlns:a16="http://schemas.microsoft.com/office/drawing/2014/main" id="{6128B529-A35E-48E4-A65B-241A5C68A268}"/>
                    </a:ext>
                  </a:extLst>
                </p:cNvPr>
                <p:cNvPicPr/>
                <p:nvPr/>
              </p:nvPicPr>
              <p:blipFill>
                <a:blip r:embed="rId112"/>
                <a:stretch>
                  <a:fillRect/>
                </a:stretch>
              </p:blipFill>
              <p:spPr>
                <a:xfrm>
                  <a:off x="3393031" y="4903696"/>
                  <a:ext cx="1454040" cy="6660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69" name="Ink 68">
                  <a:extLst>
                    <a:ext uri="{FF2B5EF4-FFF2-40B4-BE49-F238E27FC236}">
                      <a16:creationId xmlns:a16="http://schemas.microsoft.com/office/drawing/2014/main" id="{162BC8FD-3920-4ABF-92AA-509FCD329A49}"/>
                    </a:ext>
                  </a:extLst>
                </p14:cNvPr>
                <p14:cNvContentPartPr/>
                <p14:nvPr/>
              </p14:nvContentPartPr>
              <p14:xfrm>
                <a:off x="3433351" y="3813976"/>
                <a:ext cx="1361880" cy="93960"/>
              </p14:xfrm>
            </p:contentPart>
          </mc:Choice>
          <mc:Fallback xmlns="">
            <p:pic>
              <p:nvPicPr>
                <p:cNvPr id="69" name="Ink 68">
                  <a:extLst>
                    <a:ext uri="{FF2B5EF4-FFF2-40B4-BE49-F238E27FC236}">
                      <a16:creationId xmlns:a16="http://schemas.microsoft.com/office/drawing/2014/main" id="{162BC8FD-3920-4ABF-92AA-509FCD329A49}"/>
                    </a:ext>
                  </a:extLst>
                </p:cNvPr>
                <p:cNvPicPr/>
                <p:nvPr/>
              </p:nvPicPr>
              <p:blipFill>
                <a:blip r:embed="rId114"/>
                <a:stretch>
                  <a:fillRect/>
                </a:stretch>
              </p:blipFill>
              <p:spPr>
                <a:xfrm>
                  <a:off x="3415351" y="3795976"/>
                  <a:ext cx="1397520" cy="12960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73" name="Ink 72">
                  <a:extLst>
                    <a:ext uri="{FF2B5EF4-FFF2-40B4-BE49-F238E27FC236}">
                      <a16:creationId xmlns:a16="http://schemas.microsoft.com/office/drawing/2014/main" id="{EE04AC35-9EA4-4E41-98C8-BB594C247223}"/>
                    </a:ext>
                  </a:extLst>
                </p14:cNvPr>
                <p14:cNvContentPartPr/>
                <p14:nvPr/>
              </p14:nvContentPartPr>
              <p14:xfrm>
                <a:off x="2875351" y="5302936"/>
                <a:ext cx="460080" cy="868320"/>
              </p14:xfrm>
            </p:contentPart>
          </mc:Choice>
          <mc:Fallback xmlns="">
            <p:pic>
              <p:nvPicPr>
                <p:cNvPr id="73" name="Ink 72">
                  <a:extLst>
                    <a:ext uri="{FF2B5EF4-FFF2-40B4-BE49-F238E27FC236}">
                      <a16:creationId xmlns:a16="http://schemas.microsoft.com/office/drawing/2014/main" id="{EE04AC35-9EA4-4E41-98C8-BB594C247223}"/>
                    </a:ext>
                  </a:extLst>
                </p:cNvPr>
                <p:cNvPicPr/>
                <p:nvPr/>
              </p:nvPicPr>
              <p:blipFill>
                <a:blip r:embed="rId116"/>
                <a:stretch>
                  <a:fillRect/>
                </a:stretch>
              </p:blipFill>
              <p:spPr>
                <a:xfrm>
                  <a:off x="2857351" y="5284936"/>
                  <a:ext cx="495720" cy="90396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75" name="Ink 74">
                  <a:extLst>
                    <a:ext uri="{FF2B5EF4-FFF2-40B4-BE49-F238E27FC236}">
                      <a16:creationId xmlns:a16="http://schemas.microsoft.com/office/drawing/2014/main" id="{64423FAD-7085-407C-9636-7B492E379B42}"/>
                    </a:ext>
                  </a:extLst>
                </p14:cNvPr>
                <p14:cNvContentPartPr/>
                <p14:nvPr/>
              </p14:nvContentPartPr>
              <p14:xfrm>
                <a:off x="2907031" y="4673656"/>
                <a:ext cx="434520" cy="774000"/>
              </p14:xfrm>
            </p:contentPart>
          </mc:Choice>
          <mc:Fallback xmlns="">
            <p:pic>
              <p:nvPicPr>
                <p:cNvPr id="75" name="Ink 74">
                  <a:extLst>
                    <a:ext uri="{FF2B5EF4-FFF2-40B4-BE49-F238E27FC236}">
                      <a16:creationId xmlns:a16="http://schemas.microsoft.com/office/drawing/2014/main" id="{64423FAD-7085-407C-9636-7B492E379B42}"/>
                    </a:ext>
                  </a:extLst>
                </p:cNvPr>
                <p:cNvPicPr/>
                <p:nvPr/>
              </p:nvPicPr>
              <p:blipFill>
                <a:blip r:embed="rId118"/>
                <a:stretch>
                  <a:fillRect/>
                </a:stretch>
              </p:blipFill>
              <p:spPr>
                <a:xfrm>
                  <a:off x="2889031" y="4655648"/>
                  <a:ext cx="470160" cy="809657"/>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76" name="Ink 75">
                  <a:extLst>
                    <a:ext uri="{FF2B5EF4-FFF2-40B4-BE49-F238E27FC236}">
                      <a16:creationId xmlns:a16="http://schemas.microsoft.com/office/drawing/2014/main" id="{D294D524-46FB-48D4-B7BF-83DE5AEEF226}"/>
                    </a:ext>
                  </a:extLst>
                </p14:cNvPr>
                <p14:cNvContentPartPr/>
                <p14:nvPr/>
              </p14:nvContentPartPr>
              <p14:xfrm>
                <a:off x="2851591" y="4131136"/>
                <a:ext cx="475920" cy="690840"/>
              </p14:xfrm>
            </p:contentPart>
          </mc:Choice>
          <mc:Fallback xmlns="">
            <p:pic>
              <p:nvPicPr>
                <p:cNvPr id="76" name="Ink 75">
                  <a:extLst>
                    <a:ext uri="{FF2B5EF4-FFF2-40B4-BE49-F238E27FC236}">
                      <a16:creationId xmlns:a16="http://schemas.microsoft.com/office/drawing/2014/main" id="{D294D524-46FB-48D4-B7BF-83DE5AEEF226}"/>
                    </a:ext>
                  </a:extLst>
                </p:cNvPr>
                <p:cNvPicPr/>
                <p:nvPr/>
              </p:nvPicPr>
              <p:blipFill>
                <a:blip r:embed="rId120"/>
                <a:stretch>
                  <a:fillRect/>
                </a:stretch>
              </p:blipFill>
              <p:spPr>
                <a:xfrm>
                  <a:off x="2833591" y="4113127"/>
                  <a:ext cx="511560" cy="726499"/>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48" name="Ink 47">
                  <a:extLst>
                    <a:ext uri="{FF2B5EF4-FFF2-40B4-BE49-F238E27FC236}">
                      <a16:creationId xmlns:a16="http://schemas.microsoft.com/office/drawing/2014/main" id="{3239DDCC-8171-49C3-8EFB-914965C995D7}"/>
                    </a:ext>
                  </a:extLst>
                </p14:cNvPr>
                <p14:cNvContentPartPr/>
                <p14:nvPr/>
              </p14:nvContentPartPr>
              <p14:xfrm>
                <a:off x="7279231" y="5486536"/>
                <a:ext cx="62640" cy="527400"/>
              </p14:xfrm>
            </p:contentPart>
          </mc:Choice>
          <mc:Fallback xmlns="">
            <p:pic>
              <p:nvPicPr>
                <p:cNvPr id="48" name="Ink 47">
                  <a:extLst>
                    <a:ext uri="{FF2B5EF4-FFF2-40B4-BE49-F238E27FC236}">
                      <a16:creationId xmlns:a16="http://schemas.microsoft.com/office/drawing/2014/main" id="{3239DDCC-8171-49C3-8EFB-914965C995D7}"/>
                    </a:ext>
                  </a:extLst>
                </p:cNvPr>
                <p:cNvPicPr/>
                <p:nvPr/>
              </p:nvPicPr>
              <p:blipFill>
                <a:blip r:embed="rId122"/>
                <a:stretch>
                  <a:fillRect/>
                </a:stretch>
              </p:blipFill>
              <p:spPr>
                <a:xfrm>
                  <a:off x="7261231" y="5468536"/>
                  <a:ext cx="98280" cy="56304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50" name="Ink 49">
                  <a:extLst>
                    <a:ext uri="{FF2B5EF4-FFF2-40B4-BE49-F238E27FC236}">
                      <a16:creationId xmlns:a16="http://schemas.microsoft.com/office/drawing/2014/main" id="{3747AB46-346F-486A-A6F8-3FD86A42F0FF}"/>
                    </a:ext>
                  </a:extLst>
                </p14:cNvPr>
                <p14:cNvContentPartPr/>
                <p14:nvPr/>
              </p14:nvContentPartPr>
              <p14:xfrm>
                <a:off x="7303711" y="2847376"/>
                <a:ext cx="21240" cy="1183320"/>
              </p14:xfrm>
            </p:contentPart>
          </mc:Choice>
          <mc:Fallback xmlns="">
            <p:pic>
              <p:nvPicPr>
                <p:cNvPr id="50" name="Ink 49">
                  <a:extLst>
                    <a:ext uri="{FF2B5EF4-FFF2-40B4-BE49-F238E27FC236}">
                      <a16:creationId xmlns:a16="http://schemas.microsoft.com/office/drawing/2014/main" id="{3747AB46-346F-486A-A6F8-3FD86A42F0FF}"/>
                    </a:ext>
                  </a:extLst>
                </p:cNvPr>
                <p:cNvPicPr/>
                <p:nvPr/>
              </p:nvPicPr>
              <p:blipFill>
                <a:blip r:embed="rId124"/>
                <a:stretch>
                  <a:fillRect/>
                </a:stretch>
              </p:blipFill>
              <p:spPr>
                <a:xfrm>
                  <a:off x="7286011" y="2829376"/>
                  <a:ext cx="56286" cy="121896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90" name="Ink 89">
                  <a:extLst>
                    <a:ext uri="{FF2B5EF4-FFF2-40B4-BE49-F238E27FC236}">
                      <a16:creationId xmlns:a16="http://schemas.microsoft.com/office/drawing/2014/main" id="{7936B250-1BD8-4C75-AB8E-9C9C16AC7690}"/>
                    </a:ext>
                  </a:extLst>
                </p14:cNvPr>
                <p14:cNvContentPartPr/>
                <p14:nvPr/>
              </p14:nvContentPartPr>
              <p14:xfrm>
                <a:off x="7705831" y="6054976"/>
                <a:ext cx="579240" cy="126000"/>
              </p14:xfrm>
            </p:contentPart>
          </mc:Choice>
          <mc:Fallback xmlns="">
            <p:pic>
              <p:nvPicPr>
                <p:cNvPr id="90" name="Ink 89">
                  <a:extLst>
                    <a:ext uri="{FF2B5EF4-FFF2-40B4-BE49-F238E27FC236}">
                      <a16:creationId xmlns:a16="http://schemas.microsoft.com/office/drawing/2014/main" id="{7936B250-1BD8-4C75-AB8E-9C9C16AC7690}"/>
                    </a:ext>
                  </a:extLst>
                </p:cNvPr>
                <p:cNvPicPr/>
                <p:nvPr/>
              </p:nvPicPr>
              <p:blipFill>
                <a:blip r:embed="rId126"/>
                <a:stretch>
                  <a:fillRect/>
                </a:stretch>
              </p:blipFill>
              <p:spPr>
                <a:xfrm>
                  <a:off x="7687831" y="6036976"/>
                  <a:ext cx="614880" cy="16164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91" name="Ink 90">
                  <a:extLst>
                    <a:ext uri="{FF2B5EF4-FFF2-40B4-BE49-F238E27FC236}">
                      <a16:creationId xmlns:a16="http://schemas.microsoft.com/office/drawing/2014/main" id="{3F2D2A3D-2687-4073-92E7-14D0C04B6D15}"/>
                    </a:ext>
                  </a:extLst>
                </p14:cNvPr>
                <p14:cNvContentPartPr/>
                <p14:nvPr/>
              </p14:nvContentPartPr>
              <p14:xfrm>
                <a:off x="8580991" y="5999536"/>
                <a:ext cx="700200" cy="181440"/>
              </p14:xfrm>
            </p:contentPart>
          </mc:Choice>
          <mc:Fallback xmlns="">
            <p:pic>
              <p:nvPicPr>
                <p:cNvPr id="91" name="Ink 90">
                  <a:extLst>
                    <a:ext uri="{FF2B5EF4-FFF2-40B4-BE49-F238E27FC236}">
                      <a16:creationId xmlns:a16="http://schemas.microsoft.com/office/drawing/2014/main" id="{3F2D2A3D-2687-4073-92E7-14D0C04B6D15}"/>
                    </a:ext>
                  </a:extLst>
                </p:cNvPr>
                <p:cNvPicPr/>
                <p:nvPr/>
              </p:nvPicPr>
              <p:blipFill>
                <a:blip r:embed="rId128"/>
                <a:stretch>
                  <a:fillRect/>
                </a:stretch>
              </p:blipFill>
              <p:spPr>
                <a:xfrm>
                  <a:off x="8562991" y="5981536"/>
                  <a:ext cx="735840" cy="21708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93" name="Ink 92">
                  <a:extLst>
                    <a:ext uri="{FF2B5EF4-FFF2-40B4-BE49-F238E27FC236}">
                      <a16:creationId xmlns:a16="http://schemas.microsoft.com/office/drawing/2014/main" id="{3E51CA60-F098-4060-8E43-D3DB61C11BDB}"/>
                    </a:ext>
                  </a:extLst>
                </p14:cNvPr>
                <p14:cNvContentPartPr/>
                <p14:nvPr/>
              </p14:nvContentPartPr>
              <p14:xfrm>
                <a:off x="8865031" y="5670856"/>
                <a:ext cx="404640" cy="397080"/>
              </p14:xfrm>
            </p:contentPart>
          </mc:Choice>
          <mc:Fallback xmlns="">
            <p:pic>
              <p:nvPicPr>
                <p:cNvPr id="93" name="Ink 92">
                  <a:extLst>
                    <a:ext uri="{FF2B5EF4-FFF2-40B4-BE49-F238E27FC236}">
                      <a16:creationId xmlns:a16="http://schemas.microsoft.com/office/drawing/2014/main" id="{3E51CA60-F098-4060-8E43-D3DB61C11BDB}"/>
                    </a:ext>
                  </a:extLst>
                </p:cNvPr>
                <p:cNvPicPr/>
                <p:nvPr/>
              </p:nvPicPr>
              <p:blipFill>
                <a:blip r:embed="rId130"/>
                <a:stretch>
                  <a:fillRect/>
                </a:stretch>
              </p:blipFill>
              <p:spPr>
                <a:xfrm>
                  <a:off x="8847031" y="5652840"/>
                  <a:ext cx="440280" cy="432752"/>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95" name="Ink 94">
                  <a:extLst>
                    <a:ext uri="{FF2B5EF4-FFF2-40B4-BE49-F238E27FC236}">
                      <a16:creationId xmlns:a16="http://schemas.microsoft.com/office/drawing/2014/main" id="{51043EA6-53E5-4535-BAF5-E7E3CA85A437}"/>
                    </a:ext>
                  </a:extLst>
                </p14:cNvPr>
                <p14:cNvContentPartPr/>
                <p14:nvPr/>
              </p14:nvContentPartPr>
              <p14:xfrm>
                <a:off x="8764591" y="5115016"/>
                <a:ext cx="432360" cy="908640"/>
              </p14:xfrm>
            </p:contentPart>
          </mc:Choice>
          <mc:Fallback xmlns="">
            <p:pic>
              <p:nvPicPr>
                <p:cNvPr id="95" name="Ink 94">
                  <a:extLst>
                    <a:ext uri="{FF2B5EF4-FFF2-40B4-BE49-F238E27FC236}">
                      <a16:creationId xmlns:a16="http://schemas.microsoft.com/office/drawing/2014/main" id="{51043EA6-53E5-4535-BAF5-E7E3CA85A437}"/>
                    </a:ext>
                  </a:extLst>
                </p:cNvPr>
                <p:cNvPicPr/>
                <p:nvPr/>
              </p:nvPicPr>
              <p:blipFill>
                <a:blip r:embed="rId132"/>
                <a:stretch>
                  <a:fillRect/>
                </a:stretch>
              </p:blipFill>
              <p:spPr>
                <a:xfrm>
                  <a:off x="8746591" y="5097016"/>
                  <a:ext cx="468000" cy="94428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96" name="Ink 95">
                  <a:extLst>
                    <a:ext uri="{FF2B5EF4-FFF2-40B4-BE49-F238E27FC236}">
                      <a16:creationId xmlns:a16="http://schemas.microsoft.com/office/drawing/2014/main" id="{61A0B09B-FDBD-42AA-86D4-BE356C8CB3CB}"/>
                    </a:ext>
                  </a:extLst>
                </p14:cNvPr>
                <p14:cNvContentPartPr/>
                <p14:nvPr/>
              </p14:nvContentPartPr>
              <p14:xfrm>
                <a:off x="8953951" y="4498336"/>
                <a:ext cx="280440" cy="923760"/>
              </p14:xfrm>
            </p:contentPart>
          </mc:Choice>
          <mc:Fallback xmlns="">
            <p:pic>
              <p:nvPicPr>
                <p:cNvPr id="96" name="Ink 95">
                  <a:extLst>
                    <a:ext uri="{FF2B5EF4-FFF2-40B4-BE49-F238E27FC236}">
                      <a16:creationId xmlns:a16="http://schemas.microsoft.com/office/drawing/2014/main" id="{61A0B09B-FDBD-42AA-86D4-BE356C8CB3CB}"/>
                    </a:ext>
                  </a:extLst>
                </p:cNvPr>
                <p:cNvPicPr/>
                <p:nvPr/>
              </p:nvPicPr>
              <p:blipFill>
                <a:blip r:embed="rId134"/>
                <a:stretch>
                  <a:fillRect/>
                </a:stretch>
              </p:blipFill>
              <p:spPr>
                <a:xfrm>
                  <a:off x="8935951" y="4480336"/>
                  <a:ext cx="316080" cy="95940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100" name="Ink 99">
                  <a:extLst>
                    <a:ext uri="{FF2B5EF4-FFF2-40B4-BE49-F238E27FC236}">
                      <a16:creationId xmlns:a16="http://schemas.microsoft.com/office/drawing/2014/main" id="{33F12340-4382-4094-B063-ED09C591D46D}"/>
                    </a:ext>
                  </a:extLst>
                </p14:cNvPr>
                <p14:cNvContentPartPr/>
                <p14:nvPr/>
              </p14:nvContentPartPr>
              <p14:xfrm>
                <a:off x="8592511" y="2581336"/>
                <a:ext cx="84600" cy="3393360"/>
              </p14:xfrm>
            </p:contentPart>
          </mc:Choice>
          <mc:Fallback xmlns="">
            <p:pic>
              <p:nvPicPr>
                <p:cNvPr id="100" name="Ink 99">
                  <a:extLst>
                    <a:ext uri="{FF2B5EF4-FFF2-40B4-BE49-F238E27FC236}">
                      <a16:creationId xmlns:a16="http://schemas.microsoft.com/office/drawing/2014/main" id="{33F12340-4382-4094-B063-ED09C591D46D}"/>
                    </a:ext>
                  </a:extLst>
                </p:cNvPr>
                <p:cNvPicPr/>
                <p:nvPr/>
              </p:nvPicPr>
              <p:blipFill>
                <a:blip r:embed="rId136"/>
                <a:stretch>
                  <a:fillRect/>
                </a:stretch>
              </p:blipFill>
              <p:spPr>
                <a:xfrm>
                  <a:off x="8574511" y="2563336"/>
                  <a:ext cx="120240" cy="342900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102" name="Ink 101">
                  <a:extLst>
                    <a:ext uri="{FF2B5EF4-FFF2-40B4-BE49-F238E27FC236}">
                      <a16:creationId xmlns:a16="http://schemas.microsoft.com/office/drawing/2014/main" id="{84925508-0F9A-4022-AE9B-F89F332D4871}"/>
                    </a:ext>
                  </a:extLst>
                </p14:cNvPr>
                <p14:cNvContentPartPr/>
                <p14:nvPr/>
              </p14:nvContentPartPr>
              <p14:xfrm>
                <a:off x="8663431" y="5158216"/>
                <a:ext cx="69480" cy="615960"/>
              </p14:xfrm>
            </p:contentPart>
          </mc:Choice>
          <mc:Fallback xmlns="">
            <p:pic>
              <p:nvPicPr>
                <p:cNvPr id="102" name="Ink 101">
                  <a:extLst>
                    <a:ext uri="{FF2B5EF4-FFF2-40B4-BE49-F238E27FC236}">
                      <a16:creationId xmlns:a16="http://schemas.microsoft.com/office/drawing/2014/main" id="{84925508-0F9A-4022-AE9B-F89F332D4871}"/>
                    </a:ext>
                  </a:extLst>
                </p:cNvPr>
                <p:cNvPicPr/>
                <p:nvPr/>
              </p:nvPicPr>
              <p:blipFill>
                <a:blip r:embed="rId138"/>
                <a:stretch>
                  <a:fillRect/>
                </a:stretch>
              </p:blipFill>
              <p:spPr>
                <a:xfrm>
                  <a:off x="8645431" y="5140216"/>
                  <a:ext cx="105120" cy="65160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09" name="Ink 108">
                  <a:extLst>
                    <a:ext uri="{FF2B5EF4-FFF2-40B4-BE49-F238E27FC236}">
                      <a16:creationId xmlns:a16="http://schemas.microsoft.com/office/drawing/2014/main" id="{D9D3C4DD-BF70-46D7-B0CF-429F233C516F}"/>
                    </a:ext>
                  </a:extLst>
                </p14:cNvPr>
                <p14:cNvContentPartPr/>
                <p14:nvPr/>
              </p14:nvContentPartPr>
              <p14:xfrm>
                <a:off x="8679631" y="3936736"/>
                <a:ext cx="429480" cy="579960"/>
              </p14:xfrm>
            </p:contentPart>
          </mc:Choice>
          <mc:Fallback xmlns="">
            <p:pic>
              <p:nvPicPr>
                <p:cNvPr id="109" name="Ink 108">
                  <a:extLst>
                    <a:ext uri="{FF2B5EF4-FFF2-40B4-BE49-F238E27FC236}">
                      <a16:creationId xmlns:a16="http://schemas.microsoft.com/office/drawing/2014/main" id="{D9D3C4DD-BF70-46D7-B0CF-429F233C516F}"/>
                    </a:ext>
                  </a:extLst>
                </p:cNvPr>
                <p:cNvPicPr/>
                <p:nvPr/>
              </p:nvPicPr>
              <p:blipFill>
                <a:blip r:embed="rId140"/>
                <a:stretch>
                  <a:fillRect/>
                </a:stretch>
              </p:blipFill>
              <p:spPr>
                <a:xfrm>
                  <a:off x="8661631" y="3918736"/>
                  <a:ext cx="465120" cy="61560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10" name="Ink 109">
                  <a:extLst>
                    <a:ext uri="{FF2B5EF4-FFF2-40B4-BE49-F238E27FC236}">
                      <a16:creationId xmlns:a16="http://schemas.microsoft.com/office/drawing/2014/main" id="{C5A234BD-B370-4E09-84F0-54B5C1064391}"/>
                    </a:ext>
                  </a:extLst>
                </p14:cNvPr>
                <p14:cNvContentPartPr/>
                <p14:nvPr/>
              </p14:nvContentPartPr>
              <p14:xfrm>
                <a:off x="8834431" y="4109176"/>
                <a:ext cx="415440" cy="518400"/>
              </p14:xfrm>
            </p:contentPart>
          </mc:Choice>
          <mc:Fallback xmlns="">
            <p:pic>
              <p:nvPicPr>
                <p:cNvPr id="110" name="Ink 109">
                  <a:extLst>
                    <a:ext uri="{FF2B5EF4-FFF2-40B4-BE49-F238E27FC236}">
                      <a16:creationId xmlns:a16="http://schemas.microsoft.com/office/drawing/2014/main" id="{C5A234BD-B370-4E09-84F0-54B5C1064391}"/>
                    </a:ext>
                  </a:extLst>
                </p:cNvPr>
                <p:cNvPicPr/>
                <p:nvPr/>
              </p:nvPicPr>
              <p:blipFill>
                <a:blip r:embed="rId142"/>
                <a:stretch>
                  <a:fillRect/>
                </a:stretch>
              </p:blipFill>
              <p:spPr>
                <a:xfrm>
                  <a:off x="8816431" y="4091176"/>
                  <a:ext cx="451080" cy="55404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111" name="Ink 110">
                  <a:extLst>
                    <a:ext uri="{FF2B5EF4-FFF2-40B4-BE49-F238E27FC236}">
                      <a16:creationId xmlns:a16="http://schemas.microsoft.com/office/drawing/2014/main" id="{7BE08532-DF76-4426-94F4-77A90417DF84}"/>
                    </a:ext>
                  </a:extLst>
                </p14:cNvPr>
                <p14:cNvContentPartPr/>
                <p14:nvPr/>
              </p14:nvContentPartPr>
              <p14:xfrm>
                <a:off x="8768191" y="4623616"/>
                <a:ext cx="82080" cy="1081440"/>
              </p14:xfrm>
            </p:contentPart>
          </mc:Choice>
          <mc:Fallback xmlns="">
            <p:pic>
              <p:nvPicPr>
                <p:cNvPr id="111" name="Ink 110">
                  <a:extLst>
                    <a:ext uri="{FF2B5EF4-FFF2-40B4-BE49-F238E27FC236}">
                      <a16:creationId xmlns:a16="http://schemas.microsoft.com/office/drawing/2014/main" id="{7BE08532-DF76-4426-94F4-77A90417DF84}"/>
                    </a:ext>
                  </a:extLst>
                </p:cNvPr>
                <p:cNvPicPr/>
                <p:nvPr/>
              </p:nvPicPr>
              <p:blipFill>
                <a:blip r:embed="rId144"/>
                <a:stretch>
                  <a:fillRect/>
                </a:stretch>
              </p:blipFill>
              <p:spPr>
                <a:xfrm>
                  <a:off x="8750191" y="4605616"/>
                  <a:ext cx="117720" cy="111708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13" name="Ink 112">
                  <a:extLst>
                    <a:ext uri="{FF2B5EF4-FFF2-40B4-BE49-F238E27FC236}">
                      <a16:creationId xmlns:a16="http://schemas.microsoft.com/office/drawing/2014/main" id="{7D41201F-8CEF-45BB-8E33-B06B34796076}"/>
                    </a:ext>
                  </a:extLst>
                </p14:cNvPr>
                <p14:cNvContentPartPr/>
                <p14:nvPr/>
              </p14:nvContentPartPr>
              <p14:xfrm>
                <a:off x="9100111" y="5377096"/>
                <a:ext cx="226440" cy="695880"/>
              </p14:xfrm>
            </p:contentPart>
          </mc:Choice>
          <mc:Fallback xmlns="">
            <p:pic>
              <p:nvPicPr>
                <p:cNvPr id="113" name="Ink 112">
                  <a:extLst>
                    <a:ext uri="{FF2B5EF4-FFF2-40B4-BE49-F238E27FC236}">
                      <a16:creationId xmlns:a16="http://schemas.microsoft.com/office/drawing/2014/main" id="{7D41201F-8CEF-45BB-8E33-B06B34796076}"/>
                    </a:ext>
                  </a:extLst>
                </p:cNvPr>
                <p:cNvPicPr/>
                <p:nvPr/>
              </p:nvPicPr>
              <p:blipFill>
                <a:blip r:embed="rId146"/>
                <a:stretch>
                  <a:fillRect/>
                </a:stretch>
              </p:blipFill>
              <p:spPr>
                <a:xfrm>
                  <a:off x="9082111" y="5359087"/>
                  <a:ext cx="262080" cy="731538"/>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15" name="Ink 114">
                  <a:extLst>
                    <a:ext uri="{FF2B5EF4-FFF2-40B4-BE49-F238E27FC236}">
                      <a16:creationId xmlns:a16="http://schemas.microsoft.com/office/drawing/2014/main" id="{9406F093-7E8F-473A-8C31-4A4352591682}"/>
                    </a:ext>
                  </a:extLst>
                </p14:cNvPr>
                <p14:cNvContentPartPr/>
                <p14:nvPr/>
              </p14:nvContentPartPr>
              <p14:xfrm>
                <a:off x="3025471" y="2388016"/>
                <a:ext cx="354600" cy="1789560"/>
              </p14:xfrm>
            </p:contentPart>
          </mc:Choice>
          <mc:Fallback xmlns="">
            <p:pic>
              <p:nvPicPr>
                <p:cNvPr id="115" name="Ink 114">
                  <a:extLst>
                    <a:ext uri="{FF2B5EF4-FFF2-40B4-BE49-F238E27FC236}">
                      <a16:creationId xmlns:a16="http://schemas.microsoft.com/office/drawing/2014/main" id="{9406F093-7E8F-473A-8C31-4A4352591682}"/>
                    </a:ext>
                  </a:extLst>
                </p:cNvPr>
                <p:cNvPicPr/>
                <p:nvPr/>
              </p:nvPicPr>
              <p:blipFill>
                <a:blip r:embed="rId148"/>
                <a:stretch>
                  <a:fillRect/>
                </a:stretch>
              </p:blipFill>
              <p:spPr>
                <a:xfrm>
                  <a:off x="3007471" y="2370016"/>
                  <a:ext cx="390240" cy="182520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17" name="Ink 116">
                  <a:extLst>
                    <a:ext uri="{FF2B5EF4-FFF2-40B4-BE49-F238E27FC236}">
                      <a16:creationId xmlns:a16="http://schemas.microsoft.com/office/drawing/2014/main" id="{4CBF8970-7679-4FB1-AE7E-919993EEB8EE}"/>
                    </a:ext>
                  </a:extLst>
                </p14:cNvPr>
                <p14:cNvContentPartPr/>
                <p14:nvPr/>
              </p14:nvContentPartPr>
              <p14:xfrm>
                <a:off x="3214111" y="4230496"/>
                <a:ext cx="131040" cy="207360"/>
              </p14:xfrm>
            </p:contentPart>
          </mc:Choice>
          <mc:Fallback xmlns="">
            <p:pic>
              <p:nvPicPr>
                <p:cNvPr id="117" name="Ink 116">
                  <a:extLst>
                    <a:ext uri="{FF2B5EF4-FFF2-40B4-BE49-F238E27FC236}">
                      <a16:creationId xmlns:a16="http://schemas.microsoft.com/office/drawing/2014/main" id="{4CBF8970-7679-4FB1-AE7E-919993EEB8EE}"/>
                    </a:ext>
                  </a:extLst>
                </p:cNvPr>
                <p:cNvPicPr/>
                <p:nvPr/>
              </p:nvPicPr>
              <p:blipFill>
                <a:blip r:embed="rId150"/>
                <a:stretch>
                  <a:fillRect/>
                </a:stretch>
              </p:blipFill>
              <p:spPr>
                <a:xfrm>
                  <a:off x="3196160" y="4212496"/>
                  <a:ext cx="166582" cy="24300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118" name="Ink 117">
                  <a:extLst>
                    <a:ext uri="{FF2B5EF4-FFF2-40B4-BE49-F238E27FC236}">
                      <a16:creationId xmlns:a16="http://schemas.microsoft.com/office/drawing/2014/main" id="{D04A3308-D505-4F9A-AB24-AA4D638DC1F5}"/>
                    </a:ext>
                  </a:extLst>
                </p14:cNvPr>
                <p14:cNvContentPartPr/>
                <p14:nvPr/>
              </p14:nvContentPartPr>
              <p14:xfrm>
                <a:off x="3207991" y="4440736"/>
                <a:ext cx="108000" cy="228960"/>
              </p14:xfrm>
            </p:contentPart>
          </mc:Choice>
          <mc:Fallback xmlns="">
            <p:pic>
              <p:nvPicPr>
                <p:cNvPr id="118" name="Ink 117">
                  <a:extLst>
                    <a:ext uri="{FF2B5EF4-FFF2-40B4-BE49-F238E27FC236}">
                      <a16:creationId xmlns:a16="http://schemas.microsoft.com/office/drawing/2014/main" id="{D04A3308-D505-4F9A-AB24-AA4D638DC1F5}"/>
                    </a:ext>
                  </a:extLst>
                </p:cNvPr>
                <p:cNvPicPr/>
                <p:nvPr/>
              </p:nvPicPr>
              <p:blipFill>
                <a:blip r:embed="rId152"/>
                <a:stretch>
                  <a:fillRect/>
                </a:stretch>
              </p:blipFill>
              <p:spPr>
                <a:xfrm>
                  <a:off x="3189991" y="4422708"/>
                  <a:ext cx="143640" cy="264656"/>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119" name="Ink 118">
                  <a:extLst>
                    <a:ext uri="{FF2B5EF4-FFF2-40B4-BE49-F238E27FC236}">
                      <a16:creationId xmlns:a16="http://schemas.microsoft.com/office/drawing/2014/main" id="{8D0FF8E8-86C3-4D72-B0B1-A8B4173B8593}"/>
                    </a:ext>
                  </a:extLst>
                </p14:cNvPr>
                <p14:cNvContentPartPr/>
                <p14:nvPr/>
              </p14:nvContentPartPr>
              <p14:xfrm>
                <a:off x="3216631" y="4649896"/>
                <a:ext cx="90360" cy="168480"/>
              </p14:xfrm>
            </p:contentPart>
          </mc:Choice>
          <mc:Fallback xmlns="">
            <p:pic>
              <p:nvPicPr>
                <p:cNvPr id="119" name="Ink 118">
                  <a:extLst>
                    <a:ext uri="{FF2B5EF4-FFF2-40B4-BE49-F238E27FC236}">
                      <a16:creationId xmlns:a16="http://schemas.microsoft.com/office/drawing/2014/main" id="{8D0FF8E8-86C3-4D72-B0B1-A8B4173B8593}"/>
                    </a:ext>
                  </a:extLst>
                </p:cNvPr>
                <p:cNvPicPr/>
                <p:nvPr/>
              </p:nvPicPr>
              <p:blipFill>
                <a:blip r:embed="rId154"/>
                <a:stretch>
                  <a:fillRect/>
                </a:stretch>
              </p:blipFill>
              <p:spPr>
                <a:xfrm>
                  <a:off x="3198631" y="4631896"/>
                  <a:ext cx="126000" cy="20412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124" name="Ink 123">
                  <a:extLst>
                    <a:ext uri="{FF2B5EF4-FFF2-40B4-BE49-F238E27FC236}">
                      <a16:creationId xmlns:a16="http://schemas.microsoft.com/office/drawing/2014/main" id="{B09361BE-61A9-4877-B1E5-C05E2D9F7E7C}"/>
                    </a:ext>
                  </a:extLst>
                </p14:cNvPr>
                <p14:cNvContentPartPr/>
                <p14:nvPr/>
              </p14:nvContentPartPr>
              <p14:xfrm>
                <a:off x="5059471" y="6043816"/>
                <a:ext cx="4095000" cy="182160"/>
              </p14:xfrm>
            </p:contentPart>
          </mc:Choice>
          <mc:Fallback xmlns="">
            <p:pic>
              <p:nvPicPr>
                <p:cNvPr id="124" name="Ink 123">
                  <a:extLst>
                    <a:ext uri="{FF2B5EF4-FFF2-40B4-BE49-F238E27FC236}">
                      <a16:creationId xmlns:a16="http://schemas.microsoft.com/office/drawing/2014/main" id="{B09361BE-61A9-4877-B1E5-C05E2D9F7E7C}"/>
                    </a:ext>
                  </a:extLst>
                </p:cNvPr>
                <p:cNvPicPr/>
                <p:nvPr/>
              </p:nvPicPr>
              <p:blipFill>
                <a:blip r:embed="rId156"/>
                <a:stretch>
                  <a:fillRect/>
                </a:stretch>
              </p:blipFill>
              <p:spPr>
                <a:xfrm>
                  <a:off x="5041471" y="6025852"/>
                  <a:ext cx="4130640" cy="217730"/>
                </a:xfrm>
                <a:prstGeom prst="rect">
                  <a:avLst/>
                </a:prstGeom>
              </p:spPr>
            </p:pic>
          </mc:Fallback>
        </mc:AlternateContent>
        <p:grpSp>
          <p:nvGrpSpPr>
            <p:cNvPr id="131" name="Group 130">
              <a:extLst>
                <a:ext uri="{FF2B5EF4-FFF2-40B4-BE49-F238E27FC236}">
                  <a16:creationId xmlns:a16="http://schemas.microsoft.com/office/drawing/2014/main" id="{BB3D9FD2-5257-4B16-89D0-CE791A37BBB2}"/>
                </a:ext>
              </a:extLst>
            </p:cNvPr>
            <p:cNvGrpSpPr/>
            <p:nvPr/>
          </p:nvGrpSpPr>
          <p:grpSpPr>
            <a:xfrm>
              <a:off x="3143551" y="2118736"/>
              <a:ext cx="5507280" cy="691920"/>
              <a:chOff x="3143551" y="2118736"/>
              <a:chExt cx="5507280" cy="691920"/>
            </a:xfrm>
          </p:grpSpPr>
          <mc:AlternateContent xmlns:mc="http://schemas.openxmlformats.org/markup-compatibility/2006" xmlns:p14="http://schemas.microsoft.com/office/powerpoint/2010/main">
            <mc:Choice Requires="p14">
              <p:contentPart p14:bwMode="auto" r:id="rId157">
                <p14:nvContentPartPr>
                  <p14:cNvPr id="126" name="Ink 125">
                    <a:extLst>
                      <a:ext uri="{FF2B5EF4-FFF2-40B4-BE49-F238E27FC236}">
                        <a16:creationId xmlns:a16="http://schemas.microsoft.com/office/drawing/2014/main" id="{7364E734-C067-4C7F-A3BB-114B9783D776}"/>
                      </a:ext>
                    </a:extLst>
                  </p14:cNvPr>
                  <p14:cNvContentPartPr/>
                  <p14:nvPr/>
                </p14:nvContentPartPr>
                <p14:xfrm>
                  <a:off x="7594951" y="2580976"/>
                  <a:ext cx="941040" cy="87120"/>
                </p14:xfrm>
              </p:contentPart>
            </mc:Choice>
            <mc:Fallback xmlns="">
              <p:pic>
                <p:nvPicPr>
                  <p:cNvPr id="126" name="Ink 125">
                    <a:extLst>
                      <a:ext uri="{FF2B5EF4-FFF2-40B4-BE49-F238E27FC236}">
                        <a16:creationId xmlns:a16="http://schemas.microsoft.com/office/drawing/2014/main" id="{7364E734-C067-4C7F-A3BB-114B9783D776}"/>
                      </a:ext>
                    </a:extLst>
                  </p:cNvPr>
                  <p:cNvPicPr/>
                  <p:nvPr/>
                </p:nvPicPr>
                <p:blipFill>
                  <a:blip r:embed="rId158"/>
                  <a:stretch>
                    <a:fillRect/>
                  </a:stretch>
                </p:blipFill>
                <p:spPr>
                  <a:xfrm>
                    <a:off x="7576951" y="2562976"/>
                    <a:ext cx="97668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54" name="Ink 53">
                    <a:extLst>
                      <a:ext uri="{FF2B5EF4-FFF2-40B4-BE49-F238E27FC236}">
                        <a16:creationId xmlns:a16="http://schemas.microsoft.com/office/drawing/2014/main" id="{4FC58181-4A49-486E-8EAB-5B860A91BD39}"/>
                      </a:ext>
                    </a:extLst>
                  </p14:cNvPr>
                  <p14:cNvContentPartPr/>
                  <p14:nvPr/>
                </p14:nvContentPartPr>
                <p14:xfrm>
                  <a:off x="3798031" y="2562976"/>
                  <a:ext cx="103680" cy="222480"/>
                </p14:xfrm>
              </p:contentPart>
            </mc:Choice>
            <mc:Fallback xmlns="">
              <p:pic>
                <p:nvPicPr>
                  <p:cNvPr id="54" name="Ink 53">
                    <a:extLst>
                      <a:ext uri="{FF2B5EF4-FFF2-40B4-BE49-F238E27FC236}">
                        <a16:creationId xmlns:a16="http://schemas.microsoft.com/office/drawing/2014/main" id="{4FC58181-4A49-486E-8EAB-5B860A91BD39}"/>
                      </a:ext>
                    </a:extLst>
                  </p:cNvPr>
                  <p:cNvPicPr/>
                  <p:nvPr/>
                </p:nvPicPr>
                <p:blipFill>
                  <a:blip r:embed="rId160"/>
                  <a:stretch>
                    <a:fillRect/>
                  </a:stretch>
                </p:blipFill>
                <p:spPr>
                  <a:xfrm>
                    <a:off x="3780093" y="2544976"/>
                    <a:ext cx="139197" cy="25812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55" name="Ink 54">
                    <a:extLst>
                      <a:ext uri="{FF2B5EF4-FFF2-40B4-BE49-F238E27FC236}">
                        <a16:creationId xmlns:a16="http://schemas.microsoft.com/office/drawing/2014/main" id="{D3A1EC5F-4380-46FC-9446-6516813CEC44}"/>
                      </a:ext>
                    </a:extLst>
                  </p14:cNvPr>
                  <p14:cNvContentPartPr/>
                  <p14:nvPr/>
                </p14:nvContentPartPr>
                <p14:xfrm>
                  <a:off x="3837271" y="2559016"/>
                  <a:ext cx="1542960" cy="32760"/>
                </p14:xfrm>
              </p:contentPart>
            </mc:Choice>
            <mc:Fallback xmlns="">
              <p:pic>
                <p:nvPicPr>
                  <p:cNvPr id="55" name="Ink 54">
                    <a:extLst>
                      <a:ext uri="{FF2B5EF4-FFF2-40B4-BE49-F238E27FC236}">
                        <a16:creationId xmlns:a16="http://schemas.microsoft.com/office/drawing/2014/main" id="{D3A1EC5F-4380-46FC-9446-6516813CEC44}"/>
                      </a:ext>
                    </a:extLst>
                  </p:cNvPr>
                  <p:cNvPicPr/>
                  <p:nvPr/>
                </p:nvPicPr>
                <p:blipFill>
                  <a:blip r:embed="rId162"/>
                  <a:stretch>
                    <a:fillRect/>
                  </a:stretch>
                </p:blipFill>
                <p:spPr>
                  <a:xfrm>
                    <a:off x="3819271" y="2541016"/>
                    <a:ext cx="1578600" cy="6840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57" name="Ink 56">
                    <a:extLst>
                      <a:ext uri="{FF2B5EF4-FFF2-40B4-BE49-F238E27FC236}">
                        <a16:creationId xmlns:a16="http://schemas.microsoft.com/office/drawing/2014/main" id="{6A4746EE-DD89-4AEB-991F-8771CB6B3234}"/>
                      </a:ext>
                    </a:extLst>
                  </p14:cNvPr>
                  <p14:cNvContentPartPr/>
                  <p14:nvPr/>
                </p14:nvContentPartPr>
                <p14:xfrm>
                  <a:off x="4768591" y="2551456"/>
                  <a:ext cx="3882240" cy="42480"/>
                </p14:xfrm>
              </p:contentPart>
            </mc:Choice>
            <mc:Fallback xmlns="">
              <p:pic>
                <p:nvPicPr>
                  <p:cNvPr id="57" name="Ink 56">
                    <a:extLst>
                      <a:ext uri="{FF2B5EF4-FFF2-40B4-BE49-F238E27FC236}">
                        <a16:creationId xmlns:a16="http://schemas.microsoft.com/office/drawing/2014/main" id="{6A4746EE-DD89-4AEB-991F-8771CB6B3234}"/>
                      </a:ext>
                    </a:extLst>
                  </p:cNvPr>
                  <p:cNvPicPr/>
                  <p:nvPr/>
                </p:nvPicPr>
                <p:blipFill>
                  <a:blip r:embed="rId164"/>
                  <a:stretch>
                    <a:fillRect/>
                  </a:stretch>
                </p:blipFill>
                <p:spPr>
                  <a:xfrm>
                    <a:off x="4750591" y="2533456"/>
                    <a:ext cx="3917880" cy="78120"/>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59" name="Ink 58">
                    <a:extLst>
                      <a:ext uri="{FF2B5EF4-FFF2-40B4-BE49-F238E27FC236}">
                        <a16:creationId xmlns:a16="http://schemas.microsoft.com/office/drawing/2014/main" id="{8CC178CF-318D-43DE-BF04-F19B820D5EFD}"/>
                      </a:ext>
                    </a:extLst>
                  </p14:cNvPr>
                  <p14:cNvContentPartPr/>
                  <p14:nvPr/>
                </p14:nvContentPartPr>
                <p14:xfrm>
                  <a:off x="3839071" y="2598976"/>
                  <a:ext cx="1279800" cy="191160"/>
                </p14:xfrm>
              </p:contentPart>
            </mc:Choice>
            <mc:Fallback xmlns="">
              <p:pic>
                <p:nvPicPr>
                  <p:cNvPr id="59" name="Ink 58">
                    <a:extLst>
                      <a:ext uri="{FF2B5EF4-FFF2-40B4-BE49-F238E27FC236}">
                        <a16:creationId xmlns:a16="http://schemas.microsoft.com/office/drawing/2014/main" id="{8CC178CF-318D-43DE-BF04-F19B820D5EFD}"/>
                      </a:ext>
                    </a:extLst>
                  </p:cNvPr>
                  <p:cNvPicPr/>
                  <p:nvPr/>
                </p:nvPicPr>
                <p:blipFill>
                  <a:blip r:embed="rId166"/>
                  <a:stretch>
                    <a:fillRect/>
                  </a:stretch>
                </p:blipFill>
                <p:spPr>
                  <a:xfrm>
                    <a:off x="3821076" y="2580976"/>
                    <a:ext cx="1315430" cy="226800"/>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61" name="Ink 60">
                    <a:extLst>
                      <a:ext uri="{FF2B5EF4-FFF2-40B4-BE49-F238E27FC236}">
                        <a16:creationId xmlns:a16="http://schemas.microsoft.com/office/drawing/2014/main" id="{63FD29DD-295D-41EC-93C4-B3F1517FC1BB}"/>
                      </a:ext>
                    </a:extLst>
                  </p14:cNvPr>
                  <p14:cNvContentPartPr/>
                  <p14:nvPr/>
                </p14:nvContentPartPr>
                <p14:xfrm>
                  <a:off x="5019871" y="2591776"/>
                  <a:ext cx="1860480" cy="218880"/>
                </p14:xfrm>
              </p:contentPart>
            </mc:Choice>
            <mc:Fallback xmlns="">
              <p:pic>
                <p:nvPicPr>
                  <p:cNvPr id="61" name="Ink 60">
                    <a:extLst>
                      <a:ext uri="{FF2B5EF4-FFF2-40B4-BE49-F238E27FC236}">
                        <a16:creationId xmlns:a16="http://schemas.microsoft.com/office/drawing/2014/main" id="{63FD29DD-295D-41EC-93C4-B3F1517FC1BB}"/>
                      </a:ext>
                    </a:extLst>
                  </p:cNvPr>
                  <p:cNvPicPr/>
                  <p:nvPr/>
                </p:nvPicPr>
                <p:blipFill>
                  <a:blip r:embed="rId168"/>
                  <a:stretch>
                    <a:fillRect/>
                  </a:stretch>
                </p:blipFill>
                <p:spPr>
                  <a:xfrm>
                    <a:off x="5001871" y="2573776"/>
                    <a:ext cx="1896120" cy="254520"/>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83" name="Ink 82">
                    <a:extLst>
                      <a:ext uri="{FF2B5EF4-FFF2-40B4-BE49-F238E27FC236}">
                        <a16:creationId xmlns:a16="http://schemas.microsoft.com/office/drawing/2014/main" id="{CB27C3D0-89C6-4F2A-969D-5C5F6897503C}"/>
                      </a:ext>
                    </a:extLst>
                  </p14:cNvPr>
                  <p14:cNvContentPartPr/>
                  <p14:nvPr/>
                </p14:nvContentPartPr>
                <p14:xfrm>
                  <a:off x="3143551" y="2132416"/>
                  <a:ext cx="3143880" cy="134640"/>
                </p14:xfrm>
              </p:contentPart>
            </mc:Choice>
            <mc:Fallback xmlns="">
              <p:pic>
                <p:nvPicPr>
                  <p:cNvPr id="83" name="Ink 82">
                    <a:extLst>
                      <a:ext uri="{FF2B5EF4-FFF2-40B4-BE49-F238E27FC236}">
                        <a16:creationId xmlns:a16="http://schemas.microsoft.com/office/drawing/2014/main" id="{CB27C3D0-89C6-4F2A-969D-5C5F6897503C}"/>
                      </a:ext>
                    </a:extLst>
                  </p:cNvPr>
                  <p:cNvPicPr/>
                  <p:nvPr/>
                </p:nvPicPr>
                <p:blipFill>
                  <a:blip r:embed="rId170"/>
                  <a:stretch>
                    <a:fillRect/>
                  </a:stretch>
                </p:blipFill>
                <p:spPr>
                  <a:xfrm>
                    <a:off x="3125551" y="2114416"/>
                    <a:ext cx="3179520" cy="170280"/>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85" name="Ink 84">
                    <a:extLst>
                      <a:ext uri="{FF2B5EF4-FFF2-40B4-BE49-F238E27FC236}">
                        <a16:creationId xmlns:a16="http://schemas.microsoft.com/office/drawing/2014/main" id="{266AB700-92A2-4D94-9304-C7A6BFAB4251}"/>
                      </a:ext>
                    </a:extLst>
                  </p14:cNvPr>
                  <p14:cNvContentPartPr/>
                  <p14:nvPr/>
                </p14:nvContentPartPr>
                <p14:xfrm>
                  <a:off x="6182671" y="2118736"/>
                  <a:ext cx="748440" cy="158760"/>
                </p14:xfrm>
              </p:contentPart>
            </mc:Choice>
            <mc:Fallback xmlns="">
              <p:pic>
                <p:nvPicPr>
                  <p:cNvPr id="85" name="Ink 84">
                    <a:extLst>
                      <a:ext uri="{FF2B5EF4-FFF2-40B4-BE49-F238E27FC236}">
                        <a16:creationId xmlns:a16="http://schemas.microsoft.com/office/drawing/2014/main" id="{266AB700-92A2-4D94-9304-C7A6BFAB4251}"/>
                      </a:ext>
                    </a:extLst>
                  </p:cNvPr>
                  <p:cNvPicPr/>
                  <p:nvPr/>
                </p:nvPicPr>
                <p:blipFill>
                  <a:blip r:embed="rId172"/>
                  <a:stretch>
                    <a:fillRect/>
                  </a:stretch>
                </p:blipFill>
                <p:spPr>
                  <a:xfrm>
                    <a:off x="6164671" y="2100736"/>
                    <a:ext cx="784080" cy="194400"/>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127" name="Ink 126">
                    <a:extLst>
                      <a:ext uri="{FF2B5EF4-FFF2-40B4-BE49-F238E27FC236}">
                        <a16:creationId xmlns:a16="http://schemas.microsoft.com/office/drawing/2014/main" id="{A245CD47-E997-41FF-AE5A-C57EAEF80F05}"/>
                      </a:ext>
                    </a:extLst>
                  </p14:cNvPr>
                  <p14:cNvContentPartPr/>
                  <p14:nvPr/>
                </p14:nvContentPartPr>
                <p14:xfrm>
                  <a:off x="4273591" y="2590696"/>
                  <a:ext cx="3215160" cy="199440"/>
                </p14:xfrm>
              </p:contentPart>
            </mc:Choice>
            <mc:Fallback xmlns="">
              <p:pic>
                <p:nvPicPr>
                  <p:cNvPr id="127" name="Ink 126">
                    <a:extLst>
                      <a:ext uri="{FF2B5EF4-FFF2-40B4-BE49-F238E27FC236}">
                        <a16:creationId xmlns:a16="http://schemas.microsoft.com/office/drawing/2014/main" id="{A245CD47-E997-41FF-AE5A-C57EAEF80F05}"/>
                      </a:ext>
                    </a:extLst>
                  </p:cNvPr>
                  <p:cNvPicPr/>
                  <p:nvPr/>
                </p:nvPicPr>
                <p:blipFill>
                  <a:blip r:embed="rId174"/>
                  <a:stretch>
                    <a:fillRect/>
                  </a:stretch>
                </p:blipFill>
                <p:spPr>
                  <a:xfrm>
                    <a:off x="4255591" y="2572663"/>
                    <a:ext cx="3250800" cy="235144"/>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128" name="Ink 127">
                    <a:extLst>
                      <a:ext uri="{FF2B5EF4-FFF2-40B4-BE49-F238E27FC236}">
                        <a16:creationId xmlns:a16="http://schemas.microsoft.com/office/drawing/2014/main" id="{4D86C023-DF8C-4588-B40F-B4BB929409B1}"/>
                      </a:ext>
                    </a:extLst>
                  </p14:cNvPr>
                  <p14:cNvContentPartPr/>
                  <p14:nvPr/>
                </p14:nvContentPartPr>
                <p14:xfrm>
                  <a:off x="4518031" y="2611936"/>
                  <a:ext cx="257400" cy="39240"/>
                </p14:xfrm>
              </p:contentPart>
            </mc:Choice>
            <mc:Fallback xmlns="">
              <p:pic>
                <p:nvPicPr>
                  <p:cNvPr id="128" name="Ink 127">
                    <a:extLst>
                      <a:ext uri="{FF2B5EF4-FFF2-40B4-BE49-F238E27FC236}">
                        <a16:creationId xmlns:a16="http://schemas.microsoft.com/office/drawing/2014/main" id="{4D86C023-DF8C-4588-B40F-B4BB929409B1}"/>
                      </a:ext>
                    </a:extLst>
                  </p:cNvPr>
                  <p:cNvPicPr/>
                  <p:nvPr/>
                </p:nvPicPr>
                <p:blipFill>
                  <a:blip r:embed="rId176"/>
                  <a:stretch>
                    <a:fillRect/>
                  </a:stretch>
                </p:blipFill>
                <p:spPr>
                  <a:xfrm>
                    <a:off x="4500031" y="2593936"/>
                    <a:ext cx="293040" cy="7488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129" name="Ink 128">
                    <a:extLst>
                      <a:ext uri="{FF2B5EF4-FFF2-40B4-BE49-F238E27FC236}">
                        <a16:creationId xmlns:a16="http://schemas.microsoft.com/office/drawing/2014/main" id="{949F656E-6760-42C7-98AF-D60516826966}"/>
                      </a:ext>
                    </a:extLst>
                  </p14:cNvPr>
                  <p14:cNvContentPartPr/>
                  <p14:nvPr/>
                </p14:nvContentPartPr>
                <p14:xfrm>
                  <a:off x="6251791" y="2577016"/>
                  <a:ext cx="518040" cy="103680"/>
                </p14:xfrm>
              </p:contentPart>
            </mc:Choice>
            <mc:Fallback xmlns="">
              <p:pic>
                <p:nvPicPr>
                  <p:cNvPr id="129" name="Ink 128">
                    <a:extLst>
                      <a:ext uri="{FF2B5EF4-FFF2-40B4-BE49-F238E27FC236}">
                        <a16:creationId xmlns:a16="http://schemas.microsoft.com/office/drawing/2014/main" id="{949F656E-6760-42C7-98AF-D60516826966}"/>
                      </a:ext>
                    </a:extLst>
                  </p:cNvPr>
                  <p:cNvPicPr/>
                  <p:nvPr/>
                </p:nvPicPr>
                <p:blipFill>
                  <a:blip r:embed="rId178"/>
                  <a:stretch>
                    <a:fillRect/>
                  </a:stretch>
                </p:blipFill>
                <p:spPr>
                  <a:xfrm>
                    <a:off x="6233791" y="2559016"/>
                    <a:ext cx="553680" cy="139320"/>
                  </a:xfrm>
                  <a:prstGeom prst="rect">
                    <a:avLst/>
                  </a:prstGeom>
                </p:spPr>
              </p:pic>
            </mc:Fallback>
          </mc:AlternateContent>
        </p:grpSp>
      </p:grpSp>
      <p:sp>
        <p:nvSpPr>
          <p:cNvPr id="6" name="Footer Placeholder 5">
            <a:extLst>
              <a:ext uri="{FF2B5EF4-FFF2-40B4-BE49-F238E27FC236}">
                <a16:creationId xmlns:a16="http://schemas.microsoft.com/office/drawing/2014/main" id="{109DB8F6-9437-4086-B1DD-31894900F332}"/>
              </a:ext>
            </a:extLst>
          </p:cNvPr>
          <p:cNvSpPr>
            <a:spLocks noGrp="1"/>
          </p:cNvSpPr>
          <p:nvPr>
            <p:ph type="ftr" sz="quarter" idx="11"/>
          </p:nvPr>
        </p:nvSpPr>
        <p:spPr/>
        <p:txBody>
          <a:bodyPr/>
          <a:lstStyle/>
          <a:p>
            <a:r>
              <a:rPr lang="en-US"/>
              <a:t>Volksswitch.org</a:t>
            </a:r>
            <a:endParaRPr lang="en-US" dirty="0"/>
          </a:p>
        </p:txBody>
      </p:sp>
      <p:sp>
        <p:nvSpPr>
          <p:cNvPr id="99" name="TextBox 98">
            <a:extLst>
              <a:ext uri="{FF2B5EF4-FFF2-40B4-BE49-F238E27FC236}">
                <a16:creationId xmlns:a16="http://schemas.microsoft.com/office/drawing/2014/main" id="{F65B2C7F-9E43-4A73-9856-342B098AF9B6}"/>
              </a:ext>
            </a:extLst>
          </p:cNvPr>
          <p:cNvSpPr txBox="1"/>
          <p:nvPr/>
        </p:nvSpPr>
        <p:spPr>
          <a:xfrm flipH="1">
            <a:off x="3111341" y="5940396"/>
            <a:ext cx="1148071" cy="400110"/>
          </a:xfrm>
          <a:prstGeom prst="rect">
            <a:avLst/>
          </a:prstGeom>
          <a:noFill/>
          <a:scene3d>
            <a:camera prst="orthographicFront">
              <a:rot lat="0" lon="10800000" rev="0"/>
            </a:camera>
            <a:lightRig rig="threePt" dir="t"/>
          </a:scene3d>
        </p:spPr>
        <p:txBody>
          <a:bodyPr wrap="none" rtlCol="0">
            <a:spAutoFit/>
          </a:bodyPr>
          <a:lstStyle/>
          <a:p>
            <a:r>
              <a:rPr lang="en-US" sz="2000" dirty="0">
                <a:solidFill>
                  <a:schemeClr val="bg1"/>
                </a:solidFill>
              </a:rPr>
              <a:t>workshop</a:t>
            </a:r>
          </a:p>
        </p:txBody>
      </p:sp>
    </p:spTree>
    <p:extLst>
      <p:ext uri="{BB962C8B-B14F-4D97-AF65-F5344CB8AC3E}">
        <p14:creationId xmlns:p14="http://schemas.microsoft.com/office/powerpoint/2010/main" val="92364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0F6F9-A2BD-4A5B-8DF0-FAD1646D0D14}"/>
              </a:ext>
            </a:extLst>
          </p:cNvPr>
          <p:cNvSpPr>
            <a:spLocks noGrp="1"/>
          </p:cNvSpPr>
          <p:nvPr>
            <p:ph type="title"/>
          </p:nvPr>
        </p:nvSpPr>
        <p:spPr/>
        <p:txBody>
          <a:bodyPr/>
          <a:lstStyle/>
          <a:p>
            <a:r>
              <a:rPr lang="en-US" dirty="0"/>
              <a:t>Designing our keyguard from scratch</a:t>
            </a:r>
            <a:br>
              <a:rPr lang="en-US" dirty="0"/>
            </a:br>
            <a:r>
              <a:rPr lang="en-US" sz="3200" dirty="0"/>
              <a:t>(starting to design – Keyguard.scad)</a:t>
            </a:r>
            <a:endParaRPr lang="en-US" dirty="0"/>
          </a:p>
        </p:txBody>
      </p:sp>
      <p:sp>
        <p:nvSpPr>
          <p:cNvPr id="3" name="Content Placeholder 2">
            <a:extLst>
              <a:ext uri="{FF2B5EF4-FFF2-40B4-BE49-F238E27FC236}">
                <a16:creationId xmlns:a16="http://schemas.microsoft.com/office/drawing/2014/main" id="{6B3AD794-F15A-4301-9DB8-D04811B5484D}"/>
              </a:ext>
            </a:extLst>
          </p:cNvPr>
          <p:cNvSpPr>
            <a:spLocks noGrp="1"/>
          </p:cNvSpPr>
          <p:nvPr>
            <p:ph idx="1"/>
          </p:nvPr>
        </p:nvSpPr>
        <p:spPr/>
        <p:txBody>
          <a:bodyPr>
            <a:normAutofit/>
          </a:bodyPr>
          <a:lstStyle/>
          <a:p>
            <a:pPr marL="0" indent="0">
              <a:buNone/>
            </a:pPr>
            <a:r>
              <a:rPr lang="en-US" sz="3200" dirty="0"/>
              <a:t>The OpenSCAD/keyguard.scad UI (</a:t>
            </a:r>
            <a:r>
              <a:rPr lang="en-US" sz="3200" i="1" dirty="0">
                <a:solidFill>
                  <a:schemeClr val="accent5">
                    <a:lumMod val="75000"/>
                  </a:schemeClr>
                </a:solidFill>
              </a:rPr>
              <a:t>demo…</a:t>
            </a:r>
            <a:r>
              <a:rPr lang="en-US" sz="3200" dirty="0"/>
              <a:t>)</a:t>
            </a:r>
          </a:p>
          <a:p>
            <a:pPr lvl="1"/>
            <a:r>
              <a:rPr lang="en-US" sz="2800" dirty="0"/>
              <a:t>visualization of current keyguard design</a:t>
            </a:r>
          </a:p>
          <a:p>
            <a:pPr lvl="1"/>
            <a:r>
              <a:rPr lang="en-US" sz="2800" dirty="0"/>
              <a:t>Customizer region – note similarity to data form</a:t>
            </a:r>
          </a:p>
          <a:p>
            <a:pPr lvl="1"/>
            <a:r>
              <a:rPr lang="en-US" sz="2800" dirty="0"/>
              <a:t>step through options from top to bottom – matches instructions on web page</a:t>
            </a:r>
          </a:p>
        </p:txBody>
      </p:sp>
      <p:sp>
        <p:nvSpPr>
          <p:cNvPr id="4" name="Slide Number Placeholder 3">
            <a:extLst>
              <a:ext uri="{FF2B5EF4-FFF2-40B4-BE49-F238E27FC236}">
                <a16:creationId xmlns:a16="http://schemas.microsoft.com/office/drawing/2014/main" id="{388A853E-953F-4458-A380-864B5A96421D}"/>
              </a:ext>
            </a:extLst>
          </p:cNvPr>
          <p:cNvSpPr>
            <a:spLocks noGrp="1"/>
          </p:cNvSpPr>
          <p:nvPr>
            <p:ph type="sldNum" sz="quarter" idx="12"/>
          </p:nvPr>
        </p:nvSpPr>
        <p:spPr/>
        <p:txBody>
          <a:bodyPr/>
          <a:lstStyle/>
          <a:p>
            <a:fld id="{6C8E571B-6B2B-491B-9BBA-FB2A18C767E1}" type="slidenum">
              <a:rPr lang="en-US" smtClean="0"/>
              <a:t>16</a:t>
            </a:fld>
            <a:endParaRPr lang="en-US"/>
          </a:p>
        </p:txBody>
      </p:sp>
      <p:sp>
        <p:nvSpPr>
          <p:cNvPr id="5" name="Footer Placeholder 4">
            <a:extLst>
              <a:ext uri="{FF2B5EF4-FFF2-40B4-BE49-F238E27FC236}">
                <a16:creationId xmlns:a16="http://schemas.microsoft.com/office/drawing/2014/main" id="{3F73F121-EF4D-496E-99D9-A4DF5EFA7F09}"/>
              </a:ext>
            </a:extLst>
          </p:cNvPr>
          <p:cNvSpPr>
            <a:spLocks noGrp="1"/>
          </p:cNvSpPr>
          <p:nvPr>
            <p:ph type="ftr" sz="quarter" idx="11"/>
          </p:nvPr>
        </p:nvSpPr>
        <p:spPr/>
        <p:txBody>
          <a:bodyPr/>
          <a:lstStyle/>
          <a:p>
            <a:r>
              <a:rPr lang="en-US"/>
              <a:t>Volksswitch.org</a:t>
            </a:r>
            <a:endParaRPr lang="en-US" dirty="0"/>
          </a:p>
        </p:txBody>
      </p:sp>
    </p:spTree>
    <p:extLst>
      <p:ext uri="{BB962C8B-B14F-4D97-AF65-F5344CB8AC3E}">
        <p14:creationId xmlns:p14="http://schemas.microsoft.com/office/powerpoint/2010/main" val="1603285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2E885-3D48-4918-9C59-82DFC6E994B0}"/>
              </a:ext>
            </a:extLst>
          </p:cNvPr>
          <p:cNvSpPr>
            <a:spLocks noGrp="1"/>
          </p:cNvSpPr>
          <p:nvPr>
            <p:ph type="title"/>
          </p:nvPr>
        </p:nvSpPr>
        <p:spPr/>
        <p:txBody>
          <a:bodyPr/>
          <a:lstStyle/>
          <a:p>
            <a:r>
              <a:rPr lang="en-US" dirty="0"/>
              <a:t>Enter Tablet Information into the designer</a:t>
            </a:r>
          </a:p>
        </p:txBody>
      </p:sp>
      <p:sp>
        <p:nvSpPr>
          <p:cNvPr id="4" name="Footer Placeholder 3">
            <a:extLst>
              <a:ext uri="{FF2B5EF4-FFF2-40B4-BE49-F238E27FC236}">
                <a16:creationId xmlns:a16="http://schemas.microsoft.com/office/drawing/2014/main" id="{FB12C6B1-ADC3-4CBB-8B12-753CE5F87081}"/>
              </a:ext>
            </a:extLst>
          </p:cNvPr>
          <p:cNvSpPr>
            <a:spLocks noGrp="1"/>
          </p:cNvSpPr>
          <p:nvPr>
            <p:ph type="ftr" sz="quarter" idx="11"/>
          </p:nvPr>
        </p:nvSpPr>
        <p:spPr/>
        <p:txBody>
          <a:bodyPr/>
          <a:lstStyle/>
          <a:p>
            <a:r>
              <a:rPr lang="en-US"/>
              <a:t>Volksswitch.org</a:t>
            </a:r>
            <a:endParaRPr lang="en-US" dirty="0"/>
          </a:p>
        </p:txBody>
      </p:sp>
      <p:sp>
        <p:nvSpPr>
          <p:cNvPr id="5" name="Slide Number Placeholder 4">
            <a:extLst>
              <a:ext uri="{FF2B5EF4-FFF2-40B4-BE49-F238E27FC236}">
                <a16:creationId xmlns:a16="http://schemas.microsoft.com/office/drawing/2014/main" id="{70D3702B-2920-4392-BA7B-3DDB0581D213}"/>
              </a:ext>
            </a:extLst>
          </p:cNvPr>
          <p:cNvSpPr>
            <a:spLocks noGrp="1"/>
          </p:cNvSpPr>
          <p:nvPr>
            <p:ph type="sldNum" sz="quarter" idx="12"/>
          </p:nvPr>
        </p:nvSpPr>
        <p:spPr/>
        <p:txBody>
          <a:bodyPr/>
          <a:lstStyle/>
          <a:p>
            <a:fld id="{6C8E571B-6B2B-491B-9BBA-FB2A18C767E1}" type="slidenum">
              <a:rPr lang="en-US" smtClean="0"/>
              <a:t>17</a:t>
            </a:fld>
            <a:endParaRPr lang="en-US"/>
          </a:p>
        </p:txBody>
      </p:sp>
      <p:pic>
        <p:nvPicPr>
          <p:cNvPr id="7" name="Picture 6">
            <a:extLst>
              <a:ext uri="{FF2B5EF4-FFF2-40B4-BE49-F238E27FC236}">
                <a16:creationId xmlns:a16="http://schemas.microsoft.com/office/drawing/2014/main" id="{90A173E3-73F9-4E70-898D-36AF13BC6077}"/>
              </a:ext>
            </a:extLst>
          </p:cNvPr>
          <p:cNvPicPr>
            <a:picLocks noChangeAspect="1"/>
          </p:cNvPicPr>
          <p:nvPr/>
        </p:nvPicPr>
        <p:blipFill rotWithShape="1">
          <a:blip r:embed="rId3"/>
          <a:srcRect l="2067" t="5037" r="2685" b="1706"/>
          <a:stretch/>
        </p:blipFill>
        <p:spPr>
          <a:xfrm>
            <a:off x="563174" y="2289028"/>
            <a:ext cx="5540900" cy="2796280"/>
          </a:xfrm>
          <a:prstGeom prst="rect">
            <a:avLst/>
          </a:prstGeom>
        </p:spPr>
      </p:pic>
      <p:pic>
        <p:nvPicPr>
          <p:cNvPr id="6" name="Picture 5" descr="Calendar&#10;&#10;Description automatically generated">
            <a:extLst>
              <a:ext uri="{FF2B5EF4-FFF2-40B4-BE49-F238E27FC236}">
                <a16:creationId xmlns:a16="http://schemas.microsoft.com/office/drawing/2014/main" id="{45114CA0-776A-439D-8A17-DAC158B5B40A}"/>
              </a:ext>
            </a:extLst>
          </p:cNvPr>
          <p:cNvPicPr>
            <a:picLocks noChangeAspect="1"/>
          </p:cNvPicPr>
          <p:nvPr/>
        </p:nvPicPr>
        <p:blipFill rotWithShape="1">
          <a:blip r:embed="rId4">
            <a:extLst>
              <a:ext uri="{28A0092B-C50C-407E-A947-70E740481C1C}">
                <a14:useLocalDpi xmlns:a14="http://schemas.microsoft.com/office/drawing/2010/main" val="0"/>
              </a:ext>
            </a:extLst>
          </a:blip>
          <a:srcRect l="12123" t="1174" r="6697"/>
          <a:stretch/>
        </p:blipFill>
        <p:spPr>
          <a:xfrm>
            <a:off x="6258082" y="1768244"/>
            <a:ext cx="5685828" cy="3893520"/>
          </a:xfrm>
          <a:prstGeom prst="rect">
            <a:avLst/>
          </a:prstGeom>
        </p:spPr>
      </p:pic>
      <p:sp>
        <p:nvSpPr>
          <p:cNvPr id="3" name="TextBox 2">
            <a:extLst>
              <a:ext uri="{FF2B5EF4-FFF2-40B4-BE49-F238E27FC236}">
                <a16:creationId xmlns:a16="http://schemas.microsoft.com/office/drawing/2014/main" id="{595D3303-E3D2-4E4F-8490-83F9B7082843}"/>
              </a:ext>
            </a:extLst>
          </p:cNvPr>
          <p:cNvSpPr txBox="1"/>
          <p:nvPr/>
        </p:nvSpPr>
        <p:spPr>
          <a:xfrm>
            <a:off x="2513086" y="5238119"/>
            <a:ext cx="1358064" cy="523220"/>
          </a:xfrm>
          <a:prstGeom prst="rect">
            <a:avLst/>
          </a:prstGeom>
          <a:noFill/>
        </p:spPr>
        <p:txBody>
          <a:bodyPr wrap="none" rtlCol="0">
            <a:spAutoFit/>
          </a:bodyPr>
          <a:lstStyle/>
          <a:p>
            <a:r>
              <a:rPr lang="en-US" sz="2800" dirty="0"/>
              <a:t>Demo…</a:t>
            </a:r>
          </a:p>
        </p:txBody>
      </p:sp>
    </p:spTree>
    <p:extLst>
      <p:ext uri="{BB962C8B-B14F-4D97-AF65-F5344CB8AC3E}">
        <p14:creationId xmlns:p14="http://schemas.microsoft.com/office/powerpoint/2010/main" val="304848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0F6F9-A2BD-4A5B-8DF0-FAD1646D0D14}"/>
              </a:ext>
            </a:extLst>
          </p:cNvPr>
          <p:cNvSpPr>
            <a:spLocks noGrp="1"/>
          </p:cNvSpPr>
          <p:nvPr>
            <p:ph type="title"/>
          </p:nvPr>
        </p:nvSpPr>
        <p:spPr>
          <a:xfrm>
            <a:off x="1141413" y="32365"/>
            <a:ext cx="9905998" cy="1478570"/>
          </a:xfrm>
        </p:spPr>
        <p:txBody>
          <a:bodyPr/>
          <a:lstStyle/>
          <a:p>
            <a:r>
              <a:rPr lang="en-US" dirty="0"/>
              <a:t>Designing our keyguard from scratch</a:t>
            </a:r>
            <a:br>
              <a:rPr lang="en-US" dirty="0"/>
            </a:br>
            <a:r>
              <a:rPr lang="en-US" sz="3200" dirty="0"/>
              <a:t>(</a:t>
            </a:r>
            <a:r>
              <a:rPr lang="en-US" sz="3200" b="1" dirty="0"/>
              <a:t>The case is critical!</a:t>
            </a:r>
            <a:r>
              <a:rPr lang="en-US" sz="3200" dirty="0"/>
              <a:t>)</a:t>
            </a:r>
            <a:endParaRPr lang="en-US" dirty="0"/>
          </a:p>
        </p:txBody>
      </p:sp>
      <p:sp>
        <p:nvSpPr>
          <p:cNvPr id="3" name="Content Placeholder 2">
            <a:extLst>
              <a:ext uri="{FF2B5EF4-FFF2-40B4-BE49-F238E27FC236}">
                <a16:creationId xmlns:a16="http://schemas.microsoft.com/office/drawing/2014/main" id="{6B3AD794-F15A-4301-9DB8-D04811B5484D}"/>
              </a:ext>
            </a:extLst>
          </p:cNvPr>
          <p:cNvSpPr>
            <a:spLocks noGrp="1"/>
          </p:cNvSpPr>
          <p:nvPr>
            <p:ph idx="1"/>
          </p:nvPr>
        </p:nvSpPr>
        <p:spPr>
          <a:xfrm>
            <a:off x="797169" y="1578705"/>
            <a:ext cx="10594486" cy="4719607"/>
          </a:xfrm>
        </p:spPr>
        <p:txBody>
          <a:bodyPr>
            <a:noAutofit/>
          </a:bodyPr>
          <a:lstStyle/>
          <a:p>
            <a:r>
              <a:rPr lang="en-US" sz="2800" i="1" dirty="0"/>
              <a:t>The designer supports designing keyguards for tablets with no case but that is very rare.</a:t>
            </a:r>
          </a:p>
          <a:p>
            <a:r>
              <a:rPr lang="en-US" sz="2800" dirty="0"/>
              <a:t>The size of the keyguard is determined by the size of the case opening</a:t>
            </a:r>
          </a:p>
          <a:p>
            <a:r>
              <a:rPr lang="en-US" sz="2800" dirty="0"/>
              <a:t>Your mounting options are completely determined by the case</a:t>
            </a:r>
          </a:p>
          <a:p>
            <a:pPr lvl="1"/>
            <a:r>
              <a:rPr lang="en-US" sz="2400" dirty="0"/>
              <a:t>@#!^ screen protectors!</a:t>
            </a:r>
          </a:p>
          <a:p>
            <a:r>
              <a:rPr lang="en-US" sz="2800" dirty="0"/>
              <a:t>Collect case opening width, height, and corner radius. (match the orientation)</a:t>
            </a:r>
          </a:p>
        </p:txBody>
      </p:sp>
      <p:sp>
        <p:nvSpPr>
          <p:cNvPr id="4" name="Slide Number Placeholder 3">
            <a:extLst>
              <a:ext uri="{FF2B5EF4-FFF2-40B4-BE49-F238E27FC236}">
                <a16:creationId xmlns:a16="http://schemas.microsoft.com/office/drawing/2014/main" id="{388A853E-953F-4458-A380-864B5A96421D}"/>
              </a:ext>
            </a:extLst>
          </p:cNvPr>
          <p:cNvSpPr>
            <a:spLocks noGrp="1"/>
          </p:cNvSpPr>
          <p:nvPr>
            <p:ph type="sldNum" sz="quarter" idx="12"/>
          </p:nvPr>
        </p:nvSpPr>
        <p:spPr/>
        <p:txBody>
          <a:bodyPr/>
          <a:lstStyle/>
          <a:p>
            <a:fld id="{6C8E571B-6B2B-491B-9BBA-FB2A18C767E1}" type="slidenum">
              <a:rPr lang="en-US" smtClean="0"/>
              <a:t>18</a:t>
            </a:fld>
            <a:endParaRPr lang="en-US"/>
          </a:p>
        </p:txBody>
      </p:sp>
      <p:sp>
        <p:nvSpPr>
          <p:cNvPr id="5" name="Footer Placeholder 4">
            <a:extLst>
              <a:ext uri="{FF2B5EF4-FFF2-40B4-BE49-F238E27FC236}">
                <a16:creationId xmlns:a16="http://schemas.microsoft.com/office/drawing/2014/main" id="{6CA9B4D8-EBA1-4E64-AA5E-71FD067C984D}"/>
              </a:ext>
            </a:extLst>
          </p:cNvPr>
          <p:cNvSpPr>
            <a:spLocks noGrp="1"/>
          </p:cNvSpPr>
          <p:nvPr>
            <p:ph type="ftr" sz="quarter" idx="11"/>
          </p:nvPr>
        </p:nvSpPr>
        <p:spPr/>
        <p:txBody>
          <a:bodyPr/>
          <a:lstStyle/>
          <a:p>
            <a:r>
              <a:rPr lang="en-US"/>
              <a:t>Volksswitch.org</a:t>
            </a:r>
            <a:endParaRPr lang="en-US" dirty="0"/>
          </a:p>
        </p:txBody>
      </p:sp>
    </p:spTree>
    <p:extLst>
      <p:ext uri="{BB962C8B-B14F-4D97-AF65-F5344CB8AC3E}">
        <p14:creationId xmlns:p14="http://schemas.microsoft.com/office/powerpoint/2010/main" val="122588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0F6F9-A2BD-4A5B-8DF0-FAD1646D0D14}"/>
              </a:ext>
            </a:extLst>
          </p:cNvPr>
          <p:cNvSpPr>
            <a:spLocks noGrp="1"/>
          </p:cNvSpPr>
          <p:nvPr>
            <p:ph type="title"/>
          </p:nvPr>
        </p:nvSpPr>
        <p:spPr/>
        <p:txBody>
          <a:bodyPr>
            <a:normAutofit fontScale="90000"/>
          </a:bodyPr>
          <a:lstStyle/>
          <a:p>
            <a:r>
              <a:rPr lang="en-US" sz="4000" dirty="0"/>
              <a:t>Designing our keyguard from scratch</a:t>
            </a:r>
            <a:br>
              <a:rPr lang="en-US" dirty="0"/>
            </a:br>
            <a:r>
              <a:rPr lang="en-US" dirty="0"/>
              <a:t>(</a:t>
            </a:r>
            <a:r>
              <a:rPr lang="en-US" dirty="0">
                <a:hlinkClick r:id="rId3"/>
              </a:rPr>
              <a:t>Using the EMT</a:t>
            </a:r>
            <a:r>
              <a:rPr lang="en-US" dirty="0"/>
              <a:t> to collect case measurements)</a:t>
            </a:r>
          </a:p>
        </p:txBody>
      </p:sp>
      <p:sp>
        <p:nvSpPr>
          <p:cNvPr id="3" name="Content Placeholder 2">
            <a:extLst>
              <a:ext uri="{FF2B5EF4-FFF2-40B4-BE49-F238E27FC236}">
                <a16:creationId xmlns:a16="http://schemas.microsoft.com/office/drawing/2014/main" id="{6B3AD794-F15A-4301-9DB8-D04811B5484D}"/>
              </a:ext>
            </a:extLst>
          </p:cNvPr>
          <p:cNvSpPr>
            <a:spLocks noGrp="1"/>
          </p:cNvSpPr>
          <p:nvPr>
            <p:ph idx="1"/>
          </p:nvPr>
        </p:nvSpPr>
        <p:spPr>
          <a:xfrm>
            <a:off x="1141412" y="2249486"/>
            <a:ext cx="9905999" cy="3892521"/>
          </a:xfrm>
        </p:spPr>
        <p:txBody>
          <a:bodyPr>
            <a:normAutofit/>
          </a:bodyPr>
          <a:lstStyle/>
          <a:p>
            <a:pPr marL="0" indent="0">
              <a:buNone/>
            </a:pPr>
            <a:r>
              <a:rPr lang="en-US" sz="3200" dirty="0"/>
              <a:t>Get an EMT!  Don’t try to use a ruler – you can’t avoid parallax issues.</a:t>
            </a:r>
          </a:p>
          <a:p>
            <a:pPr marL="0" indent="0">
              <a:buNone/>
            </a:pPr>
            <a:r>
              <a:rPr lang="en-US" sz="3200" dirty="0"/>
              <a:t>Live demo…</a:t>
            </a:r>
          </a:p>
        </p:txBody>
      </p:sp>
      <p:sp>
        <p:nvSpPr>
          <p:cNvPr id="4" name="Slide Number Placeholder 3">
            <a:extLst>
              <a:ext uri="{FF2B5EF4-FFF2-40B4-BE49-F238E27FC236}">
                <a16:creationId xmlns:a16="http://schemas.microsoft.com/office/drawing/2014/main" id="{388A853E-953F-4458-A380-864B5A96421D}"/>
              </a:ext>
            </a:extLst>
          </p:cNvPr>
          <p:cNvSpPr>
            <a:spLocks noGrp="1"/>
          </p:cNvSpPr>
          <p:nvPr>
            <p:ph type="sldNum" sz="quarter" idx="12"/>
          </p:nvPr>
        </p:nvSpPr>
        <p:spPr/>
        <p:txBody>
          <a:bodyPr/>
          <a:lstStyle/>
          <a:p>
            <a:fld id="{6C8E571B-6B2B-491B-9BBA-FB2A18C767E1}" type="slidenum">
              <a:rPr lang="en-US" smtClean="0"/>
              <a:t>19</a:t>
            </a:fld>
            <a:endParaRPr lang="en-US"/>
          </a:p>
        </p:txBody>
      </p:sp>
      <p:sp>
        <p:nvSpPr>
          <p:cNvPr id="5" name="Footer Placeholder 4">
            <a:extLst>
              <a:ext uri="{FF2B5EF4-FFF2-40B4-BE49-F238E27FC236}">
                <a16:creationId xmlns:a16="http://schemas.microsoft.com/office/drawing/2014/main" id="{B4EB51C8-841B-44C2-B407-A405A9AFA62C}"/>
              </a:ext>
            </a:extLst>
          </p:cNvPr>
          <p:cNvSpPr>
            <a:spLocks noGrp="1"/>
          </p:cNvSpPr>
          <p:nvPr>
            <p:ph type="ftr" sz="quarter" idx="11"/>
          </p:nvPr>
        </p:nvSpPr>
        <p:spPr/>
        <p:txBody>
          <a:bodyPr/>
          <a:lstStyle/>
          <a:p>
            <a:r>
              <a:rPr lang="en-US"/>
              <a:t>Volksswitch.org</a:t>
            </a:r>
            <a:endParaRPr lang="en-US" dirty="0"/>
          </a:p>
        </p:txBody>
      </p:sp>
    </p:spTree>
    <p:extLst>
      <p:ext uri="{BB962C8B-B14F-4D97-AF65-F5344CB8AC3E}">
        <p14:creationId xmlns:p14="http://schemas.microsoft.com/office/powerpoint/2010/main" val="2527751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F1D397E-F8D8-4E2F-935C-79D6CF396EA1}"/>
              </a:ext>
            </a:extLst>
          </p:cNvPr>
          <p:cNvSpPr>
            <a:spLocks noGrp="1"/>
          </p:cNvSpPr>
          <p:nvPr>
            <p:ph type="ftr" sz="quarter" idx="11"/>
          </p:nvPr>
        </p:nvSpPr>
        <p:spPr/>
        <p:txBody>
          <a:bodyPr/>
          <a:lstStyle/>
          <a:p>
            <a:r>
              <a:rPr lang="en-US"/>
              <a:t>Volksswitch.org</a:t>
            </a:r>
            <a:endParaRPr lang="en-US" dirty="0"/>
          </a:p>
        </p:txBody>
      </p:sp>
      <p:sp>
        <p:nvSpPr>
          <p:cNvPr id="5" name="Slide Number Placeholder 4">
            <a:extLst>
              <a:ext uri="{FF2B5EF4-FFF2-40B4-BE49-F238E27FC236}">
                <a16:creationId xmlns:a16="http://schemas.microsoft.com/office/drawing/2014/main" id="{4A59A549-FA2D-4837-A9BF-7876746B3548}"/>
              </a:ext>
            </a:extLst>
          </p:cNvPr>
          <p:cNvSpPr>
            <a:spLocks noGrp="1"/>
          </p:cNvSpPr>
          <p:nvPr>
            <p:ph type="sldNum" sz="quarter" idx="12"/>
          </p:nvPr>
        </p:nvSpPr>
        <p:spPr/>
        <p:txBody>
          <a:bodyPr/>
          <a:lstStyle/>
          <a:p>
            <a:fld id="{6C8E571B-6B2B-491B-9BBA-FB2A18C767E1}" type="slidenum">
              <a:rPr lang="en-US" smtClean="0"/>
              <a:t>2</a:t>
            </a:fld>
            <a:endParaRPr lang="en-US"/>
          </a:p>
        </p:txBody>
      </p:sp>
      <p:sp>
        <p:nvSpPr>
          <p:cNvPr id="6" name="TextBox 5">
            <a:extLst>
              <a:ext uri="{FF2B5EF4-FFF2-40B4-BE49-F238E27FC236}">
                <a16:creationId xmlns:a16="http://schemas.microsoft.com/office/drawing/2014/main" id="{79E0B04A-A6C0-470F-AD61-4159E87956C7}"/>
              </a:ext>
            </a:extLst>
          </p:cNvPr>
          <p:cNvSpPr txBox="1"/>
          <p:nvPr/>
        </p:nvSpPr>
        <p:spPr>
          <a:xfrm>
            <a:off x="1362516" y="2004621"/>
            <a:ext cx="8922530" cy="2492990"/>
          </a:xfrm>
          <a:prstGeom prst="rect">
            <a:avLst/>
          </a:prstGeom>
          <a:noFill/>
        </p:spPr>
        <p:txBody>
          <a:bodyPr wrap="square" rtlCol="0">
            <a:spAutoFit/>
          </a:bodyPr>
          <a:lstStyle/>
          <a:p>
            <a:r>
              <a:rPr lang="en-US" sz="4400" dirty="0"/>
              <a:t>FYI, this workshop is being recorded…</a:t>
            </a:r>
          </a:p>
          <a:p>
            <a:pPr algn="ctr"/>
            <a:endParaRPr lang="en-US" sz="2800" dirty="0"/>
          </a:p>
          <a:p>
            <a:pPr algn="ctr"/>
            <a:r>
              <a:rPr lang="en-US" sz="2800" dirty="0"/>
              <a:t>If you didn’t register for this event, and are watching the recording instead, consider making a donation to </a:t>
            </a:r>
            <a:r>
              <a:rPr lang="en-US" sz="2800" dirty="0" err="1">
                <a:hlinkClick r:id="rId3"/>
              </a:rPr>
              <a:t>TechACCESS</a:t>
            </a:r>
            <a:r>
              <a:rPr lang="en-US" sz="2800" dirty="0">
                <a:hlinkClick r:id="rId3"/>
              </a:rPr>
              <a:t> of Rhode Island</a:t>
            </a:r>
            <a:r>
              <a:rPr lang="en-US" sz="2800" dirty="0"/>
              <a:t>, the sponsors of this conference.</a:t>
            </a:r>
          </a:p>
        </p:txBody>
      </p:sp>
    </p:spTree>
    <p:extLst>
      <p:ext uri="{BB962C8B-B14F-4D97-AF65-F5344CB8AC3E}">
        <p14:creationId xmlns:p14="http://schemas.microsoft.com/office/powerpoint/2010/main" val="37328789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ADAB8-D065-49C6-B568-E95BB6B6F29C}"/>
              </a:ext>
            </a:extLst>
          </p:cNvPr>
          <p:cNvSpPr>
            <a:spLocks noGrp="1"/>
          </p:cNvSpPr>
          <p:nvPr>
            <p:ph type="title"/>
          </p:nvPr>
        </p:nvSpPr>
        <p:spPr>
          <a:xfrm>
            <a:off x="1141413" y="618518"/>
            <a:ext cx="9905998" cy="623843"/>
          </a:xfrm>
        </p:spPr>
        <p:txBody>
          <a:bodyPr>
            <a:normAutofit fontScale="90000"/>
          </a:bodyPr>
          <a:lstStyle/>
          <a:p>
            <a:r>
              <a:rPr lang="en-US" sz="4000" dirty="0"/>
              <a:t>enter Tablet and Case Info into the designer</a:t>
            </a:r>
            <a:endParaRPr lang="en-US" dirty="0"/>
          </a:p>
        </p:txBody>
      </p:sp>
      <p:sp>
        <p:nvSpPr>
          <p:cNvPr id="4" name="Slide Number Placeholder 3">
            <a:extLst>
              <a:ext uri="{FF2B5EF4-FFF2-40B4-BE49-F238E27FC236}">
                <a16:creationId xmlns:a16="http://schemas.microsoft.com/office/drawing/2014/main" id="{165B4897-A9B0-48EB-A155-069A52DF2F75}"/>
              </a:ext>
            </a:extLst>
          </p:cNvPr>
          <p:cNvSpPr>
            <a:spLocks noGrp="1"/>
          </p:cNvSpPr>
          <p:nvPr>
            <p:ph type="sldNum" sz="quarter" idx="12"/>
          </p:nvPr>
        </p:nvSpPr>
        <p:spPr>
          <a:xfrm>
            <a:off x="10771977" y="5883274"/>
            <a:ext cx="771089" cy="365125"/>
          </a:xfrm>
        </p:spPr>
        <p:txBody>
          <a:bodyPr/>
          <a:lstStyle/>
          <a:p>
            <a:fld id="{6C8E571B-6B2B-491B-9BBA-FB2A18C767E1}" type="slidenum">
              <a:rPr lang="en-US" smtClean="0"/>
              <a:t>20</a:t>
            </a:fld>
            <a:endParaRPr lang="en-US"/>
          </a:p>
        </p:txBody>
      </p:sp>
      <p:grpSp>
        <p:nvGrpSpPr>
          <p:cNvPr id="3" name="Group 2">
            <a:extLst>
              <a:ext uri="{FF2B5EF4-FFF2-40B4-BE49-F238E27FC236}">
                <a16:creationId xmlns:a16="http://schemas.microsoft.com/office/drawing/2014/main" id="{D0E9EE2A-1272-426A-8314-8390147717A7}"/>
              </a:ext>
            </a:extLst>
          </p:cNvPr>
          <p:cNvGrpSpPr/>
          <p:nvPr/>
        </p:nvGrpSpPr>
        <p:grpSpPr>
          <a:xfrm>
            <a:off x="457818" y="1355794"/>
            <a:ext cx="9346579" cy="5123480"/>
            <a:chOff x="3485450" y="1567741"/>
            <a:chExt cx="9346579" cy="5123480"/>
          </a:xfrm>
        </p:grpSpPr>
        <p:pic>
          <p:nvPicPr>
            <p:cNvPr id="7" name="Picture 6" descr="Calendar&#10;&#10;Description automatically generated">
              <a:extLst>
                <a:ext uri="{FF2B5EF4-FFF2-40B4-BE49-F238E27FC236}">
                  <a16:creationId xmlns:a16="http://schemas.microsoft.com/office/drawing/2014/main" id="{C8F421FE-F8FB-4142-888E-A2B0C7E678C7}"/>
                </a:ext>
              </a:extLst>
            </p:cNvPr>
            <p:cNvPicPr>
              <a:picLocks noChangeAspect="1"/>
            </p:cNvPicPr>
            <p:nvPr/>
          </p:nvPicPr>
          <p:blipFill rotWithShape="1">
            <a:blip r:embed="rId3">
              <a:extLst>
                <a:ext uri="{28A0092B-C50C-407E-A947-70E740481C1C}">
                  <a14:useLocalDpi xmlns:a14="http://schemas.microsoft.com/office/drawing/2010/main" val="0"/>
                </a:ext>
              </a:extLst>
            </a:blip>
            <a:srcRect l="12123" t="1174" r="6697"/>
            <a:stretch/>
          </p:blipFill>
          <p:spPr>
            <a:xfrm>
              <a:off x="3485450" y="1567741"/>
              <a:ext cx="7481977" cy="5123480"/>
            </a:xfrm>
            <a:prstGeom prst="rect">
              <a:avLst/>
            </a:prstGeom>
          </p:spPr>
        </p:pic>
        <p:cxnSp>
          <p:nvCxnSpPr>
            <p:cNvPr id="9" name="Straight Arrow Connector 8">
              <a:extLst>
                <a:ext uri="{FF2B5EF4-FFF2-40B4-BE49-F238E27FC236}">
                  <a16:creationId xmlns:a16="http://schemas.microsoft.com/office/drawing/2014/main" id="{3E17E24A-BD75-4778-9181-F423203CBE8B}"/>
                </a:ext>
              </a:extLst>
            </p:cNvPr>
            <p:cNvCxnSpPr>
              <a:cxnSpLocks/>
            </p:cNvCxnSpPr>
            <p:nvPr/>
          </p:nvCxnSpPr>
          <p:spPr>
            <a:xfrm>
              <a:off x="4043820" y="2369976"/>
              <a:ext cx="6372808" cy="0"/>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67F4024-BC4A-4FB0-8C80-4EC3ED8144C2}"/>
                </a:ext>
              </a:extLst>
            </p:cNvPr>
            <p:cNvCxnSpPr>
              <a:cxnSpLocks/>
            </p:cNvCxnSpPr>
            <p:nvPr/>
          </p:nvCxnSpPr>
          <p:spPr>
            <a:xfrm>
              <a:off x="10015673" y="2033899"/>
              <a:ext cx="0" cy="4214500"/>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87352D80-731A-4594-B847-89C85AEBEEC5}"/>
                </a:ext>
              </a:extLst>
            </p:cNvPr>
            <p:cNvSpPr txBox="1"/>
            <p:nvPr/>
          </p:nvSpPr>
          <p:spPr>
            <a:xfrm>
              <a:off x="3970394" y="2353078"/>
              <a:ext cx="564578" cy="369332"/>
            </a:xfrm>
            <a:prstGeom prst="rect">
              <a:avLst/>
            </a:prstGeom>
            <a:noFill/>
          </p:spPr>
          <p:txBody>
            <a:bodyPr wrap="none" rtlCol="0">
              <a:spAutoFit/>
            </a:bodyPr>
            <a:lstStyle/>
            <a:p>
              <a:r>
                <a:rPr lang="en-US" dirty="0"/>
                <a:t>190</a:t>
              </a:r>
            </a:p>
          </p:txBody>
        </p:sp>
        <p:sp>
          <p:nvSpPr>
            <p:cNvPr id="39" name="TextBox 38">
              <a:extLst>
                <a:ext uri="{FF2B5EF4-FFF2-40B4-BE49-F238E27FC236}">
                  <a16:creationId xmlns:a16="http://schemas.microsoft.com/office/drawing/2014/main" id="{F2EEAA46-97E1-42D1-BE49-069C0B9CBC5C}"/>
                </a:ext>
              </a:extLst>
            </p:cNvPr>
            <p:cNvSpPr txBox="1"/>
            <p:nvPr/>
          </p:nvSpPr>
          <p:spPr>
            <a:xfrm>
              <a:off x="9960994" y="4231650"/>
              <a:ext cx="564578" cy="369332"/>
            </a:xfrm>
            <a:prstGeom prst="rect">
              <a:avLst/>
            </a:prstGeom>
            <a:noFill/>
          </p:spPr>
          <p:txBody>
            <a:bodyPr wrap="none" rtlCol="0">
              <a:spAutoFit/>
            </a:bodyPr>
            <a:lstStyle/>
            <a:p>
              <a:r>
                <a:rPr lang="en-US" dirty="0"/>
                <a:t>125</a:t>
              </a:r>
            </a:p>
          </p:txBody>
        </p:sp>
        <p:cxnSp>
          <p:nvCxnSpPr>
            <p:cNvPr id="41" name="Straight Arrow Connector 40">
              <a:extLst>
                <a:ext uri="{FF2B5EF4-FFF2-40B4-BE49-F238E27FC236}">
                  <a16:creationId xmlns:a16="http://schemas.microsoft.com/office/drawing/2014/main" id="{BAB70282-7829-4706-AF4C-AD57679C3285}"/>
                </a:ext>
              </a:extLst>
            </p:cNvPr>
            <p:cNvCxnSpPr/>
            <p:nvPr/>
          </p:nvCxnSpPr>
          <p:spPr>
            <a:xfrm flipH="1">
              <a:off x="10323322" y="5503492"/>
              <a:ext cx="863125" cy="62384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4875034-91D1-4DD8-803D-CA0D4AF081EB}"/>
                </a:ext>
              </a:extLst>
            </p:cNvPr>
            <p:cNvSpPr txBox="1"/>
            <p:nvPr/>
          </p:nvSpPr>
          <p:spPr>
            <a:xfrm>
              <a:off x="11154197" y="5315689"/>
              <a:ext cx="1677832" cy="369332"/>
            </a:xfrm>
            <a:prstGeom prst="rect">
              <a:avLst/>
            </a:prstGeom>
            <a:noFill/>
          </p:spPr>
          <p:txBody>
            <a:bodyPr wrap="none" rtlCol="0">
              <a:spAutoFit/>
            </a:bodyPr>
            <a:lstStyle/>
            <a:p>
              <a:r>
                <a:rPr lang="en-US" dirty="0"/>
                <a:t>corner radius: 5</a:t>
              </a:r>
            </a:p>
          </p:txBody>
        </p:sp>
      </p:grpSp>
      <p:sp>
        <p:nvSpPr>
          <p:cNvPr id="5" name="Footer Placeholder 4">
            <a:extLst>
              <a:ext uri="{FF2B5EF4-FFF2-40B4-BE49-F238E27FC236}">
                <a16:creationId xmlns:a16="http://schemas.microsoft.com/office/drawing/2014/main" id="{D5FFD2D1-2458-4517-A11A-606B8841C068}"/>
              </a:ext>
            </a:extLst>
          </p:cNvPr>
          <p:cNvSpPr>
            <a:spLocks noGrp="1"/>
          </p:cNvSpPr>
          <p:nvPr>
            <p:ph type="ftr" sz="quarter" idx="11"/>
          </p:nvPr>
        </p:nvSpPr>
        <p:spPr/>
        <p:txBody>
          <a:bodyPr/>
          <a:lstStyle/>
          <a:p>
            <a:r>
              <a:rPr lang="en-US"/>
              <a:t>Volksswitch.org</a:t>
            </a:r>
            <a:endParaRPr lang="en-US" dirty="0"/>
          </a:p>
        </p:txBody>
      </p:sp>
      <p:pic>
        <p:nvPicPr>
          <p:cNvPr id="11" name="Picture 10">
            <a:extLst>
              <a:ext uri="{FF2B5EF4-FFF2-40B4-BE49-F238E27FC236}">
                <a16:creationId xmlns:a16="http://schemas.microsoft.com/office/drawing/2014/main" id="{3A356E80-B2AA-4B8E-A8CD-8E723C43DFCF}"/>
              </a:ext>
            </a:extLst>
          </p:cNvPr>
          <p:cNvPicPr>
            <a:picLocks noChangeAspect="1"/>
          </p:cNvPicPr>
          <p:nvPr/>
        </p:nvPicPr>
        <p:blipFill rotWithShape="1">
          <a:blip r:embed="rId4"/>
          <a:srcRect l="1731" t="1759" r="2039" b="3003"/>
          <a:stretch/>
        </p:blipFill>
        <p:spPr>
          <a:xfrm>
            <a:off x="8060833" y="2155804"/>
            <a:ext cx="3964208" cy="1604742"/>
          </a:xfrm>
          <a:prstGeom prst="rect">
            <a:avLst/>
          </a:prstGeom>
        </p:spPr>
      </p:pic>
      <p:sp>
        <p:nvSpPr>
          <p:cNvPr id="14" name="TextBox 13">
            <a:extLst>
              <a:ext uri="{FF2B5EF4-FFF2-40B4-BE49-F238E27FC236}">
                <a16:creationId xmlns:a16="http://schemas.microsoft.com/office/drawing/2014/main" id="{431C2E67-2872-495F-A28F-D3C80EA1B92C}"/>
              </a:ext>
            </a:extLst>
          </p:cNvPr>
          <p:cNvSpPr txBox="1"/>
          <p:nvPr/>
        </p:nvSpPr>
        <p:spPr>
          <a:xfrm>
            <a:off x="9598172" y="3833213"/>
            <a:ext cx="1358064" cy="523220"/>
          </a:xfrm>
          <a:prstGeom prst="rect">
            <a:avLst/>
          </a:prstGeom>
          <a:noFill/>
        </p:spPr>
        <p:txBody>
          <a:bodyPr wrap="none" rtlCol="0">
            <a:spAutoFit/>
          </a:bodyPr>
          <a:lstStyle/>
          <a:p>
            <a:r>
              <a:rPr lang="en-US" sz="2800" dirty="0"/>
              <a:t>Demo…</a:t>
            </a:r>
          </a:p>
        </p:txBody>
      </p:sp>
    </p:spTree>
    <p:extLst>
      <p:ext uri="{BB962C8B-B14F-4D97-AF65-F5344CB8AC3E}">
        <p14:creationId xmlns:p14="http://schemas.microsoft.com/office/powerpoint/2010/main" val="36393391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0F6F9-A2BD-4A5B-8DF0-FAD1646D0D14}"/>
              </a:ext>
            </a:extLst>
          </p:cNvPr>
          <p:cNvSpPr>
            <a:spLocks noGrp="1"/>
          </p:cNvSpPr>
          <p:nvPr>
            <p:ph type="title"/>
          </p:nvPr>
        </p:nvSpPr>
        <p:spPr>
          <a:xfrm>
            <a:off x="1141413" y="212785"/>
            <a:ext cx="9905998" cy="1478570"/>
          </a:xfrm>
        </p:spPr>
        <p:txBody>
          <a:bodyPr/>
          <a:lstStyle/>
          <a:p>
            <a:r>
              <a:rPr lang="en-US" dirty="0"/>
              <a:t>Designing our keyguard from scratch</a:t>
            </a:r>
            <a:br>
              <a:rPr lang="en-US" dirty="0"/>
            </a:br>
            <a:r>
              <a:rPr lang="en-US" sz="3200" dirty="0"/>
              <a:t>(first, some terminology)</a:t>
            </a:r>
            <a:endParaRPr lang="en-US" dirty="0"/>
          </a:p>
        </p:txBody>
      </p:sp>
      <p:sp>
        <p:nvSpPr>
          <p:cNvPr id="3" name="Content Placeholder 2">
            <a:extLst>
              <a:ext uri="{FF2B5EF4-FFF2-40B4-BE49-F238E27FC236}">
                <a16:creationId xmlns:a16="http://schemas.microsoft.com/office/drawing/2014/main" id="{6B3AD794-F15A-4301-9DB8-D04811B5484D}"/>
              </a:ext>
            </a:extLst>
          </p:cNvPr>
          <p:cNvSpPr>
            <a:spLocks noGrp="1"/>
          </p:cNvSpPr>
          <p:nvPr>
            <p:ph idx="1"/>
          </p:nvPr>
        </p:nvSpPr>
        <p:spPr>
          <a:xfrm>
            <a:off x="1141412" y="1556257"/>
            <a:ext cx="9905999" cy="654045"/>
          </a:xfrm>
        </p:spPr>
        <p:txBody>
          <a:bodyPr>
            <a:normAutofit/>
          </a:bodyPr>
          <a:lstStyle/>
          <a:p>
            <a:r>
              <a:rPr lang="en-US" dirty="0"/>
              <a:t>Grid-based AAC apps have </a:t>
            </a:r>
            <a:r>
              <a:rPr lang="en-US" dirty="0">
                <a:hlinkClick r:id="rId3"/>
              </a:rPr>
              <a:t>a consistent layout</a:t>
            </a:r>
            <a:r>
              <a:rPr lang="en-US" dirty="0"/>
              <a:t>:</a:t>
            </a:r>
          </a:p>
        </p:txBody>
      </p:sp>
      <p:sp>
        <p:nvSpPr>
          <p:cNvPr id="4" name="Slide Number Placeholder 3">
            <a:extLst>
              <a:ext uri="{FF2B5EF4-FFF2-40B4-BE49-F238E27FC236}">
                <a16:creationId xmlns:a16="http://schemas.microsoft.com/office/drawing/2014/main" id="{388A853E-953F-4458-A380-864B5A96421D}"/>
              </a:ext>
            </a:extLst>
          </p:cNvPr>
          <p:cNvSpPr>
            <a:spLocks noGrp="1"/>
          </p:cNvSpPr>
          <p:nvPr>
            <p:ph type="sldNum" sz="quarter" idx="12"/>
          </p:nvPr>
        </p:nvSpPr>
        <p:spPr/>
        <p:txBody>
          <a:bodyPr/>
          <a:lstStyle/>
          <a:p>
            <a:fld id="{6C8E571B-6B2B-491B-9BBA-FB2A18C767E1}" type="slidenum">
              <a:rPr lang="en-US" smtClean="0"/>
              <a:t>21</a:t>
            </a:fld>
            <a:endParaRPr lang="en-US"/>
          </a:p>
        </p:txBody>
      </p:sp>
      <p:pic>
        <p:nvPicPr>
          <p:cNvPr id="5" name="Picture 4">
            <a:extLst>
              <a:ext uri="{FF2B5EF4-FFF2-40B4-BE49-F238E27FC236}">
                <a16:creationId xmlns:a16="http://schemas.microsoft.com/office/drawing/2014/main" id="{D4758C53-60FB-4E64-8612-A3949E12CC11}"/>
              </a:ext>
            </a:extLst>
          </p:cNvPr>
          <p:cNvPicPr>
            <a:picLocks noChangeAspect="1"/>
          </p:cNvPicPr>
          <p:nvPr/>
        </p:nvPicPr>
        <p:blipFill>
          <a:blip r:embed="rId4"/>
          <a:stretch>
            <a:fillRect/>
          </a:stretch>
        </p:blipFill>
        <p:spPr>
          <a:xfrm>
            <a:off x="386408" y="2131581"/>
            <a:ext cx="5646413" cy="4138309"/>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369BCD89-14BC-4883-B4F0-BC0872B32A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8383" y="2103332"/>
            <a:ext cx="5557429" cy="4168072"/>
          </a:xfrm>
          <a:prstGeom prst="rect">
            <a:avLst/>
          </a:prstGeom>
        </p:spPr>
      </p:pic>
      <p:sp>
        <p:nvSpPr>
          <p:cNvPr id="6" name="Footer Placeholder 5">
            <a:extLst>
              <a:ext uri="{FF2B5EF4-FFF2-40B4-BE49-F238E27FC236}">
                <a16:creationId xmlns:a16="http://schemas.microsoft.com/office/drawing/2014/main" id="{4A033902-D6C5-4B9F-AC25-16C95063642B}"/>
              </a:ext>
            </a:extLst>
          </p:cNvPr>
          <p:cNvSpPr>
            <a:spLocks noGrp="1"/>
          </p:cNvSpPr>
          <p:nvPr>
            <p:ph type="ftr" sz="quarter" idx="11"/>
          </p:nvPr>
        </p:nvSpPr>
        <p:spPr/>
        <p:txBody>
          <a:bodyPr/>
          <a:lstStyle/>
          <a:p>
            <a:r>
              <a:rPr lang="en-US"/>
              <a:t>Volksswitch.org</a:t>
            </a:r>
            <a:endParaRPr lang="en-US" dirty="0"/>
          </a:p>
        </p:txBody>
      </p:sp>
    </p:spTree>
    <p:extLst>
      <p:ext uri="{BB962C8B-B14F-4D97-AF65-F5344CB8AC3E}">
        <p14:creationId xmlns:p14="http://schemas.microsoft.com/office/powerpoint/2010/main" val="429247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0F6F9-A2BD-4A5B-8DF0-FAD1646D0D14}"/>
              </a:ext>
            </a:extLst>
          </p:cNvPr>
          <p:cNvSpPr>
            <a:spLocks noGrp="1"/>
          </p:cNvSpPr>
          <p:nvPr>
            <p:ph type="title"/>
          </p:nvPr>
        </p:nvSpPr>
        <p:spPr/>
        <p:txBody>
          <a:bodyPr/>
          <a:lstStyle/>
          <a:p>
            <a:r>
              <a:rPr lang="en-US" dirty="0"/>
              <a:t>Designing our keyguard from scratch</a:t>
            </a:r>
            <a:br>
              <a:rPr lang="en-US" dirty="0"/>
            </a:br>
            <a:r>
              <a:rPr lang="en-US" sz="3200" dirty="0"/>
              <a:t>(Entering app measurements)</a:t>
            </a:r>
            <a:endParaRPr lang="en-US" dirty="0"/>
          </a:p>
        </p:txBody>
      </p:sp>
      <p:sp>
        <p:nvSpPr>
          <p:cNvPr id="3" name="Content Placeholder 2">
            <a:extLst>
              <a:ext uri="{FF2B5EF4-FFF2-40B4-BE49-F238E27FC236}">
                <a16:creationId xmlns:a16="http://schemas.microsoft.com/office/drawing/2014/main" id="{6B3AD794-F15A-4301-9DB8-D04811B5484D}"/>
              </a:ext>
            </a:extLst>
          </p:cNvPr>
          <p:cNvSpPr>
            <a:spLocks noGrp="1"/>
          </p:cNvSpPr>
          <p:nvPr>
            <p:ph idx="1"/>
          </p:nvPr>
        </p:nvSpPr>
        <p:spPr>
          <a:xfrm>
            <a:off x="1141412" y="1889356"/>
            <a:ext cx="9905999" cy="4252651"/>
          </a:xfrm>
        </p:spPr>
        <p:txBody>
          <a:bodyPr>
            <a:normAutofit/>
          </a:bodyPr>
          <a:lstStyle/>
          <a:p>
            <a:pPr marL="0" indent="0">
              <a:buNone/>
            </a:pPr>
            <a:r>
              <a:rPr lang="en-US" dirty="0"/>
              <a:t>Remember that the “message” and “command” bar references are arbitrary.  They just refer to a region of the keyguard that can be open or covered in plastic.  They can be 0 mm high if they don’t exist.</a:t>
            </a:r>
          </a:p>
          <a:p>
            <a:r>
              <a:rPr lang="en-US" dirty="0"/>
              <a:t>If you can do it, a </a:t>
            </a:r>
            <a:r>
              <a:rPr lang="en-US" dirty="0">
                <a:hlinkClick r:id="rId3"/>
              </a:rPr>
              <a:t>bar slope </a:t>
            </a:r>
            <a:r>
              <a:rPr lang="en-US" dirty="0"/>
              <a:t>can provide the user with visual and manual access to a part of the screen that would otherwise not be accessible through the keyguard.</a:t>
            </a:r>
          </a:p>
        </p:txBody>
      </p:sp>
      <p:sp>
        <p:nvSpPr>
          <p:cNvPr id="4" name="Slide Number Placeholder 3">
            <a:extLst>
              <a:ext uri="{FF2B5EF4-FFF2-40B4-BE49-F238E27FC236}">
                <a16:creationId xmlns:a16="http://schemas.microsoft.com/office/drawing/2014/main" id="{388A853E-953F-4458-A380-864B5A96421D}"/>
              </a:ext>
            </a:extLst>
          </p:cNvPr>
          <p:cNvSpPr>
            <a:spLocks noGrp="1"/>
          </p:cNvSpPr>
          <p:nvPr>
            <p:ph type="sldNum" sz="quarter" idx="12"/>
          </p:nvPr>
        </p:nvSpPr>
        <p:spPr/>
        <p:txBody>
          <a:bodyPr/>
          <a:lstStyle/>
          <a:p>
            <a:fld id="{6C8E571B-6B2B-491B-9BBA-FB2A18C767E1}" type="slidenum">
              <a:rPr lang="en-US" smtClean="0"/>
              <a:t>22</a:t>
            </a:fld>
            <a:endParaRPr lang="en-US"/>
          </a:p>
        </p:txBody>
      </p:sp>
      <p:sp>
        <p:nvSpPr>
          <p:cNvPr id="5" name="Footer Placeholder 4">
            <a:extLst>
              <a:ext uri="{FF2B5EF4-FFF2-40B4-BE49-F238E27FC236}">
                <a16:creationId xmlns:a16="http://schemas.microsoft.com/office/drawing/2014/main" id="{AB9C655B-DACA-4D79-8BA3-A3C098D046D4}"/>
              </a:ext>
            </a:extLst>
          </p:cNvPr>
          <p:cNvSpPr>
            <a:spLocks noGrp="1"/>
          </p:cNvSpPr>
          <p:nvPr>
            <p:ph type="ftr" sz="quarter" idx="11"/>
          </p:nvPr>
        </p:nvSpPr>
        <p:spPr/>
        <p:txBody>
          <a:bodyPr/>
          <a:lstStyle/>
          <a:p>
            <a:r>
              <a:rPr lang="en-US"/>
              <a:t>Volksswitch.org</a:t>
            </a:r>
            <a:endParaRPr lang="en-US" dirty="0"/>
          </a:p>
        </p:txBody>
      </p:sp>
      <p:grpSp>
        <p:nvGrpSpPr>
          <p:cNvPr id="6" name="Group 5">
            <a:extLst>
              <a:ext uri="{FF2B5EF4-FFF2-40B4-BE49-F238E27FC236}">
                <a16:creationId xmlns:a16="http://schemas.microsoft.com/office/drawing/2014/main" id="{FF7166FF-1545-49BD-B439-57A32CDA247D}"/>
              </a:ext>
            </a:extLst>
          </p:cNvPr>
          <p:cNvGrpSpPr/>
          <p:nvPr/>
        </p:nvGrpSpPr>
        <p:grpSpPr>
          <a:xfrm>
            <a:off x="4105717" y="4326586"/>
            <a:ext cx="3045981" cy="2186208"/>
            <a:chOff x="4105717" y="4326586"/>
            <a:chExt cx="3045981" cy="2186208"/>
          </a:xfrm>
        </p:grpSpPr>
        <p:pic>
          <p:nvPicPr>
            <p:cNvPr id="7" name="Picture 6">
              <a:extLst>
                <a:ext uri="{FF2B5EF4-FFF2-40B4-BE49-F238E27FC236}">
                  <a16:creationId xmlns:a16="http://schemas.microsoft.com/office/drawing/2014/main" id="{7DBEEA36-E528-4D78-BD72-2DA2370CE021}"/>
                </a:ext>
              </a:extLst>
            </p:cNvPr>
            <p:cNvPicPr>
              <a:picLocks noChangeAspect="1"/>
            </p:cNvPicPr>
            <p:nvPr/>
          </p:nvPicPr>
          <p:blipFill>
            <a:blip r:embed="rId4"/>
            <a:stretch>
              <a:fillRect/>
            </a:stretch>
          </p:blipFill>
          <p:spPr>
            <a:xfrm>
              <a:off x="4529610" y="4326586"/>
              <a:ext cx="2622088" cy="2186208"/>
            </a:xfrm>
            <a:prstGeom prst="rect">
              <a:avLst/>
            </a:prstGeom>
          </p:spPr>
        </p:pic>
        <p:cxnSp>
          <p:nvCxnSpPr>
            <p:cNvPr id="9" name="Straight Arrow Connector 8">
              <a:extLst>
                <a:ext uri="{FF2B5EF4-FFF2-40B4-BE49-F238E27FC236}">
                  <a16:creationId xmlns:a16="http://schemas.microsoft.com/office/drawing/2014/main" id="{260BB425-1D06-4987-9402-A7B868F63F96}"/>
                </a:ext>
              </a:extLst>
            </p:cNvPr>
            <p:cNvCxnSpPr/>
            <p:nvPr/>
          </p:nvCxnSpPr>
          <p:spPr>
            <a:xfrm>
              <a:off x="4105717" y="5795237"/>
              <a:ext cx="1265626"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3639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0F6F9-A2BD-4A5B-8DF0-FAD1646D0D14}"/>
              </a:ext>
            </a:extLst>
          </p:cNvPr>
          <p:cNvSpPr>
            <a:spLocks noGrp="1"/>
          </p:cNvSpPr>
          <p:nvPr>
            <p:ph type="title"/>
          </p:nvPr>
        </p:nvSpPr>
        <p:spPr/>
        <p:txBody>
          <a:bodyPr/>
          <a:lstStyle/>
          <a:p>
            <a:r>
              <a:rPr lang="en-US" dirty="0"/>
              <a:t>Designing our keyguard from scratch</a:t>
            </a:r>
            <a:br>
              <a:rPr lang="en-US" dirty="0"/>
            </a:br>
            <a:r>
              <a:rPr lang="en-US" sz="3600" dirty="0"/>
              <a:t>(measuring the app)</a:t>
            </a:r>
            <a:endParaRPr lang="en-US" dirty="0"/>
          </a:p>
        </p:txBody>
      </p:sp>
      <p:sp>
        <p:nvSpPr>
          <p:cNvPr id="3" name="Content Placeholder 2">
            <a:extLst>
              <a:ext uri="{FF2B5EF4-FFF2-40B4-BE49-F238E27FC236}">
                <a16:creationId xmlns:a16="http://schemas.microsoft.com/office/drawing/2014/main" id="{6B3AD794-F15A-4301-9DB8-D04811B5484D}"/>
              </a:ext>
            </a:extLst>
          </p:cNvPr>
          <p:cNvSpPr>
            <a:spLocks noGrp="1"/>
          </p:cNvSpPr>
          <p:nvPr>
            <p:ph idx="1"/>
          </p:nvPr>
        </p:nvSpPr>
        <p:spPr>
          <a:xfrm>
            <a:off x="1141412" y="2231319"/>
            <a:ext cx="9905999" cy="3892521"/>
          </a:xfrm>
        </p:spPr>
        <p:txBody>
          <a:bodyPr>
            <a:normAutofit/>
          </a:bodyPr>
          <a:lstStyle/>
          <a:p>
            <a:r>
              <a:rPr lang="en-US" dirty="0"/>
              <a:t>You “can” measure the layout of the app using a ruler but it’s so much more accurate to use a graphics program to “measure” your screenshot.</a:t>
            </a:r>
          </a:p>
          <a:p>
            <a:r>
              <a:rPr lang="en-US" dirty="0"/>
              <a:t>Allow the “padding_and_bar_size.xls” spreadsheet to prompt you for what’s needed and to do the calculations for you.</a:t>
            </a:r>
          </a:p>
          <a:p>
            <a:r>
              <a:rPr lang="en-US" dirty="0"/>
              <a:t>A few pixels here or there aren’t critical.  The final number you enter into the designer will represent whole millimeters.  So, don’t kill yourself positioning the cursor in the graphics program.</a:t>
            </a:r>
          </a:p>
        </p:txBody>
      </p:sp>
      <p:sp>
        <p:nvSpPr>
          <p:cNvPr id="4" name="Slide Number Placeholder 3">
            <a:extLst>
              <a:ext uri="{FF2B5EF4-FFF2-40B4-BE49-F238E27FC236}">
                <a16:creationId xmlns:a16="http://schemas.microsoft.com/office/drawing/2014/main" id="{388A853E-953F-4458-A380-864B5A96421D}"/>
              </a:ext>
            </a:extLst>
          </p:cNvPr>
          <p:cNvSpPr>
            <a:spLocks noGrp="1"/>
          </p:cNvSpPr>
          <p:nvPr>
            <p:ph type="sldNum" sz="quarter" idx="12"/>
          </p:nvPr>
        </p:nvSpPr>
        <p:spPr/>
        <p:txBody>
          <a:bodyPr/>
          <a:lstStyle/>
          <a:p>
            <a:fld id="{6C8E571B-6B2B-491B-9BBA-FB2A18C767E1}" type="slidenum">
              <a:rPr lang="en-US" smtClean="0"/>
              <a:t>23</a:t>
            </a:fld>
            <a:endParaRPr lang="en-US"/>
          </a:p>
        </p:txBody>
      </p:sp>
      <p:sp>
        <p:nvSpPr>
          <p:cNvPr id="5" name="Footer Placeholder 4">
            <a:extLst>
              <a:ext uri="{FF2B5EF4-FFF2-40B4-BE49-F238E27FC236}">
                <a16:creationId xmlns:a16="http://schemas.microsoft.com/office/drawing/2014/main" id="{5B16303A-18D9-4FF5-98FF-8423F4D3AF26}"/>
              </a:ext>
            </a:extLst>
          </p:cNvPr>
          <p:cNvSpPr>
            <a:spLocks noGrp="1"/>
          </p:cNvSpPr>
          <p:nvPr>
            <p:ph type="ftr" sz="quarter" idx="11"/>
          </p:nvPr>
        </p:nvSpPr>
        <p:spPr/>
        <p:txBody>
          <a:bodyPr/>
          <a:lstStyle/>
          <a:p>
            <a:r>
              <a:rPr lang="en-US"/>
              <a:t>Volksswitch.org</a:t>
            </a:r>
            <a:endParaRPr lang="en-US" dirty="0"/>
          </a:p>
        </p:txBody>
      </p:sp>
    </p:spTree>
    <p:extLst>
      <p:ext uri="{BB962C8B-B14F-4D97-AF65-F5344CB8AC3E}">
        <p14:creationId xmlns:p14="http://schemas.microsoft.com/office/powerpoint/2010/main" val="381398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3AD794-F15A-4301-9DB8-D04811B5484D}"/>
              </a:ext>
            </a:extLst>
          </p:cNvPr>
          <p:cNvSpPr>
            <a:spLocks noGrp="1"/>
          </p:cNvSpPr>
          <p:nvPr>
            <p:ph idx="1"/>
          </p:nvPr>
        </p:nvSpPr>
        <p:spPr>
          <a:xfrm>
            <a:off x="1141412" y="1501797"/>
            <a:ext cx="9905999" cy="3972492"/>
          </a:xfrm>
        </p:spPr>
        <p:txBody>
          <a:bodyPr>
            <a:normAutofit/>
          </a:bodyPr>
          <a:lstStyle/>
          <a:p>
            <a:r>
              <a:rPr lang="en-US" sz="2000" dirty="0"/>
              <a:t>Layout of spreadsheet – inputs and outputs</a:t>
            </a:r>
          </a:p>
          <a:p>
            <a:r>
              <a:rPr lang="en-US" sz="2000" dirty="0"/>
              <a:t>Note: the spreadsheet assumes that measurements are being taken from the upper left corner of the screen: where x=0 and y=0.  If your graphic program doesn’t work that way let us know.</a:t>
            </a:r>
          </a:p>
          <a:p>
            <a:r>
              <a:rPr lang="en-US" sz="2000" dirty="0"/>
              <a:t>X increases as you move the cursor down the screen and Y increases as you move the cursor from left to right.</a:t>
            </a:r>
          </a:p>
          <a:p>
            <a:r>
              <a:rPr lang="en-US" sz="2000" dirty="0"/>
              <a:t>Notation we’ll use in this workshop for a specific screen location: (</a:t>
            </a:r>
            <a:r>
              <a:rPr lang="en-US" sz="2000" dirty="0" err="1"/>
              <a:t>x,y</a:t>
            </a:r>
            <a:r>
              <a:rPr lang="en-US" sz="2000" dirty="0"/>
              <a:t>)</a:t>
            </a:r>
          </a:p>
          <a:p>
            <a:r>
              <a:rPr lang="en-US" sz="2000" dirty="0"/>
              <a:t>The number of pixels in the x and y directions for a particular location can be found in the lower left corner of the MS Paint screen:                               x, y </a:t>
            </a:r>
            <a:r>
              <a:rPr lang="en-US" sz="2000" dirty="0" err="1"/>
              <a:t>px</a:t>
            </a:r>
            <a:endParaRPr lang="en-US" sz="2000" dirty="0"/>
          </a:p>
        </p:txBody>
      </p:sp>
      <p:sp>
        <p:nvSpPr>
          <p:cNvPr id="2" name="Title 1">
            <a:extLst>
              <a:ext uri="{FF2B5EF4-FFF2-40B4-BE49-F238E27FC236}">
                <a16:creationId xmlns:a16="http://schemas.microsoft.com/office/drawing/2014/main" id="{C3B0F6F9-A2BD-4A5B-8DF0-FAD1646D0D14}"/>
              </a:ext>
            </a:extLst>
          </p:cNvPr>
          <p:cNvSpPr>
            <a:spLocks noGrp="1"/>
          </p:cNvSpPr>
          <p:nvPr>
            <p:ph type="title"/>
          </p:nvPr>
        </p:nvSpPr>
        <p:spPr>
          <a:xfrm>
            <a:off x="1141413" y="97735"/>
            <a:ext cx="9905998" cy="1478570"/>
          </a:xfrm>
        </p:spPr>
        <p:txBody>
          <a:bodyPr/>
          <a:lstStyle/>
          <a:p>
            <a:r>
              <a:rPr lang="en-US" dirty="0"/>
              <a:t>Designing our keyguard from scratch</a:t>
            </a:r>
            <a:br>
              <a:rPr lang="en-US" dirty="0"/>
            </a:br>
            <a:r>
              <a:rPr lang="en-US" sz="3200" dirty="0"/>
              <a:t>(</a:t>
            </a:r>
            <a:r>
              <a:rPr lang="en-US" sz="3200" dirty="0">
                <a:hlinkClick r:id="rId3"/>
              </a:rPr>
              <a:t>Collecting App measurements</a:t>
            </a:r>
            <a:r>
              <a:rPr lang="en-US" sz="3200" dirty="0"/>
              <a:t>)</a:t>
            </a:r>
            <a:endParaRPr lang="en-US" dirty="0"/>
          </a:p>
        </p:txBody>
      </p:sp>
      <p:sp>
        <p:nvSpPr>
          <p:cNvPr id="4" name="Slide Number Placeholder 3">
            <a:extLst>
              <a:ext uri="{FF2B5EF4-FFF2-40B4-BE49-F238E27FC236}">
                <a16:creationId xmlns:a16="http://schemas.microsoft.com/office/drawing/2014/main" id="{388A853E-953F-4458-A380-864B5A96421D}"/>
              </a:ext>
            </a:extLst>
          </p:cNvPr>
          <p:cNvSpPr>
            <a:spLocks noGrp="1"/>
          </p:cNvSpPr>
          <p:nvPr>
            <p:ph type="sldNum" sz="quarter" idx="12"/>
          </p:nvPr>
        </p:nvSpPr>
        <p:spPr/>
        <p:txBody>
          <a:bodyPr/>
          <a:lstStyle/>
          <a:p>
            <a:fld id="{6C8E571B-6B2B-491B-9BBA-FB2A18C767E1}" type="slidenum">
              <a:rPr lang="en-US" smtClean="0"/>
              <a:t>24</a:t>
            </a:fld>
            <a:endParaRPr lang="en-US"/>
          </a:p>
        </p:txBody>
      </p:sp>
      <p:grpSp>
        <p:nvGrpSpPr>
          <p:cNvPr id="6" name="Group 5">
            <a:extLst>
              <a:ext uri="{FF2B5EF4-FFF2-40B4-BE49-F238E27FC236}">
                <a16:creationId xmlns:a16="http://schemas.microsoft.com/office/drawing/2014/main" id="{E581D3E6-2055-4B93-83E8-E104A22FFB88}"/>
              </a:ext>
            </a:extLst>
          </p:cNvPr>
          <p:cNvGrpSpPr/>
          <p:nvPr/>
        </p:nvGrpSpPr>
        <p:grpSpPr>
          <a:xfrm>
            <a:off x="5666496" y="4991908"/>
            <a:ext cx="1858093" cy="397444"/>
            <a:chOff x="5636219" y="4507458"/>
            <a:chExt cx="1858093" cy="397444"/>
          </a:xfrm>
        </p:grpSpPr>
        <p:pic>
          <p:nvPicPr>
            <p:cNvPr id="2050" name="Picture 2">
              <a:extLst>
                <a:ext uri="{FF2B5EF4-FFF2-40B4-BE49-F238E27FC236}">
                  <a16:creationId xmlns:a16="http://schemas.microsoft.com/office/drawing/2014/main" id="{5D4CBDF0-E027-4497-B8F9-74D52C6E41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6219" y="4507458"/>
              <a:ext cx="1619216" cy="397444"/>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CCCB676A-5575-4BAF-BB60-A5618677CB7E}"/>
                </a:ext>
              </a:extLst>
            </p:cNvPr>
            <p:cNvCxnSpPr>
              <a:cxnSpLocks/>
            </p:cNvCxnSpPr>
            <p:nvPr/>
          </p:nvCxnSpPr>
          <p:spPr>
            <a:xfrm flipH="1">
              <a:off x="6746690" y="4709369"/>
              <a:ext cx="747622"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
        <p:nvSpPr>
          <p:cNvPr id="5" name="Footer Placeholder 4">
            <a:extLst>
              <a:ext uri="{FF2B5EF4-FFF2-40B4-BE49-F238E27FC236}">
                <a16:creationId xmlns:a16="http://schemas.microsoft.com/office/drawing/2014/main" id="{13952639-3F96-4028-80D2-8C80C73749AB}"/>
              </a:ext>
            </a:extLst>
          </p:cNvPr>
          <p:cNvSpPr>
            <a:spLocks noGrp="1"/>
          </p:cNvSpPr>
          <p:nvPr>
            <p:ph type="ftr" sz="quarter" idx="11"/>
          </p:nvPr>
        </p:nvSpPr>
        <p:spPr/>
        <p:txBody>
          <a:bodyPr/>
          <a:lstStyle/>
          <a:p>
            <a:r>
              <a:rPr lang="en-US" dirty="0"/>
              <a:t>Volksswitch.org</a:t>
            </a:r>
          </a:p>
        </p:txBody>
      </p:sp>
    </p:spTree>
    <p:extLst>
      <p:ext uri="{BB962C8B-B14F-4D97-AF65-F5344CB8AC3E}">
        <p14:creationId xmlns:p14="http://schemas.microsoft.com/office/powerpoint/2010/main" val="3565055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06672-32A7-4C0E-988D-5765C76BF4DE}"/>
              </a:ext>
            </a:extLst>
          </p:cNvPr>
          <p:cNvSpPr>
            <a:spLocks noGrp="1"/>
          </p:cNvSpPr>
          <p:nvPr>
            <p:ph type="title"/>
          </p:nvPr>
        </p:nvSpPr>
        <p:spPr>
          <a:xfrm>
            <a:off x="1141413" y="618518"/>
            <a:ext cx="9905998" cy="707665"/>
          </a:xfrm>
        </p:spPr>
        <p:txBody>
          <a:bodyPr/>
          <a:lstStyle/>
          <a:p>
            <a:r>
              <a:rPr lang="en-US" dirty="0"/>
              <a:t>Enter Results into the Designer…</a:t>
            </a:r>
          </a:p>
        </p:txBody>
      </p:sp>
      <p:sp>
        <p:nvSpPr>
          <p:cNvPr id="4" name="Footer Placeholder 3">
            <a:extLst>
              <a:ext uri="{FF2B5EF4-FFF2-40B4-BE49-F238E27FC236}">
                <a16:creationId xmlns:a16="http://schemas.microsoft.com/office/drawing/2014/main" id="{C9D97548-6052-4B35-B3AA-1E37D3981B88}"/>
              </a:ext>
            </a:extLst>
          </p:cNvPr>
          <p:cNvSpPr>
            <a:spLocks noGrp="1"/>
          </p:cNvSpPr>
          <p:nvPr>
            <p:ph type="ftr" sz="quarter" idx="11"/>
          </p:nvPr>
        </p:nvSpPr>
        <p:spPr/>
        <p:txBody>
          <a:bodyPr/>
          <a:lstStyle/>
          <a:p>
            <a:r>
              <a:rPr lang="en-US"/>
              <a:t>Volksswitch.org</a:t>
            </a:r>
            <a:endParaRPr lang="en-US" dirty="0"/>
          </a:p>
        </p:txBody>
      </p:sp>
      <p:sp>
        <p:nvSpPr>
          <p:cNvPr id="5" name="Slide Number Placeholder 4">
            <a:extLst>
              <a:ext uri="{FF2B5EF4-FFF2-40B4-BE49-F238E27FC236}">
                <a16:creationId xmlns:a16="http://schemas.microsoft.com/office/drawing/2014/main" id="{A2835B67-45A2-4A2A-AE5D-505A7E95B6D0}"/>
              </a:ext>
            </a:extLst>
          </p:cNvPr>
          <p:cNvSpPr>
            <a:spLocks noGrp="1"/>
          </p:cNvSpPr>
          <p:nvPr>
            <p:ph type="sldNum" sz="quarter" idx="12"/>
          </p:nvPr>
        </p:nvSpPr>
        <p:spPr/>
        <p:txBody>
          <a:bodyPr/>
          <a:lstStyle/>
          <a:p>
            <a:fld id="{6C8E571B-6B2B-491B-9BBA-FB2A18C767E1}" type="slidenum">
              <a:rPr lang="en-US" smtClean="0"/>
              <a:t>25</a:t>
            </a:fld>
            <a:endParaRPr lang="en-US"/>
          </a:p>
        </p:txBody>
      </p:sp>
      <p:pic>
        <p:nvPicPr>
          <p:cNvPr id="6" name="Picture 5">
            <a:extLst>
              <a:ext uri="{FF2B5EF4-FFF2-40B4-BE49-F238E27FC236}">
                <a16:creationId xmlns:a16="http://schemas.microsoft.com/office/drawing/2014/main" id="{E3AC8624-7002-421E-80B1-BDD182FAFAA8}"/>
              </a:ext>
            </a:extLst>
          </p:cNvPr>
          <p:cNvPicPr>
            <a:picLocks noChangeAspect="1"/>
          </p:cNvPicPr>
          <p:nvPr/>
        </p:nvPicPr>
        <p:blipFill rotWithShape="1">
          <a:blip r:embed="rId3"/>
          <a:srcRect l="2052" t="926" b="1067"/>
          <a:stretch/>
        </p:blipFill>
        <p:spPr>
          <a:xfrm>
            <a:off x="2870367" y="1305152"/>
            <a:ext cx="5391445" cy="5307595"/>
          </a:xfrm>
          <a:prstGeom prst="rect">
            <a:avLst/>
          </a:prstGeom>
        </p:spPr>
      </p:pic>
      <p:sp>
        <p:nvSpPr>
          <p:cNvPr id="8" name="TextBox 7">
            <a:extLst>
              <a:ext uri="{FF2B5EF4-FFF2-40B4-BE49-F238E27FC236}">
                <a16:creationId xmlns:a16="http://schemas.microsoft.com/office/drawing/2014/main" id="{E9A7F4BE-4F78-489A-9B48-4514B9981E0C}"/>
              </a:ext>
            </a:extLst>
          </p:cNvPr>
          <p:cNvSpPr txBox="1"/>
          <p:nvPr/>
        </p:nvSpPr>
        <p:spPr>
          <a:xfrm>
            <a:off x="8883607" y="3475931"/>
            <a:ext cx="1358064" cy="523220"/>
          </a:xfrm>
          <a:prstGeom prst="rect">
            <a:avLst/>
          </a:prstGeom>
          <a:noFill/>
        </p:spPr>
        <p:txBody>
          <a:bodyPr wrap="none" rtlCol="0">
            <a:spAutoFit/>
          </a:bodyPr>
          <a:lstStyle/>
          <a:p>
            <a:r>
              <a:rPr lang="en-US" sz="2800" dirty="0"/>
              <a:t>Demo…</a:t>
            </a:r>
          </a:p>
        </p:txBody>
      </p:sp>
      <p:cxnSp>
        <p:nvCxnSpPr>
          <p:cNvPr id="10" name="Straight Arrow Connector 9">
            <a:extLst>
              <a:ext uri="{FF2B5EF4-FFF2-40B4-BE49-F238E27FC236}">
                <a16:creationId xmlns:a16="http://schemas.microsoft.com/office/drawing/2014/main" id="{F4F52DB3-83F0-4563-A49D-8639A280EAF4}"/>
              </a:ext>
            </a:extLst>
          </p:cNvPr>
          <p:cNvCxnSpPr/>
          <p:nvPr/>
        </p:nvCxnSpPr>
        <p:spPr>
          <a:xfrm flipH="1">
            <a:off x="8411269" y="6309966"/>
            <a:ext cx="84778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8F2156D-DA64-457B-B422-51543B8FE425}"/>
              </a:ext>
            </a:extLst>
          </p:cNvPr>
          <p:cNvSpPr txBox="1"/>
          <p:nvPr/>
        </p:nvSpPr>
        <p:spPr>
          <a:xfrm>
            <a:off x="9343835" y="5958739"/>
            <a:ext cx="453970" cy="830997"/>
          </a:xfrm>
          <a:prstGeom prst="rect">
            <a:avLst/>
          </a:prstGeom>
          <a:noFill/>
        </p:spPr>
        <p:txBody>
          <a:bodyPr wrap="none" rtlCol="0">
            <a:spAutoFit/>
          </a:bodyPr>
          <a:lstStyle/>
          <a:p>
            <a:r>
              <a:rPr lang="en-US" sz="4800" dirty="0"/>
              <a:t>*</a:t>
            </a:r>
          </a:p>
        </p:txBody>
      </p:sp>
    </p:spTree>
    <p:extLst>
      <p:ext uri="{BB962C8B-B14F-4D97-AF65-F5344CB8AC3E}">
        <p14:creationId xmlns:p14="http://schemas.microsoft.com/office/powerpoint/2010/main" val="3061622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0F6F9-A2BD-4A5B-8DF0-FAD1646D0D14}"/>
              </a:ext>
            </a:extLst>
          </p:cNvPr>
          <p:cNvSpPr>
            <a:spLocks noGrp="1"/>
          </p:cNvSpPr>
          <p:nvPr>
            <p:ph type="title"/>
          </p:nvPr>
        </p:nvSpPr>
        <p:spPr>
          <a:xfrm>
            <a:off x="1141413" y="-23385"/>
            <a:ext cx="9905998" cy="1192122"/>
          </a:xfrm>
        </p:spPr>
        <p:txBody>
          <a:bodyPr/>
          <a:lstStyle/>
          <a:p>
            <a:r>
              <a:rPr lang="en-US" dirty="0"/>
              <a:t>Designing the same keyguard from scratch</a:t>
            </a:r>
            <a:br>
              <a:rPr lang="en-US" dirty="0"/>
            </a:br>
            <a:r>
              <a:rPr lang="en-US" sz="3200" dirty="0"/>
              <a:t>(special grid topics – the rails)</a:t>
            </a:r>
            <a:endParaRPr lang="en-US" dirty="0"/>
          </a:p>
        </p:txBody>
      </p:sp>
      <p:sp>
        <p:nvSpPr>
          <p:cNvPr id="3" name="Content Placeholder 2">
            <a:extLst>
              <a:ext uri="{FF2B5EF4-FFF2-40B4-BE49-F238E27FC236}">
                <a16:creationId xmlns:a16="http://schemas.microsoft.com/office/drawing/2014/main" id="{6B3AD794-F15A-4301-9DB8-D04811B5484D}"/>
              </a:ext>
            </a:extLst>
          </p:cNvPr>
          <p:cNvSpPr>
            <a:spLocks noGrp="1"/>
          </p:cNvSpPr>
          <p:nvPr>
            <p:ph idx="1"/>
          </p:nvPr>
        </p:nvSpPr>
        <p:spPr>
          <a:xfrm>
            <a:off x="1141412" y="1247460"/>
            <a:ext cx="7366747" cy="5283969"/>
          </a:xfrm>
        </p:spPr>
        <p:txBody>
          <a:bodyPr>
            <a:normAutofit fontScale="92500" lnSpcReduction="10000"/>
          </a:bodyPr>
          <a:lstStyle/>
          <a:p>
            <a:r>
              <a:rPr lang="en-US" dirty="0"/>
              <a:t>The keyguard will be as thick as the rails between the buttons.</a:t>
            </a:r>
          </a:p>
          <a:p>
            <a:r>
              <a:rPr lang="en-US" dirty="0"/>
              <a:t>The thickness of the rails is affected by 3 values: width, slope, preferred height.  </a:t>
            </a:r>
          </a:p>
          <a:p>
            <a:r>
              <a:rPr lang="en-US" dirty="0"/>
              <a:t>You always get the </a:t>
            </a:r>
            <a:r>
              <a:rPr lang="en-US" dirty="0">
                <a:solidFill>
                  <a:srgbClr val="FF0000"/>
                </a:solidFill>
              </a:rPr>
              <a:t>rail width</a:t>
            </a:r>
            <a:r>
              <a:rPr lang="en-US" dirty="0"/>
              <a:t> and </a:t>
            </a:r>
            <a:r>
              <a:rPr lang="en-US" dirty="0">
                <a:solidFill>
                  <a:srgbClr val="FF0000"/>
                </a:solidFill>
              </a:rPr>
              <a:t>rail slope </a:t>
            </a:r>
            <a:r>
              <a:rPr lang="en-US" dirty="0"/>
              <a:t>that you ask for.</a:t>
            </a:r>
          </a:p>
          <a:p>
            <a:endParaRPr lang="en-US" dirty="0"/>
          </a:p>
          <a:p>
            <a:endParaRPr lang="en-US" dirty="0"/>
          </a:p>
          <a:p>
            <a:endParaRPr lang="en-US" dirty="0"/>
          </a:p>
          <a:p>
            <a:endParaRPr lang="en-US" dirty="0"/>
          </a:p>
          <a:p>
            <a:r>
              <a:rPr lang="en-US" dirty="0"/>
              <a:t>Note: if you set the rail slope at 90 degrees, you can make the keyguard as thick as you want (i.e., whatever your preferred rail height is set to).</a:t>
            </a:r>
          </a:p>
          <a:p>
            <a:endParaRPr lang="en-US" dirty="0"/>
          </a:p>
        </p:txBody>
      </p:sp>
      <p:sp>
        <p:nvSpPr>
          <p:cNvPr id="4" name="Slide Number Placeholder 3">
            <a:extLst>
              <a:ext uri="{FF2B5EF4-FFF2-40B4-BE49-F238E27FC236}">
                <a16:creationId xmlns:a16="http://schemas.microsoft.com/office/drawing/2014/main" id="{388A853E-953F-4458-A380-864B5A96421D}"/>
              </a:ext>
            </a:extLst>
          </p:cNvPr>
          <p:cNvSpPr>
            <a:spLocks noGrp="1"/>
          </p:cNvSpPr>
          <p:nvPr>
            <p:ph type="sldNum" sz="quarter" idx="12"/>
          </p:nvPr>
        </p:nvSpPr>
        <p:spPr/>
        <p:txBody>
          <a:bodyPr/>
          <a:lstStyle/>
          <a:p>
            <a:fld id="{6C8E571B-6B2B-491B-9BBA-FB2A18C767E1}" type="slidenum">
              <a:rPr lang="en-US" smtClean="0"/>
              <a:t>26</a:t>
            </a:fld>
            <a:endParaRPr lang="en-US"/>
          </a:p>
        </p:txBody>
      </p:sp>
      <p:pic>
        <p:nvPicPr>
          <p:cNvPr id="1026" name="Picture 2">
            <a:extLst>
              <a:ext uri="{FF2B5EF4-FFF2-40B4-BE49-F238E27FC236}">
                <a16:creationId xmlns:a16="http://schemas.microsoft.com/office/drawing/2014/main" id="{B492FF59-D400-4BBE-B353-B538753502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8868" y="1847961"/>
            <a:ext cx="3367739" cy="19186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5491DD8-B173-4837-9D9D-70AF264A6B60}"/>
              </a:ext>
            </a:extLst>
          </p:cNvPr>
          <p:cNvPicPr>
            <a:picLocks noChangeAspect="1"/>
          </p:cNvPicPr>
          <p:nvPr/>
        </p:nvPicPr>
        <p:blipFill>
          <a:blip r:embed="rId4"/>
          <a:stretch>
            <a:fillRect/>
          </a:stretch>
        </p:blipFill>
        <p:spPr>
          <a:xfrm>
            <a:off x="1482414" y="3046457"/>
            <a:ext cx="6395959" cy="2071809"/>
          </a:xfrm>
          <a:prstGeom prst="rect">
            <a:avLst/>
          </a:prstGeom>
        </p:spPr>
      </p:pic>
      <p:sp>
        <p:nvSpPr>
          <p:cNvPr id="6" name="Footer Placeholder 5">
            <a:extLst>
              <a:ext uri="{FF2B5EF4-FFF2-40B4-BE49-F238E27FC236}">
                <a16:creationId xmlns:a16="http://schemas.microsoft.com/office/drawing/2014/main" id="{9E9988E8-7B54-4B0C-A76C-8E655F8E5064}"/>
              </a:ext>
            </a:extLst>
          </p:cNvPr>
          <p:cNvSpPr>
            <a:spLocks noGrp="1"/>
          </p:cNvSpPr>
          <p:nvPr>
            <p:ph type="ftr" sz="quarter" idx="11"/>
          </p:nvPr>
        </p:nvSpPr>
        <p:spPr/>
        <p:txBody>
          <a:bodyPr/>
          <a:lstStyle/>
          <a:p>
            <a:r>
              <a:rPr lang="en-US"/>
              <a:t>Volksswitch.org</a:t>
            </a:r>
            <a:endParaRPr lang="en-US" dirty="0"/>
          </a:p>
        </p:txBody>
      </p:sp>
    </p:spTree>
    <p:extLst>
      <p:ext uri="{BB962C8B-B14F-4D97-AF65-F5344CB8AC3E}">
        <p14:creationId xmlns:p14="http://schemas.microsoft.com/office/powerpoint/2010/main" val="242818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06672-32A7-4C0E-988D-5765C76BF4DE}"/>
              </a:ext>
            </a:extLst>
          </p:cNvPr>
          <p:cNvSpPr>
            <a:spLocks noGrp="1"/>
          </p:cNvSpPr>
          <p:nvPr>
            <p:ph type="title"/>
          </p:nvPr>
        </p:nvSpPr>
        <p:spPr>
          <a:xfrm>
            <a:off x="1141413" y="618518"/>
            <a:ext cx="9905998" cy="707665"/>
          </a:xfrm>
        </p:spPr>
        <p:txBody>
          <a:bodyPr/>
          <a:lstStyle/>
          <a:p>
            <a:r>
              <a:rPr lang="en-US" dirty="0"/>
              <a:t>Enter Grid Settings into the Designer…</a:t>
            </a:r>
          </a:p>
        </p:txBody>
      </p:sp>
      <p:sp>
        <p:nvSpPr>
          <p:cNvPr id="4" name="Footer Placeholder 3">
            <a:extLst>
              <a:ext uri="{FF2B5EF4-FFF2-40B4-BE49-F238E27FC236}">
                <a16:creationId xmlns:a16="http://schemas.microsoft.com/office/drawing/2014/main" id="{C9D97548-6052-4B35-B3AA-1E37D3981B88}"/>
              </a:ext>
            </a:extLst>
          </p:cNvPr>
          <p:cNvSpPr>
            <a:spLocks noGrp="1"/>
          </p:cNvSpPr>
          <p:nvPr>
            <p:ph type="ftr" sz="quarter" idx="11"/>
          </p:nvPr>
        </p:nvSpPr>
        <p:spPr/>
        <p:txBody>
          <a:bodyPr/>
          <a:lstStyle/>
          <a:p>
            <a:r>
              <a:rPr lang="en-US"/>
              <a:t>Volksswitch.org</a:t>
            </a:r>
            <a:endParaRPr lang="en-US" dirty="0"/>
          </a:p>
        </p:txBody>
      </p:sp>
      <p:sp>
        <p:nvSpPr>
          <p:cNvPr id="5" name="Slide Number Placeholder 4">
            <a:extLst>
              <a:ext uri="{FF2B5EF4-FFF2-40B4-BE49-F238E27FC236}">
                <a16:creationId xmlns:a16="http://schemas.microsoft.com/office/drawing/2014/main" id="{A2835B67-45A2-4A2A-AE5D-505A7E95B6D0}"/>
              </a:ext>
            </a:extLst>
          </p:cNvPr>
          <p:cNvSpPr>
            <a:spLocks noGrp="1"/>
          </p:cNvSpPr>
          <p:nvPr>
            <p:ph type="sldNum" sz="quarter" idx="12"/>
          </p:nvPr>
        </p:nvSpPr>
        <p:spPr/>
        <p:txBody>
          <a:bodyPr/>
          <a:lstStyle/>
          <a:p>
            <a:fld id="{6C8E571B-6B2B-491B-9BBA-FB2A18C767E1}" type="slidenum">
              <a:rPr lang="en-US" smtClean="0"/>
              <a:t>27</a:t>
            </a:fld>
            <a:endParaRPr lang="en-US"/>
          </a:p>
        </p:txBody>
      </p:sp>
      <p:sp>
        <p:nvSpPr>
          <p:cNvPr id="8" name="TextBox 7">
            <a:extLst>
              <a:ext uri="{FF2B5EF4-FFF2-40B4-BE49-F238E27FC236}">
                <a16:creationId xmlns:a16="http://schemas.microsoft.com/office/drawing/2014/main" id="{E9A7F4BE-4F78-489A-9B48-4514B9981E0C}"/>
              </a:ext>
            </a:extLst>
          </p:cNvPr>
          <p:cNvSpPr txBox="1"/>
          <p:nvPr/>
        </p:nvSpPr>
        <p:spPr>
          <a:xfrm>
            <a:off x="8539729" y="5742393"/>
            <a:ext cx="1358064" cy="523220"/>
          </a:xfrm>
          <a:prstGeom prst="rect">
            <a:avLst/>
          </a:prstGeom>
          <a:noFill/>
        </p:spPr>
        <p:txBody>
          <a:bodyPr wrap="none" rtlCol="0">
            <a:spAutoFit/>
          </a:bodyPr>
          <a:lstStyle/>
          <a:p>
            <a:r>
              <a:rPr lang="en-US" sz="2800" dirty="0"/>
              <a:t>Demo…</a:t>
            </a:r>
          </a:p>
        </p:txBody>
      </p:sp>
      <p:pic>
        <p:nvPicPr>
          <p:cNvPr id="7" name="Picture 6">
            <a:extLst>
              <a:ext uri="{FF2B5EF4-FFF2-40B4-BE49-F238E27FC236}">
                <a16:creationId xmlns:a16="http://schemas.microsoft.com/office/drawing/2014/main" id="{FBA645DE-81F1-424D-B842-8D9F7DFA5BBA}"/>
              </a:ext>
            </a:extLst>
          </p:cNvPr>
          <p:cNvPicPr>
            <a:picLocks noChangeAspect="1"/>
          </p:cNvPicPr>
          <p:nvPr/>
        </p:nvPicPr>
        <p:blipFill rotWithShape="1">
          <a:blip r:embed="rId3"/>
          <a:srcRect t="81253" r="6464"/>
          <a:stretch/>
        </p:blipFill>
        <p:spPr>
          <a:xfrm>
            <a:off x="5697178" y="3649784"/>
            <a:ext cx="4394685" cy="1609971"/>
          </a:xfrm>
          <a:prstGeom prst="rect">
            <a:avLst/>
          </a:prstGeom>
        </p:spPr>
      </p:pic>
      <p:pic>
        <p:nvPicPr>
          <p:cNvPr id="12" name="Picture 11">
            <a:extLst>
              <a:ext uri="{FF2B5EF4-FFF2-40B4-BE49-F238E27FC236}">
                <a16:creationId xmlns:a16="http://schemas.microsoft.com/office/drawing/2014/main" id="{331F6E56-1654-40B3-9087-B73A4A47AF5A}"/>
              </a:ext>
            </a:extLst>
          </p:cNvPr>
          <p:cNvPicPr>
            <a:picLocks noChangeAspect="1"/>
          </p:cNvPicPr>
          <p:nvPr/>
        </p:nvPicPr>
        <p:blipFill rotWithShape="1">
          <a:blip r:embed="rId3"/>
          <a:srcRect r="5631" b="59316"/>
          <a:stretch/>
        </p:blipFill>
        <p:spPr>
          <a:xfrm>
            <a:off x="906345" y="1406769"/>
            <a:ext cx="4408116" cy="3473711"/>
          </a:xfrm>
          <a:prstGeom prst="rect">
            <a:avLst/>
          </a:prstGeom>
        </p:spPr>
      </p:pic>
      <p:sp>
        <p:nvSpPr>
          <p:cNvPr id="3" name="TextBox 2">
            <a:extLst>
              <a:ext uri="{FF2B5EF4-FFF2-40B4-BE49-F238E27FC236}">
                <a16:creationId xmlns:a16="http://schemas.microsoft.com/office/drawing/2014/main" id="{7FB48F33-806E-4BA9-9289-C345E5445BE4}"/>
              </a:ext>
            </a:extLst>
          </p:cNvPr>
          <p:cNvSpPr txBox="1"/>
          <p:nvPr/>
        </p:nvSpPr>
        <p:spPr>
          <a:xfrm>
            <a:off x="5853724" y="3063631"/>
            <a:ext cx="1451936" cy="523220"/>
          </a:xfrm>
          <a:prstGeom prst="rect">
            <a:avLst/>
          </a:prstGeom>
          <a:noFill/>
        </p:spPr>
        <p:txBody>
          <a:bodyPr wrap="none" rtlCol="0">
            <a:spAutoFit/>
          </a:bodyPr>
          <a:lstStyle/>
          <a:p>
            <a:r>
              <a:rPr lang="en-US" sz="2800" dirty="0">
                <a:hlinkClick r:id="rId4"/>
              </a:rPr>
              <a:t>Padding</a:t>
            </a:r>
            <a:r>
              <a:rPr lang="en-US" sz="2800" dirty="0"/>
              <a:t>:</a:t>
            </a:r>
          </a:p>
        </p:txBody>
      </p:sp>
    </p:spTree>
    <p:extLst>
      <p:ext uri="{BB962C8B-B14F-4D97-AF65-F5344CB8AC3E}">
        <p14:creationId xmlns:p14="http://schemas.microsoft.com/office/powerpoint/2010/main" val="112030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06672-32A7-4C0E-988D-5765C76BF4DE}"/>
              </a:ext>
            </a:extLst>
          </p:cNvPr>
          <p:cNvSpPr>
            <a:spLocks noGrp="1"/>
          </p:cNvSpPr>
          <p:nvPr>
            <p:ph type="title"/>
          </p:nvPr>
        </p:nvSpPr>
        <p:spPr>
          <a:xfrm>
            <a:off x="1141413" y="618518"/>
            <a:ext cx="9905998" cy="707665"/>
          </a:xfrm>
        </p:spPr>
        <p:txBody>
          <a:bodyPr/>
          <a:lstStyle/>
          <a:p>
            <a:r>
              <a:rPr lang="en-US" dirty="0"/>
              <a:t>Are we done?</a:t>
            </a:r>
          </a:p>
        </p:txBody>
      </p:sp>
      <p:sp>
        <p:nvSpPr>
          <p:cNvPr id="4" name="Footer Placeholder 3">
            <a:extLst>
              <a:ext uri="{FF2B5EF4-FFF2-40B4-BE49-F238E27FC236}">
                <a16:creationId xmlns:a16="http://schemas.microsoft.com/office/drawing/2014/main" id="{C9D97548-6052-4B35-B3AA-1E37D3981B88}"/>
              </a:ext>
            </a:extLst>
          </p:cNvPr>
          <p:cNvSpPr>
            <a:spLocks noGrp="1"/>
          </p:cNvSpPr>
          <p:nvPr>
            <p:ph type="ftr" sz="quarter" idx="11"/>
          </p:nvPr>
        </p:nvSpPr>
        <p:spPr/>
        <p:txBody>
          <a:bodyPr/>
          <a:lstStyle/>
          <a:p>
            <a:r>
              <a:rPr lang="en-US"/>
              <a:t>Volksswitch.org</a:t>
            </a:r>
            <a:endParaRPr lang="en-US" dirty="0"/>
          </a:p>
        </p:txBody>
      </p:sp>
      <p:sp>
        <p:nvSpPr>
          <p:cNvPr id="5" name="Slide Number Placeholder 4">
            <a:extLst>
              <a:ext uri="{FF2B5EF4-FFF2-40B4-BE49-F238E27FC236}">
                <a16:creationId xmlns:a16="http://schemas.microsoft.com/office/drawing/2014/main" id="{A2835B67-45A2-4A2A-AE5D-505A7E95B6D0}"/>
              </a:ext>
            </a:extLst>
          </p:cNvPr>
          <p:cNvSpPr>
            <a:spLocks noGrp="1"/>
          </p:cNvSpPr>
          <p:nvPr>
            <p:ph type="sldNum" sz="quarter" idx="12"/>
          </p:nvPr>
        </p:nvSpPr>
        <p:spPr/>
        <p:txBody>
          <a:bodyPr/>
          <a:lstStyle/>
          <a:p>
            <a:fld id="{6C8E571B-6B2B-491B-9BBA-FB2A18C767E1}" type="slidenum">
              <a:rPr lang="en-US" smtClean="0"/>
              <a:t>28</a:t>
            </a:fld>
            <a:endParaRPr lang="en-US"/>
          </a:p>
        </p:txBody>
      </p:sp>
      <p:pic>
        <p:nvPicPr>
          <p:cNvPr id="6" name="Picture 5">
            <a:extLst>
              <a:ext uri="{FF2B5EF4-FFF2-40B4-BE49-F238E27FC236}">
                <a16:creationId xmlns:a16="http://schemas.microsoft.com/office/drawing/2014/main" id="{31253343-0147-4374-B747-258EF1908A41}"/>
              </a:ext>
            </a:extLst>
          </p:cNvPr>
          <p:cNvPicPr>
            <a:picLocks noChangeAspect="1"/>
          </p:cNvPicPr>
          <p:nvPr/>
        </p:nvPicPr>
        <p:blipFill>
          <a:blip r:embed="rId3"/>
          <a:stretch>
            <a:fillRect/>
          </a:stretch>
        </p:blipFill>
        <p:spPr>
          <a:xfrm>
            <a:off x="592211" y="1742831"/>
            <a:ext cx="5564080" cy="3720123"/>
          </a:xfrm>
          <a:prstGeom prst="rect">
            <a:avLst/>
          </a:prstGeom>
        </p:spPr>
      </p:pic>
      <p:sp>
        <p:nvSpPr>
          <p:cNvPr id="192" name="Rectangle 191">
            <a:extLst>
              <a:ext uri="{FF2B5EF4-FFF2-40B4-BE49-F238E27FC236}">
                <a16:creationId xmlns:a16="http://schemas.microsoft.com/office/drawing/2014/main" id="{38DBDA70-5154-4E7A-9187-7084F53D5F32}"/>
              </a:ext>
            </a:extLst>
          </p:cNvPr>
          <p:cNvSpPr/>
          <p:nvPr/>
        </p:nvSpPr>
        <p:spPr>
          <a:xfrm>
            <a:off x="6252309" y="1750646"/>
            <a:ext cx="5314463" cy="373575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DD8E54B-53BF-4775-A305-34F614E2459C}"/>
              </a:ext>
            </a:extLst>
          </p:cNvPr>
          <p:cNvGrpSpPr/>
          <p:nvPr/>
        </p:nvGrpSpPr>
        <p:grpSpPr>
          <a:xfrm>
            <a:off x="6341649" y="1911413"/>
            <a:ext cx="5100071" cy="3521503"/>
            <a:chOff x="2754391" y="2075536"/>
            <a:chExt cx="6572160" cy="4275945"/>
          </a:xfrm>
        </p:grpSpPr>
        <p:grpSp>
          <p:nvGrpSpPr>
            <p:cNvPr id="101" name="Group 100">
              <a:extLst>
                <a:ext uri="{FF2B5EF4-FFF2-40B4-BE49-F238E27FC236}">
                  <a16:creationId xmlns:a16="http://schemas.microsoft.com/office/drawing/2014/main" id="{D15BEF66-B54B-4D23-A898-41E431DCE851}"/>
                </a:ext>
              </a:extLst>
            </p:cNvPr>
            <p:cNvGrpSpPr/>
            <p:nvPr/>
          </p:nvGrpSpPr>
          <p:grpSpPr>
            <a:xfrm>
              <a:off x="2754391" y="2075536"/>
              <a:ext cx="6572160" cy="4215600"/>
              <a:chOff x="2754391" y="2075536"/>
              <a:chExt cx="6572160" cy="4215600"/>
            </a:xfrm>
          </p:grpSpPr>
          <mc:AlternateContent xmlns:mc="http://schemas.openxmlformats.org/markup-compatibility/2006" xmlns:p14="http://schemas.microsoft.com/office/powerpoint/2010/main">
            <mc:Choice Requires="p14">
              <p:contentPart p14:bwMode="auto" r:id="rId4">
                <p14:nvContentPartPr>
                  <p14:cNvPr id="102" name="Ink 101">
                    <a:extLst>
                      <a:ext uri="{FF2B5EF4-FFF2-40B4-BE49-F238E27FC236}">
                        <a16:creationId xmlns:a16="http://schemas.microsoft.com/office/drawing/2014/main" id="{EF565F7D-A62C-4A35-96CF-BC10E4A25242}"/>
                      </a:ext>
                    </a:extLst>
                  </p14:cNvPr>
                  <p14:cNvContentPartPr/>
                  <p14:nvPr/>
                </p14:nvContentPartPr>
                <p14:xfrm>
                  <a:off x="2887591" y="2080576"/>
                  <a:ext cx="168480" cy="1589760"/>
                </p14:xfrm>
              </p:contentPart>
            </mc:Choice>
            <mc:Fallback xmlns="">
              <p:pic>
                <p:nvPicPr>
                  <p:cNvPr id="8" name="Ink 7">
                    <a:extLst>
                      <a:ext uri="{FF2B5EF4-FFF2-40B4-BE49-F238E27FC236}">
                        <a16:creationId xmlns:a16="http://schemas.microsoft.com/office/drawing/2014/main" id="{1189447F-FC2D-4085-BFBC-6971EC97DF01}"/>
                      </a:ext>
                    </a:extLst>
                  </p:cNvPr>
                  <p:cNvPicPr/>
                  <p:nvPr/>
                </p:nvPicPr>
                <p:blipFill>
                  <a:blip r:embed="rId5"/>
                  <a:stretch>
                    <a:fillRect/>
                  </a:stretch>
                </p:blipFill>
                <p:spPr>
                  <a:xfrm>
                    <a:off x="2869591" y="2062576"/>
                    <a:ext cx="204120" cy="1625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3" name="Ink 102">
                    <a:extLst>
                      <a:ext uri="{FF2B5EF4-FFF2-40B4-BE49-F238E27FC236}">
                        <a16:creationId xmlns:a16="http://schemas.microsoft.com/office/drawing/2014/main" id="{E37C3B09-F565-4ACE-BEFD-743A67D07695}"/>
                      </a:ext>
                    </a:extLst>
                  </p14:cNvPr>
                  <p14:cNvContentPartPr/>
                  <p14:nvPr/>
                </p14:nvContentPartPr>
                <p14:xfrm>
                  <a:off x="2874991" y="4781296"/>
                  <a:ext cx="200880" cy="1496880"/>
                </p14:xfrm>
              </p:contentPart>
            </mc:Choice>
            <mc:Fallback xmlns="">
              <p:pic>
                <p:nvPicPr>
                  <p:cNvPr id="10" name="Ink 9">
                    <a:extLst>
                      <a:ext uri="{FF2B5EF4-FFF2-40B4-BE49-F238E27FC236}">
                        <a16:creationId xmlns:a16="http://schemas.microsoft.com/office/drawing/2014/main" id="{9D23552A-A069-49EB-833F-95852783A227}"/>
                      </a:ext>
                    </a:extLst>
                  </p:cNvPr>
                  <p:cNvPicPr/>
                  <p:nvPr/>
                </p:nvPicPr>
                <p:blipFill>
                  <a:blip r:embed="rId7"/>
                  <a:stretch>
                    <a:fillRect/>
                  </a:stretch>
                </p:blipFill>
                <p:spPr>
                  <a:xfrm>
                    <a:off x="2856991" y="4763296"/>
                    <a:ext cx="236520" cy="15325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4" name="Ink 103">
                    <a:extLst>
                      <a:ext uri="{FF2B5EF4-FFF2-40B4-BE49-F238E27FC236}">
                        <a16:creationId xmlns:a16="http://schemas.microsoft.com/office/drawing/2014/main" id="{3580495B-4070-4C89-89FB-80A403398C4F}"/>
                      </a:ext>
                    </a:extLst>
                  </p14:cNvPr>
                  <p14:cNvContentPartPr/>
                  <p14:nvPr/>
                </p14:nvContentPartPr>
                <p14:xfrm>
                  <a:off x="3020791" y="2086336"/>
                  <a:ext cx="3046320" cy="59040"/>
                </p14:xfrm>
              </p:contentPart>
            </mc:Choice>
            <mc:Fallback xmlns="">
              <p:pic>
                <p:nvPicPr>
                  <p:cNvPr id="11" name="Ink 10">
                    <a:extLst>
                      <a:ext uri="{FF2B5EF4-FFF2-40B4-BE49-F238E27FC236}">
                        <a16:creationId xmlns:a16="http://schemas.microsoft.com/office/drawing/2014/main" id="{52D9443E-BC1E-4259-87BF-71F9AE276CE5}"/>
                      </a:ext>
                    </a:extLst>
                  </p:cNvPr>
                  <p:cNvPicPr/>
                  <p:nvPr/>
                </p:nvPicPr>
                <p:blipFill>
                  <a:blip r:embed="rId9"/>
                  <a:stretch>
                    <a:fillRect/>
                  </a:stretch>
                </p:blipFill>
                <p:spPr>
                  <a:xfrm>
                    <a:off x="3002791" y="2068336"/>
                    <a:ext cx="3081960" cy="946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5" name="Ink 104">
                    <a:extLst>
                      <a:ext uri="{FF2B5EF4-FFF2-40B4-BE49-F238E27FC236}">
                        <a16:creationId xmlns:a16="http://schemas.microsoft.com/office/drawing/2014/main" id="{F087F40F-7BF4-4075-AAD2-89617B1FE41F}"/>
                      </a:ext>
                    </a:extLst>
                  </p14:cNvPr>
                  <p14:cNvContentPartPr/>
                  <p14:nvPr/>
                </p14:nvContentPartPr>
                <p14:xfrm>
                  <a:off x="5980351" y="2075536"/>
                  <a:ext cx="3221640" cy="128520"/>
                </p14:xfrm>
              </p:contentPart>
            </mc:Choice>
            <mc:Fallback xmlns="">
              <p:pic>
                <p:nvPicPr>
                  <p:cNvPr id="12" name="Ink 11">
                    <a:extLst>
                      <a:ext uri="{FF2B5EF4-FFF2-40B4-BE49-F238E27FC236}">
                        <a16:creationId xmlns:a16="http://schemas.microsoft.com/office/drawing/2014/main" id="{C433A727-BAAE-49C1-AA61-E4123D9BC288}"/>
                      </a:ext>
                    </a:extLst>
                  </p:cNvPr>
                  <p:cNvPicPr/>
                  <p:nvPr/>
                </p:nvPicPr>
                <p:blipFill>
                  <a:blip r:embed="rId11"/>
                  <a:stretch>
                    <a:fillRect/>
                  </a:stretch>
                </p:blipFill>
                <p:spPr>
                  <a:xfrm>
                    <a:off x="5962351" y="2057536"/>
                    <a:ext cx="3257280" cy="1641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6" name="Ink 105">
                    <a:extLst>
                      <a:ext uri="{FF2B5EF4-FFF2-40B4-BE49-F238E27FC236}">
                        <a16:creationId xmlns:a16="http://schemas.microsoft.com/office/drawing/2014/main" id="{A7C05BAE-FDCE-49BC-A246-6623F4F56467}"/>
                      </a:ext>
                    </a:extLst>
                  </p14:cNvPr>
                  <p14:cNvContentPartPr/>
                  <p14:nvPr/>
                </p14:nvContentPartPr>
                <p14:xfrm>
                  <a:off x="2880751" y="6061096"/>
                  <a:ext cx="1594080" cy="230040"/>
                </p14:xfrm>
              </p:contentPart>
            </mc:Choice>
            <mc:Fallback xmlns="">
              <p:pic>
                <p:nvPicPr>
                  <p:cNvPr id="13" name="Ink 12">
                    <a:extLst>
                      <a:ext uri="{FF2B5EF4-FFF2-40B4-BE49-F238E27FC236}">
                        <a16:creationId xmlns:a16="http://schemas.microsoft.com/office/drawing/2014/main" id="{0F00D1FA-D788-4570-8E59-230CC516766E}"/>
                      </a:ext>
                    </a:extLst>
                  </p:cNvPr>
                  <p:cNvPicPr/>
                  <p:nvPr/>
                </p:nvPicPr>
                <p:blipFill>
                  <a:blip r:embed="rId13"/>
                  <a:stretch>
                    <a:fillRect/>
                  </a:stretch>
                </p:blipFill>
                <p:spPr>
                  <a:xfrm>
                    <a:off x="2862751" y="6043096"/>
                    <a:ext cx="1629720" cy="2656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7" name="Ink 106">
                    <a:extLst>
                      <a:ext uri="{FF2B5EF4-FFF2-40B4-BE49-F238E27FC236}">
                        <a16:creationId xmlns:a16="http://schemas.microsoft.com/office/drawing/2014/main" id="{A0F01D0D-7FD4-42AD-9CCB-EA0224FBED65}"/>
                      </a:ext>
                    </a:extLst>
                  </p14:cNvPr>
                  <p14:cNvContentPartPr/>
                  <p14:nvPr/>
                </p14:nvContentPartPr>
                <p14:xfrm>
                  <a:off x="2866711" y="4836016"/>
                  <a:ext cx="109800" cy="1420560"/>
                </p14:xfrm>
              </p:contentPart>
            </mc:Choice>
            <mc:Fallback xmlns="">
              <p:pic>
                <p:nvPicPr>
                  <p:cNvPr id="14" name="Ink 13">
                    <a:extLst>
                      <a:ext uri="{FF2B5EF4-FFF2-40B4-BE49-F238E27FC236}">
                        <a16:creationId xmlns:a16="http://schemas.microsoft.com/office/drawing/2014/main" id="{1B2AE06F-504A-4E6B-B958-9FEE7DB6BC4D}"/>
                      </a:ext>
                    </a:extLst>
                  </p:cNvPr>
                  <p:cNvPicPr/>
                  <p:nvPr/>
                </p:nvPicPr>
                <p:blipFill>
                  <a:blip r:embed="rId15"/>
                  <a:stretch>
                    <a:fillRect/>
                  </a:stretch>
                </p:blipFill>
                <p:spPr>
                  <a:xfrm>
                    <a:off x="2848711" y="4818016"/>
                    <a:ext cx="145440" cy="14562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8" name="Ink 107">
                    <a:extLst>
                      <a:ext uri="{FF2B5EF4-FFF2-40B4-BE49-F238E27FC236}">
                        <a16:creationId xmlns:a16="http://schemas.microsoft.com/office/drawing/2014/main" id="{8FE7A3E3-2641-4699-B904-DFDCB0C0FE57}"/>
                      </a:ext>
                    </a:extLst>
                  </p14:cNvPr>
                  <p14:cNvContentPartPr/>
                  <p14:nvPr/>
                </p14:nvContentPartPr>
                <p14:xfrm>
                  <a:off x="2754391" y="3634696"/>
                  <a:ext cx="163800" cy="1166400"/>
                </p14:xfrm>
              </p:contentPart>
            </mc:Choice>
            <mc:Fallback xmlns="">
              <p:pic>
                <p:nvPicPr>
                  <p:cNvPr id="15" name="Ink 14">
                    <a:extLst>
                      <a:ext uri="{FF2B5EF4-FFF2-40B4-BE49-F238E27FC236}">
                        <a16:creationId xmlns:a16="http://schemas.microsoft.com/office/drawing/2014/main" id="{FECA6780-7CEB-4F2F-9595-70E10BD9B700}"/>
                      </a:ext>
                    </a:extLst>
                  </p:cNvPr>
                  <p:cNvPicPr/>
                  <p:nvPr/>
                </p:nvPicPr>
                <p:blipFill>
                  <a:blip r:embed="rId17"/>
                  <a:stretch>
                    <a:fillRect/>
                  </a:stretch>
                </p:blipFill>
                <p:spPr>
                  <a:xfrm>
                    <a:off x="2736351" y="3616696"/>
                    <a:ext cx="199519" cy="12020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09" name="Ink 108">
                    <a:extLst>
                      <a:ext uri="{FF2B5EF4-FFF2-40B4-BE49-F238E27FC236}">
                        <a16:creationId xmlns:a16="http://schemas.microsoft.com/office/drawing/2014/main" id="{DAA482E2-7E45-4450-AA86-BA122A640439}"/>
                      </a:ext>
                    </a:extLst>
                  </p14:cNvPr>
                  <p14:cNvContentPartPr/>
                  <p14:nvPr/>
                </p14:nvContentPartPr>
                <p14:xfrm>
                  <a:off x="4398871" y="6225616"/>
                  <a:ext cx="1791000" cy="47160"/>
                </p14:xfrm>
              </p:contentPart>
            </mc:Choice>
            <mc:Fallback xmlns="">
              <p:pic>
                <p:nvPicPr>
                  <p:cNvPr id="17" name="Ink 16">
                    <a:extLst>
                      <a:ext uri="{FF2B5EF4-FFF2-40B4-BE49-F238E27FC236}">
                        <a16:creationId xmlns:a16="http://schemas.microsoft.com/office/drawing/2014/main" id="{64A1F4AF-7619-4855-A8F9-26467BFB4E38}"/>
                      </a:ext>
                    </a:extLst>
                  </p:cNvPr>
                  <p:cNvPicPr/>
                  <p:nvPr/>
                </p:nvPicPr>
                <p:blipFill>
                  <a:blip r:embed="rId19"/>
                  <a:stretch>
                    <a:fillRect/>
                  </a:stretch>
                </p:blipFill>
                <p:spPr>
                  <a:xfrm>
                    <a:off x="4380875" y="6207616"/>
                    <a:ext cx="1826633" cy="828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10" name="Ink 109">
                    <a:extLst>
                      <a:ext uri="{FF2B5EF4-FFF2-40B4-BE49-F238E27FC236}">
                        <a16:creationId xmlns:a16="http://schemas.microsoft.com/office/drawing/2014/main" id="{3478D852-71C8-4DD7-8374-F05C824F0EE1}"/>
                      </a:ext>
                    </a:extLst>
                  </p14:cNvPr>
                  <p14:cNvContentPartPr/>
                  <p14:nvPr/>
                </p14:nvContentPartPr>
                <p14:xfrm>
                  <a:off x="4797391" y="6216256"/>
                  <a:ext cx="2406240" cy="55080"/>
                </p14:xfrm>
              </p:contentPart>
            </mc:Choice>
            <mc:Fallback xmlns="">
              <p:pic>
                <p:nvPicPr>
                  <p:cNvPr id="18" name="Ink 17">
                    <a:extLst>
                      <a:ext uri="{FF2B5EF4-FFF2-40B4-BE49-F238E27FC236}">
                        <a16:creationId xmlns:a16="http://schemas.microsoft.com/office/drawing/2014/main" id="{39EF3DAF-A4C3-47A0-9736-1EF1A25893AE}"/>
                      </a:ext>
                    </a:extLst>
                  </p:cNvPr>
                  <p:cNvPicPr/>
                  <p:nvPr/>
                </p:nvPicPr>
                <p:blipFill>
                  <a:blip r:embed="rId21"/>
                  <a:stretch>
                    <a:fillRect/>
                  </a:stretch>
                </p:blipFill>
                <p:spPr>
                  <a:xfrm>
                    <a:off x="4779391" y="6198256"/>
                    <a:ext cx="244188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11" name="Ink 110">
                    <a:extLst>
                      <a:ext uri="{FF2B5EF4-FFF2-40B4-BE49-F238E27FC236}">
                        <a16:creationId xmlns:a16="http://schemas.microsoft.com/office/drawing/2014/main" id="{BE83A6FB-E347-48A8-84E5-503AEDC99249}"/>
                      </a:ext>
                    </a:extLst>
                  </p14:cNvPr>
                  <p14:cNvContentPartPr/>
                  <p14:nvPr/>
                </p14:nvContentPartPr>
                <p14:xfrm>
                  <a:off x="7077271" y="6053176"/>
                  <a:ext cx="2205720" cy="207720"/>
                </p14:xfrm>
              </p:contentPart>
            </mc:Choice>
            <mc:Fallback xmlns="">
              <p:pic>
                <p:nvPicPr>
                  <p:cNvPr id="19" name="Ink 18">
                    <a:extLst>
                      <a:ext uri="{FF2B5EF4-FFF2-40B4-BE49-F238E27FC236}">
                        <a16:creationId xmlns:a16="http://schemas.microsoft.com/office/drawing/2014/main" id="{9EFED12E-3DD0-4D0F-8FC7-B373E6F633E5}"/>
                      </a:ext>
                    </a:extLst>
                  </p:cNvPr>
                  <p:cNvPicPr/>
                  <p:nvPr/>
                </p:nvPicPr>
                <p:blipFill>
                  <a:blip r:embed="rId23"/>
                  <a:stretch>
                    <a:fillRect/>
                  </a:stretch>
                </p:blipFill>
                <p:spPr>
                  <a:xfrm>
                    <a:off x="7059271" y="6035176"/>
                    <a:ext cx="2241360" cy="2433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12" name="Ink 111">
                    <a:extLst>
                      <a:ext uri="{FF2B5EF4-FFF2-40B4-BE49-F238E27FC236}">
                        <a16:creationId xmlns:a16="http://schemas.microsoft.com/office/drawing/2014/main" id="{0E4D765E-4D0E-4401-B0E4-AAF68DA7230A}"/>
                      </a:ext>
                    </a:extLst>
                  </p14:cNvPr>
                  <p14:cNvContentPartPr/>
                  <p14:nvPr/>
                </p14:nvContentPartPr>
                <p14:xfrm>
                  <a:off x="9082471" y="2137816"/>
                  <a:ext cx="211320" cy="4104720"/>
                </p14:xfrm>
              </p:contentPart>
            </mc:Choice>
            <mc:Fallback xmlns="">
              <p:pic>
                <p:nvPicPr>
                  <p:cNvPr id="20" name="Ink 19">
                    <a:extLst>
                      <a:ext uri="{FF2B5EF4-FFF2-40B4-BE49-F238E27FC236}">
                        <a16:creationId xmlns:a16="http://schemas.microsoft.com/office/drawing/2014/main" id="{FA60F596-15ED-469C-A6B9-14814434EF63}"/>
                      </a:ext>
                    </a:extLst>
                  </p:cNvPr>
                  <p:cNvPicPr/>
                  <p:nvPr/>
                </p:nvPicPr>
                <p:blipFill>
                  <a:blip r:embed="rId25"/>
                  <a:stretch>
                    <a:fillRect/>
                  </a:stretch>
                </p:blipFill>
                <p:spPr>
                  <a:xfrm>
                    <a:off x="9064471" y="2119816"/>
                    <a:ext cx="246960" cy="41403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13" name="Ink 112">
                    <a:extLst>
                      <a:ext uri="{FF2B5EF4-FFF2-40B4-BE49-F238E27FC236}">
                        <a16:creationId xmlns:a16="http://schemas.microsoft.com/office/drawing/2014/main" id="{93D67ED1-9086-4E64-987B-299205FC902C}"/>
                      </a:ext>
                    </a:extLst>
                  </p14:cNvPr>
                  <p14:cNvContentPartPr/>
                  <p14:nvPr/>
                </p14:nvContentPartPr>
                <p14:xfrm>
                  <a:off x="2878231" y="2081656"/>
                  <a:ext cx="166320" cy="565920"/>
                </p14:xfrm>
              </p:contentPart>
            </mc:Choice>
            <mc:Fallback xmlns="">
              <p:pic>
                <p:nvPicPr>
                  <p:cNvPr id="21" name="Ink 20">
                    <a:extLst>
                      <a:ext uri="{FF2B5EF4-FFF2-40B4-BE49-F238E27FC236}">
                        <a16:creationId xmlns:a16="http://schemas.microsoft.com/office/drawing/2014/main" id="{355400A5-344F-40C2-B64D-66E6B257AA02}"/>
                      </a:ext>
                    </a:extLst>
                  </p:cNvPr>
                  <p:cNvPicPr/>
                  <p:nvPr/>
                </p:nvPicPr>
                <p:blipFill>
                  <a:blip r:embed="rId27"/>
                  <a:stretch>
                    <a:fillRect/>
                  </a:stretch>
                </p:blipFill>
                <p:spPr>
                  <a:xfrm>
                    <a:off x="2860270" y="2063656"/>
                    <a:ext cx="201883" cy="6015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14" name="Ink 113">
                    <a:extLst>
                      <a:ext uri="{FF2B5EF4-FFF2-40B4-BE49-F238E27FC236}">
                        <a16:creationId xmlns:a16="http://schemas.microsoft.com/office/drawing/2014/main" id="{80B7118C-58BD-4C4B-852B-60562C9D9A0C}"/>
                      </a:ext>
                    </a:extLst>
                  </p14:cNvPr>
                  <p14:cNvContentPartPr/>
                  <p14:nvPr/>
                </p14:nvContentPartPr>
                <p14:xfrm>
                  <a:off x="2864551" y="2610856"/>
                  <a:ext cx="60840" cy="1040040"/>
                </p14:xfrm>
              </p:contentPart>
            </mc:Choice>
            <mc:Fallback xmlns="">
              <p:pic>
                <p:nvPicPr>
                  <p:cNvPr id="22" name="Ink 21">
                    <a:extLst>
                      <a:ext uri="{FF2B5EF4-FFF2-40B4-BE49-F238E27FC236}">
                        <a16:creationId xmlns:a16="http://schemas.microsoft.com/office/drawing/2014/main" id="{A5B84BD2-F781-4EE8-BC00-761C706EA7A2}"/>
                      </a:ext>
                    </a:extLst>
                  </p:cNvPr>
                  <p:cNvPicPr/>
                  <p:nvPr/>
                </p:nvPicPr>
                <p:blipFill>
                  <a:blip r:embed="rId29"/>
                  <a:stretch>
                    <a:fillRect/>
                  </a:stretch>
                </p:blipFill>
                <p:spPr>
                  <a:xfrm>
                    <a:off x="2846551" y="2592856"/>
                    <a:ext cx="96480" cy="10756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15" name="Ink 114">
                    <a:extLst>
                      <a:ext uri="{FF2B5EF4-FFF2-40B4-BE49-F238E27FC236}">
                        <a16:creationId xmlns:a16="http://schemas.microsoft.com/office/drawing/2014/main" id="{79B82C98-AAEF-4E51-B2C2-EAA65487A0A8}"/>
                      </a:ext>
                    </a:extLst>
                  </p14:cNvPr>
                  <p14:cNvContentPartPr/>
                  <p14:nvPr/>
                </p14:nvContentPartPr>
                <p14:xfrm>
                  <a:off x="3380071" y="4537936"/>
                  <a:ext cx="21600" cy="1734840"/>
                </p14:xfrm>
              </p:contentPart>
            </mc:Choice>
            <mc:Fallback xmlns="">
              <p:pic>
                <p:nvPicPr>
                  <p:cNvPr id="24" name="Ink 23">
                    <a:extLst>
                      <a:ext uri="{FF2B5EF4-FFF2-40B4-BE49-F238E27FC236}">
                        <a16:creationId xmlns:a16="http://schemas.microsoft.com/office/drawing/2014/main" id="{4DA1D8DB-D153-4D95-862B-32E410914C5A}"/>
                      </a:ext>
                    </a:extLst>
                  </p:cNvPr>
                  <p:cNvPicPr/>
                  <p:nvPr/>
                </p:nvPicPr>
                <p:blipFill>
                  <a:blip r:embed="rId31"/>
                  <a:stretch>
                    <a:fillRect/>
                  </a:stretch>
                </p:blipFill>
                <p:spPr>
                  <a:xfrm>
                    <a:off x="3362071" y="4519936"/>
                    <a:ext cx="57240" cy="17704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16" name="Ink 115">
                    <a:extLst>
                      <a:ext uri="{FF2B5EF4-FFF2-40B4-BE49-F238E27FC236}">
                        <a16:creationId xmlns:a16="http://schemas.microsoft.com/office/drawing/2014/main" id="{153FDCDE-B7C5-46A4-8822-A0B5D0A1F3F1}"/>
                      </a:ext>
                    </a:extLst>
                  </p14:cNvPr>
                  <p14:cNvContentPartPr/>
                  <p14:nvPr/>
                </p14:nvContentPartPr>
                <p14:xfrm>
                  <a:off x="3348391" y="2216296"/>
                  <a:ext cx="91080" cy="2412720"/>
                </p14:xfrm>
              </p:contentPart>
            </mc:Choice>
            <mc:Fallback xmlns="">
              <p:pic>
                <p:nvPicPr>
                  <p:cNvPr id="25" name="Ink 24">
                    <a:extLst>
                      <a:ext uri="{FF2B5EF4-FFF2-40B4-BE49-F238E27FC236}">
                        <a16:creationId xmlns:a16="http://schemas.microsoft.com/office/drawing/2014/main" id="{001C91B5-868E-4341-82E0-A7880D3F88AC}"/>
                      </a:ext>
                    </a:extLst>
                  </p:cNvPr>
                  <p:cNvPicPr/>
                  <p:nvPr/>
                </p:nvPicPr>
                <p:blipFill>
                  <a:blip r:embed="rId33"/>
                  <a:stretch>
                    <a:fillRect/>
                  </a:stretch>
                </p:blipFill>
                <p:spPr>
                  <a:xfrm>
                    <a:off x="3330391" y="2198296"/>
                    <a:ext cx="126720" cy="24483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17" name="Ink 116">
                    <a:extLst>
                      <a:ext uri="{FF2B5EF4-FFF2-40B4-BE49-F238E27FC236}">
                        <a16:creationId xmlns:a16="http://schemas.microsoft.com/office/drawing/2014/main" id="{0EF23A9A-B2F8-43AE-99F6-642BFC0DA05D}"/>
                      </a:ext>
                    </a:extLst>
                  </p14:cNvPr>
                  <p14:cNvContentPartPr/>
                  <p14:nvPr/>
                </p14:nvContentPartPr>
                <p14:xfrm>
                  <a:off x="3297991" y="2199016"/>
                  <a:ext cx="2796840" cy="62640"/>
                </p14:xfrm>
              </p:contentPart>
            </mc:Choice>
            <mc:Fallback xmlns="">
              <p:pic>
                <p:nvPicPr>
                  <p:cNvPr id="27" name="Ink 26">
                    <a:extLst>
                      <a:ext uri="{FF2B5EF4-FFF2-40B4-BE49-F238E27FC236}">
                        <a16:creationId xmlns:a16="http://schemas.microsoft.com/office/drawing/2014/main" id="{1A637E7F-72A6-4347-9E1F-C5775F7CFD9E}"/>
                      </a:ext>
                    </a:extLst>
                  </p:cNvPr>
                  <p:cNvPicPr/>
                  <p:nvPr/>
                </p:nvPicPr>
                <p:blipFill>
                  <a:blip r:embed="rId35"/>
                  <a:stretch>
                    <a:fillRect/>
                  </a:stretch>
                </p:blipFill>
                <p:spPr>
                  <a:xfrm>
                    <a:off x="3279991" y="2181016"/>
                    <a:ext cx="2832480" cy="982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18" name="Ink 117">
                    <a:extLst>
                      <a:ext uri="{FF2B5EF4-FFF2-40B4-BE49-F238E27FC236}">
                        <a16:creationId xmlns:a16="http://schemas.microsoft.com/office/drawing/2014/main" id="{47C32673-4C81-4258-9474-56BE1AAB73A6}"/>
                      </a:ext>
                    </a:extLst>
                  </p14:cNvPr>
                  <p14:cNvContentPartPr/>
                  <p14:nvPr/>
                </p14:nvContentPartPr>
                <p14:xfrm>
                  <a:off x="6063511" y="2245816"/>
                  <a:ext cx="406800" cy="81000"/>
                </p14:xfrm>
              </p:contentPart>
            </mc:Choice>
            <mc:Fallback xmlns="">
              <p:pic>
                <p:nvPicPr>
                  <p:cNvPr id="28" name="Ink 27">
                    <a:extLst>
                      <a:ext uri="{FF2B5EF4-FFF2-40B4-BE49-F238E27FC236}">
                        <a16:creationId xmlns:a16="http://schemas.microsoft.com/office/drawing/2014/main" id="{F333752A-547D-43FD-8A27-FD029C68545E}"/>
                      </a:ext>
                    </a:extLst>
                  </p:cNvPr>
                  <p:cNvPicPr/>
                  <p:nvPr/>
                </p:nvPicPr>
                <p:blipFill>
                  <a:blip r:embed="rId37"/>
                  <a:stretch>
                    <a:fillRect/>
                  </a:stretch>
                </p:blipFill>
                <p:spPr>
                  <a:xfrm>
                    <a:off x="6045511" y="2227816"/>
                    <a:ext cx="442440" cy="1166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19" name="Ink 118">
                    <a:extLst>
                      <a:ext uri="{FF2B5EF4-FFF2-40B4-BE49-F238E27FC236}">
                        <a16:creationId xmlns:a16="http://schemas.microsoft.com/office/drawing/2014/main" id="{4D7D7364-BB19-473A-BCD9-1F31251BA4A0}"/>
                      </a:ext>
                    </a:extLst>
                  </p14:cNvPr>
                  <p14:cNvContentPartPr/>
                  <p14:nvPr/>
                </p14:nvContentPartPr>
                <p14:xfrm>
                  <a:off x="5964151" y="2186416"/>
                  <a:ext cx="2680560" cy="92160"/>
                </p14:xfrm>
              </p:contentPart>
            </mc:Choice>
            <mc:Fallback xmlns="">
              <p:pic>
                <p:nvPicPr>
                  <p:cNvPr id="29" name="Ink 28">
                    <a:extLst>
                      <a:ext uri="{FF2B5EF4-FFF2-40B4-BE49-F238E27FC236}">
                        <a16:creationId xmlns:a16="http://schemas.microsoft.com/office/drawing/2014/main" id="{A9937ADA-BEC6-4DF6-8466-8E0E177FC691}"/>
                      </a:ext>
                    </a:extLst>
                  </p:cNvPr>
                  <p:cNvPicPr/>
                  <p:nvPr/>
                </p:nvPicPr>
                <p:blipFill>
                  <a:blip r:embed="rId39"/>
                  <a:stretch>
                    <a:fillRect/>
                  </a:stretch>
                </p:blipFill>
                <p:spPr>
                  <a:xfrm>
                    <a:off x="5946151" y="2168416"/>
                    <a:ext cx="2716200" cy="1278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20" name="Ink 119">
                    <a:extLst>
                      <a:ext uri="{FF2B5EF4-FFF2-40B4-BE49-F238E27FC236}">
                        <a16:creationId xmlns:a16="http://schemas.microsoft.com/office/drawing/2014/main" id="{C758B736-57D0-4D34-8154-D62D27BBDA58}"/>
                      </a:ext>
                    </a:extLst>
                  </p14:cNvPr>
                  <p14:cNvContentPartPr/>
                  <p14:nvPr/>
                </p14:nvContentPartPr>
                <p14:xfrm>
                  <a:off x="8609071" y="2175976"/>
                  <a:ext cx="107280" cy="3942360"/>
                </p14:xfrm>
              </p:contentPart>
            </mc:Choice>
            <mc:Fallback xmlns="">
              <p:pic>
                <p:nvPicPr>
                  <p:cNvPr id="30" name="Ink 29">
                    <a:extLst>
                      <a:ext uri="{FF2B5EF4-FFF2-40B4-BE49-F238E27FC236}">
                        <a16:creationId xmlns:a16="http://schemas.microsoft.com/office/drawing/2014/main" id="{621A4B7E-CB4F-4F53-B28F-F457E3C9991E}"/>
                      </a:ext>
                    </a:extLst>
                  </p:cNvPr>
                  <p:cNvPicPr/>
                  <p:nvPr/>
                </p:nvPicPr>
                <p:blipFill>
                  <a:blip r:embed="rId41"/>
                  <a:stretch>
                    <a:fillRect/>
                  </a:stretch>
                </p:blipFill>
                <p:spPr>
                  <a:xfrm>
                    <a:off x="8591071" y="2157976"/>
                    <a:ext cx="142920" cy="39780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21" name="Ink 120">
                    <a:extLst>
                      <a:ext uri="{FF2B5EF4-FFF2-40B4-BE49-F238E27FC236}">
                        <a16:creationId xmlns:a16="http://schemas.microsoft.com/office/drawing/2014/main" id="{211A3323-CF30-48FD-B008-D1F220D48993}"/>
                      </a:ext>
                    </a:extLst>
                  </p14:cNvPr>
                  <p14:cNvContentPartPr/>
                  <p14:nvPr/>
                </p14:nvContentPartPr>
                <p14:xfrm>
                  <a:off x="3351991" y="5930776"/>
                  <a:ext cx="5485680" cy="107640"/>
                </p14:xfrm>
              </p:contentPart>
            </mc:Choice>
            <mc:Fallback xmlns="">
              <p:pic>
                <p:nvPicPr>
                  <p:cNvPr id="31" name="Ink 30">
                    <a:extLst>
                      <a:ext uri="{FF2B5EF4-FFF2-40B4-BE49-F238E27FC236}">
                        <a16:creationId xmlns:a16="http://schemas.microsoft.com/office/drawing/2014/main" id="{947331E8-342A-4787-9EC8-74A573DCBA7E}"/>
                      </a:ext>
                    </a:extLst>
                  </p:cNvPr>
                  <p:cNvPicPr/>
                  <p:nvPr/>
                </p:nvPicPr>
                <p:blipFill>
                  <a:blip r:embed="rId43"/>
                  <a:stretch>
                    <a:fillRect/>
                  </a:stretch>
                </p:blipFill>
                <p:spPr>
                  <a:xfrm>
                    <a:off x="3333991" y="5912776"/>
                    <a:ext cx="5521320" cy="1432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22" name="Ink 121">
                    <a:extLst>
                      <a:ext uri="{FF2B5EF4-FFF2-40B4-BE49-F238E27FC236}">
                        <a16:creationId xmlns:a16="http://schemas.microsoft.com/office/drawing/2014/main" id="{7002A077-7AD9-4F98-B124-54C990894090}"/>
                      </a:ext>
                    </a:extLst>
                  </p14:cNvPr>
                  <p14:cNvContentPartPr/>
                  <p14:nvPr/>
                </p14:nvContentPartPr>
                <p14:xfrm>
                  <a:off x="7316671" y="2701936"/>
                  <a:ext cx="36720" cy="488880"/>
                </p14:xfrm>
              </p:contentPart>
            </mc:Choice>
            <mc:Fallback xmlns="">
              <p:pic>
                <p:nvPicPr>
                  <p:cNvPr id="32" name="Ink 31">
                    <a:extLst>
                      <a:ext uri="{FF2B5EF4-FFF2-40B4-BE49-F238E27FC236}">
                        <a16:creationId xmlns:a16="http://schemas.microsoft.com/office/drawing/2014/main" id="{2BC3E769-4BF2-48D1-B2B1-F869A498A893}"/>
                      </a:ext>
                    </a:extLst>
                  </p:cNvPr>
                  <p:cNvPicPr/>
                  <p:nvPr/>
                </p:nvPicPr>
                <p:blipFill>
                  <a:blip r:embed="rId45"/>
                  <a:stretch>
                    <a:fillRect/>
                  </a:stretch>
                </p:blipFill>
                <p:spPr>
                  <a:xfrm>
                    <a:off x="7298671" y="2683936"/>
                    <a:ext cx="72360" cy="52452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23" name="Ink 122">
                    <a:extLst>
                      <a:ext uri="{FF2B5EF4-FFF2-40B4-BE49-F238E27FC236}">
                        <a16:creationId xmlns:a16="http://schemas.microsoft.com/office/drawing/2014/main" id="{1889A275-2B36-413D-BC56-EE2231D012A7}"/>
                      </a:ext>
                    </a:extLst>
                  </p14:cNvPr>
                  <p14:cNvContentPartPr/>
                  <p14:nvPr/>
                </p14:nvContentPartPr>
                <p14:xfrm>
                  <a:off x="7261231" y="2696536"/>
                  <a:ext cx="121680" cy="3330720"/>
                </p14:xfrm>
              </p:contentPart>
            </mc:Choice>
            <mc:Fallback xmlns="">
              <p:pic>
                <p:nvPicPr>
                  <p:cNvPr id="33" name="Ink 32">
                    <a:extLst>
                      <a:ext uri="{FF2B5EF4-FFF2-40B4-BE49-F238E27FC236}">
                        <a16:creationId xmlns:a16="http://schemas.microsoft.com/office/drawing/2014/main" id="{AAD2F424-2CE6-4C8A-9977-15440C5D7363}"/>
                      </a:ext>
                    </a:extLst>
                  </p:cNvPr>
                  <p:cNvPicPr/>
                  <p:nvPr/>
                </p:nvPicPr>
                <p:blipFill>
                  <a:blip r:embed="rId47"/>
                  <a:stretch>
                    <a:fillRect/>
                  </a:stretch>
                </p:blipFill>
                <p:spPr>
                  <a:xfrm>
                    <a:off x="7243178" y="2678536"/>
                    <a:ext cx="157426" cy="336636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24" name="Ink 123">
                    <a:extLst>
                      <a:ext uri="{FF2B5EF4-FFF2-40B4-BE49-F238E27FC236}">
                        <a16:creationId xmlns:a16="http://schemas.microsoft.com/office/drawing/2014/main" id="{9AE8B779-7722-46C9-A4CC-7790C861431E}"/>
                      </a:ext>
                    </a:extLst>
                  </p14:cNvPr>
                  <p14:cNvContentPartPr/>
                  <p14:nvPr/>
                </p14:nvContentPartPr>
                <p14:xfrm>
                  <a:off x="7312351" y="4645216"/>
                  <a:ext cx="61200" cy="896040"/>
                </p14:xfrm>
              </p:contentPart>
            </mc:Choice>
            <mc:Fallback xmlns="">
              <p:pic>
                <p:nvPicPr>
                  <p:cNvPr id="34" name="Ink 33">
                    <a:extLst>
                      <a:ext uri="{FF2B5EF4-FFF2-40B4-BE49-F238E27FC236}">
                        <a16:creationId xmlns:a16="http://schemas.microsoft.com/office/drawing/2014/main" id="{6461E7FD-4D64-4D87-ACE2-D33CD3ED0CFF}"/>
                      </a:ext>
                    </a:extLst>
                  </p:cNvPr>
                  <p:cNvPicPr/>
                  <p:nvPr/>
                </p:nvPicPr>
                <p:blipFill>
                  <a:blip r:embed="rId49"/>
                  <a:stretch>
                    <a:fillRect/>
                  </a:stretch>
                </p:blipFill>
                <p:spPr>
                  <a:xfrm>
                    <a:off x="7294351" y="4627216"/>
                    <a:ext cx="96840" cy="93168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25" name="Ink 124">
                    <a:extLst>
                      <a:ext uri="{FF2B5EF4-FFF2-40B4-BE49-F238E27FC236}">
                        <a16:creationId xmlns:a16="http://schemas.microsoft.com/office/drawing/2014/main" id="{FC3C5401-E159-4ACC-81A3-8514178E9E40}"/>
                      </a:ext>
                    </a:extLst>
                  </p14:cNvPr>
                  <p14:cNvContentPartPr/>
                  <p14:nvPr/>
                </p14:nvContentPartPr>
                <p14:xfrm>
                  <a:off x="8827591" y="4044016"/>
                  <a:ext cx="307080" cy="314640"/>
                </p14:xfrm>
              </p:contentPart>
            </mc:Choice>
            <mc:Fallback xmlns="">
              <p:pic>
                <p:nvPicPr>
                  <p:cNvPr id="35" name="Ink 34">
                    <a:extLst>
                      <a:ext uri="{FF2B5EF4-FFF2-40B4-BE49-F238E27FC236}">
                        <a16:creationId xmlns:a16="http://schemas.microsoft.com/office/drawing/2014/main" id="{7B624EF0-9E41-4EA1-9DA6-1BB8F5186E95}"/>
                      </a:ext>
                    </a:extLst>
                  </p:cNvPr>
                  <p:cNvPicPr/>
                  <p:nvPr/>
                </p:nvPicPr>
                <p:blipFill>
                  <a:blip r:embed="rId51"/>
                  <a:stretch>
                    <a:fillRect/>
                  </a:stretch>
                </p:blipFill>
                <p:spPr>
                  <a:xfrm>
                    <a:off x="8809591" y="4026016"/>
                    <a:ext cx="342720" cy="35028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26" name="Ink 125">
                    <a:extLst>
                      <a:ext uri="{FF2B5EF4-FFF2-40B4-BE49-F238E27FC236}">
                        <a16:creationId xmlns:a16="http://schemas.microsoft.com/office/drawing/2014/main" id="{291DA6D3-1D99-4259-A700-4B2701118FD3}"/>
                      </a:ext>
                    </a:extLst>
                  </p14:cNvPr>
                  <p14:cNvContentPartPr/>
                  <p14:nvPr/>
                </p14:nvContentPartPr>
                <p14:xfrm>
                  <a:off x="3392671" y="2764936"/>
                  <a:ext cx="3835080" cy="39960"/>
                </p14:xfrm>
              </p:contentPart>
            </mc:Choice>
            <mc:Fallback xmlns="">
              <p:pic>
                <p:nvPicPr>
                  <p:cNvPr id="36" name="Ink 35">
                    <a:extLst>
                      <a:ext uri="{FF2B5EF4-FFF2-40B4-BE49-F238E27FC236}">
                        <a16:creationId xmlns:a16="http://schemas.microsoft.com/office/drawing/2014/main" id="{06878B94-1C1C-4744-8BDE-ECF4CF5FFD10}"/>
                      </a:ext>
                    </a:extLst>
                  </p:cNvPr>
                  <p:cNvPicPr/>
                  <p:nvPr/>
                </p:nvPicPr>
                <p:blipFill>
                  <a:blip r:embed="rId53"/>
                  <a:stretch>
                    <a:fillRect/>
                  </a:stretch>
                </p:blipFill>
                <p:spPr>
                  <a:xfrm>
                    <a:off x="3374671" y="2747097"/>
                    <a:ext cx="3870720" cy="75282"/>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27" name="Ink 126">
                    <a:extLst>
                      <a:ext uri="{FF2B5EF4-FFF2-40B4-BE49-F238E27FC236}">
                        <a16:creationId xmlns:a16="http://schemas.microsoft.com/office/drawing/2014/main" id="{F4FB2BE6-39F8-40DA-80C9-21A1933143EC}"/>
                      </a:ext>
                    </a:extLst>
                  </p14:cNvPr>
                  <p14:cNvContentPartPr/>
                  <p14:nvPr/>
                </p14:nvContentPartPr>
                <p14:xfrm>
                  <a:off x="5888911" y="2739016"/>
                  <a:ext cx="2718720" cy="56160"/>
                </p14:xfrm>
              </p:contentPart>
            </mc:Choice>
            <mc:Fallback xmlns="">
              <p:pic>
                <p:nvPicPr>
                  <p:cNvPr id="37" name="Ink 36">
                    <a:extLst>
                      <a:ext uri="{FF2B5EF4-FFF2-40B4-BE49-F238E27FC236}">
                        <a16:creationId xmlns:a16="http://schemas.microsoft.com/office/drawing/2014/main" id="{AACB3D92-1980-433F-B1BF-7150D21514D9}"/>
                      </a:ext>
                    </a:extLst>
                  </p:cNvPr>
                  <p:cNvPicPr/>
                  <p:nvPr/>
                </p:nvPicPr>
                <p:blipFill>
                  <a:blip r:embed="rId55"/>
                  <a:stretch>
                    <a:fillRect/>
                  </a:stretch>
                </p:blipFill>
                <p:spPr>
                  <a:xfrm>
                    <a:off x="5870911" y="2720900"/>
                    <a:ext cx="2754360" cy="9203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28" name="Ink 127">
                    <a:extLst>
                      <a:ext uri="{FF2B5EF4-FFF2-40B4-BE49-F238E27FC236}">
                        <a16:creationId xmlns:a16="http://schemas.microsoft.com/office/drawing/2014/main" id="{144714B6-467B-42ED-8B76-96F21A4D27DB}"/>
                      </a:ext>
                    </a:extLst>
                  </p14:cNvPr>
                  <p14:cNvContentPartPr/>
                  <p14:nvPr/>
                </p14:nvContentPartPr>
                <p14:xfrm>
                  <a:off x="3371791" y="2751616"/>
                  <a:ext cx="2667240" cy="69840"/>
                </p14:xfrm>
              </p:contentPart>
            </mc:Choice>
            <mc:Fallback xmlns="">
              <p:pic>
                <p:nvPicPr>
                  <p:cNvPr id="38" name="Ink 37">
                    <a:extLst>
                      <a:ext uri="{FF2B5EF4-FFF2-40B4-BE49-F238E27FC236}">
                        <a16:creationId xmlns:a16="http://schemas.microsoft.com/office/drawing/2014/main" id="{ADB9AB6F-7E24-41CA-B8C4-5644FB35CCB3}"/>
                      </a:ext>
                    </a:extLst>
                  </p:cNvPr>
                  <p:cNvPicPr/>
                  <p:nvPr/>
                </p:nvPicPr>
                <p:blipFill>
                  <a:blip r:embed="rId57"/>
                  <a:stretch>
                    <a:fillRect/>
                  </a:stretch>
                </p:blipFill>
                <p:spPr>
                  <a:xfrm>
                    <a:off x="3353791" y="2733616"/>
                    <a:ext cx="2702880" cy="10548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29" name="Ink 128">
                    <a:extLst>
                      <a:ext uri="{FF2B5EF4-FFF2-40B4-BE49-F238E27FC236}">
                        <a16:creationId xmlns:a16="http://schemas.microsoft.com/office/drawing/2014/main" id="{3F0308D9-14B2-47DF-B3B7-0E81CA0A5DBF}"/>
                      </a:ext>
                    </a:extLst>
                  </p14:cNvPr>
                  <p14:cNvContentPartPr/>
                  <p14:nvPr/>
                </p14:nvContentPartPr>
                <p14:xfrm>
                  <a:off x="3396991" y="4914856"/>
                  <a:ext cx="5311440" cy="109080"/>
                </p14:xfrm>
              </p:contentPart>
            </mc:Choice>
            <mc:Fallback xmlns="">
              <p:pic>
                <p:nvPicPr>
                  <p:cNvPr id="39" name="Ink 38">
                    <a:extLst>
                      <a:ext uri="{FF2B5EF4-FFF2-40B4-BE49-F238E27FC236}">
                        <a16:creationId xmlns:a16="http://schemas.microsoft.com/office/drawing/2014/main" id="{829DC11A-7CEF-4D5A-8960-2CDC5188AF50}"/>
                      </a:ext>
                    </a:extLst>
                  </p:cNvPr>
                  <p:cNvPicPr/>
                  <p:nvPr/>
                </p:nvPicPr>
                <p:blipFill>
                  <a:blip r:embed="rId59"/>
                  <a:stretch>
                    <a:fillRect/>
                  </a:stretch>
                </p:blipFill>
                <p:spPr>
                  <a:xfrm>
                    <a:off x="3378990" y="4896856"/>
                    <a:ext cx="5347082" cy="14472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30" name="Ink 129">
                    <a:extLst>
                      <a:ext uri="{FF2B5EF4-FFF2-40B4-BE49-F238E27FC236}">
                        <a16:creationId xmlns:a16="http://schemas.microsoft.com/office/drawing/2014/main" id="{BBC50DA6-9E71-490C-8C48-BFDE793AAEA2}"/>
                      </a:ext>
                    </a:extLst>
                  </p14:cNvPr>
                  <p14:cNvContentPartPr/>
                  <p14:nvPr/>
                </p14:nvContentPartPr>
                <p14:xfrm>
                  <a:off x="3368911" y="3824416"/>
                  <a:ext cx="5316480" cy="90000"/>
                </p14:xfrm>
              </p:contentPart>
            </mc:Choice>
            <mc:Fallback xmlns="">
              <p:pic>
                <p:nvPicPr>
                  <p:cNvPr id="40" name="Ink 39">
                    <a:extLst>
                      <a:ext uri="{FF2B5EF4-FFF2-40B4-BE49-F238E27FC236}">
                        <a16:creationId xmlns:a16="http://schemas.microsoft.com/office/drawing/2014/main" id="{4AD12027-B698-4F50-9775-4B1B3C9238A4}"/>
                      </a:ext>
                    </a:extLst>
                  </p:cNvPr>
                  <p:cNvPicPr/>
                  <p:nvPr/>
                </p:nvPicPr>
                <p:blipFill>
                  <a:blip r:embed="rId61"/>
                  <a:stretch>
                    <a:fillRect/>
                  </a:stretch>
                </p:blipFill>
                <p:spPr>
                  <a:xfrm>
                    <a:off x="3350911" y="3806488"/>
                    <a:ext cx="5352120" cy="125498"/>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31" name="Ink 130">
                    <a:extLst>
                      <a:ext uri="{FF2B5EF4-FFF2-40B4-BE49-F238E27FC236}">
                        <a16:creationId xmlns:a16="http://schemas.microsoft.com/office/drawing/2014/main" id="{8E7D5127-595E-4D08-BC83-E8D5B68B2856}"/>
                      </a:ext>
                    </a:extLst>
                  </p14:cNvPr>
                  <p14:cNvContentPartPr/>
                  <p14:nvPr/>
                </p14:nvContentPartPr>
                <p14:xfrm>
                  <a:off x="4646551" y="2793376"/>
                  <a:ext cx="90000" cy="3242160"/>
                </p14:xfrm>
              </p:contentPart>
            </mc:Choice>
            <mc:Fallback xmlns="">
              <p:pic>
                <p:nvPicPr>
                  <p:cNvPr id="46" name="Ink 45">
                    <a:extLst>
                      <a:ext uri="{FF2B5EF4-FFF2-40B4-BE49-F238E27FC236}">
                        <a16:creationId xmlns:a16="http://schemas.microsoft.com/office/drawing/2014/main" id="{5166EA95-C966-4CA1-893C-B6212150B524}"/>
                      </a:ext>
                    </a:extLst>
                  </p:cNvPr>
                  <p:cNvPicPr/>
                  <p:nvPr/>
                </p:nvPicPr>
                <p:blipFill>
                  <a:blip r:embed="rId63"/>
                  <a:stretch>
                    <a:fillRect/>
                  </a:stretch>
                </p:blipFill>
                <p:spPr>
                  <a:xfrm>
                    <a:off x="4628551" y="2775376"/>
                    <a:ext cx="125640" cy="32778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32" name="Ink 131">
                    <a:extLst>
                      <a:ext uri="{FF2B5EF4-FFF2-40B4-BE49-F238E27FC236}">
                        <a16:creationId xmlns:a16="http://schemas.microsoft.com/office/drawing/2014/main" id="{7B873D79-A43A-4BBC-AFA1-20D877F5494A}"/>
                      </a:ext>
                    </a:extLst>
                  </p14:cNvPr>
                  <p14:cNvContentPartPr/>
                  <p14:nvPr/>
                </p14:nvContentPartPr>
                <p14:xfrm>
                  <a:off x="6698551" y="2591416"/>
                  <a:ext cx="1923480" cy="186840"/>
                </p14:xfrm>
              </p:contentPart>
            </mc:Choice>
            <mc:Fallback xmlns="">
              <p:pic>
                <p:nvPicPr>
                  <p:cNvPr id="63" name="Ink 62">
                    <a:extLst>
                      <a:ext uri="{FF2B5EF4-FFF2-40B4-BE49-F238E27FC236}">
                        <a16:creationId xmlns:a16="http://schemas.microsoft.com/office/drawing/2014/main" id="{3D7506A3-74B3-4AEA-B724-EAF77932EBCC}"/>
                      </a:ext>
                    </a:extLst>
                  </p:cNvPr>
                  <p:cNvPicPr/>
                  <p:nvPr/>
                </p:nvPicPr>
                <p:blipFill>
                  <a:blip r:embed="rId65"/>
                  <a:stretch>
                    <a:fillRect/>
                  </a:stretch>
                </p:blipFill>
                <p:spPr>
                  <a:xfrm>
                    <a:off x="6680554" y="2573381"/>
                    <a:ext cx="1959113" cy="222549"/>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33" name="Ink 132">
                    <a:extLst>
                      <a:ext uri="{FF2B5EF4-FFF2-40B4-BE49-F238E27FC236}">
                        <a16:creationId xmlns:a16="http://schemas.microsoft.com/office/drawing/2014/main" id="{FE03223A-D47B-45AD-BCD3-930853A86BAE}"/>
                      </a:ext>
                    </a:extLst>
                  </p14:cNvPr>
                  <p14:cNvContentPartPr/>
                  <p14:nvPr/>
                </p14:nvContentPartPr>
                <p14:xfrm>
                  <a:off x="4061551" y="6005656"/>
                  <a:ext cx="5032800" cy="261720"/>
                </p14:xfrm>
              </p:contentPart>
            </mc:Choice>
            <mc:Fallback xmlns="">
              <p:pic>
                <p:nvPicPr>
                  <p:cNvPr id="71" name="Ink 70">
                    <a:extLst>
                      <a:ext uri="{FF2B5EF4-FFF2-40B4-BE49-F238E27FC236}">
                        <a16:creationId xmlns:a16="http://schemas.microsoft.com/office/drawing/2014/main" id="{9B6E40CC-5698-4C1B-80CA-E0EE0F1E3320}"/>
                      </a:ext>
                    </a:extLst>
                  </p:cNvPr>
                  <p:cNvPicPr/>
                  <p:nvPr/>
                </p:nvPicPr>
                <p:blipFill>
                  <a:blip r:embed="rId67"/>
                  <a:stretch>
                    <a:fillRect/>
                  </a:stretch>
                </p:blipFill>
                <p:spPr>
                  <a:xfrm>
                    <a:off x="4043550" y="5987656"/>
                    <a:ext cx="5068443" cy="29736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34" name="Ink 133">
                    <a:extLst>
                      <a:ext uri="{FF2B5EF4-FFF2-40B4-BE49-F238E27FC236}">
                        <a16:creationId xmlns:a16="http://schemas.microsoft.com/office/drawing/2014/main" id="{7278582E-9DA1-45FB-AB9E-874601C86CA6}"/>
                      </a:ext>
                    </a:extLst>
                  </p14:cNvPr>
                  <p14:cNvContentPartPr/>
                  <p14:nvPr/>
                </p14:nvContentPartPr>
                <p14:xfrm>
                  <a:off x="2765551" y="3599776"/>
                  <a:ext cx="566280" cy="792000"/>
                </p14:xfrm>
              </p:contentPart>
            </mc:Choice>
            <mc:Fallback xmlns="">
              <p:pic>
                <p:nvPicPr>
                  <p:cNvPr id="77" name="Ink 76">
                    <a:extLst>
                      <a:ext uri="{FF2B5EF4-FFF2-40B4-BE49-F238E27FC236}">
                        <a16:creationId xmlns:a16="http://schemas.microsoft.com/office/drawing/2014/main" id="{EB424147-E6B5-418D-9E6B-54160A8E39C4}"/>
                      </a:ext>
                    </a:extLst>
                  </p:cNvPr>
                  <p:cNvPicPr/>
                  <p:nvPr/>
                </p:nvPicPr>
                <p:blipFill>
                  <a:blip r:embed="rId69"/>
                  <a:stretch>
                    <a:fillRect/>
                  </a:stretch>
                </p:blipFill>
                <p:spPr>
                  <a:xfrm>
                    <a:off x="2747540" y="3581776"/>
                    <a:ext cx="601943" cy="82764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35" name="Ink 134">
                    <a:extLst>
                      <a:ext uri="{FF2B5EF4-FFF2-40B4-BE49-F238E27FC236}">
                        <a16:creationId xmlns:a16="http://schemas.microsoft.com/office/drawing/2014/main" id="{CAA2E195-6CC7-4384-9F60-8EFE47C6A8B6}"/>
                      </a:ext>
                    </a:extLst>
                  </p14:cNvPr>
                  <p14:cNvContentPartPr/>
                  <p14:nvPr/>
                </p14:nvContentPartPr>
                <p14:xfrm>
                  <a:off x="2916391" y="3168856"/>
                  <a:ext cx="373680" cy="617400"/>
                </p14:xfrm>
              </p:contentPart>
            </mc:Choice>
            <mc:Fallback xmlns="">
              <p:pic>
                <p:nvPicPr>
                  <p:cNvPr id="79" name="Ink 78">
                    <a:extLst>
                      <a:ext uri="{FF2B5EF4-FFF2-40B4-BE49-F238E27FC236}">
                        <a16:creationId xmlns:a16="http://schemas.microsoft.com/office/drawing/2014/main" id="{0831FA0C-0340-4931-8161-1C37ECFEAB75}"/>
                      </a:ext>
                    </a:extLst>
                  </p:cNvPr>
                  <p:cNvPicPr/>
                  <p:nvPr/>
                </p:nvPicPr>
                <p:blipFill>
                  <a:blip r:embed="rId71"/>
                  <a:stretch>
                    <a:fillRect/>
                  </a:stretch>
                </p:blipFill>
                <p:spPr>
                  <a:xfrm>
                    <a:off x="2898391" y="3150856"/>
                    <a:ext cx="409320" cy="65304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36" name="Ink 135">
                    <a:extLst>
                      <a:ext uri="{FF2B5EF4-FFF2-40B4-BE49-F238E27FC236}">
                        <a16:creationId xmlns:a16="http://schemas.microsoft.com/office/drawing/2014/main" id="{95836C25-3D4C-43FE-BD09-3433286D8D38}"/>
                      </a:ext>
                    </a:extLst>
                  </p14:cNvPr>
                  <p14:cNvContentPartPr/>
                  <p14:nvPr/>
                </p14:nvContentPartPr>
                <p14:xfrm>
                  <a:off x="2860231" y="2179216"/>
                  <a:ext cx="456120" cy="1171800"/>
                </p14:xfrm>
              </p:contentPart>
            </mc:Choice>
            <mc:Fallback xmlns="">
              <p:pic>
                <p:nvPicPr>
                  <p:cNvPr id="81" name="Ink 80">
                    <a:extLst>
                      <a:ext uri="{FF2B5EF4-FFF2-40B4-BE49-F238E27FC236}">
                        <a16:creationId xmlns:a16="http://schemas.microsoft.com/office/drawing/2014/main" id="{E1E2F73F-88CE-4BA8-9DA7-0039E47BC35D}"/>
                      </a:ext>
                    </a:extLst>
                  </p:cNvPr>
                  <p:cNvPicPr/>
                  <p:nvPr/>
                </p:nvPicPr>
                <p:blipFill>
                  <a:blip r:embed="rId73"/>
                  <a:stretch>
                    <a:fillRect/>
                  </a:stretch>
                </p:blipFill>
                <p:spPr>
                  <a:xfrm>
                    <a:off x="2842245" y="2161210"/>
                    <a:ext cx="491732" cy="1207451"/>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37" name="Ink 136">
                    <a:extLst>
                      <a:ext uri="{FF2B5EF4-FFF2-40B4-BE49-F238E27FC236}">
                        <a16:creationId xmlns:a16="http://schemas.microsoft.com/office/drawing/2014/main" id="{253F6673-3F72-4020-8622-4D59FED626E8}"/>
                      </a:ext>
                    </a:extLst>
                  </p14:cNvPr>
                  <p14:cNvContentPartPr/>
                  <p14:nvPr/>
                </p14:nvContentPartPr>
                <p14:xfrm>
                  <a:off x="6858391" y="2089216"/>
                  <a:ext cx="2089440" cy="182160"/>
                </p14:xfrm>
              </p:contentPart>
            </mc:Choice>
            <mc:Fallback xmlns="">
              <p:pic>
                <p:nvPicPr>
                  <p:cNvPr id="86" name="Ink 85">
                    <a:extLst>
                      <a:ext uri="{FF2B5EF4-FFF2-40B4-BE49-F238E27FC236}">
                        <a16:creationId xmlns:a16="http://schemas.microsoft.com/office/drawing/2014/main" id="{4890C852-D49C-4EA2-9BAE-DE1A37013AC8}"/>
                      </a:ext>
                    </a:extLst>
                  </p:cNvPr>
                  <p:cNvPicPr/>
                  <p:nvPr/>
                </p:nvPicPr>
                <p:blipFill>
                  <a:blip r:embed="rId75"/>
                  <a:stretch>
                    <a:fillRect/>
                  </a:stretch>
                </p:blipFill>
                <p:spPr>
                  <a:xfrm>
                    <a:off x="6840391" y="2071216"/>
                    <a:ext cx="2125080" cy="21780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38" name="Ink 137">
                    <a:extLst>
                      <a:ext uri="{FF2B5EF4-FFF2-40B4-BE49-F238E27FC236}">
                        <a16:creationId xmlns:a16="http://schemas.microsoft.com/office/drawing/2014/main" id="{FFFAC548-9F65-4955-9B0E-4B0529B445FC}"/>
                      </a:ext>
                    </a:extLst>
                  </p14:cNvPr>
                  <p14:cNvContentPartPr/>
                  <p14:nvPr/>
                </p14:nvContentPartPr>
                <p14:xfrm>
                  <a:off x="3806671" y="2591416"/>
                  <a:ext cx="2426760" cy="245880"/>
                </p14:xfrm>
              </p:contentPart>
            </mc:Choice>
            <mc:Fallback xmlns="">
              <p:pic>
                <p:nvPicPr>
                  <p:cNvPr id="88" name="Ink 87">
                    <a:extLst>
                      <a:ext uri="{FF2B5EF4-FFF2-40B4-BE49-F238E27FC236}">
                        <a16:creationId xmlns:a16="http://schemas.microsoft.com/office/drawing/2014/main" id="{5D589C35-2789-4A69-BADD-E3ECCCA54D6E}"/>
                      </a:ext>
                    </a:extLst>
                  </p:cNvPr>
                  <p:cNvPicPr/>
                  <p:nvPr/>
                </p:nvPicPr>
                <p:blipFill>
                  <a:blip r:embed="rId77"/>
                  <a:stretch>
                    <a:fillRect/>
                  </a:stretch>
                </p:blipFill>
                <p:spPr>
                  <a:xfrm>
                    <a:off x="3788671" y="2573390"/>
                    <a:ext cx="2462400" cy="281572"/>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39" name="Ink 138">
                    <a:extLst>
                      <a:ext uri="{FF2B5EF4-FFF2-40B4-BE49-F238E27FC236}">
                        <a16:creationId xmlns:a16="http://schemas.microsoft.com/office/drawing/2014/main" id="{744AEFB4-AAFC-4B7D-B9A8-DF0FB2B6654E}"/>
                      </a:ext>
                    </a:extLst>
                  </p14:cNvPr>
                  <p14:cNvContentPartPr/>
                  <p14:nvPr/>
                </p14:nvContentPartPr>
                <p14:xfrm>
                  <a:off x="8760631" y="4506616"/>
                  <a:ext cx="300600" cy="1200240"/>
                </p14:xfrm>
              </p:contentPart>
            </mc:Choice>
            <mc:Fallback xmlns="">
              <p:pic>
                <p:nvPicPr>
                  <p:cNvPr id="98" name="Ink 97">
                    <a:extLst>
                      <a:ext uri="{FF2B5EF4-FFF2-40B4-BE49-F238E27FC236}">
                        <a16:creationId xmlns:a16="http://schemas.microsoft.com/office/drawing/2014/main" id="{29691872-4B53-4980-AA12-9DA4931F4E44}"/>
                      </a:ext>
                    </a:extLst>
                  </p:cNvPr>
                  <p:cNvPicPr/>
                  <p:nvPr/>
                </p:nvPicPr>
                <p:blipFill>
                  <a:blip r:embed="rId79"/>
                  <a:stretch>
                    <a:fillRect/>
                  </a:stretch>
                </p:blipFill>
                <p:spPr>
                  <a:xfrm>
                    <a:off x="8742631" y="4488616"/>
                    <a:ext cx="336240" cy="123588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40" name="Ink 139">
                    <a:extLst>
                      <a:ext uri="{FF2B5EF4-FFF2-40B4-BE49-F238E27FC236}">
                        <a16:creationId xmlns:a16="http://schemas.microsoft.com/office/drawing/2014/main" id="{CB07D482-7E53-4D0D-A1AD-6E7500CE12FA}"/>
                      </a:ext>
                    </a:extLst>
                  </p14:cNvPr>
                  <p14:cNvContentPartPr/>
                  <p14:nvPr/>
                </p14:nvContentPartPr>
                <p14:xfrm>
                  <a:off x="8710591" y="4324096"/>
                  <a:ext cx="407520" cy="426960"/>
                </p14:xfrm>
              </p:contentPart>
            </mc:Choice>
            <mc:Fallback xmlns="">
              <p:pic>
                <p:nvPicPr>
                  <p:cNvPr id="104" name="Ink 103">
                    <a:extLst>
                      <a:ext uri="{FF2B5EF4-FFF2-40B4-BE49-F238E27FC236}">
                        <a16:creationId xmlns:a16="http://schemas.microsoft.com/office/drawing/2014/main" id="{58B0AA57-0940-4803-9A04-B76D8F570405}"/>
                      </a:ext>
                    </a:extLst>
                  </p:cNvPr>
                  <p:cNvPicPr/>
                  <p:nvPr/>
                </p:nvPicPr>
                <p:blipFill>
                  <a:blip r:embed="rId81"/>
                  <a:stretch>
                    <a:fillRect/>
                  </a:stretch>
                </p:blipFill>
                <p:spPr>
                  <a:xfrm>
                    <a:off x="8692591" y="4306096"/>
                    <a:ext cx="443160" cy="46260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41" name="Ink 140">
                    <a:extLst>
                      <a:ext uri="{FF2B5EF4-FFF2-40B4-BE49-F238E27FC236}">
                        <a16:creationId xmlns:a16="http://schemas.microsoft.com/office/drawing/2014/main" id="{0C6BC34E-B96E-4A23-9DA3-E60616DA3A7A}"/>
                      </a:ext>
                    </a:extLst>
                  </p14:cNvPr>
                  <p14:cNvContentPartPr/>
                  <p14:nvPr/>
                </p14:nvContentPartPr>
                <p14:xfrm>
                  <a:off x="9070591" y="3847816"/>
                  <a:ext cx="208440" cy="728280"/>
                </p14:xfrm>
              </p:contentPart>
            </mc:Choice>
            <mc:Fallback xmlns="">
              <p:pic>
                <p:nvPicPr>
                  <p:cNvPr id="105" name="Ink 104">
                    <a:extLst>
                      <a:ext uri="{FF2B5EF4-FFF2-40B4-BE49-F238E27FC236}">
                        <a16:creationId xmlns:a16="http://schemas.microsoft.com/office/drawing/2014/main" id="{892FB454-E037-4F0D-BC44-0A897007ECF5}"/>
                      </a:ext>
                    </a:extLst>
                  </p:cNvPr>
                  <p:cNvPicPr/>
                  <p:nvPr/>
                </p:nvPicPr>
                <p:blipFill>
                  <a:blip r:embed="rId83"/>
                  <a:stretch>
                    <a:fillRect/>
                  </a:stretch>
                </p:blipFill>
                <p:spPr>
                  <a:xfrm>
                    <a:off x="9052591" y="3829816"/>
                    <a:ext cx="244080" cy="76392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42" name="Ink 141">
                    <a:extLst>
                      <a:ext uri="{FF2B5EF4-FFF2-40B4-BE49-F238E27FC236}">
                        <a16:creationId xmlns:a16="http://schemas.microsoft.com/office/drawing/2014/main" id="{60E91AC5-E343-4787-BBC0-CD5AD4987B5D}"/>
                      </a:ext>
                    </a:extLst>
                  </p14:cNvPr>
                  <p14:cNvContentPartPr/>
                  <p14:nvPr/>
                </p14:nvContentPartPr>
                <p14:xfrm>
                  <a:off x="8717071" y="3797776"/>
                  <a:ext cx="416160" cy="633960"/>
                </p14:xfrm>
              </p:contentPart>
            </mc:Choice>
            <mc:Fallback xmlns="">
              <p:pic>
                <p:nvPicPr>
                  <p:cNvPr id="106" name="Ink 105">
                    <a:extLst>
                      <a:ext uri="{FF2B5EF4-FFF2-40B4-BE49-F238E27FC236}">
                        <a16:creationId xmlns:a16="http://schemas.microsoft.com/office/drawing/2014/main" id="{3BD30607-D08E-4F8F-9EAC-21E6EDFEAB50}"/>
                      </a:ext>
                    </a:extLst>
                  </p:cNvPr>
                  <p:cNvPicPr/>
                  <p:nvPr/>
                </p:nvPicPr>
                <p:blipFill>
                  <a:blip r:embed="rId85"/>
                  <a:stretch>
                    <a:fillRect/>
                  </a:stretch>
                </p:blipFill>
                <p:spPr>
                  <a:xfrm>
                    <a:off x="8699071" y="3779776"/>
                    <a:ext cx="451800" cy="66960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43" name="Ink 142">
                    <a:extLst>
                      <a:ext uri="{FF2B5EF4-FFF2-40B4-BE49-F238E27FC236}">
                        <a16:creationId xmlns:a16="http://schemas.microsoft.com/office/drawing/2014/main" id="{89AB2995-9666-432F-8B5B-D73792AA8D8A}"/>
                      </a:ext>
                    </a:extLst>
                  </p14:cNvPr>
                  <p14:cNvContentPartPr/>
                  <p14:nvPr/>
                </p14:nvContentPartPr>
                <p14:xfrm>
                  <a:off x="8642551" y="2154376"/>
                  <a:ext cx="584640" cy="1857960"/>
                </p14:xfrm>
              </p:contentPart>
            </mc:Choice>
            <mc:Fallback xmlns="">
              <p:pic>
                <p:nvPicPr>
                  <p:cNvPr id="108" name="Ink 107">
                    <a:extLst>
                      <a:ext uri="{FF2B5EF4-FFF2-40B4-BE49-F238E27FC236}">
                        <a16:creationId xmlns:a16="http://schemas.microsoft.com/office/drawing/2014/main" id="{707F54E3-AEFE-4BF2-995A-9FAF7806BCC9}"/>
                      </a:ext>
                    </a:extLst>
                  </p:cNvPr>
                  <p:cNvPicPr/>
                  <p:nvPr/>
                </p:nvPicPr>
                <p:blipFill>
                  <a:blip r:embed="rId87"/>
                  <a:stretch>
                    <a:fillRect/>
                  </a:stretch>
                </p:blipFill>
                <p:spPr>
                  <a:xfrm>
                    <a:off x="8624551" y="2136376"/>
                    <a:ext cx="620280" cy="189360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144" name="Ink 143">
                    <a:extLst>
                      <a:ext uri="{FF2B5EF4-FFF2-40B4-BE49-F238E27FC236}">
                        <a16:creationId xmlns:a16="http://schemas.microsoft.com/office/drawing/2014/main" id="{CD44BF17-8199-4C5D-A95A-F10A5D3524CF}"/>
                      </a:ext>
                    </a:extLst>
                  </p14:cNvPr>
                  <p14:cNvContentPartPr/>
                  <p14:nvPr/>
                </p14:nvContentPartPr>
                <p14:xfrm>
                  <a:off x="2789671" y="2148976"/>
                  <a:ext cx="585360" cy="3913200"/>
                </p14:xfrm>
              </p:contentPart>
            </mc:Choice>
            <mc:Fallback xmlns="">
              <p:pic>
                <p:nvPicPr>
                  <p:cNvPr id="120" name="Ink 119">
                    <a:extLst>
                      <a:ext uri="{FF2B5EF4-FFF2-40B4-BE49-F238E27FC236}">
                        <a16:creationId xmlns:a16="http://schemas.microsoft.com/office/drawing/2014/main" id="{FE34D692-48CB-4B30-B56E-23E935BC10F8}"/>
                      </a:ext>
                    </a:extLst>
                  </p:cNvPr>
                  <p:cNvPicPr/>
                  <p:nvPr/>
                </p:nvPicPr>
                <p:blipFill>
                  <a:blip r:embed="rId89"/>
                  <a:stretch>
                    <a:fillRect/>
                  </a:stretch>
                </p:blipFill>
                <p:spPr>
                  <a:xfrm>
                    <a:off x="2771671" y="2130976"/>
                    <a:ext cx="621000" cy="394884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145" name="Ink 144">
                    <a:extLst>
                      <a:ext uri="{FF2B5EF4-FFF2-40B4-BE49-F238E27FC236}">
                        <a16:creationId xmlns:a16="http://schemas.microsoft.com/office/drawing/2014/main" id="{0B51A4A6-60BB-44EB-8C84-913BDF1A8C01}"/>
                      </a:ext>
                    </a:extLst>
                  </p14:cNvPr>
                  <p14:cNvContentPartPr/>
                  <p14:nvPr/>
                </p14:nvContentPartPr>
                <p14:xfrm>
                  <a:off x="3357031" y="6069016"/>
                  <a:ext cx="3351960" cy="109080"/>
                </p14:xfrm>
              </p:contentPart>
            </mc:Choice>
            <mc:Fallback xmlns="">
              <p:pic>
                <p:nvPicPr>
                  <p:cNvPr id="122" name="Ink 121">
                    <a:extLst>
                      <a:ext uri="{FF2B5EF4-FFF2-40B4-BE49-F238E27FC236}">
                        <a16:creationId xmlns:a16="http://schemas.microsoft.com/office/drawing/2014/main" id="{42DF46B0-E002-4DE2-8D0E-DDC86ABD5B27}"/>
                      </a:ext>
                    </a:extLst>
                  </p:cNvPr>
                  <p:cNvPicPr/>
                  <p:nvPr/>
                </p:nvPicPr>
                <p:blipFill>
                  <a:blip r:embed="rId91"/>
                  <a:stretch>
                    <a:fillRect/>
                  </a:stretch>
                </p:blipFill>
                <p:spPr>
                  <a:xfrm>
                    <a:off x="3339031" y="6051016"/>
                    <a:ext cx="3387600" cy="14472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146" name="Ink 145">
                    <a:extLst>
                      <a:ext uri="{FF2B5EF4-FFF2-40B4-BE49-F238E27FC236}">
                        <a16:creationId xmlns:a16="http://schemas.microsoft.com/office/drawing/2014/main" id="{F40B838E-EA81-4D5C-BA5D-72346A1C23AD}"/>
                      </a:ext>
                    </a:extLst>
                  </p14:cNvPr>
                  <p14:cNvContentPartPr/>
                  <p14:nvPr/>
                </p14:nvContentPartPr>
                <p14:xfrm>
                  <a:off x="3395551" y="3838096"/>
                  <a:ext cx="2347200" cy="50400"/>
                </p14:xfrm>
              </p:contentPart>
            </mc:Choice>
            <mc:Fallback xmlns="">
              <p:pic>
                <p:nvPicPr>
                  <p:cNvPr id="41" name="Ink 40">
                    <a:extLst>
                      <a:ext uri="{FF2B5EF4-FFF2-40B4-BE49-F238E27FC236}">
                        <a16:creationId xmlns:a16="http://schemas.microsoft.com/office/drawing/2014/main" id="{458DC7C9-19B6-4ED4-A047-9CA356652A87}"/>
                      </a:ext>
                    </a:extLst>
                  </p:cNvPr>
                  <p:cNvPicPr/>
                  <p:nvPr/>
                </p:nvPicPr>
                <p:blipFill>
                  <a:blip r:embed="rId93"/>
                  <a:stretch>
                    <a:fillRect/>
                  </a:stretch>
                </p:blipFill>
                <p:spPr>
                  <a:xfrm>
                    <a:off x="3377551" y="3820096"/>
                    <a:ext cx="2382840" cy="8604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147" name="Ink 146">
                    <a:extLst>
                      <a:ext uri="{FF2B5EF4-FFF2-40B4-BE49-F238E27FC236}">
                        <a16:creationId xmlns:a16="http://schemas.microsoft.com/office/drawing/2014/main" id="{1538362B-977A-468F-BDFA-89522B4E1624}"/>
                      </a:ext>
                    </a:extLst>
                  </p14:cNvPr>
                  <p14:cNvContentPartPr/>
                  <p14:nvPr/>
                </p14:nvContentPartPr>
                <p14:xfrm>
                  <a:off x="5773351" y="3840976"/>
                  <a:ext cx="2917440" cy="23400"/>
                </p14:xfrm>
              </p:contentPart>
            </mc:Choice>
            <mc:Fallback xmlns="">
              <p:pic>
                <p:nvPicPr>
                  <p:cNvPr id="44" name="Ink 43">
                    <a:extLst>
                      <a:ext uri="{FF2B5EF4-FFF2-40B4-BE49-F238E27FC236}">
                        <a16:creationId xmlns:a16="http://schemas.microsoft.com/office/drawing/2014/main" id="{5CAD19F4-D6EB-4FC8-A58F-01326C3F9C80}"/>
                      </a:ext>
                    </a:extLst>
                  </p:cNvPr>
                  <p:cNvPicPr/>
                  <p:nvPr/>
                </p:nvPicPr>
                <p:blipFill>
                  <a:blip r:embed="rId95"/>
                  <a:stretch>
                    <a:fillRect/>
                  </a:stretch>
                </p:blipFill>
                <p:spPr>
                  <a:xfrm>
                    <a:off x="5755351" y="3822976"/>
                    <a:ext cx="2953080" cy="5904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148" name="Ink 147">
                    <a:extLst>
                      <a:ext uri="{FF2B5EF4-FFF2-40B4-BE49-F238E27FC236}">
                        <a16:creationId xmlns:a16="http://schemas.microsoft.com/office/drawing/2014/main" id="{F7F7CC77-B33D-49EA-B1D9-EA820C9517B6}"/>
                      </a:ext>
                    </a:extLst>
                  </p14:cNvPr>
                  <p14:cNvContentPartPr/>
                  <p14:nvPr/>
                </p14:nvContentPartPr>
                <p14:xfrm>
                  <a:off x="5991871" y="2779696"/>
                  <a:ext cx="151920" cy="3244680"/>
                </p14:xfrm>
              </p:contentPart>
            </mc:Choice>
            <mc:Fallback xmlns="">
              <p:pic>
                <p:nvPicPr>
                  <p:cNvPr id="47" name="Ink 46">
                    <a:extLst>
                      <a:ext uri="{FF2B5EF4-FFF2-40B4-BE49-F238E27FC236}">
                        <a16:creationId xmlns:a16="http://schemas.microsoft.com/office/drawing/2014/main" id="{0BCA0353-BE42-4A5F-8A1B-27688E0D54D8}"/>
                      </a:ext>
                    </a:extLst>
                  </p:cNvPr>
                  <p:cNvPicPr/>
                  <p:nvPr/>
                </p:nvPicPr>
                <p:blipFill>
                  <a:blip r:embed="rId97"/>
                  <a:stretch>
                    <a:fillRect/>
                  </a:stretch>
                </p:blipFill>
                <p:spPr>
                  <a:xfrm>
                    <a:off x="5973871" y="2761696"/>
                    <a:ext cx="187560" cy="328032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149" name="Ink 148">
                    <a:extLst>
                      <a:ext uri="{FF2B5EF4-FFF2-40B4-BE49-F238E27FC236}">
                        <a16:creationId xmlns:a16="http://schemas.microsoft.com/office/drawing/2014/main" id="{F20A9EDB-FD15-4A96-96DB-50F9AC14D7EB}"/>
                      </a:ext>
                    </a:extLst>
                  </p14:cNvPr>
                  <p14:cNvContentPartPr/>
                  <p14:nvPr/>
                </p14:nvContentPartPr>
                <p14:xfrm>
                  <a:off x="4641871" y="2795536"/>
                  <a:ext cx="50040" cy="3195360"/>
                </p14:xfrm>
              </p:contentPart>
            </mc:Choice>
            <mc:Fallback xmlns="">
              <p:pic>
                <p:nvPicPr>
                  <p:cNvPr id="51" name="Ink 50">
                    <a:extLst>
                      <a:ext uri="{FF2B5EF4-FFF2-40B4-BE49-F238E27FC236}">
                        <a16:creationId xmlns:a16="http://schemas.microsoft.com/office/drawing/2014/main" id="{58611FB4-1CF3-49BC-A227-6CCC7770E2C4}"/>
                      </a:ext>
                    </a:extLst>
                  </p:cNvPr>
                  <p:cNvPicPr/>
                  <p:nvPr/>
                </p:nvPicPr>
                <p:blipFill>
                  <a:blip r:embed="rId99"/>
                  <a:stretch>
                    <a:fillRect/>
                  </a:stretch>
                </p:blipFill>
                <p:spPr>
                  <a:xfrm>
                    <a:off x="4623871" y="2777536"/>
                    <a:ext cx="85680" cy="323100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150" name="Ink 149">
                    <a:extLst>
                      <a:ext uri="{FF2B5EF4-FFF2-40B4-BE49-F238E27FC236}">
                        <a16:creationId xmlns:a16="http://schemas.microsoft.com/office/drawing/2014/main" id="{3AD519EB-EA1E-427D-854B-685E1F8DCE09}"/>
                      </a:ext>
                    </a:extLst>
                  </p14:cNvPr>
                  <p14:cNvContentPartPr/>
                  <p14:nvPr/>
                </p14:nvContentPartPr>
                <p14:xfrm>
                  <a:off x="4685071" y="5778856"/>
                  <a:ext cx="22320" cy="216000"/>
                </p14:xfrm>
              </p:contentPart>
            </mc:Choice>
            <mc:Fallback xmlns="">
              <p:pic>
                <p:nvPicPr>
                  <p:cNvPr id="52" name="Ink 51">
                    <a:extLst>
                      <a:ext uri="{FF2B5EF4-FFF2-40B4-BE49-F238E27FC236}">
                        <a16:creationId xmlns:a16="http://schemas.microsoft.com/office/drawing/2014/main" id="{BD8855DC-F189-4EEE-8DEA-DE73BA48869D}"/>
                      </a:ext>
                    </a:extLst>
                  </p:cNvPr>
                  <p:cNvPicPr/>
                  <p:nvPr/>
                </p:nvPicPr>
                <p:blipFill>
                  <a:blip r:embed="rId101"/>
                  <a:stretch>
                    <a:fillRect/>
                  </a:stretch>
                </p:blipFill>
                <p:spPr>
                  <a:xfrm>
                    <a:off x="4667071" y="5760826"/>
                    <a:ext cx="57960" cy="251699"/>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151" name="Ink 150">
                    <a:extLst>
                      <a:ext uri="{FF2B5EF4-FFF2-40B4-BE49-F238E27FC236}">
                        <a16:creationId xmlns:a16="http://schemas.microsoft.com/office/drawing/2014/main" id="{01E4A4A7-024E-40C2-BB01-C78A377E1DD4}"/>
                      </a:ext>
                    </a:extLst>
                  </p14:cNvPr>
                  <p14:cNvContentPartPr/>
                  <p14:nvPr/>
                </p14:nvContentPartPr>
                <p14:xfrm>
                  <a:off x="3058231" y="5981536"/>
                  <a:ext cx="301680" cy="227880"/>
                </p14:xfrm>
              </p:contentPart>
            </mc:Choice>
            <mc:Fallback xmlns="">
              <p:pic>
                <p:nvPicPr>
                  <p:cNvPr id="64" name="Ink 63">
                    <a:extLst>
                      <a:ext uri="{FF2B5EF4-FFF2-40B4-BE49-F238E27FC236}">
                        <a16:creationId xmlns:a16="http://schemas.microsoft.com/office/drawing/2014/main" id="{815BB66E-9A28-45C1-982E-37914A42FA67}"/>
                      </a:ext>
                    </a:extLst>
                  </p:cNvPr>
                  <p:cNvPicPr/>
                  <p:nvPr/>
                </p:nvPicPr>
                <p:blipFill>
                  <a:blip r:embed="rId103"/>
                  <a:stretch>
                    <a:fillRect/>
                  </a:stretch>
                </p:blipFill>
                <p:spPr>
                  <a:xfrm>
                    <a:off x="3040231" y="5963536"/>
                    <a:ext cx="337320" cy="26352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152" name="Ink 151">
                    <a:extLst>
                      <a:ext uri="{FF2B5EF4-FFF2-40B4-BE49-F238E27FC236}">
                        <a16:creationId xmlns:a16="http://schemas.microsoft.com/office/drawing/2014/main" id="{D5B43A36-8A90-480C-ABF7-7992A12618ED}"/>
                      </a:ext>
                    </a:extLst>
                  </p14:cNvPr>
                  <p14:cNvContentPartPr/>
                  <p14:nvPr/>
                </p14:nvContentPartPr>
                <p14:xfrm>
                  <a:off x="3291871" y="6071176"/>
                  <a:ext cx="1120320" cy="216360"/>
                </p14:xfrm>
              </p:contentPart>
            </mc:Choice>
            <mc:Fallback xmlns="">
              <p:pic>
                <p:nvPicPr>
                  <p:cNvPr id="65" name="Ink 64">
                    <a:extLst>
                      <a:ext uri="{FF2B5EF4-FFF2-40B4-BE49-F238E27FC236}">
                        <a16:creationId xmlns:a16="http://schemas.microsoft.com/office/drawing/2014/main" id="{80D42A5F-668A-4AC3-BFC4-0E4F0449FBEA}"/>
                      </a:ext>
                    </a:extLst>
                  </p:cNvPr>
                  <p:cNvPicPr/>
                  <p:nvPr/>
                </p:nvPicPr>
                <p:blipFill>
                  <a:blip r:embed="rId105"/>
                  <a:stretch>
                    <a:fillRect/>
                  </a:stretch>
                </p:blipFill>
                <p:spPr>
                  <a:xfrm>
                    <a:off x="3273871" y="6053176"/>
                    <a:ext cx="1155960" cy="25200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153" name="Ink 152">
                    <a:extLst>
                      <a:ext uri="{FF2B5EF4-FFF2-40B4-BE49-F238E27FC236}">
                        <a16:creationId xmlns:a16="http://schemas.microsoft.com/office/drawing/2014/main" id="{6F081619-B751-4AB4-92FC-FBACD3A0CF09}"/>
                      </a:ext>
                    </a:extLst>
                  </p14:cNvPr>
                  <p14:cNvContentPartPr/>
                  <p14:nvPr/>
                </p14:nvContentPartPr>
                <p14:xfrm>
                  <a:off x="3484831" y="6062176"/>
                  <a:ext cx="497160" cy="105480"/>
                </p14:xfrm>
              </p:contentPart>
            </mc:Choice>
            <mc:Fallback xmlns="">
              <p:pic>
                <p:nvPicPr>
                  <p:cNvPr id="66" name="Ink 65">
                    <a:extLst>
                      <a:ext uri="{FF2B5EF4-FFF2-40B4-BE49-F238E27FC236}">
                        <a16:creationId xmlns:a16="http://schemas.microsoft.com/office/drawing/2014/main" id="{A1684C6F-F0E4-409A-AB0C-53CA63DB53C0}"/>
                      </a:ext>
                    </a:extLst>
                  </p:cNvPr>
                  <p:cNvPicPr/>
                  <p:nvPr/>
                </p:nvPicPr>
                <p:blipFill>
                  <a:blip r:embed="rId107"/>
                  <a:stretch>
                    <a:fillRect/>
                  </a:stretch>
                </p:blipFill>
                <p:spPr>
                  <a:xfrm>
                    <a:off x="3466831" y="6044176"/>
                    <a:ext cx="53280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154" name="Ink 153">
                    <a:extLst>
                      <a:ext uri="{FF2B5EF4-FFF2-40B4-BE49-F238E27FC236}">
                        <a16:creationId xmlns:a16="http://schemas.microsoft.com/office/drawing/2014/main" id="{DD2953AE-8A67-4A82-8102-E06FCE47A4A0}"/>
                      </a:ext>
                    </a:extLst>
                  </p14:cNvPr>
                  <p14:cNvContentPartPr/>
                  <p14:nvPr/>
                </p14:nvContentPartPr>
                <p14:xfrm>
                  <a:off x="2755471" y="3664576"/>
                  <a:ext cx="253800" cy="1167840"/>
                </p14:xfrm>
              </p:contentPart>
            </mc:Choice>
            <mc:Fallback xmlns="">
              <p:pic>
                <p:nvPicPr>
                  <p:cNvPr id="4" name="Ink 3">
                    <a:extLst>
                      <a:ext uri="{FF2B5EF4-FFF2-40B4-BE49-F238E27FC236}">
                        <a16:creationId xmlns:a16="http://schemas.microsoft.com/office/drawing/2014/main" id="{6A3B4DBC-CD39-4DBB-9954-9965CAC8BC3C}"/>
                      </a:ext>
                    </a:extLst>
                  </p:cNvPr>
                  <p:cNvPicPr/>
                  <p:nvPr/>
                </p:nvPicPr>
                <p:blipFill>
                  <a:blip r:embed="rId109"/>
                  <a:stretch>
                    <a:fillRect/>
                  </a:stretch>
                </p:blipFill>
                <p:spPr>
                  <a:xfrm>
                    <a:off x="2737471" y="3646576"/>
                    <a:ext cx="289440" cy="120348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155" name="Ink 154">
                    <a:extLst>
                      <a:ext uri="{FF2B5EF4-FFF2-40B4-BE49-F238E27FC236}">
                        <a16:creationId xmlns:a16="http://schemas.microsoft.com/office/drawing/2014/main" id="{00C7660C-D68D-4289-AC82-FEE9BD095D9E}"/>
                      </a:ext>
                    </a:extLst>
                  </p14:cNvPr>
                  <p14:cNvContentPartPr/>
                  <p14:nvPr/>
                </p14:nvContentPartPr>
                <p14:xfrm>
                  <a:off x="2819551" y="3581056"/>
                  <a:ext cx="86040" cy="102960"/>
                </p14:xfrm>
              </p:contentPart>
            </mc:Choice>
            <mc:Fallback xmlns="">
              <p:pic>
                <p:nvPicPr>
                  <p:cNvPr id="5" name="Ink 4">
                    <a:extLst>
                      <a:ext uri="{FF2B5EF4-FFF2-40B4-BE49-F238E27FC236}">
                        <a16:creationId xmlns:a16="http://schemas.microsoft.com/office/drawing/2014/main" id="{7C17BCBE-429F-4F72-9DBC-D79E4DAA33D9}"/>
                      </a:ext>
                    </a:extLst>
                  </p:cNvPr>
                  <p:cNvPicPr/>
                  <p:nvPr/>
                </p:nvPicPr>
                <p:blipFill>
                  <a:blip r:embed="rId111"/>
                  <a:stretch>
                    <a:fillRect/>
                  </a:stretch>
                </p:blipFill>
                <p:spPr>
                  <a:xfrm>
                    <a:off x="2801475" y="3563056"/>
                    <a:ext cx="121830" cy="13860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156" name="Ink 155">
                    <a:extLst>
                      <a:ext uri="{FF2B5EF4-FFF2-40B4-BE49-F238E27FC236}">
                        <a16:creationId xmlns:a16="http://schemas.microsoft.com/office/drawing/2014/main" id="{B1F2EBFF-02A7-4845-92BE-7CD58863EF2A}"/>
                      </a:ext>
                    </a:extLst>
                  </p14:cNvPr>
                  <p14:cNvContentPartPr/>
                  <p14:nvPr/>
                </p14:nvContentPartPr>
                <p14:xfrm>
                  <a:off x="3411031" y="4921696"/>
                  <a:ext cx="1418400" cy="30960"/>
                </p14:xfrm>
              </p:contentPart>
            </mc:Choice>
            <mc:Fallback xmlns="">
              <p:pic>
                <p:nvPicPr>
                  <p:cNvPr id="68" name="Ink 67">
                    <a:extLst>
                      <a:ext uri="{FF2B5EF4-FFF2-40B4-BE49-F238E27FC236}">
                        <a16:creationId xmlns:a16="http://schemas.microsoft.com/office/drawing/2014/main" id="{6128B529-A35E-48E4-A65B-241A5C68A268}"/>
                      </a:ext>
                    </a:extLst>
                  </p:cNvPr>
                  <p:cNvPicPr/>
                  <p:nvPr/>
                </p:nvPicPr>
                <p:blipFill>
                  <a:blip r:embed="rId113"/>
                  <a:stretch>
                    <a:fillRect/>
                  </a:stretch>
                </p:blipFill>
                <p:spPr>
                  <a:xfrm>
                    <a:off x="3393031" y="4903696"/>
                    <a:ext cx="1454040" cy="6660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157" name="Ink 156">
                    <a:extLst>
                      <a:ext uri="{FF2B5EF4-FFF2-40B4-BE49-F238E27FC236}">
                        <a16:creationId xmlns:a16="http://schemas.microsoft.com/office/drawing/2014/main" id="{2B2CA56F-6FDA-46E7-9177-6D0004E3A046}"/>
                      </a:ext>
                    </a:extLst>
                  </p14:cNvPr>
                  <p14:cNvContentPartPr/>
                  <p14:nvPr/>
                </p14:nvContentPartPr>
                <p14:xfrm>
                  <a:off x="3433351" y="3813976"/>
                  <a:ext cx="1361880" cy="93960"/>
                </p14:xfrm>
              </p:contentPart>
            </mc:Choice>
            <mc:Fallback xmlns="">
              <p:pic>
                <p:nvPicPr>
                  <p:cNvPr id="69" name="Ink 68">
                    <a:extLst>
                      <a:ext uri="{FF2B5EF4-FFF2-40B4-BE49-F238E27FC236}">
                        <a16:creationId xmlns:a16="http://schemas.microsoft.com/office/drawing/2014/main" id="{162BC8FD-3920-4ABF-92AA-509FCD329A49}"/>
                      </a:ext>
                    </a:extLst>
                  </p:cNvPr>
                  <p:cNvPicPr/>
                  <p:nvPr/>
                </p:nvPicPr>
                <p:blipFill>
                  <a:blip r:embed="rId115"/>
                  <a:stretch>
                    <a:fillRect/>
                  </a:stretch>
                </p:blipFill>
                <p:spPr>
                  <a:xfrm>
                    <a:off x="3415351" y="3795976"/>
                    <a:ext cx="1397520" cy="12960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158" name="Ink 157">
                    <a:extLst>
                      <a:ext uri="{FF2B5EF4-FFF2-40B4-BE49-F238E27FC236}">
                        <a16:creationId xmlns:a16="http://schemas.microsoft.com/office/drawing/2014/main" id="{3DA37319-E52E-41BA-B802-25205BA2777F}"/>
                      </a:ext>
                    </a:extLst>
                  </p14:cNvPr>
                  <p14:cNvContentPartPr/>
                  <p14:nvPr/>
                </p14:nvContentPartPr>
                <p14:xfrm>
                  <a:off x="2875351" y="5302936"/>
                  <a:ext cx="460080" cy="868320"/>
                </p14:xfrm>
              </p:contentPart>
            </mc:Choice>
            <mc:Fallback xmlns="">
              <p:pic>
                <p:nvPicPr>
                  <p:cNvPr id="73" name="Ink 72">
                    <a:extLst>
                      <a:ext uri="{FF2B5EF4-FFF2-40B4-BE49-F238E27FC236}">
                        <a16:creationId xmlns:a16="http://schemas.microsoft.com/office/drawing/2014/main" id="{EE04AC35-9EA4-4E41-98C8-BB594C247223}"/>
                      </a:ext>
                    </a:extLst>
                  </p:cNvPr>
                  <p:cNvPicPr/>
                  <p:nvPr/>
                </p:nvPicPr>
                <p:blipFill>
                  <a:blip r:embed="rId117"/>
                  <a:stretch>
                    <a:fillRect/>
                  </a:stretch>
                </p:blipFill>
                <p:spPr>
                  <a:xfrm>
                    <a:off x="2857351" y="5284936"/>
                    <a:ext cx="495720" cy="90396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159" name="Ink 158">
                    <a:extLst>
                      <a:ext uri="{FF2B5EF4-FFF2-40B4-BE49-F238E27FC236}">
                        <a16:creationId xmlns:a16="http://schemas.microsoft.com/office/drawing/2014/main" id="{346501E7-620C-405F-ACE2-44E0193EFB97}"/>
                      </a:ext>
                    </a:extLst>
                  </p14:cNvPr>
                  <p14:cNvContentPartPr/>
                  <p14:nvPr/>
                </p14:nvContentPartPr>
                <p14:xfrm>
                  <a:off x="2907031" y="4673656"/>
                  <a:ext cx="434520" cy="774000"/>
                </p14:xfrm>
              </p:contentPart>
            </mc:Choice>
            <mc:Fallback xmlns="">
              <p:pic>
                <p:nvPicPr>
                  <p:cNvPr id="75" name="Ink 74">
                    <a:extLst>
                      <a:ext uri="{FF2B5EF4-FFF2-40B4-BE49-F238E27FC236}">
                        <a16:creationId xmlns:a16="http://schemas.microsoft.com/office/drawing/2014/main" id="{64423FAD-7085-407C-9636-7B492E379B42}"/>
                      </a:ext>
                    </a:extLst>
                  </p:cNvPr>
                  <p:cNvPicPr/>
                  <p:nvPr/>
                </p:nvPicPr>
                <p:blipFill>
                  <a:blip r:embed="rId119"/>
                  <a:stretch>
                    <a:fillRect/>
                  </a:stretch>
                </p:blipFill>
                <p:spPr>
                  <a:xfrm>
                    <a:off x="2889031" y="4655648"/>
                    <a:ext cx="470160" cy="809657"/>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160" name="Ink 159">
                    <a:extLst>
                      <a:ext uri="{FF2B5EF4-FFF2-40B4-BE49-F238E27FC236}">
                        <a16:creationId xmlns:a16="http://schemas.microsoft.com/office/drawing/2014/main" id="{B99110DD-5A60-4A3A-9FC7-7170E5239AD0}"/>
                      </a:ext>
                    </a:extLst>
                  </p14:cNvPr>
                  <p14:cNvContentPartPr/>
                  <p14:nvPr/>
                </p14:nvContentPartPr>
                <p14:xfrm>
                  <a:off x="2851591" y="4131136"/>
                  <a:ext cx="475920" cy="690840"/>
                </p14:xfrm>
              </p:contentPart>
            </mc:Choice>
            <mc:Fallback xmlns="">
              <p:pic>
                <p:nvPicPr>
                  <p:cNvPr id="76" name="Ink 75">
                    <a:extLst>
                      <a:ext uri="{FF2B5EF4-FFF2-40B4-BE49-F238E27FC236}">
                        <a16:creationId xmlns:a16="http://schemas.microsoft.com/office/drawing/2014/main" id="{D294D524-46FB-48D4-B7BF-83DE5AEEF226}"/>
                      </a:ext>
                    </a:extLst>
                  </p:cNvPr>
                  <p:cNvPicPr/>
                  <p:nvPr/>
                </p:nvPicPr>
                <p:blipFill>
                  <a:blip r:embed="rId121"/>
                  <a:stretch>
                    <a:fillRect/>
                  </a:stretch>
                </p:blipFill>
                <p:spPr>
                  <a:xfrm>
                    <a:off x="2833591" y="4113127"/>
                    <a:ext cx="511560" cy="726499"/>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161" name="Ink 160">
                    <a:extLst>
                      <a:ext uri="{FF2B5EF4-FFF2-40B4-BE49-F238E27FC236}">
                        <a16:creationId xmlns:a16="http://schemas.microsoft.com/office/drawing/2014/main" id="{BFC082BA-018C-477E-B7AB-B88A64692C01}"/>
                      </a:ext>
                    </a:extLst>
                  </p14:cNvPr>
                  <p14:cNvContentPartPr/>
                  <p14:nvPr/>
                </p14:nvContentPartPr>
                <p14:xfrm>
                  <a:off x="7279231" y="5486536"/>
                  <a:ext cx="62640" cy="527400"/>
                </p14:xfrm>
              </p:contentPart>
            </mc:Choice>
            <mc:Fallback xmlns="">
              <p:pic>
                <p:nvPicPr>
                  <p:cNvPr id="48" name="Ink 47">
                    <a:extLst>
                      <a:ext uri="{FF2B5EF4-FFF2-40B4-BE49-F238E27FC236}">
                        <a16:creationId xmlns:a16="http://schemas.microsoft.com/office/drawing/2014/main" id="{3239DDCC-8171-49C3-8EFB-914965C995D7}"/>
                      </a:ext>
                    </a:extLst>
                  </p:cNvPr>
                  <p:cNvPicPr/>
                  <p:nvPr/>
                </p:nvPicPr>
                <p:blipFill>
                  <a:blip r:embed="rId123"/>
                  <a:stretch>
                    <a:fillRect/>
                  </a:stretch>
                </p:blipFill>
                <p:spPr>
                  <a:xfrm>
                    <a:off x="7261231" y="5468536"/>
                    <a:ext cx="98280" cy="56304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162" name="Ink 161">
                    <a:extLst>
                      <a:ext uri="{FF2B5EF4-FFF2-40B4-BE49-F238E27FC236}">
                        <a16:creationId xmlns:a16="http://schemas.microsoft.com/office/drawing/2014/main" id="{AC89DFBA-5FF6-40A1-919A-320F4FFDC2C8}"/>
                      </a:ext>
                    </a:extLst>
                  </p14:cNvPr>
                  <p14:cNvContentPartPr/>
                  <p14:nvPr/>
                </p14:nvContentPartPr>
                <p14:xfrm>
                  <a:off x="7303711" y="2847376"/>
                  <a:ext cx="21240" cy="1183320"/>
                </p14:xfrm>
              </p:contentPart>
            </mc:Choice>
            <mc:Fallback xmlns="">
              <p:pic>
                <p:nvPicPr>
                  <p:cNvPr id="50" name="Ink 49">
                    <a:extLst>
                      <a:ext uri="{FF2B5EF4-FFF2-40B4-BE49-F238E27FC236}">
                        <a16:creationId xmlns:a16="http://schemas.microsoft.com/office/drawing/2014/main" id="{3747AB46-346F-486A-A6F8-3FD86A42F0FF}"/>
                      </a:ext>
                    </a:extLst>
                  </p:cNvPr>
                  <p:cNvPicPr/>
                  <p:nvPr/>
                </p:nvPicPr>
                <p:blipFill>
                  <a:blip r:embed="rId125"/>
                  <a:stretch>
                    <a:fillRect/>
                  </a:stretch>
                </p:blipFill>
                <p:spPr>
                  <a:xfrm>
                    <a:off x="7286011" y="2829376"/>
                    <a:ext cx="56286" cy="121896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163" name="Ink 162">
                    <a:extLst>
                      <a:ext uri="{FF2B5EF4-FFF2-40B4-BE49-F238E27FC236}">
                        <a16:creationId xmlns:a16="http://schemas.microsoft.com/office/drawing/2014/main" id="{204DADBD-1C08-4EA9-9CBE-336FE27762BE}"/>
                      </a:ext>
                    </a:extLst>
                  </p14:cNvPr>
                  <p14:cNvContentPartPr/>
                  <p14:nvPr/>
                </p14:nvContentPartPr>
                <p14:xfrm>
                  <a:off x="7705831" y="6054976"/>
                  <a:ext cx="579240" cy="126000"/>
                </p14:xfrm>
              </p:contentPart>
            </mc:Choice>
            <mc:Fallback xmlns="">
              <p:pic>
                <p:nvPicPr>
                  <p:cNvPr id="90" name="Ink 89">
                    <a:extLst>
                      <a:ext uri="{FF2B5EF4-FFF2-40B4-BE49-F238E27FC236}">
                        <a16:creationId xmlns:a16="http://schemas.microsoft.com/office/drawing/2014/main" id="{7936B250-1BD8-4C75-AB8E-9C9C16AC7690}"/>
                      </a:ext>
                    </a:extLst>
                  </p:cNvPr>
                  <p:cNvPicPr/>
                  <p:nvPr/>
                </p:nvPicPr>
                <p:blipFill>
                  <a:blip r:embed="rId127"/>
                  <a:stretch>
                    <a:fillRect/>
                  </a:stretch>
                </p:blipFill>
                <p:spPr>
                  <a:xfrm>
                    <a:off x="7687831" y="6036976"/>
                    <a:ext cx="614880" cy="16164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164" name="Ink 163">
                    <a:extLst>
                      <a:ext uri="{FF2B5EF4-FFF2-40B4-BE49-F238E27FC236}">
                        <a16:creationId xmlns:a16="http://schemas.microsoft.com/office/drawing/2014/main" id="{AC759B82-4F51-4D4F-92FA-1131BC4549A7}"/>
                      </a:ext>
                    </a:extLst>
                  </p14:cNvPr>
                  <p14:cNvContentPartPr/>
                  <p14:nvPr/>
                </p14:nvContentPartPr>
                <p14:xfrm>
                  <a:off x="8580991" y="5999536"/>
                  <a:ext cx="700200" cy="181440"/>
                </p14:xfrm>
              </p:contentPart>
            </mc:Choice>
            <mc:Fallback xmlns="">
              <p:pic>
                <p:nvPicPr>
                  <p:cNvPr id="91" name="Ink 90">
                    <a:extLst>
                      <a:ext uri="{FF2B5EF4-FFF2-40B4-BE49-F238E27FC236}">
                        <a16:creationId xmlns:a16="http://schemas.microsoft.com/office/drawing/2014/main" id="{3F2D2A3D-2687-4073-92E7-14D0C04B6D15}"/>
                      </a:ext>
                    </a:extLst>
                  </p:cNvPr>
                  <p:cNvPicPr/>
                  <p:nvPr/>
                </p:nvPicPr>
                <p:blipFill>
                  <a:blip r:embed="rId129"/>
                  <a:stretch>
                    <a:fillRect/>
                  </a:stretch>
                </p:blipFill>
                <p:spPr>
                  <a:xfrm>
                    <a:off x="8562991" y="5981536"/>
                    <a:ext cx="735840" cy="21708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165" name="Ink 164">
                    <a:extLst>
                      <a:ext uri="{FF2B5EF4-FFF2-40B4-BE49-F238E27FC236}">
                        <a16:creationId xmlns:a16="http://schemas.microsoft.com/office/drawing/2014/main" id="{00F3CEDF-3B63-46FB-8B84-C19B2551A934}"/>
                      </a:ext>
                    </a:extLst>
                  </p14:cNvPr>
                  <p14:cNvContentPartPr/>
                  <p14:nvPr/>
                </p14:nvContentPartPr>
                <p14:xfrm>
                  <a:off x="8865031" y="5670856"/>
                  <a:ext cx="404640" cy="397080"/>
                </p14:xfrm>
              </p:contentPart>
            </mc:Choice>
            <mc:Fallback xmlns="">
              <p:pic>
                <p:nvPicPr>
                  <p:cNvPr id="93" name="Ink 92">
                    <a:extLst>
                      <a:ext uri="{FF2B5EF4-FFF2-40B4-BE49-F238E27FC236}">
                        <a16:creationId xmlns:a16="http://schemas.microsoft.com/office/drawing/2014/main" id="{3E51CA60-F098-4060-8E43-D3DB61C11BDB}"/>
                      </a:ext>
                    </a:extLst>
                  </p:cNvPr>
                  <p:cNvPicPr/>
                  <p:nvPr/>
                </p:nvPicPr>
                <p:blipFill>
                  <a:blip r:embed="rId131"/>
                  <a:stretch>
                    <a:fillRect/>
                  </a:stretch>
                </p:blipFill>
                <p:spPr>
                  <a:xfrm>
                    <a:off x="8847031" y="5652840"/>
                    <a:ext cx="440280" cy="432752"/>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166" name="Ink 165">
                    <a:extLst>
                      <a:ext uri="{FF2B5EF4-FFF2-40B4-BE49-F238E27FC236}">
                        <a16:creationId xmlns:a16="http://schemas.microsoft.com/office/drawing/2014/main" id="{31E26232-E293-41AB-8AA4-FBFFD6B91588}"/>
                      </a:ext>
                    </a:extLst>
                  </p14:cNvPr>
                  <p14:cNvContentPartPr/>
                  <p14:nvPr/>
                </p14:nvContentPartPr>
                <p14:xfrm>
                  <a:off x="8764591" y="5115016"/>
                  <a:ext cx="432360" cy="908640"/>
                </p14:xfrm>
              </p:contentPart>
            </mc:Choice>
            <mc:Fallback xmlns="">
              <p:pic>
                <p:nvPicPr>
                  <p:cNvPr id="95" name="Ink 94">
                    <a:extLst>
                      <a:ext uri="{FF2B5EF4-FFF2-40B4-BE49-F238E27FC236}">
                        <a16:creationId xmlns:a16="http://schemas.microsoft.com/office/drawing/2014/main" id="{51043EA6-53E5-4535-BAF5-E7E3CA85A437}"/>
                      </a:ext>
                    </a:extLst>
                  </p:cNvPr>
                  <p:cNvPicPr/>
                  <p:nvPr/>
                </p:nvPicPr>
                <p:blipFill>
                  <a:blip r:embed="rId133"/>
                  <a:stretch>
                    <a:fillRect/>
                  </a:stretch>
                </p:blipFill>
                <p:spPr>
                  <a:xfrm>
                    <a:off x="8746591" y="5097016"/>
                    <a:ext cx="468000" cy="94428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167" name="Ink 166">
                    <a:extLst>
                      <a:ext uri="{FF2B5EF4-FFF2-40B4-BE49-F238E27FC236}">
                        <a16:creationId xmlns:a16="http://schemas.microsoft.com/office/drawing/2014/main" id="{A61301B1-037F-410D-AF3E-C95811E98AA0}"/>
                      </a:ext>
                    </a:extLst>
                  </p14:cNvPr>
                  <p14:cNvContentPartPr/>
                  <p14:nvPr/>
                </p14:nvContentPartPr>
                <p14:xfrm>
                  <a:off x="8953951" y="4498336"/>
                  <a:ext cx="280440" cy="923760"/>
                </p14:xfrm>
              </p:contentPart>
            </mc:Choice>
            <mc:Fallback xmlns="">
              <p:pic>
                <p:nvPicPr>
                  <p:cNvPr id="96" name="Ink 95">
                    <a:extLst>
                      <a:ext uri="{FF2B5EF4-FFF2-40B4-BE49-F238E27FC236}">
                        <a16:creationId xmlns:a16="http://schemas.microsoft.com/office/drawing/2014/main" id="{61A0B09B-FDBD-42AA-86D4-BE356C8CB3CB}"/>
                      </a:ext>
                    </a:extLst>
                  </p:cNvPr>
                  <p:cNvPicPr/>
                  <p:nvPr/>
                </p:nvPicPr>
                <p:blipFill>
                  <a:blip r:embed="rId135"/>
                  <a:stretch>
                    <a:fillRect/>
                  </a:stretch>
                </p:blipFill>
                <p:spPr>
                  <a:xfrm>
                    <a:off x="8935951" y="4480336"/>
                    <a:ext cx="316080" cy="95940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68" name="Ink 167">
                    <a:extLst>
                      <a:ext uri="{FF2B5EF4-FFF2-40B4-BE49-F238E27FC236}">
                        <a16:creationId xmlns:a16="http://schemas.microsoft.com/office/drawing/2014/main" id="{85ED48CB-FE70-445F-B145-2C75C5767506}"/>
                      </a:ext>
                    </a:extLst>
                  </p14:cNvPr>
                  <p14:cNvContentPartPr/>
                  <p14:nvPr/>
                </p14:nvContentPartPr>
                <p14:xfrm>
                  <a:off x="8592511" y="2581336"/>
                  <a:ext cx="84600" cy="3393360"/>
                </p14:xfrm>
              </p:contentPart>
            </mc:Choice>
            <mc:Fallback xmlns="">
              <p:pic>
                <p:nvPicPr>
                  <p:cNvPr id="100" name="Ink 99">
                    <a:extLst>
                      <a:ext uri="{FF2B5EF4-FFF2-40B4-BE49-F238E27FC236}">
                        <a16:creationId xmlns:a16="http://schemas.microsoft.com/office/drawing/2014/main" id="{33F12340-4382-4094-B063-ED09C591D46D}"/>
                      </a:ext>
                    </a:extLst>
                  </p:cNvPr>
                  <p:cNvPicPr/>
                  <p:nvPr/>
                </p:nvPicPr>
                <p:blipFill>
                  <a:blip r:embed="rId137"/>
                  <a:stretch>
                    <a:fillRect/>
                  </a:stretch>
                </p:blipFill>
                <p:spPr>
                  <a:xfrm>
                    <a:off x="8574511" y="2563336"/>
                    <a:ext cx="120240" cy="342900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69" name="Ink 168">
                    <a:extLst>
                      <a:ext uri="{FF2B5EF4-FFF2-40B4-BE49-F238E27FC236}">
                        <a16:creationId xmlns:a16="http://schemas.microsoft.com/office/drawing/2014/main" id="{BE75B393-CADE-4CE4-8728-DD6D47ACA771}"/>
                      </a:ext>
                    </a:extLst>
                  </p14:cNvPr>
                  <p14:cNvContentPartPr/>
                  <p14:nvPr/>
                </p14:nvContentPartPr>
                <p14:xfrm>
                  <a:off x="8663431" y="5158216"/>
                  <a:ext cx="69480" cy="615960"/>
                </p14:xfrm>
              </p:contentPart>
            </mc:Choice>
            <mc:Fallback xmlns="">
              <p:pic>
                <p:nvPicPr>
                  <p:cNvPr id="102" name="Ink 101">
                    <a:extLst>
                      <a:ext uri="{FF2B5EF4-FFF2-40B4-BE49-F238E27FC236}">
                        <a16:creationId xmlns:a16="http://schemas.microsoft.com/office/drawing/2014/main" id="{84925508-0F9A-4022-AE9B-F89F332D4871}"/>
                      </a:ext>
                    </a:extLst>
                  </p:cNvPr>
                  <p:cNvPicPr/>
                  <p:nvPr/>
                </p:nvPicPr>
                <p:blipFill>
                  <a:blip r:embed="rId139"/>
                  <a:stretch>
                    <a:fillRect/>
                  </a:stretch>
                </p:blipFill>
                <p:spPr>
                  <a:xfrm>
                    <a:off x="8645431" y="5140216"/>
                    <a:ext cx="105120" cy="65160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70" name="Ink 169">
                    <a:extLst>
                      <a:ext uri="{FF2B5EF4-FFF2-40B4-BE49-F238E27FC236}">
                        <a16:creationId xmlns:a16="http://schemas.microsoft.com/office/drawing/2014/main" id="{24BBEF6E-7A11-43FB-A5F6-695EBE0F8448}"/>
                      </a:ext>
                    </a:extLst>
                  </p14:cNvPr>
                  <p14:cNvContentPartPr/>
                  <p14:nvPr/>
                </p14:nvContentPartPr>
                <p14:xfrm>
                  <a:off x="8679631" y="3936736"/>
                  <a:ext cx="429480" cy="579960"/>
                </p14:xfrm>
              </p:contentPart>
            </mc:Choice>
            <mc:Fallback xmlns="">
              <p:pic>
                <p:nvPicPr>
                  <p:cNvPr id="109" name="Ink 108">
                    <a:extLst>
                      <a:ext uri="{FF2B5EF4-FFF2-40B4-BE49-F238E27FC236}">
                        <a16:creationId xmlns:a16="http://schemas.microsoft.com/office/drawing/2014/main" id="{D9D3C4DD-BF70-46D7-B0CF-429F233C516F}"/>
                      </a:ext>
                    </a:extLst>
                  </p:cNvPr>
                  <p:cNvPicPr/>
                  <p:nvPr/>
                </p:nvPicPr>
                <p:blipFill>
                  <a:blip r:embed="rId141"/>
                  <a:stretch>
                    <a:fillRect/>
                  </a:stretch>
                </p:blipFill>
                <p:spPr>
                  <a:xfrm>
                    <a:off x="8661631" y="3918736"/>
                    <a:ext cx="465120" cy="61560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171" name="Ink 170">
                    <a:extLst>
                      <a:ext uri="{FF2B5EF4-FFF2-40B4-BE49-F238E27FC236}">
                        <a16:creationId xmlns:a16="http://schemas.microsoft.com/office/drawing/2014/main" id="{8CA98D1D-6FDB-49D0-A3AF-0F67CEC54B29}"/>
                      </a:ext>
                    </a:extLst>
                  </p14:cNvPr>
                  <p14:cNvContentPartPr/>
                  <p14:nvPr/>
                </p14:nvContentPartPr>
                <p14:xfrm>
                  <a:off x="8834431" y="4109176"/>
                  <a:ext cx="415440" cy="518400"/>
                </p14:xfrm>
              </p:contentPart>
            </mc:Choice>
            <mc:Fallback xmlns="">
              <p:pic>
                <p:nvPicPr>
                  <p:cNvPr id="110" name="Ink 109">
                    <a:extLst>
                      <a:ext uri="{FF2B5EF4-FFF2-40B4-BE49-F238E27FC236}">
                        <a16:creationId xmlns:a16="http://schemas.microsoft.com/office/drawing/2014/main" id="{C5A234BD-B370-4E09-84F0-54B5C1064391}"/>
                      </a:ext>
                    </a:extLst>
                  </p:cNvPr>
                  <p:cNvPicPr/>
                  <p:nvPr/>
                </p:nvPicPr>
                <p:blipFill>
                  <a:blip r:embed="rId143"/>
                  <a:stretch>
                    <a:fillRect/>
                  </a:stretch>
                </p:blipFill>
                <p:spPr>
                  <a:xfrm>
                    <a:off x="8816431" y="4091176"/>
                    <a:ext cx="451080" cy="55404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172" name="Ink 171">
                    <a:extLst>
                      <a:ext uri="{FF2B5EF4-FFF2-40B4-BE49-F238E27FC236}">
                        <a16:creationId xmlns:a16="http://schemas.microsoft.com/office/drawing/2014/main" id="{DDA4399A-ACD0-4A3E-9294-1E9C98930EEA}"/>
                      </a:ext>
                    </a:extLst>
                  </p14:cNvPr>
                  <p14:cNvContentPartPr/>
                  <p14:nvPr/>
                </p14:nvContentPartPr>
                <p14:xfrm>
                  <a:off x="8768191" y="4623616"/>
                  <a:ext cx="82080" cy="1081440"/>
                </p14:xfrm>
              </p:contentPart>
            </mc:Choice>
            <mc:Fallback xmlns="">
              <p:pic>
                <p:nvPicPr>
                  <p:cNvPr id="111" name="Ink 110">
                    <a:extLst>
                      <a:ext uri="{FF2B5EF4-FFF2-40B4-BE49-F238E27FC236}">
                        <a16:creationId xmlns:a16="http://schemas.microsoft.com/office/drawing/2014/main" id="{7BE08532-DF76-4426-94F4-77A90417DF84}"/>
                      </a:ext>
                    </a:extLst>
                  </p:cNvPr>
                  <p:cNvPicPr/>
                  <p:nvPr/>
                </p:nvPicPr>
                <p:blipFill>
                  <a:blip r:embed="rId145"/>
                  <a:stretch>
                    <a:fillRect/>
                  </a:stretch>
                </p:blipFill>
                <p:spPr>
                  <a:xfrm>
                    <a:off x="8750191" y="4605616"/>
                    <a:ext cx="117720" cy="111708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173" name="Ink 172">
                    <a:extLst>
                      <a:ext uri="{FF2B5EF4-FFF2-40B4-BE49-F238E27FC236}">
                        <a16:creationId xmlns:a16="http://schemas.microsoft.com/office/drawing/2014/main" id="{DA845167-9C55-49CE-980B-67BA12BBCC87}"/>
                      </a:ext>
                    </a:extLst>
                  </p14:cNvPr>
                  <p14:cNvContentPartPr/>
                  <p14:nvPr/>
                </p14:nvContentPartPr>
                <p14:xfrm>
                  <a:off x="9100111" y="5377096"/>
                  <a:ext cx="226440" cy="695880"/>
                </p14:xfrm>
              </p:contentPart>
            </mc:Choice>
            <mc:Fallback xmlns="">
              <p:pic>
                <p:nvPicPr>
                  <p:cNvPr id="113" name="Ink 112">
                    <a:extLst>
                      <a:ext uri="{FF2B5EF4-FFF2-40B4-BE49-F238E27FC236}">
                        <a16:creationId xmlns:a16="http://schemas.microsoft.com/office/drawing/2014/main" id="{7D41201F-8CEF-45BB-8E33-B06B34796076}"/>
                      </a:ext>
                    </a:extLst>
                  </p:cNvPr>
                  <p:cNvPicPr/>
                  <p:nvPr/>
                </p:nvPicPr>
                <p:blipFill>
                  <a:blip r:embed="rId147"/>
                  <a:stretch>
                    <a:fillRect/>
                  </a:stretch>
                </p:blipFill>
                <p:spPr>
                  <a:xfrm>
                    <a:off x="9082111" y="5359087"/>
                    <a:ext cx="262080" cy="731538"/>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174" name="Ink 173">
                    <a:extLst>
                      <a:ext uri="{FF2B5EF4-FFF2-40B4-BE49-F238E27FC236}">
                        <a16:creationId xmlns:a16="http://schemas.microsoft.com/office/drawing/2014/main" id="{A73D117D-FFA2-48D3-984C-CFA84DC15A41}"/>
                      </a:ext>
                    </a:extLst>
                  </p14:cNvPr>
                  <p14:cNvContentPartPr/>
                  <p14:nvPr/>
                </p14:nvContentPartPr>
                <p14:xfrm>
                  <a:off x="3025471" y="2388016"/>
                  <a:ext cx="354600" cy="1789560"/>
                </p14:xfrm>
              </p:contentPart>
            </mc:Choice>
            <mc:Fallback xmlns="">
              <p:pic>
                <p:nvPicPr>
                  <p:cNvPr id="115" name="Ink 114">
                    <a:extLst>
                      <a:ext uri="{FF2B5EF4-FFF2-40B4-BE49-F238E27FC236}">
                        <a16:creationId xmlns:a16="http://schemas.microsoft.com/office/drawing/2014/main" id="{9406F093-7E8F-473A-8C31-4A4352591682}"/>
                      </a:ext>
                    </a:extLst>
                  </p:cNvPr>
                  <p:cNvPicPr/>
                  <p:nvPr/>
                </p:nvPicPr>
                <p:blipFill>
                  <a:blip r:embed="rId149"/>
                  <a:stretch>
                    <a:fillRect/>
                  </a:stretch>
                </p:blipFill>
                <p:spPr>
                  <a:xfrm>
                    <a:off x="3007471" y="2370016"/>
                    <a:ext cx="390240" cy="182520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175" name="Ink 174">
                    <a:extLst>
                      <a:ext uri="{FF2B5EF4-FFF2-40B4-BE49-F238E27FC236}">
                        <a16:creationId xmlns:a16="http://schemas.microsoft.com/office/drawing/2014/main" id="{3DA2AE79-55C0-491D-881A-3F9898BE7CF1}"/>
                      </a:ext>
                    </a:extLst>
                  </p14:cNvPr>
                  <p14:cNvContentPartPr/>
                  <p14:nvPr/>
                </p14:nvContentPartPr>
                <p14:xfrm>
                  <a:off x="3214111" y="4230496"/>
                  <a:ext cx="131040" cy="207360"/>
                </p14:xfrm>
              </p:contentPart>
            </mc:Choice>
            <mc:Fallback xmlns="">
              <p:pic>
                <p:nvPicPr>
                  <p:cNvPr id="117" name="Ink 116">
                    <a:extLst>
                      <a:ext uri="{FF2B5EF4-FFF2-40B4-BE49-F238E27FC236}">
                        <a16:creationId xmlns:a16="http://schemas.microsoft.com/office/drawing/2014/main" id="{4CBF8970-7679-4FB1-AE7E-919993EEB8EE}"/>
                      </a:ext>
                    </a:extLst>
                  </p:cNvPr>
                  <p:cNvPicPr/>
                  <p:nvPr/>
                </p:nvPicPr>
                <p:blipFill>
                  <a:blip r:embed="rId151"/>
                  <a:stretch>
                    <a:fillRect/>
                  </a:stretch>
                </p:blipFill>
                <p:spPr>
                  <a:xfrm>
                    <a:off x="3196160" y="4212496"/>
                    <a:ext cx="166582" cy="24300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76" name="Ink 175">
                    <a:extLst>
                      <a:ext uri="{FF2B5EF4-FFF2-40B4-BE49-F238E27FC236}">
                        <a16:creationId xmlns:a16="http://schemas.microsoft.com/office/drawing/2014/main" id="{179858BD-75CE-4166-B7D8-65DE20EB2FAE}"/>
                      </a:ext>
                    </a:extLst>
                  </p14:cNvPr>
                  <p14:cNvContentPartPr/>
                  <p14:nvPr/>
                </p14:nvContentPartPr>
                <p14:xfrm>
                  <a:off x="3207991" y="4440736"/>
                  <a:ext cx="108000" cy="228960"/>
                </p14:xfrm>
              </p:contentPart>
            </mc:Choice>
            <mc:Fallback xmlns="">
              <p:pic>
                <p:nvPicPr>
                  <p:cNvPr id="118" name="Ink 117">
                    <a:extLst>
                      <a:ext uri="{FF2B5EF4-FFF2-40B4-BE49-F238E27FC236}">
                        <a16:creationId xmlns:a16="http://schemas.microsoft.com/office/drawing/2014/main" id="{D04A3308-D505-4F9A-AB24-AA4D638DC1F5}"/>
                      </a:ext>
                    </a:extLst>
                  </p:cNvPr>
                  <p:cNvPicPr/>
                  <p:nvPr/>
                </p:nvPicPr>
                <p:blipFill>
                  <a:blip r:embed="rId153"/>
                  <a:stretch>
                    <a:fillRect/>
                  </a:stretch>
                </p:blipFill>
                <p:spPr>
                  <a:xfrm>
                    <a:off x="3189991" y="4422708"/>
                    <a:ext cx="143640" cy="264656"/>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177" name="Ink 176">
                    <a:extLst>
                      <a:ext uri="{FF2B5EF4-FFF2-40B4-BE49-F238E27FC236}">
                        <a16:creationId xmlns:a16="http://schemas.microsoft.com/office/drawing/2014/main" id="{7EE781BA-A617-44A2-B736-AB1A98718B50}"/>
                      </a:ext>
                    </a:extLst>
                  </p14:cNvPr>
                  <p14:cNvContentPartPr/>
                  <p14:nvPr/>
                </p14:nvContentPartPr>
                <p14:xfrm>
                  <a:off x="3216631" y="4649896"/>
                  <a:ext cx="90360" cy="168480"/>
                </p14:xfrm>
              </p:contentPart>
            </mc:Choice>
            <mc:Fallback xmlns="">
              <p:pic>
                <p:nvPicPr>
                  <p:cNvPr id="119" name="Ink 118">
                    <a:extLst>
                      <a:ext uri="{FF2B5EF4-FFF2-40B4-BE49-F238E27FC236}">
                        <a16:creationId xmlns:a16="http://schemas.microsoft.com/office/drawing/2014/main" id="{8D0FF8E8-86C3-4D72-B0B1-A8B4173B8593}"/>
                      </a:ext>
                    </a:extLst>
                  </p:cNvPr>
                  <p:cNvPicPr/>
                  <p:nvPr/>
                </p:nvPicPr>
                <p:blipFill>
                  <a:blip r:embed="rId155"/>
                  <a:stretch>
                    <a:fillRect/>
                  </a:stretch>
                </p:blipFill>
                <p:spPr>
                  <a:xfrm>
                    <a:off x="3198631" y="4631896"/>
                    <a:ext cx="126000" cy="20412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78" name="Ink 177">
                    <a:extLst>
                      <a:ext uri="{FF2B5EF4-FFF2-40B4-BE49-F238E27FC236}">
                        <a16:creationId xmlns:a16="http://schemas.microsoft.com/office/drawing/2014/main" id="{99BD1D58-5308-436D-B26A-BD56C7B7CF97}"/>
                      </a:ext>
                    </a:extLst>
                  </p14:cNvPr>
                  <p14:cNvContentPartPr/>
                  <p14:nvPr/>
                </p14:nvContentPartPr>
                <p14:xfrm>
                  <a:off x="5059471" y="6043816"/>
                  <a:ext cx="4095000" cy="182160"/>
                </p14:xfrm>
              </p:contentPart>
            </mc:Choice>
            <mc:Fallback xmlns="">
              <p:pic>
                <p:nvPicPr>
                  <p:cNvPr id="124" name="Ink 123">
                    <a:extLst>
                      <a:ext uri="{FF2B5EF4-FFF2-40B4-BE49-F238E27FC236}">
                        <a16:creationId xmlns:a16="http://schemas.microsoft.com/office/drawing/2014/main" id="{B09361BE-61A9-4877-B1E5-C05E2D9F7E7C}"/>
                      </a:ext>
                    </a:extLst>
                  </p:cNvPr>
                  <p:cNvPicPr/>
                  <p:nvPr/>
                </p:nvPicPr>
                <p:blipFill>
                  <a:blip r:embed="rId157"/>
                  <a:stretch>
                    <a:fillRect/>
                  </a:stretch>
                </p:blipFill>
                <p:spPr>
                  <a:xfrm>
                    <a:off x="5041471" y="6025852"/>
                    <a:ext cx="4130640" cy="217730"/>
                  </a:xfrm>
                  <a:prstGeom prst="rect">
                    <a:avLst/>
                  </a:prstGeom>
                </p:spPr>
              </p:pic>
            </mc:Fallback>
          </mc:AlternateContent>
          <p:grpSp>
            <p:nvGrpSpPr>
              <p:cNvPr id="179" name="Group 178">
                <a:extLst>
                  <a:ext uri="{FF2B5EF4-FFF2-40B4-BE49-F238E27FC236}">
                    <a16:creationId xmlns:a16="http://schemas.microsoft.com/office/drawing/2014/main" id="{953F104D-3FDA-4A55-840B-C44D084AC039}"/>
                  </a:ext>
                </a:extLst>
              </p:cNvPr>
              <p:cNvGrpSpPr/>
              <p:nvPr/>
            </p:nvGrpSpPr>
            <p:grpSpPr>
              <a:xfrm>
                <a:off x="3143551" y="2118736"/>
                <a:ext cx="5507280" cy="691920"/>
                <a:chOff x="3143551" y="2118736"/>
                <a:chExt cx="5507280" cy="691920"/>
              </a:xfrm>
            </p:grpSpPr>
            <mc:AlternateContent xmlns:mc="http://schemas.openxmlformats.org/markup-compatibility/2006" xmlns:p14="http://schemas.microsoft.com/office/powerpoint/2010/main">
              <mc:Choice Requires="p14">
                <p:contentPart p14:bwMode="auto" r:id="rId158">
                  <p14:nvContentPartPr>
                    <p14:cNvPr id="180" name="Ink 179">
                      <a:extLst>
                        <a:ext uri="{FF2B5EF4-FFF2-40B4-BE49-F238E27FC236}">
                          <a16:creationId xmlns:a16="http://schemas.microsoft.com/office/drawing/2014/main" id="{F94B414C-2EE2-4FAE-BEE6-A55CC9A56E32}"/>
                        </a:ext>
                      </a:extLst>
                    </p14:cNvPr>
                    <p14:cNvContentPartPr/>
                    <p14:nvPr/>
                  </p14:nvContentPartPr>
                  <p14:xfrm>
                    <a:off x="7594951" y="2580976"/>
                    <a:ext cx="941040" cy="87120"/>
                  </p14:xfrm>
                </p:contentPart>
              </mc:Choice>
              <mc:Fallback xmlns="">
                <p:pic>
                  <p:nvPicPr>
                    <p:cNvPr id="126" name="Ink 125">
                      <a:extLst>
                        <a:ext uri="{FF2B5EF4-FFF2-40B4-BE49-F238E27FC236}">
                          <a16:creationId xmlns:a16="http://schemas.microsoft.com/office/drawing/2014/main" id="{7364E734-C067-4C7F-A3BB-114B9783D776}"/>
                        </a:ext>
                      </a:extLst>
                    </p:cNvPr>
                    <p:cNvPicPr/>
                    <p:nvPr/>
                  </p:nvPicPr>
                  <p:blipFill>
                    <a:blip r:embed="rId159"/>
                    <a:stretch>
                      <a:fillRect/>
                    </a:stretch>
                  </p:blipFill>
                  <p:spPr>
                    <a:xfrm>
                      <a:off x="7576951" y="2562976"/>
                      <a:ext cx="97668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181" name="Ink 180">
                      <a:extLst>
                        <a:ext uri="{FF2B5EF4-FFF2-40B4-BE49-F238E27FC236}">
                          <a16:creationId xmlns:a16="http://schemas.microsoft.com/office/drawing/2014/main" id="{E546D49F-D92E-46C0-B522-05A199F376B5}"/>
                        </a:ext>
                      </a:extLst>
                    </p14:cNvPr>
                    <p14:cNvContentPartPr/>
                    <p14:nvPr/>
                  </p14:nvContentPartPr>
                  <p14:xfrm>
                    <a:off x="3798031" y="2562976"/>
                    <a:ext cx="103680" cy="222480"/>
                  </p14:xfrm>
                </p:contentPart>
              </mc:Choice>
              <mc:Fallback xmlns="">
                <p:pic>
                  <p:nvPicPr>
                    <p:cNvPr id="54" name="Ink 53">
                      <a:extLst>
                        <a:ext uri="{FF2B5EF4-FFF2-40B4-BE49-F238E27FC236}">
                          <a16:creationId xmlns:a16="http://schemas.microsoft.com/office/drawing/2014/main" id="{4FC58181-4A49-486E-8EAB-5B860A91BD39}"/>
                        </a:ext>
                      </a:extLst>
                    </p:cNvPr>
                    <p:cNvPicPr/>
                    <p:nvPr/>
                  </p:nvPicPr>
                  <p:blipFill>
                    <a:blip r:embed="rId161"/>
                    <a:stretch>
                      <a:fillRect/>
                    </a:stretch>
                  </p:blipFill>
                  <p:spPr>
                    <a:xfrm>
                      <a:off x="3780093" y="2544976"/>
                      <a:ext cx="139197" cy="25812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82" name="Ink 181">
                      <a:extLst>
                        <a:ext uri="{FF2B5EF4-FFF2-40B4-BE49-F238E27FC236}">
                          <a16:creationId xmlns:a16="http://schemas.microsoft.com/office/drawing/2014/main" id="{6DB8BADD-0B8E-452D-8A21-93FF8C5843D5}"/>
                        </a:ext>
                      </a:extLst>
                    </p14:cNvPr>
                    <p14:cNvContentPartPr/>
                    <p14:nvPr/>
                  </p14:nvContentPartPr>
                  <p14:xfrm>
                    <a:off x="3837271" y="2559016"/>
                    <a:ext cx="1542960" cy="32760"/>
                  </p14:xfrm>
                </p:contentPart>
              </mc:Choice>
              <mc:Fallback xmlns="">
                <p:pic>
                  <p:nvPicPr>
                    <p:cNvPr id="55" name="Ink 54">
                      <a:extLst>
                        <a:ext uri="{FF2B5EF4-FFF2-40B4-BE49-F238E27FC236}">
                          <a16:creationId xmlns:a16="http://schemas.microsoft.com/office/drawing/2014/main" id="{D3A1EC5F-4380-46FC-9446-6516813CEC44}"/>
                        </a:ext>
                      </a:extLst>
                    </p:cNvPr>
                    <p:cNvPicPr/>
                    <p:nvPr/>
                  </p:nvPicPr>
                  <p:blipFill>
                    <a:blip r:embed="rId163"/>
                    <a:stretch>
                      <a:fillRect/>
                    </a:stretch>
                  </p:blipFill>
                  <p:spPr>
                    <a:xfrm>
                      <a:off x="3819271" y="2541016"/>
                      <a:ext cx="1578600" cy="6840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83" name="Ink 182">
                      <a:extLst>
                        <a:ext uri="{FF2B5EF4-FFF2-40B4-BE49-F238E27FC236}">
                          <a16:creationId xmlns:a16="http://schemas.microsoft.com/office/drawing/2014/main" id="{EFB841BD-EB8D-4398-9A7A-65B9B5A5C3C5}"/>
                        </a:ext>
                      </a:extLst>
                    </p14:cNvPr>
                    <p14:cNvContentPartPr/>
                    <p14:nvPr/>
                  </p14:nvContentPartPr>
                  <p14:xfrm>
                    <a:off x="4768591" y="2551456"/>
                    <a:ext cx="3882240" cy="42480"/>
                  </p14:xfrm>
                </p:contentPart>
              </mc:Choice>
              <mc:Fallback xmlns="">
                <p:pic>
                  <p:nvPicPr>
                    <p:cNvPr id="57" name="Ink 56">
                      <a:extLst>
                        <a:ext uri="{FF2B5EF4-FFF2-40B4-BE49-F238E27FC236}">
                          <a16:creationId xmlns:a16="http://schemas.microsoft.com/office/drawing/2014/main" id="{6A4746EE-DD89-4AEB-991F-8771CB6B3234}"/>
                        </a:ext>
                      </a:extLst>
                    </p:cNvPr>
                    <p:cNvPicPr/>
                    <p:nvPr/>
                  </p:nvPicPr>
                  <p:blipFill>
                    <a:blip r:embed="rId165"/>
                    <a:stretch>
                      <a:fillRect/>
                    </a:stretch>
                  </p:blipFill>
                  <p:spPr>
                    <a:xfrm>
                      <a:off x="4750591" y="2533456"/>
                      <a:ext cx="3917880" cy="7812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84" name="Ink 183">
                      <a:extLst>
                        <a:ext uri="{FF2B5EF4-FFF2-40B4-BE49-F238E27FC236}">
                          <a16:creationId xmlns:a16="http://schemas.microsoft.com/office/drawing/2014/main" id="{07BD1BA8-567E-44A4-B007-FCD5D334A124}"/>
                        </a:ext>
                      </a:extLst>
                    </p14:cNvPr>
                    <p14:cNvContentPartPr/>
                    <p14:nvPr/>
                  </p14:nvContentPartPr>
                  <p14:xfrm>
                    <a:off x="3839071" y="2598976"/>
                    <a:ext cx="1279800" cy="191160"/>
                  </p14:xfrm>
                </p:contentPart>
              </mc:Choice>
              <mc:Fallback xmlns="">
                <p:pic>
                  <p:nvPicPr>
                    <p:cNvPr id="59" name="Ink 58">
                      <a:extLst>
                        <a:ext uri="{FF2B5EF4-FFF2-40B4-BE49-F238E27FC236}">
                          <a16:creationId xmlns:a16="http://schemas.microsoft.com/office/drawing/2014/main" id="{8CC178CF-318D-43DE-BF04-F19B820D5EFD}"/>
                        </a:ext>
                      </a:extLst>
                    </p:cNvPr>
                    <p:cNvPicPr/>
                    <p:nvPr/>
                  </p:nvPicPr>
                  <p:blipFill>
                    <a:blip r:embed="rId167"/>
                    <a:stretch>
                      <a:fillRect/>
                    </a:stretch>
                  </p:blipFill>
                  <p:spPr>
                    <a:xfrm>
                      <a:off x="3821076" y="2580976"/>
                      <a:ext cx="1315430" cy="22680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85" name="Ink 184">
                      <a:extLst>
                        <a:ext uri="{FF2B5EF4-FFF2-40B4-BE49-F238E27FC236}">
                          <a16:creationId xmlns:a16="http://schemas.microsoft.com/office/drawing/2014/main" id="{50CA75C6-9FA4-4200-B148-C0840ED998EF}"/>
                        </a:ext>
                      </a:extLst>
                    </p14:cNvPr>
                    <p14:cNvContentPartPr/>
                    <p14:nvPr/>
                  </p14:nvContentPartPr>
                  <p14:xfrm>
                    <a:off x="5019871" y="2591776"/>
                    <a:ext cx="1860480" cy="218880"/>
                  </p14:xfrm>
                </p:contentPart>
              </mc:Choice>
              <mc:Fallback xmlns="">
                <p:pic>
                  <p:nvPicPr>
                    <p:cNvPr id="61" name="Ink 60">
                      <a:extLst>
                        <a:ext uri="{FF2B5EF4-FFF2-40B4-BE49-F238E27FC236}">
                          <a16:creationId xmlns:a16="http://schemas.microsoft.com/office/drawing/2014/main" id="{63FD29DD-295D-41EC-93C4-B3F1517FC1BB}"/>
                        </a:ext>
                      </a:extLst>
                    </p:cNvPr>
                    <p:cNvPicPr/>
                    <p:nvPr/>
                  </p:nvPicPr>
                  <p:blipFill>
                    <a:blip r:embed="rId169"/>
                    <a:stretch>
                      <a:fillRect/>
                    </a:stretch>
                  </p:blipFill>
                  <p:spPr>
                    <a:xfrm>
                      <a:off x="5001871" y="2573776"/>
                      <a:ext cx="1896120" cy="25452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86" name="Ink 185">
                      <a:extLst>
                        <a:ext uri="{FF2B5EF4-FFF2-40B4-BE49-F238E27FC236}">
                          <a16:creationId xmlns:a16="http://schemas.microsoft.com/office/drawing/2014/main" id="{D9D47AF1-DA4C-4D33-8C33-194982F4D1EA}"/>
                        </a:ext>
                      </a:extLst>
                    </p14:cNvPr>
                    <p14:cNvContentPartPr/>
                    <p14:nvPr/>
                  </p14:nvContentPartPr>
                  <p14:xfrm>
                    <a:off x="3143551" y="2132416"/>
                    <a:ext cx="3143880" cy="134640"/>
                  </p14:xfrm>
                </p:contentPart>
              </mc:Choice>
              <mc:Fallback xmlns="">
                <p:pic>
                  <p:nvPicPr>
                    <p:cNvPr id="83" name="Ink 82">
                      <a:extLst>
                        <a:ext uri="{FF2B5EF4-FFF2-40B4-BE49-F238E27FC236}">
                          <a16:creationId xmlns:a16="http://schemas.microsoft.com/office/drawing/2014/main" id="{CB27C3D0-89C6-4F2A-969D-5C5F6897503C}"/>
                        </a:ext>
                      </a:extLst>
                    </p:cNvPr>
                    <p:cNvPicPr/>
                    <p:nvPr/>
                  </p:nvPicPr>
                  <p:blipFill>
                    <a:blip r:embed="rId171"/>
                    <a:stretch>
                      <a:fillRect/>
                    </a:stretch>
                  </p:blipFill>
                  <p:spPr>
                    <a:xfrm>
                      <a:off x="3125551" y="2114416"/>
                      <a:ext cx="3179520" cy="17028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187" name="Ink 186">
                      <a:extLst>
                        <a:ext uri="{FF2B5EF4-FFF2-40B4-BE49-F238E27FC236}">
                          <a16:creationId xmlns:a16="http://schemas.microsoft.com/office/drawing/2014/main" id="{43A1F715-3F65-4459-A533-7FE730B8FEBC}"/>
                        </a:ext>
                      </a:extLst>
                    </p14:cNvPr>
                    <p14:cNvContentPartPr/>
                    <p14:nvPr/>
                  </p14:nvContentPartPr>
                  <p14:xfrm>
                    <a:off x="6182671" y="2118736"/>
                    <a:ext cx="748440" cy="158760"/>
                  </p14:xfrm>
                </p:contentPart>
              </mc:Choice>
              <mc:Fallback xmlns="">
                <p:pic>
                  <p:nvPicPr>
                    <p:cNvPr id="85" name="Ink 84">
                      <a:extLst>
                        <a:ext uri="{FF2B5EF4-FFF2-40B4-BE49-F238E27FC236}">
                          <a16:creationId xmlns:a16="http://schemas.microsoft.com/office/drawing/2014/main" id="{266AB700-92A2-4D94-9304-C7A6BFAB4251}"/>
                        </a:ext>
                      </a:extLst>
                    </p:cNvPr>
                    <p:cNvPicPr/>
                    <p:nvPr/>
                  </p:nvPicPr>
                  <p:blipFill>
                    <a:blip r:embed="rId173"/>
                    <a:stretch>
                      <a:fillRect/>
                    </a:stretch>
                  </p:blipFill>
                  <p:spPr>
                    <a:xfrm>
                      <a:off x="6164671" y="2100736"/>
                      <a:ext cx="784080" cy="19440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88" name="Ink 187">
                      <a:extLst>
                        <a:ext uri="{FF2B5EF4-FFF2-40B4-BE49-F238E27FC236}">
                          <a16:creationId xmlns:a16="http://schemas.microsoft.com/office/drawing/2014/main" id="{FE40273C-5A37-41D7-AC84-45772FC7F3EB}"/>
                        </a:ext>
                      </a:extLst>
                    </p14:cNvPr>
                    <p14:cNvContentPartPr/>
                    <p14:nvPr/>
                  </p14:nvContentPartPr>
                  <p14:xfrm>
                    <a:off x="4273591" y="2590696"/>
                    <a:ext cx="3215160" cy="199440"/>
                  </p14:xfrm>
                </p:contentPart>
              </mc:Choice>
              <mc:Fallback xmlns="">
                <p:pic>
                  <p:nvPicPr>
                    <p:cNvPr id="127" name="Ink 126">
                      <a:extLst>
                        <a:ext uri="{FF2B5EF4-FFF2-40B4-BE49-F238E27FC236}">
                          <a16:creationId xmlns:a16="http://schemas.microsoft.com/office/drawing/2014/main" id="{A245CD47-E997-41FF-AE5A-C57EAEF80F05}"/>
                        </a:ext>
                      </a:extLst>
                    </p:cNvPr>
                    <p:cNvPicPr/>
                    <p:nvPr/>
                  </p:nvPicPr>
                  <p:blipFill>
                    <a:blip r:embed="rId175"/>
                    <a:stretch>
                      <a:fillRect/>
                    </a:stretch>
                  </p:blipFill>
                  <p:spPr>
                    <a:xfrm>
                      <a:off x="4255591" y="2572663"/>
                      <a:ext cx="3250800" cy="235144"/>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89" name="Ink 188">
                      <a:extLst>
                        <a:ext uri="{FF2B5EF4-FFF2-40B4-BE49-F238E27FC236}">
                          <a16:creationId xmlns:a16="http://schemas.microsoft.com/office/drawing/2014/main" id="{C9A94CB9-9690-4FC9-A10E-525F4794FB47}"/>
                        </a:ext>
                      </a:extLst>
                    </p14:cNvPr>
                    <p14:cNvContentPartPr/>
                    <p14:nvPr/>
                  </p14:nvContentPartPr>
                  <p14:xfrm>
                    <a:off x="4518031" y="2611936"/>
                    <a:ext cx="257400" cy="39240"/>
                  </p14:xfrm>
                </p:contentPart>
              </mc:Choice>
              <mc:Fallback xmlns="">
                <p:pic>
                  <p:nvPicPr>
                    <p:cNvPr id="128" name="Ink 127">
                      <a:extLst>
                        <a:ext uri="{FF2B5EF4-FFF2-40B4-BE49-F238E27FC236}">
                          <a16:creationId xmlns:a16="http://schemas.microsoft.com/office/drawing/2014/main" id="{4D86C023-DF8C-4588-B40F-B4BB929409B1}"/>
                        </a:ext>
                      </a:extLst>
                    </p:cNvPr>
                    <p:cNvPicPr/>
                    <p:nvPr/>
                  </p:nvPicPr>
                  <p:blipFill>
                    <a:blip r:embed="rId177"/>
                    <a:stretch>
                      <a:fillRect/>
                    </a:stretch>
                  </p:blipFill>
                  <p:spPr>
                    <a:xfrm>
                      <a:off x="4500031" y="2593936"/>
                      <a:ext cx="293040" cy="7488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90" name="Ink 189">
                      <a:extLst>
                        <a:ext uri="{FF2B5EF4-FFF2-40B4-BE49-F238E27FC236}">
                          <a16:creationId xmlns:a16="http://schemas.microsoft.com/office/drawing/2014/main" id="{538397A0-2987-4980-9D43-55AE07E6E2EE}"/>
                        </a:ext>
                      </a:extLst>
                    </p14:cNvPr>
                    <p14:cNvContentPartPr/>
                    <p14:nvPr/>
                  </p14:nvContentPartPr>
                  <p14:xfrm>
                    <a:off x="6251791" y="2577016"/>
                    <a:ext cx="518040" cy="103680"/>
                  </p14:xfrm>
                </p:contentPart>
              </mc:Choice>
              <mc:Fallback xmlns="">
                <p:pic>
                  <p:nvPicPr>
                    <p:cNvPr id="129" name="Ink 128">
                      <a:extLst>
                        <a:ext uri="{FF2B5EF4-FFF2-40B4-BE49-F238E27FC236}">
                          <a16:creationId xmlns:a16="http://schemas.microsoft.com/office/drawing/2014/main" id="{949F656E-6760-42C7-98AF-D60516826966}"/>
                        </a:ext>
                      </a:extLst>
                    </p:cNvPr>
                    <p:cNvPicPr/>
                    <p:nvPr/>
                  </p:nvPicPr>
                  <p:blipFill>
                    <a:blip r:embed="rId179"/>
                    <a:stretch>
                      <a:fillRect/>
                    </a:stretch>
                  </p:blipFill>
                  <p:spPr>
                    <a:xfrm>
                      <a:off x="6233791" y="2559016"/>
                      <a:ext cx="553680" cy="139320"/>
                    </a:xfrm>
                    <a:prstGeom prst="rect">
                      <a:avLst/>
                    </a:prstGeom>
                  </p:spPr>
                </p:pic>
              </mc:Fallback>
            </mc:AlternateContent>
          </p:grpSp>
        </p:grpSp>
        <p:sp>
          <p:nvSpPr>
            <p:cNvPr id="191" name="TextBox 190">
              <a:extLst>
                <a:ext uri="{FF2B5EF4-FFF2-40B4-BE49-F238E27FC236}">
                  <a16:creationId xmlns:a16="http://schemas.microsoft.com/office/drawing/2014/main" id="{2FB88E8E-4BF4-4D04-83E1-78E94642E8E7}"/>
                </a:ext>
              </a:extLst>
            </p:cNvPr>
            <p:cNvSpPr txBox="1"/>
            <p:nvPr/>
          </p:nvSpPr>
          <p:spPr>
            <a:xfrm flipH="1">
              <a:off x="3111341" y="5940396"/>
              <a:ext cx="1233633" cy="411085"/>
            </a:xfrm>
            <a:prstGeom prst="rect">
              <a:avLst/>
            </a:prstGeom>
            <a:noFill/>
            <a:scene3d>
              <a:camera prst="orthographicFront">
                <a:rot lat="0" lon="10800000" rev="0"/>
              </a:camera>
              <a:lightRig rig="threePt" dir="t"/>
            </a:scene3d>
          </p:spPr>
          <p:txBody>
            <a:bodyPr wrap="none" rtlCol="0">
              <a:spAutoFit/>
            </a:bodyPr>
            <a:lstStyle/>
            <a:p>
              <a:r>
                <a:rPr lang="en-US" sz="1600" dirty="0">
                  <a:solidFill>
                    <a:schemeClr val="bg1"/>
                  </a:solidFill>
                </a:rPr>
                <a:t>workshop</a:t>
              </a:r>
              <a:endParaRPr lang="en-US" sz="2000" dirty="0">
                <a:solidFill>
                  <a:schemeClr val="bg1"/>
                </a:solidFill>
              </a:endParaRPr>
            </a:p>
          </p:txBody>
        </p:sp>
      </p:grpSp>
      <p:sp>
        <p:nvSpPr>
          <p:cNvPr id="3" name="Oval 2">
            <a:extLst>
              <a:ext uri="{FF2B5EF4-FFF2-40B4-BE49-F238E27FC236}">
                <a16:creationId xmlns:a16="http://schemas.microsoft.com/office/drawing/2014/main" id="{834C9E5F-CEE0-4825-83F0-9D242002A36C}"/>
              </a:ext>
            </a:extLst>
          </p:cNvPr>
          <p:cNvSpPr/>
          <p:nvPr/>
        </p:nvSpPr>
        <p:spPr>
          <a:xfrm>
            <a:off x="6666524" y="2110153"/>
            <a:ext cx="625231" cy="625231"/>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CE9EAB6A-068E-4DE3-9D70-9E440F41C050}"/>
              </a:ext>
            </a:extLst>
          </p:cNvPr>
          <p:cNvSpPr/>
          <p:nvPr/>
        </p:nvSpPr>
        <p:spPr>
          <a:xfrm>
            <a:off x="6119448" y="2985476"/>
            <a:ext cx="625231" cy="1484924"/>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804F9A13-5D33-4C4D-BAB8-AF9CFF03B56F}"/>
              </a:ext>
            </a:extLst>
          </p:cNvPr>
          <p:cNvSpPr/>
          <p:nvPr/>
        </p:nvSpPr>
        <p:spPr>
          <a:xfrm>
            <a:off x="6549294" y="5017475"/>
            <a:ext cx="1117598" cy="562710"/>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271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0" grpId="0" animBg="1"/>
      <p:bldP spid="19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0F6F9-A2BD-4A5B-8DF0-FAD1646D0D14}"/>
              </a:ext>
            </a:extLst>
          </p:cNvPr>
          <p:cNvSpPr>
            <a:spLocks noGrp="1"/>
          </p:cNvSpPr>
          <p:nvPr>
            <p:ph type="title"/>
          </p:nvPr>
        </p:nvSpPr>
        <p:spPr>
          <a:xfrm>
            <a:off x="664962" y="618518"/>
            <a:ext cx="10858900" cy="1478570"/>
          </a:xfrm>
        </p:spPr>
        <p:txBody>
          <a:bodyPr>
            <a:normAutofit/>
          </a:bodyPr>
          <a:lstStyle/>
          <a:p>
            <a:r>
              <a:rPr lang="en-US" dirty="0"/>
              <a:t>Designing our “hybrid” keyguard from scratch</a:t>
            </a:r>
            <a:br>
              <a:rPr lang="en-US" dirty="0"/>
            </a:br>
            <a:r>
              <a:rPr lang="en-US" sz="3200" dirty="0"/>
              <a:t>(arbitrary openings, additions, and engraving)</a:t>
            </a:r>
            <a:endParaRPr lang="en-US" dirty="0"/>
          </a:p>
        </p:txBody>
      </p:sp>
      <p:sp>
        <p:nvSpPr>
          <p:cNvPr id="3" name="Content Placeholder 2">
            <a:extLst>
              <a:ext uri="{FF2B5EF4-FFF2-40B4-BE49-F238E27FC236}">
                <a16:creationId xmlns:a16="http://schemas.microsoft.com/office/drawing/2014/main" id="{6B3AD794-F15A-4301-9DB8-D04811B5484D}"/>
              </a:ext>
            </a:extLst>
          </p:cNvPr>
          <p:cNvSpPr>
            <a:spLocks noGrp="1"/>
          </p:cNvSpPr>
          <p:nvPr>
            <p:ph idx="1"/>
          </p:nvPr>
        </p:nvSpPr>
        <p:spPr>
          <a:xfrm>
            <a:off x="1164415" y="2226365"/>
            <a:ext cx="9905999" cy="3696686"/>
          </a:xfrm>
        </p:spPr>
        <p:txBody>
          <a:bodyPr>
            <a:normAutofit/>
          </a:bodyPr>
          <a:lstStyle/>
          <a:p>
            <a:r>
              <a:rPr lang="en-US" sz="2800" dirty="0"/>
              <a:t>Our keyguard is a “hybrid”, because, along with a having a basic grid, it involves special cuts and/or additions:</a:t>
            </a:r>
          </a:p>
          <a:p>
            <a:pPr lvl="1"/>
            <a:r>
              <a:rPr lang="en-US" sz="2400" dirty="0"/>
              <a:t>a rectangular cut in the command bar to expose the “Vocab” button</a:t>
            </a:r>
          </a:p>
          <a:p>
            <a:pPr lvl="1"/>
            <a:r>
              <a:rPr lang="en-US" sz="2400" dirty="0"/>
              <a:t>a small rounded-rectangle added to the perimeter to cover the rest of the home button</a:t>
            </a:r>
          </a:p>
          <a:p>
            <a:pPr lvl="1"/>
            <a:r>
              <a:rPr lang="en-US" sz="2400" dirty="0"/>
              <a:t>the ID of the keyguard (“workshop”) engraved on the back surface</a:t>
            </a:r>
          </a:p>
          <a:p>
            <a:r>
              <a:rPr lang="en-US" sz="2800" dirty="0"/>
              <a:t>The instructions for these cuts/additions go into “.info” files</a:t>
            </a:r>
          </a:p>
        </p:txBody>
      </p:sp>
      <p:sp>
        <p:nvSpPr>
          <p:cNvPr id="4" name="Slide Number Placeholder 3">
            <a:extLst>
              <a:ext uri="{FF2B5EF4-FFF2-40B4-BE49-F238E27FC236}">
                <a16:creationId xmlns:a16="http://schemas.microsoft.com/office/drawing/2014/main" id="{388A853E-953F-4458-A380-864B5A96421D}"/>
              </a:ext>
            </a:extLst>
          </p:cNvPr>
          <p:cNvSpPr>
            <a:spLocks noGrp="1"/>
          </p:cNvSpPr>
          <p:nvPr>
            <p:ph type="sldNum" sz="quarter" idx="12"/>
          </p:nvPr>
        </p:nvSpPr>
        <p:spPr/>
        <p:txBody>
          <a:bodyPr/>
          <a:lstStyle/>
          <a:p>
            <a:fld id="{6C8E571B-6B2B-491B-9BBA-FB2A18C767E1}" type="slidenum">
              <a:rPr lang="en-US" smtClean="0"/>
              <a:t>29</a:t>
            </a:fld>
            <a:endParaRPr lang="en-US"/>
          </a:p>
        </p:txBody>
      </p:sp>
      <p:sp>
        <p:nvSpPr>
          <p:cNvPr id="5" name="Footer Placeholder 4">
            <a:extLst>
              <a:ext uri="{FF2B5EF4-FFF2-40B4-BE49-F238E27FC236}">
                <a16:creationId xmlns:a16="http://schemas.microsoft.com/office/drawing/2014/main" id="{C4C35A98-12E8-49EA-9C18-69A0EC5D0D2E}"/>
              </a:ext>
            </a:extLst>
          </p:cNvPr>
          <p:cNvSpPr>
            <a:spLocks noGrp="1"/>
          </p:cNvSpPr>
          <p:nvPr>
            <p:ph type="ftr" sz="quarter" idx="11"/>
          </p:nvPr>
        </p:nvSpPr>
        <p:spPr/>
        <p:txBody>
          <a:bodyPr/>
          <a:lstStyle/>
          <a:p>
            <a:r>
              <a:rPr lang="en-US" dirty="0"/>
              <a:t>Volksswitch.org</a:t>
            </a:r>
          </a:p>
        </p:txBody>
      </p:sp>
    </p:spTree>
    <p:extLst>
      <p:ext uri="{BB962C8B-B14F-4D97-AF65-F5344CB8AC3E}">
        <p14:creationId xmlns:p14="http://schemas.microsoft.com/office/powerpoint/2010/main" val="215589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24FBBD0-97CE-4CA1-ACC5-1ED4FD762502}"/>
              </a:ext>
            </a:extLst>
          </p:cNvPr>
          <p:cNvSpPr>
            <a:spLocks noGrp="1"/>
          </p:cNvSpPr>
          <p:nvPr>
            <p:ph type="ftr" sz="quarter" idx="11"/>
          </p:nvPr>
        </p:nvSpPr>
        <p:spPr/>
        <p:txBody>
          <a:bodyPr/>
          <a:lstStyle/>
          <a:p>
            <a:r>
              <a:rPr lang="en-US"/>
              <a:t>Volksswitch.org</a:t>
            </a:r>
          </a:p>
        </p:txBody>
      </p:sp>
      <p:sp>
        <p:nvSpPr>
          <p:cNvPr id="3" name="Slide Number Placeholder 2">
            <a:extLst>
              <a:ext uri="{FF2B5EF4-FFF2-40B4-BE49-F238E27FC236}">
                <a16:creationId xmlns:a16="http://schemas.microsoft.com/office/drawing/2014/main" id="{9EC4C979-BC21-4364-8B11-686D94E40899}"/>
              </a:ext>
            </a:extLst>
          </p:cNvPr>
          <p:cNvSpPr>
            <a:spLocks noGrp="1"/>
          </p:cNvSpPr>
          <p:nvPr>
            <p:ph type="sldNum" sz="quarter" idx="12"/>
          </p:nvPr>
        </p:nvSpPr>
        <p:spPr/>
        <p:txBody>
          <a:bodyPr/>
          <a:lstStyle/>
          <a:p>
            <a:fld id="{6C8E571B-6B2B-491B-9BBA-FB2A18C767E1}" type="slidenum">
              <a:rPr lang="en-US" smtClean="0"/>
              <a:t>3</a:t>
            </a:fld>
            <a:endParaRPr lang="en-US"/>
          </a:p>
        </p:txBody>
      </p:sp>
      <p:sp>
        <p:nvSpPr>
          <p:cNvPr id="4" name="TextBox 3">
            <a:extLst>
              <a:ext uri="{FF2B5EF4-FFF2-40B4-BE49-F238E27FC236}">
                <a16:creationId xmlns:a16="http://schemas.microsoft.com/office/drawing/2014/main" id="{EB7EDCC1-CAA0-42B1-A9B9-BA3313B1C849}"/>
              </a:ext>
            </a:extLst>
          </p:cNvPr>
          <p:cNvSpPr txBox="1"/>
          <p:nvPr/>
        </p:nvSpPr>
        <p:spPr>
          <a:xfrm>
            <a:off x="1561300" y="1870400"/>
            <a:ext cx="9361806" cy="2800767"/>
          </a:xfrm>
          <a:prstGeom prst="rect">
            <a:avLst/>
          </a:prstGeom>
          <a:noFill/>
        </p:spPr>
        <p:txBody>
          <a:bodyPr wrap="square" rtlCol="0">
            <a:spAutoFit/>
          </a:bodyPr>
          <a:lstStyle/>
          <a:p>
            <a:r>
              <a:rPr lang="en-US" sz="4400" dirty="0"/>
              <a:t>Please post your questions in the chat…</a:t>
            </a:r>
          </a:p>
          <a:p>
            <a:endParaRPr lang="en-US" sz="4400" dirty="0"/>
          </a:p>
          <a:p>
            <a:r>
              <a:rPr lang="en-US" sz="4400" dirty="0"/>
              <a:t>We’ll take a 10 min break about halfway through the workshop.</a:t>
            </a:r>
          </a:p>
        </p:txBody>
      </p:sp>
    </p:spTree>
    <p:extLst>
      <p:ext uri="{BB962C8B-B14F-4D97-AF65-F5344CB8AC3E}">
        <p14:creationId xmlns:p14="http://schemas.microsoft.com/office/powerpoint/2010/main" val="23270345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0F6F9-A2BD-4A5B-8DF0-FAD1646D0D14}"/>
              </a:ext>
            </a:extLst>
          </p:cNvPr>
          <p:cNvSpPr>
            <a:spLocks noGrp="1"/>
          </p:cNvSpPr>
          <p:nvPr>
            <p:ph type="title"/>
          </p:nvPr>
        </p:nvSpPr>
        <p:spPr/>
        <p:txBody>
          <a:bodyPr/>
          <a:lstStyle/>
          <a:p>
            <a:r>
              <a:rPr lang="en-US" dirty="0"/>
              <a:t>Designing our keyguard from scratch</a:t>
            </a:r>
            <a:br>
              <a:rPr lang="en-US" dirty="0"/>
            </a:br>
            <a:r>
              <a:rPr lang="en-US" sz="3200" dirty="0"/>
              <a:t>(more terminology: The screen)</a:t>
            </a:r>
            <a:endParaRPr lang="en-US" dirty="0"/>
          </a:p>
        </p:txBody>
      </p:sp>
      <p:sp>
        <p:nvSpPr>
          <p:cNvPr id="4" name="Slide Number Placeholder 3">
            <a:extLst>
              <a:ext uri="{FF2B5EF4-FFF2-40B4-BE49-F238E27FC236}">
                <a16:creationId xmlns:a16="http://schemas.microsoft.com/office/drawing/2014/main" id="{388A853E-953F-4458-A380-864B5A96421D}"/>
              </a:ext>
            </a:extLst>
          </p:cNvPr>
          <p:cNvSpPr>
            <a:spLocks noGrp="1"/>
          </p:cNvSpPr>
          <p:nvPr>
            <p:ph type="sldNum" sz="quarter" idx="12"/>
          </p:nvPr>
        </p:nvSpPr>
        <p:spPr/>
        <p:txBody>
          <a:bodyPr/>
          <a:lstStyle/>
          <a:p>
            <a:fld id="{6C8E571B-6B2B-491B-9BBA-FB2A18C767E1}" type="slidenum">
              <a:rPr lang="en-US" smtClean="0"/>
              <a:t>30</a:t>
            </a:fld>
            <a:endParaRPr lang="en-US"/>
          </a:p>
        </p:txBody>
      </p:sp>
      <p:pic>
        <p:nvPicPr>
          <p:cNvPr id="7" name="Picture 6" descr="Calendar&#10;&#10;Description automatically generated">
            <a:extLst>
              <a:ext uri="{FF2B5EF4-FFF2-40B4-BE49-F238E27FC236}">
                <a16:creationId xmlns:a16="http://schemas.microsoft.com/office/drawing/2014/main" id="{CFC9D141-78ED-430E-8192-98C94997AB73}"/>
              </a:ext>
            </a:extLst>
          </p:cNvPr>
          <p:cNvPicPr>
            <a:picLocks noChangeAspect="1"/>
          </p:cNvPicPr>
          <p:nvPr/>
        </p:nvPicPr>
        <p:blipFill rotWithShape="1">
          <a:blip r:embed="rId3">
            <a:extLst>
              <a:ext uri="{28A0092B-C50C-407E-A947-70E740481C1C}">
                <a14:useLocalDpi xmlns:a14="http://schemas.microsoft.com/office/drawing/2010/main" val="0"/>
              </a:ext>
            </a:extLst>
          </a:blip>
          <a:srcRect l="11415" r="6368"/>
          <a:stretch/>
        </p:blipFill>
        <p:spPr>
          <a:xfrm>
            <a:off x="3680605" y="1938528"/>
            <a:ext cx="6820619" cy="4666430"/>
          </a:xfrm>
          <a:prstGeom prst="rect">
            <a:avLst/>
          </a:prstGeom>
        </p:spPr>
      </p:pic>
      <p:sp>
        <p:nvSpPr>
          <p:cNvPr id="8" name="Freeform: Shape 7">
            <a:extLst>
              <a:ext uri="{FF2B5EF4-FFF2-40B4-BE49-F238E27FC236}">
                <a16:creationId xmlns:a16="http://schemas.microsoft.com/office/drawing/2014/main" id="{2CF5772A-1FD4-4841-B98B-4C7E553D52FE}"/>
              </a:ext>
            </a:extLst>
          </p:cNvPr>
          <p:cNvSpPr/>
          <p:nvPr/>
        </p:nvSpPr>
        <p:spPr>
          <a:xfrm>
            <a:off x="4681268" y="2500598"/>
            <a:ext cx="4825041" cy="3657600"/>
          </a:xfrm>
          <a:custGeom>
            <a:avLst/>
            <a:gdLst>
              <a:gd name="connsiteX0" fmla="*/ 0 w 4825041"/>
              <a:gd name="connsiteY0" fmla="*/ 34506 h 3657600"/>
              <a:gd name="connsiteX1" fmla="*/ 28755 w 4825041"/>
              <a:gd name="connsiteY1" fmla="*/ 3657600 h 3657600"/>
              <a:gd name="connsiteX2" fmla="*/ 4825041 w 4825041"/>
              <a:gd name="connsiteY2" fmla="*/ 3582838 h 3657600"/>
              <a:gd name="connsiteX3" fmla="*/ 4733026 w 4825041"/>
              <a:gd name="connsiteY3" fmla="*/ 0 h 3657600"/>
              <a:gd name="connsiteX4" fmla="*/ 0 w 4825041"/>
              <a:gd name="connsiteY4" fmla="*/ 34506 h 365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5041" h="3657600">
                <a:moveTo>
                  <a:pt x="0" y="34506"/>
                </a:moveTo>
                <a:lnTo>
                  <a:pt x="28755" y="3657600"/>
                </a:lnTo>
                <a:lnTo>
                  <a:pt x="4825041" y="3582838"/>
                </a:lnTo>
                <a:lnTo>
                  <a:pt x="4733026" y="0"/>
                </a:lnTo>
                <a:lnTo>
                  <a:pt x="0" y="34506"/>
                </a:lnTo>
                <a:close/>
              </a:path>
            </a:pathLst>
          </a:custGeom>
          <a:solidFill>
            <a:srgbClr val="9ACD4C">
              <a:alpha val="50196"/>
            </a:srgb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4210E954-C63E-4466-986A-7E43FDFED72D}"/>
              </a:ext>
            </a:extLst>
          </p:cNvPr>
          <p:cNvGrpSpPr/>
          <p:nvPr/>
        </p:nvGrpSpPr>
        <p:grpSpPr>
          <a:xfrm>
            <a:off x="2674189" y="2559170"/>
            <a:ext cx="1966822" cy="3693321"/>
            <a:chOff x="2674189" y="2559170"/>
            <a:chExt cx="1966822" cy="3693321"/>
          </a:xfrm>
        </p:grpSpPr>
        <p:sp>
          <p:nvSpPr>
            <p:cNvPr id="9" name="TextBox 8">
              <a:extLst>
                <a:ext uri="{FF2B5EF4-FFF2-40B4-BE49-F238E27FC236}">
                  <a16:creationId xmlns:a16="http://schemas.microsoft.com/office/drawing/2014/main" id="{DF7EB29B-CF07-4D13-96C9-94411FC29433}"/>
                </a:ext>
              </a:extLst>
            </p:cNvPr>
            <p:cNvSpPr txBox="1"/>
            <p:nvPr/>
          </p:nvSpPr>
          <p:spPr>
            <a:xfrm>
              <a:off x="2674189" y="2559172"/>
              <a:ext cx="736099" cy="3693319"/>
            </a:xfrm>
            <a:prstGeom prst="rect">
              <a:avLst/>
            </a:prstGeom>
            <a:noFill/>
          </p:spPr>
          <p:txBody>
            <a:bodyPr wrap="none" rtlCol="0">
              <a:spAutoFit/>
            </a:bodyPr>
            <a:lstStyle/>
            <a:p>
              <a:pPr algn="ctr"/>
              <a:r>
                <a:rPr lang="en-US" dirty="0"/>
                <a:t>(0,0)</a:t>
              </a:r>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 or –</a:t>
              </a:r>
            </a:p>
            <a:p>
              <a:pPr marL="285750" indent="-285750" algn="ctr">
                <a:buFontTx/>
                <a:buChar char="-"/>
              </a:pPr>
              <a:endParaRPr lang="en-US" dirty="0"/>
            </a:p>
            <a:p>
              <a:pPr marL="285750" indent="-285750" algn="ctr">
                <a:buFontTx/>
                <a:buChar char="-"/>
              </a:pPr>
              <a:endParaRPr lang="en-US" dirty="0"/>
            </a:p>
            <a:p>
              <a:pPr marL="285750" indent="-285750" algn="ctr">
                <a:buFontTx/>
                <a:buChar char="-"/>
              </a:pPr>
              <a:endParaRPr lang="en-US" dirty="0"/>
            </a:p>
            <a:p>
              <a:pPr marL="285750" indent="-285750" algn="ctr">
                <a:buFontTx/>
                <a:buChar char="-"/>
              </a:pPr>
              <a:endParaRPr lang="en-US" dirty="0"/>
            </a:p>
            <a:p>
              <a:pPr algn="ctr"/>
              <a:endParaRPr lang="en-US" dirty="0"/>
            </a:p>
            <a:p>
              <a:pPr algn="ctr"/>
              <a:r>
                <a:rPr lang="en-US" dirty="0"/>
                <a:t>(0,0)</a:t>
              </a:r>
            </a:p>
          </p:txBody>
        </p:sp>
        <p:cxnSp>
          <p:nvCxnSpPr>
            <p:cNvPr id="11" name="Straight Arrow Connector 10">
              <a:extLst>
                <a:ext uri="{FF2B5EF4-FFF2-40B4-BE49-F238E27FC236}">
                  <a16:creationId xmlns:a16="http://schemas.microsoft.com/office/drawing/2014/main" id="{A2414EA4-9685-4CF7-9908-A8544142AD6D}"/>
                </a:ext>
              </a:extLst>
            </p:cNvPr>
            <p:cNvCxnSpPr/>
            <p:nvPr/>
          </p:nvCxnSpPr>
          <p:spPr>
            <a:xfrm flipV="1">
              <a:off x="3393057" y="2559170"/>
              <a:ext cx="1247954" cy="2070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EFAB862-0D02-432D-85FD-DAD782639766}"/>
                </a:ext>
              </a:extLst>
            </p:cNvPr>
            <p:cNvCxnSpPr/>
            <p:nvPr/>
          </p:nvCxnSpPr>
          <p:spPr>
            <a:xfrm>
              <a:off x="3398808" y="6072996"/>
              <a:ext cx="1224950" cy="10926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E4494877-AA4F-4CF4-9667-B473947C646D}"/>
              </a:ext>
            </a:extLst>
          </p:cNvPr>
          <p:cNvSpPr txBox="1"/>
          <p:nvPr/>
        </p:nvSpPr>
        <p:spPr>
          <a:xfrm>
            <a:off x="766175" y="3643191"/>
            <a:ext cx="1587261" cy="1015663"/>
          </a:xfrm>
          <a:prstGeom prst="rect">
            <a:avLst/>
          </a:prstGeom>
          <a:noFill/>
        </p:spPr>
        <p:txBody>
          <a:bodyPr wrap="square" rtlCol="0">
            <a:spAutoFit/>
          </a:bodyPr>
          <a:lstStyle/>
          <a:p>
            <a:pPr algn="ctr"/>
            <a:r>
              <a:rPr lang="en-US" sz="2000" dirty="0"/>
              <a:t>measurements in pixels or millimeters</a:t>
            </a:r>
          </a:p>
        </p:txBody>
      </p:sp>
      <p:sp>
        <p:nvSpPr>
          <p:cNvPr id="3" name="Footer Placeholder 2">
            <a:extLst>
              <a:ext uri="{FF2B5EF4-FFF2-40B4-BE49-F238E27FC236}">
                <a16:creationId xmlns:a16="http://schemas.microsoft.com/office/drawing/2014/main" id="{28319A17-971B-4C65-92DD-E3BDF6927812}"/>
              </a:ext>
            </a:extLst>
          </p:cNvPr>
          <p:cNvSpPr>
            <a:spLocks noGrp="1"/>
          </p:cNvSpPr>
          <p:nvPr>
            <p:ph type="ftr" sz="quarter" idx="11"/>
          </p:nvPr>
        </p:nvSpPr>
        <p:spPr/>
        <p:txBody>
          <a:bodyPr/>
          <a:lstStyle/>
          <a:p>
            <a:r>
              <a:rPr lang="en-US"/>
              <a:t>Volksswitch.org</a:t>
            </a:r>
            <a:endParaRPr lang="en-US" dirty="0"/>
          </a:p>
        </p:txBody>
      </p:sp>
      <p:pic>
        <p:nvPicPr>
          <p:cNvPr id="12" name="Picture 11">
            <a:extLst>
              <a:ext uri="{FF2B5EF4-FFF2-40B4-BE49-F238E27FC236}">
                <a16:creationId xmlns:a16="http://schemas.microsoft.com/office/drawing/2014/main" id="{9F947A2C-2824-4CDC-AD07-A7A37465D236}"/>
              </a:ext>
            </a:extLst>
          </p:cNvPr>
          <p:cNvPicPr>
            <a:picLocks noChangeAspect="1"/>
          </p:cNvPicPr>
          <p:nvPr/>
        </p:nvPicPr>
        <p:blipFill rotWithShape="1">
          <a:blip r:embed="rId4"/>
          <a:srcRect l="1792" t="1930" r="2388"/>
          <a:stretch/>
        </p:blipFill>
        <p:spPr>
          <a:xfrm>
            <a:off x="8161586" y="3930855"/>
            <a:ext cx="3692106" cy="1089779"/>
          </a:xfrm>
          <a:prstGeom prst="rect">
            <a:avLst/>
          </a:prstGeom>
        </p:spPr>
      </p:pic>
    </p:spTree>
    <p:extLst>
      <p:ext uri="{BB962C8B-B14F-4D97-AF65-F5344CB8AC3E}">
        <p14:creationId xmlns:p14="http://schemas.microsoft.com/office/powerpoint/2010/main" val="17690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0F6F9-A2BD-4A5B-8DF0-FAD1646D0D14}"/>
              </a:ext>
            </a:extLst>
          </p:cNvPr>
          <p:cNvSpPr>
            <a:spLocks noGrp="1"/>
          </p:cNvSpPr>
          <p:nvPr>
            <p:ph type="title"/>
          </p:nvPr>
        </p:nvSpPr>
        <p:spPr/>
        <p:txBody>
          <a:bodyPr/>
          <a:lstStyle/>
          <a:p>
            <a:r>
              <a:rPr lang="en-US" dirty="0"/>
              <a:t>Designing our keyguard from scratch</a:t>
            </a:r>
            <a:br>
              <a:rPr lang="en-US" dirty="0"/>
            </a:br>
            <a:r>
              <a:rPr lang="en-US" sz="3200" dirty="0"/>
              <a:t>(Vocab Opening: </a:t>
            </a:r>
            <a:r>
              <a:rPr lang="en-US" sz="3200" cap="none" dirty="0"/>
              <a:t>screen_openings.info</a:t>
            </a:r>
            <a:r>
              <a:rPr lang="en-US" sz="3200" dirty="0"/>
              <a:t>)</a:t>
            </a:r>
            <a:endParaRPr lang="en-US" dirty="0"/>
          </a:p>
        </p:txBody>
      </p:sp>
      <p:sp>
        <p:nvSpPr>
          <p:cNvPr id="25" name="TextBox 24">
            <a:extLst>
              <a:ext uri="{FF2B5EF4-FFF2-40B4-BE49-F238E27FC236}">
                <a16:creationId xmlns:a16="http://schemas.microsoft.com/office/drawing/2014/main" id="{222FA9DD-8380-4C4A-B05A-DAEB78328851}"/>
              </a:ext>
            </a:extLst>
          </p:cNvPr>
          <p:cNvSpPr txBox="1"/>
          <p:nvPr/>
        </p:nvSpPr>
        <p:spPr>
          <a:xfrm>
            <a:off x="7317333" y="4629090"/>
            <a:ext cx="2310248" cy="1477328"/>
          </a:xfrm>
          <a:prstGeom prst="rect">
            <a:avLst/>
          </a:prstGeom>
          <a:noFill/>
        </p:spPr>
        <p:txBody>
          <a:bodyPr wrap="none" rtlCol="0">
            <a:spAutoFit/>
          </a:bodyPr>
          <a:lstStyle/>
          <a:p>
            <a:r>
              <a:rPr lang="en-US" dirty="0"/>
              <a:t>x = 0</a:t>
            </a:r>
          </a:p>
          <a:p>
            <a:r>
              <a:rPr lang="en-US" dirty="0"/>
              <a:t>y = 95</a:t>
            </a:r>
          </a:p>
          <a:p>
            <a:r>
              <a:rPr lang="en-US" dirty="0"/>
              <a:t>height = 95 – 57 = 38</a:t>
            </a:r>
          </a:p>
          <a:p>
            <a:r>
              <a:rPr lang="en-US" dirty="0"/>
              <a:t>width = 80 – 0 = 80</a:t>
            </a:r>
          </a:p>
          <a:p>
            <a:r>
              <a:rPr lang="en-US" dirty="0"/>
              <a:t>shape = “r”</a:t>
            </a:r>
          </a:p>
        </p:txBody>
      </p:sp>
      <p:grpSp>
        <p:nvGrpSpPr>
          <p:cNvPr id="17" name="Group 16">
            <a:extLst>
              <a:ext uri="{FF2B5EF4-FFF2-40B4-BE49-F238E27FC236}">
                <a16:creationId xmlns:a16="http://schemas.microsoft.com/office/drawing/2014/main" id="{BDCC77FC-60E0-47A2-89F2-FA30AE635240}"/>
              </a:ext>
            </a:extLst>
          </p:cNvPr>
          <p:cNvGrpSpPr/>
          <p:nvPr/>
        </p:nvGrpSpPr>
        <p:grpSpPr>
          <a:xfrm>
            <a:off x="6509916" y="2242526"/>
            <a:ext cx="2311880" cy="2100366"/>
            <a:chOff x="6509916" y="2242526"/>
            <a:chExt cx="2311880" cy="2100366"/>
          </a:xfrm>
        </p:grpSpPr>
        <p:grpSp>
          <p:nvGrpSpPr>
            <p:cNvPr id="31" name="Group 30">
              <a:extLst>
                <a:ext uri="{FF2B5EF4-FFF2-40B4-BE49-F238E27FC236}">
                  <a16:creationId xmlns:a16="http://schemas.microsoft.com/office/drawing/2014/main" id="{FF23E5BF-672E-46F1-B8A0-8E0370B4A5B9}"/>
                </a:ext>
              </a:extLst>
            </p:cNvPr>
            <p:cNvGrpSpPr/>
            <p:nvPr/>
          </p:nvGrpSpPr>
          <p:grpSpPr>
            <a:xfrm>
              <a:off x="6696509" y="2242526"/>
              <a:ext cx="2125287" cy="1466492"/>
              <a:chOff x="6696509" y="2242526"/>
              <a:chExt cx="2125287" cy="1466492"/>
            </a:xfrm>
          </p:grpSpPr>
          <p:sp>
            <p:nvSpPr>
              <p:cNvPr id="3" name="Rectangle 2">
                <a:extLst>
                  <a:ext uri="{FF2B5EF4-FFF2-40B4-BE49-F238E27FC236}">
                    <a16:creationId xmlns:a16="http://schemas.microsoft.com/office/drawing/2014/main" id="{0477A8E4-BE7E-49F7-9FA9-8400FE6EDCB3}"/>
                  </a:ext>
                </a:extLst>
              </p:cNvPr>
              <p:cNvSpPr/>
              <p:nvPr/>
            </p:nvSpPr>
            <p:spPr>
              <a:xfrm>
                <a:off x="7062007" y="2616338"/>
                <a:ext cx="1759789" cy="10926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r</a:t>
                </a:r>
                <a:endParaRPr lang="en-US" b="1" dirty="0"/>
              </a:p>
            </p:txBody>
          </p:sp>
          <p:sp>
            <p:nvSpPr>
              <p:cNvPr id="7" name="TextBox 6">
                <a:extLst>
                  <a:ext uri="{FF2B5EF4-FFF2-40B4-BE49-F238E27FC236}">
                    <a16:creationId xmlns:a16="http://schemas.microsoft.com/office/drawing/2014/main" id="{9387C675-E0B1-428E-B1A6-65DF686B6F99}"/>
                  </a:ext>
                </a:extLst>
              </p:cNvPr>
              <p:cNvSpPr txBox="1"/>
              <p:nvPr/>
            </p:nvSpPr>
            <p:spPr>
              <a:xfrm rot="16200000">
                <a:off x="6509919" y="2921138"/>
                <a:ext cx="742511" cy="369332"/>
              </a:xfrm>
              <a:prstGeom prst="rect">
                <a:avLst/>
              </a:prstGeom>
              <a:noFill/>
            </p:spPr>
            <p:txBody>
              <a:bodyPr wrap="none" rtlCol="0">
                <a:spAutoFit/>
              </a:bodyPr>
              <a:lstStyle/>
              <a:p>
                <a:r>
                  <a:rPr lang="en-US" dirty="0"/>
                  <a:t>height</a:t>
                </a:r>
              </a:p>
            </p:txBody>
          </p:sp>
          <p:sp>
            <p:nvSpPr>
              <p:cNvPr id="8" name="TextBox 7">
                <a:extLst>
                  <a:ext uri="{FF2B5EF4-FFF2-40B4-BE49-F238E27FC236}">
                    <a16:creationId xmlns:a16="http://schemas.microsoft.com/office/drawing/2014/main" id="{08A3B3CD-C7FF-433B-9A61-CFCF926F221B}"/>
                  </a:ext>
                </a:extLst>
              </p:cNvPr>
              <p:cNvSpPr txBox="1"/>
              <p:nvPr/>
            </p:nvSpPr>
            <p:spPr>
              <a:xfrm>
                <a:off x="7579594" y="2242526"/>
                <a:ext cx="679994" cy="369332"/>
              </a:xfrm>
              <a:prstGeom prst="rect">
                <a:avLst/>
              </a:prstGeom>
              <a:noFill/>
            </p:spPr>
            <p:txBody>
              <a:bodyPr wrap="none" rtlCol="0">
                <a:spAutoFit/>
              </a:bodyPr>
              <a:lstStyle/>
              <a:p>
                <a:r>
                  <a:rPr lang="en-US" dirty="0"/>
                  <a:t>width</a:t>
                </a:r>
              </a:p>
            </p:txBody>
          </p:sp>
        </p:grpSp>
        <p:grpSp>
          <p:nvGrpSpPr>
            <p:cNvPr id="28" name="Group 27">
              <a:extLst>
                <a:ext uri="{FF2B5EF4-FFF2-40B4-BE49-F238E27FC236}">
                  <a16:creationId xmlns:a16="http://schemas.microsoft.com/office/drawing/2014/main" id="{F5C1C3F0-CC6D-4AE2-BDF6-DDB703301693}"/>
                </a:ext>
              </a:extLst>
            </p:cNvPr>
            <p:cNvGrpSpPr/>
            <p:nvPr/>
          </p:nvGrpSpPr>
          <p:grpSpPr>
            <a:xfrm>
              <a:off x="6509916" y="3686013"/>
              <a:ext cx="591829" cy="656879"/>
              <a:chOff x="6509916" y="3686013"/>
              <a:chExt cx="591829" cy="656879"/>
            </a:xfrm>
          </p:grpSpPr>
          <p:sp>
            <p:nvSpPr>
              <p:cNvPr id="9" name="TextBox 8">
                <a:extLst>
                  <a:ext uri="{FF2B5EF4-FFF2-40B4-BE49-F238E27FC236}">
                    <a16:creationId xmlns:a16="http://schemas.microsoft.com/office/drawing/2014/main" id="{303B49E3-03B8-4FF6-BE7E-30027E32EAFD}"/>
                  </a:ext>
                </a:extLst>
              </p:cNvPr>
              <p:cNvSpPr txBox="1"/>
              <p:nvPr/>
            </p:nvSpPr>
            <p:spPr>
              <a:xfrm>
                <a:off x="6509916" y="3973560"/>
                <a:ext cx="591829" cy="369332"/>
              </a:xfrm>
              <a:prstGeom prst="rect">
                <a:avLst/>
              </a:prstGeom>
              <a:noFill/>
            </p:spPr>
            <p:txBody>
              <a:bodyPr wrap="none" rtlCol="0">
                <a:spAutoFit/>
              </a:bodyPr>
              <a:lstStyle/>
              <a:p>
                <a:r>
                  <a:rPr lang="en-US" dirty="0"/>
                  <a:t>(x,y)</a:t>
                </a:r>
              </a:p>
            </p:txBody>
          </p:sp>
          <p:cxnSp>
            <p:nvCxnSpPr>
              <p:cNvPr id="13" name="Straight Arrow Connector 12">
                <a:extLst>
                  <a:ext uri="{FF2B5EF4-FFF2-40B4-BE49-F238E27FC236}">
                    <a16:creationId xmlns:a16="http://schemas.microsoft.com/office/drawing/2014/main" id="{8D1DF55F-EB36-4255-8566-D244D6805C78}"/>
                  </a:ext>
                </a:extLst>
              </p:cNvPr>
              <p:cNvCxnSpPr>
                <a:stCxn id="9" idx="0"/>
              </p:cNvCxnSpPr>
              <p:nvPr/>
            </p:nvCxnSpPr>
            <p:spPr>
              <a:xfrm flipV="1">
                <a:off x="6805831" y="3686013"/>
                <a:ext cx="261926" cy="2875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sp>
        <p:nvSpPr>
          <p:cNvPr id="4" name="Footer Placeholder 3">
            <a:extLst>
              <a:ext uri="{FF2B5EF4-FFF2-40B4-BE49-F238E27FC236}">
                <a16:creationId xmlns:a16="http://schemas.microsoft.com/office/drawing/2014/main" id="{9F3367AF-D374-44B3-AC56-0DFD70167121}"/>
              </a:ext>
            </a:extLst>
          </p:cNvPr>
          <p:cNvSpPr>
            <a:spLocks noGrp="1"/>
          </p:cNvSpPr>
          <p:nvPr>
            <p:ph type="ftr" sz="quarter" idx="11"/>
          </p:nvPr>
        </p:nvSpPr>
        <p:spPr/>
        <p:txBody>
          <a:bodyPr/>
          <a:lstStyle/>
          <a:p>
            <a:r>
              <a:rPr lang="en-US"/>
              <a:t>Volksswitch.org</a:t>
            </a:r>
            <a:endParaRPr lang="en-US" dirty="0"/>
          </a:p>
        </p:txBody>
      </p:sp>
      <p:sp>
        <p:nvSpPr>
          <p:cNvPr id="19" name="Slide Number Placeholder 3">
            <a:extLst>
              <a:ext uri="{FF2B5EF4-FFF2-40B4-BE49-F238E27FC236}">
                <a16:creationId xmlns:a16="http://schemas.microsoft.com/office/drawing/2014/main" id="{46113AA8-C2E9-434E-AA54-E94E2D8A0C17}"/>
              </a:ext>
            </a:extLst>
          </p:cNvPr>
          <p:cNvSpPr>
            <a:spLocks noGrp="1"/>
          </p:cNvSpPr>
          <p:nvPr>
            <p:ph type="sldNum" sz="quarter" idx="12"/>
          </p:nvPr>
        </p:nvSpPr>
        <p:spPr>
          <a:xfrm>
            <a:off x="10276321" y="6485328"/>
            <a:ext cx="771089" cy="365125"/>
          </a:xfrm>
        </p:spPr>
        <p:txBody>
          <a:bodyPr/>
          <a:lstStyle/>
          <a:p>
            <a:fld id="{6C8E571B-6B2B-491B-9BBA-FB2A18C767E1}" type="slidenum">
              <a:rPr lang="en-US" smtClean="0"/>
              <a:t>31</a:t>
            </a:fld>
            <a:endParaRPr lang="en-US" dirty="0"/>
          </a:p>
        </p:txBody>
      </p:sp>
      <p:pic>
        <p:nvPicPr>
          <p:cNvPr id="6" name="Picture 5" descr="Shape&#10;&#10;Description automatically generated with medium confidence">
            <a:extLst>
              <a:ext uri="{FF2B5EF4-FFF2-40B4-BE49-F238E27FC236}">
                <a16:creationId xmlns:a16="http://schemas.microsoft.com/office/drawing/2014/main" id="{074B2584-80AA-4A7A-AEB9-2D90147792D8}"/>
              </a:ext>
            </a:extLst>
          </p:cNvPr>
          <p:cNvPicPr>
            <a:picLocks noChangeAspect="1"/>
          </p:cNvPicPr>
          <p:nvPr/>
        </p:nvPicPr>
        <p:blipFill rotWithShape="1">
          <a:blip r:embed="rId3">
            <a:extLst>
              <a:ext uri="{28A0092B-C50C-407E-A947-70E740481C1C}">
                <a14:useLocalDpi xmlns:a14="http://schemas.microsoft.com/office/drawing/2010/main" val="0"/>
              </a:ext>
            </a:extLst>
          </a:blip>
          <a:srcRect r="79560" b="75681"/>
          <a:stretch/>
        </p:blipFill>
        <p:spPr>
          <a:xfrm>
            <a:off x="2630846" y="2536244"/>
            <a:ext cx="2771954" cy="2473436"/>
          </a:xfrm>
          <a:prstGeom prst="rect">
            <a:avLst/>
          </a:prstGeom>
        </p:spPr>
      </p:pic>
      <p:sp>
        <p:nvSpPr>
          <p:cNvPr id="14" name="Rectangle 13">
            <a:extLst>
              <a:ext uri="{FF2B5EF4-FFF2-40B4-BE49-F238E27FC236}">
                <a16:creationId xmlns:a16="http://schemas.microsoft.com/office/drawing/2014/main" id="{F6F69F3D-5F18-42D5-979D-FC5C4827301B}"/>
              </a:ext>
            </a:extLst>
          </p:cNvPr>
          <p:cNvSpPr/>
          <p:nvPr/>
        </p:nvSpPr>
        <p:spPr>
          <a:xfrm>
            <a:off x="2647357" y="3379317"/>
            <a:ext cx="1081919" cy="551260"/>
          </a:xfrm>
          <a:prstGeom prst="rect">
            <a:avLst/>
          </a:prstGeom>
          <a:solidFill>
            <a:srgbClr val="9ACD4C">
              <a:alpha val="50196"/>
            </a:srgbClr>
          </a:solidFill>
          <a:ln w="38100">
            <a:solidFill>
              <a:srgbClr val="9ACD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rgbClr val="9ACD4C"/>
                </a:solidFill>
              </a:ln>
            </a:endParaRPr>
          </a:p>
        </p:txBody>
      </p:sp>
      <p:grpSp>
        <p:nvGrpSpPr>
          <p:cNvPr id="21" name="Group 20">
            <a:extLst>
              <a:ext uri="{FF2B5EF4-FFF2-40B4-BE49-F238E27FC236}">
                <a16:creationId xmlns:a16="http://schemas.microsoft.com/office/drawing/2014/main" id="{89679DA8-0B16-40BD-A37B-509F936CB7F1}"/>
              </a:ext>
            </a:extLst>
          </p:cNvPr>
          <p:cNvGrpSpPr/>
          <p:nvPr/>
        </p:nvGrpSpPr>
        <p:grpSpPr>
          <a:xfrm>
            <a:off x="1549668" y="3933722"/>
            <a:ext cx="1075427" cy="559113"/>
            <a:chOff x="1549668" y="3933722"/>
            <a:chExt cx="1075427" cy="559113"/>
          </a:xfrm>
        </p:grpSpPr>
        <p:sp>
          <p:nvSpPr>
            <p:cNvPr id="18" name="TextBox 17">
              <a:extLst>
                <a:ext uri="{FF2B5EF4-FFF2-40B4-BE49-F238E27FC236}">
                  <a16:creationId xmlns:a16="http://schemas.microsoft.com/office/drawing/2014/main" id="{E2F50FB0-0C99-47B8-90A4-4F03A0B72439}"/>
                </a:ext>
              </a:extLst>
            </p:cNvPr>
            <p:cNvSpPr txBox="1"/>
            <p:nvPr/>
          </p:nvSpPr>
          <p:spPr>
            <a:xfrm>
              <a:off x="1549668" y="4123503"/>
              <a:ext cx="740908" cy="369332"/>
            </a:xfrm>
            <a:prstGeom prst="rect">
              <a:avLst/>
            </a:prstGeom>
            <a:noFill/>
          </p:spPr>
          <p:txBody>
            <a:bodyPr wrap="none" rtlCol="0">
              <a:spAutoFit/>
            </a:bodyPr>
            <a:lstStyle/>
            <a:p>
              <a:r>
                <a:rPr lang="en-US" dirty="0"/>
                <a:t>(0,95)</a:t>
              </a:r>
            </a:p>
          </p:txBody>
        </p:sp>
        <p:cxnSp>
          <p:nvCxnSpPr>
            <p:cNvPr id="33" name="Straight Arrow Connector 32">
              <a:extLst>
                <a:ext uri="{FF2B5EF4-FFF2-40B4-BE49-F238E27FC236}">
                  <a16:creationId xmlns:a16="http://schemas.microsoft.com/office/drawing/2014/main" id="{A4E7D0FD-03EE-42E7-823C-BE01F442A6B8}"/>
                </a:ext>
              </a:extLst>
            </p:cNvPr>
            <p:cNvCxnSpPr>
              <a:cxnSpLocks/>
            </p:cNvCxnSpPr>
            <p:nvPr/>
          </p:nvCxnSpPr>
          <p:spPr>
            <a:xfrm flipV="1">
              <a:off x="2147767" y="3933722"/>
              <a:ext cx="477328" cy="22428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5918E9A9-5DBA-42F7-9CD8-21B5F752205B}"/>
              </a:ext>
            </a:extLst>
          </p:cNvPr>
          <p:cNvGrpSpPr/>
          <p:nvPr/>
        </p:nvGrpSpPr>
        <p:grpSpPr>
          <a:xfrm>
            <a:off x="3723526" y="2760529"/>
            <a:ext cx="994066" cy="632604"/>
            <a:chOff x="3723526" y="2760529"/>
            <a:chExt cx="994066" cy="632604"/>
          </a:xfrm>
        </p:grpSpPr>
        <p:sp>
          <p:nvSpPr>
            <p:cNvPr id="26" name="TextBox 25">
              <a:extLst>
                <a:ext uri="{FF2B5EF4-FFF2-40B4-BE49-F238E27FC236}">
                  <a16:creationId xmlns:a16="http://schemas.microsoft.com/office/drawing/2014/main" id="{AEA13E2B-1A8F-4528-A405-09F43A8379C7}"/>
                </a:ext>
              </a:extLst>
            </p:cNvPr>
            <p:cNvSpPr txBox="1"/>
            <p:nvPr/>
          </p:nvSpPr>
          <p:spPr>
            <a:xfrm>
              <a:off x="3850047" y="2760529"/>
              <a:ext cx="867545" cy="369332"/>
            </a:xfrm>
            <a:prstGeom prst="rect">
              <a:avLst/>
            </a:prstGeom>
            <a:noFill/>
          </p:spPr>
          <p:txBody>
            <a:bodyPr wrap="none" rtlCol="0">
              <a:spAutoFit/>
            </a:bodyPr>
            <a:lstStyle/>
            <a:p>
              <a:r>
                <a:rPr lang="en-US" dirty="0">
                  <a:solidFill>
                    <a:schemeClr val="bg1"/>
                  </a:solidFill>
                </a:rPr>
                <a:t>(80,57)</a:t>
              </a:r>
            </a:p>
          </p:txBody>
        </p:sp>
        <p:cxnSp>
          <p:nvCxnSpPr>
            <p:cNvPr id="42" name="Straight Arrow Connector 41">
              <a:extLst>
                <a:ext uri="{FF2B5EF4-FFF2-40B4-BE49-F238E27FC236}">
                  <a16:creationId xmlns:a16="http://schemas.microsoft.com/office/drawing/2014/main" id="{AEA57CFA-10BD-488F-9C8B-3C7B8E357FEA}"/>
                </a:ext>
              </a:extLst>
            </p:cNvPr>
            <p:cNvCxnSpPr/>
            <p:nvPr/>
          </p:nvCxnSpPr>
          <p:spPr>
            <a:xfrm flipH="1">
              <a:off x="3723526" y="3053827"/>
              <a:ext cx="218535" cy="3393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BBE5FB4B-D368-4CE1-86A6-D3A833D867D6}"/>
              </a:ext>
            </a:extLst>
          </p:cNvPr>
          <p:cNvGrpSpPr/>
          <p:nvPr/>
        </p:nvGrpSpPr>
        <p:grpSpPr>
          <a:xfrm>
            <a:off x="1350404" y="1914357"/>
            <a:ext cx="2797703" cy="1798524"/>
            <a:chOff x="1350404" y="1914357"/>
            <a:chExt cx="2797703" cy="1798524"/>
          </a:xfrm>
        </p:grpSpPr>
        <p:grpSp>
          <p:nvGrpSpPr>
            <p:cNvPr id="27" name="Group 26">
              <a:extLst>
                <a:ext uri="{FF2B5EF4-FFF2-40B4-BE49-F238E27FC236}">
                  <a16:creationId xmlns:a16="http://schemas.microsoft.com/office/drawing/2014/main" id="{18A5835B-B436-409C-A4DA-7EEBD5A40518}"/>
                </a:ext>
              </a:extLst>
            </p:cNvPr>
            <p:cNvGrpSpPr/>
            <p:nvPr/>
          </p:nvGrpSpPr>
          <p:grpSpPr>
            <a:xfrm>
              <a:off x="2912761" y="1914357"/>
              <a:ext cx="1235346" cy="523220"/>
              <a:chOff x="2912761" y="1937803"/>
              <a:chExt cx="1235346" cy="523220"/>
            </a:xfrm>
          </p:grpSpPr>
          <p:sp>
            <p:nvSpPr>
              <p:cNvPr id="20" name="TextBox 19">
                <a:extLst>
                  <a:ext uri="{FF2B5EF4-FFF2-40B4-BE49-F238E27FC236}">
                    <a16:creationId xmlns:a16="http://schemas.microsoft.com/office/drawing/2014/main" id="{8E6A3BB0-EB32-4163-ADEE-0E8313D2AA7C}"/>
                  </a:ext>
                </a:extLst>
              </p:cNvPr>
              <p:cNvSpPr txBox="1"/>
              <p:nvPr/>
            </p:nvSpPr>
            <p:spPr>
              <a:xfrm>
                <a:off x="2912761" y="1937803"/>
                <a:ext cx="364202" cy="523220"/>
              </a:xfrm>
              <a:prstGeom prst="rect">
                <a:avLst/>
              </a:prstGeom>
              <a:noFill/>
            </p:spPr>
            <p:txBody>
              <a:bodyPr wrap="none" rtlCol="0">
                <a:spAutoFit/>
              </a:bodyPr>
              <a:lstStyle/>
              <a:p>
                <a:r>
                  <a:rPr lang="en-US" sz="2800" dirty="0"/>
                  <a:t>x</a:t>
                </a:r>
              </a:p>
            </p:txBody>
          </p:sp>
          <p:cxnSp>
            <p:nvCxnSpPr>
              <p:cNvPr id="11" name="Straight Arrow Connector 10">
                <a:extLst>
                  <a:ext uri="{FF2B5EF4-FFF2-40B4-BE49-F238E27FC236}">
                    <a16:creationId xmlns:a16="http://schemas.microsoft.com/office/drawing/2014/main" id="{32A9BD42-C6D1-4190-9E5C-ECB3EC3A14FE}"/>
                  </a:ext>
                </a:extLst>
              </p:cNvPr>
              <p:cNvCxnSpPr>
                <a:cxnSpLocks/>
              </p:cNvCxnSpPr>
              <p:nvPr/>
            </p:nvCxnSpPr>
            <p:spPr>
              <a:xfrm flipV="1">
                <a:off x="3270907" y="2234528"/>
                <a:ext cx="877200" cy="727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5239C06E-CFD6-4EE9-8CB8-1D5551743FD6}"/>
                </a:ext>
              </a:extLst>
            </p:cNvPr>
            <p:cNvGrpSpPr/>
            <p:nvPr/>
          </p:nvGrpSpPr>
          <p:grpSpPr>
            <a:xfrm>
              <a:off x="2161860" y="2495701"/>
              <a:ext cx="364202" cy="1217180"/>
              <a:chOff x="2161860" y="2519147"/>
              <a:chExt cx="364202" cy="1217180"/>
            </a:xfrm>
          </p:grpSpPr>
          <p:sp>
            <p:nvSpPr>
              <p:cNvPr id="5" name="TextBox 4">
                <a:extLst>
                  <a:ext uri="{FF2B5EF4-FFF2-40B4-BE49-F238E27FC236}">
                    <a16:creationId xmlns:a16="http://schemas.microsoft.com/office/drawing/2014/main" id="{43AFA206-7FB2-48C5-963D-51044D83CF24}"/>
                  </a:ext>
                </a:extLst>
              </p:cNvPr>
              <p:cNvSpPr txBox="1"/>
              <p:nvPr/>
            </p:nvSpPr>
            <p:spPr>
              <a:xfrm>
                <a:off x="2161860" y="2519147"/>
                <a:ext cx="364202" cy="523220"/>
              </a:xfrm>
              <a:prstGeom prst="rect">
                <a:avLst/>
              </a:prstGeom>
              <a:noFill/>
            </p:spPr>
            <p:txBody>
              <a:bodyPr wrap="none" rtlCol="0">
                <a:spAutoFit/>
              </a:bodyPr>
              <a:lstStyle/>
              <a:p>
                <a:r>
                  <a:rPr lang="en-US" sz="2800" dirty="0"/>
                  <a:t>y</a:t>
                </a:r>
              </a:p>
            </p:txBody>
          </p:sp>
          <p:cxnSp>
            <p:nvCxnSpPr>
              <p:cNvPr id="22" name="Straight Arrow Connector 21">
                <a:extLst>
                  <a:ext uri="{FF2B5EF4-FFF2-40B4-BE49-F238E27FC236}">
                    <a16:creationId xmlns:a16="http://schemas.microsoft.com/office/drawing/2014/main" id="{DF75378A-B2E0-4502-9105-8DE65DDB937E}"/>
                  </a:ext>
                </a:extLst>
              </p:cNvPr>
              <p:cNvCxnSpPr>
                <a:cxnSpLocks/>
              </p:cNvCxnSpPr>
              <p:nvPr/>
            </p:nvCxnSpPr>
            <p:spPr>
              <a:xfrm>
                <a:off x="2337471" y="3082319"/>
                <a:ext cx="0" cy="65400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4260F997-9E0D-44C1-999E-3AB5D41D2BB5}"/>
                </a:ext>
              </a:extLst>
            </p:cNvPr>
            <p:cNvGrpSpPr/>
            <p:nvPr/>
          </p:nvGrpSpPr>
          <p:grpSpPr>
            <a:xfrm>
              <a:off x="1350404" y="2132358"/>
              <a:ext cx="1192959" cy="381505"/>
              <a:chOff x="1350404" y="2155804"/>
              <a:chExt cx="1192959" cy="381505"/>
            </a:xfrm>
          </p:grpSpPr>
          <p:cxnSp>
            <p:nvCxnSpPr>
              <p:cNvPr id="12" name="Straight Arrow Connector 11">
                <a:extLst>
                  <a:ext uri="{FF2B5EF4-FFF2-40B4-BE49-F238E27FC236}">
                    <a16:creationId xmlns:a16="http://schemas.microsoft.com/office/drawing/2014/main" id="{EF288BC7-759C-4582-AA84-E81BA5437C6D}"/>
                  </a:ext>
                </a:extLst>
              </p:cNvPr>
              <p:cNvCxnSpPr/>
              <p:nvPr/>
            </p:nvCxnSpPr>
            <p:spPr>
              <a:xfrm>
                <a:off x="1955967" y="2404085"/>
                <a:ext cx="587396" cy="13322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4CBD781-F56F-4720-B768-3267A601A17D}"/>
                  </a:ext>
                </a:extLst>
              </p:cNvPr>
              <p:cNvSpPr txBox="1"/>
              <p:nvPr/>
            </p:nvSpPr>
            <p:spPr>
              <a:xfrm>
                <a:off x="1350404" y="2155804"/>
                <a:ext cx="614271" cy="369332"/>
              </a:xfrm>
              <a:prstGeom prst="rect">
                <a:avLst/>
              </a:prstGeom>
              <a:noFill/>
            </p:spPr>
            <p:txBody>
              <a:bodyPr wrap="none" rtlCol="0">
                <a:spAutoFit/>
              </a:bodyPr>
              <a:lstStyle/>
              <a:p>
                <a:r>
                  <a:rPr lang="en-US" dirty="0"/>
                  <a:t>(0,0)</a:t>
                </a:r>
              </a:p>
            </p:txBody>
          </p:sp>
        </p:grpSp>
      </p:grpSp>
    </p:spTree>
    <p:extLst>
      <p:ext uri="{BB962C8B-B14F-4D97-AF65-F5344CB8AC3E}">
        <p14:creationId xmlns:p14="http://schemas.microsoft.com/office/powerpoint/2010/main" val="45374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0F6F9-A2BD-4A5B-8DF0-FAD1646D0D14}"/>
              </a:ext>
            </a:extLst>
          </p:cNvPr>
          <p:cNvSpPr>
            <a:spLocks noGrp="1"/>
          </p:cNvSpPr>
          <p:nvPr>
            <p:ph type="title"/>
          </p:nvPr>
        </p:nvSpPr>
        <p:spPr>
          <a:xfrm>
            <a:off x="1141413" y="293149"/>
            <a:ext cx="9905998" cy="1478570"/>
          </a:xfrm>
        </p:spPr>
        <p:txBody>
          <a:bodyPr/>
          <a:lstStyle/>
          <a:p>
            <a:r>
              <a:rPr lang="en-US" dirty="0"/>
              <a:t>Designing our keyguard from scratch</a:t>
            </a:r>
            <a:br>
              <a:rPr lang="en-US" dirty="0"/>
            </a:br>
            <a:r>
              <a:rPr lang="en-US" sz="3200" dirty="0"/>
              <a:t>(info file structure)</a:t>
            </a:r>
            <a:endParaRPr lang="en-US" dirty="0"/>
          </a:p>
        </p:txBody>
      </p:sp>
      <p:sp>
        <p:nvSpPr>
          <p:cNvPr id="11" name="Content Placeholder 10">
            <a:extLst>
              <a:ext uri="{FF2B5EF4-FFF2-40B4-BE49-F238E27FC236}">
                <a16:creationId xmlns:a16="http://schemas.microsoft.com/office/drawing/2014/main" id="{37015591-C9E3-4A49-A704-F1EC5A15F827}"/>
              </a:ext>
            </a:extLst>
          </p:cNvPr>
          <p:cNvSpPr>
            <a:spLocks noGrp="1"/>
          </p:cNvSpPr>
          <p:nvPr>
            <p:ph idx="1"/>
          </p:nvPr>
        </p:nvSpPr>
        <p:spPr>
          <a:xfrm>
            <a:off x="1604742" y="1750212"/>
            <a:ext cx="9442669" cy="4208822"/>
          </a:xfrm>
        </p:spPr>
        <p:txBody>
          <a:bodyPr>
            <a:normAutofit fontScale="77500" lnSpcReduction="20000"/>
          </a:bodyPr>
          <a:lstStyle/>
          <a:p>
            <a:pPr marL="0" indent="0">
              <a:buNone/>
            </a:pPr>
            <a:r>
              <a:rPr lang="en-US" dirty="0"/>
              <a:t>This is the business-end of the file.  (The first part of the file is just hints and instructions):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dirty="0"/>
              <a:t>Lines that start with “//” are ignored.</a:t>
            </a:r>
          </a:p>
          <a:p>
            <a:r>
              <a:rPr lang="en-US" dirty="0"/>
              <a:t>Data lines contain square brackets and end with a comma except the last data line.</a:t>
            </a:r>
          </a:p>
          <a:p>
            <a:r>
              <a:rPr lang="en-US" dirty="0"/>
              <a:t>Columns are just for your benefit.  They mean nothing to the program.</a:t>
            </a:r>
          </a:p>
        </p:txBody>
      </p:sp>
      <p:sp>
        <p:nvSpPr>
          <p:cNvPr id="10" name="Slide Number Placeholder 3">
            <a:extLst>
              <a:ext uri="{FF2B5EF4-FFF2-40B4-BE49-F238E27FC236}">
                <a16:creationId xmlns:a16="http://schemas.microsoft.com/office/drawing/2014/main" id="{90F9D187-25F0-4C5C-85D2-BBEDE793644B}"/>
              </a:ext>
            </a:extLst>
          </p:cNvPr>
          <p:cNvSpPr>
            <a:spLocks noGrp="1"/>
          </p:cNvSpPr>
          <p:nvPr>
            <p:ph type="sldNum" sz="quarter" idx="12"/>
          </p:nvPr>
        </p:nvSpPr>
        <p:spPr/>
        <p:txBody>
          <a:bodyPr/>
          <a:lstStyle/>
          <a:p>
            <a:fld id="{6C8E571B-6B2B-491B-9BBA-FB2A18C767E1}" type="slidenum">
              <a:rPr lang="en-US" smtClean="0"/>
              <a:t>32</a:t>
            </a:fld>
            <a:endParaRPr lang="en-US"/>
          </a:p>
        </p:txBody>
      </p:sp>
      <p:pic>
        <p:nvPicPr>
          <p:cNvPr id="5" name="Picture 4">
            <a:extLst>
              <a:ext uri="{FF2B5EF4-FFF2-40B4-BE49-F238E27FC236}">
                <a16:creationId xmlns:a16="http://schemas.microsoft.com/office/drawing/2014/main" id="{63F28656-344D-42D6-B223-F11FCC2B2CE2}"/>
              </a:ext>
            </a:extLst>
          </p:cNvPr>
          <p:cNvPicPr>
            <a:picLocks noChangeAspect="1"/>
          </p:cNvPicPr>
          <p:nvPr/>
        </p:nvPicPr>
        <p:blipFill>
          <a:blip r:embed="rId3"/>
          <a:stretch>
            <a:fillRect/>
          </a:stretch>
        </p:blipFill>
        <p:spPr>
          <a:xfrm>
            <a:off x="224286" y="2162716"/>
            <a:ext cx="11749177" cy="2301788"/>
          </a:xfrm>
          <a:prstGeom prst="rect">
            <a:avLst/>
          </a:prstGeom>
        </p:spPr>
      </p:pic>
      <p:sp>
        <p:nvSpPr>
          <p:cNvPr id="3" name="Footer Placeholder 2">
            <a:extLst>
              <a:ext uri="{FF2B5EF4-FFF2-40B4-BE49-F238E27FC236}">
                <a16:creationId xmlns:a16="http://schemas.microsoft.com/office/drawing/2014/main" id="{663E299A-BA30-4714-BA9D-83DE34C1A15C}"/>
              </a:ext>
            </a:extLst>
          </p:cNvPr>
          <p:cNvSpPr>
            <a:spLocks noGrp="1"/>
          </p:cNvSpPr>
          <p:nvPr>
            <p:ph type="ftr" sz="quarter" idx="11"/>
          </p:nvPr>
        </p:nvSpPr>
        <p:spPr/>
        <p:txBody>
          <a:bodyPr/>
          <a:lstStyle/>
          <a:p>
            <a:r>
              <a:rPr lang="en-US"/>
              <a:t>Volksswitch.org</a:t>
            </a:r>
            <a:endParaRPr lang="en-US" dirty="0"/>
          </a:p>
        </p:txBody>
      </p:sp>
    </p:spTree>
    <p:extLst>
      <p:ext uri="{BB962C8B-B14F-4D97-AF65-F5344CB8AC3E}">
        <p14:creationId xmlns:p14="http://schemas.microsoft.com/office/powerpoint/2010/main" val="327564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0F6F9-A2BD-4A5B-8DF0-FAD1646D0D14}"/>
              </a:ext>
            </a:extLst>
          </p:cNvPr>
          <p:cNvSpPr>
            <a:spLocks noGrp="1"/>
          </p:cNvSpPr>
          <p:nvPr>
            <p:ph type="title"/>
          </p:nvPr>
        </p:nvSpPr>
        <p:spPr/>
        <p:txBody>
          <a:bodyPr/>
          <a:lstStyle/>
          <a:p>
            <a:r>
              <a:rPr lang="en-US" dirty="0"/>
              <a:t>Designing our keyguard from scratch</a:t>
            </a:r>
            <a:br>
              <a:rPr lang="en-US" dirty="0"/>
            </a:br>
            <a:r>
              <a:rPr lang="en-US" sz="3200" dirty="0"/>
              <a:t>(</a:t>
            </a:r>
            <a:r>
              <a:rPr lang="en-US" sz="3200" dirty="0">
                <a:hlinkClick r:id="rId3"/>
              </a:rPr>
              <a:t>Custom screen “opening”</a:t>
            </a:r>
            <a:r>
              <a:rPr lang="en-US" sz="3200" dirty="0"/>
              <a:t>)</a:t>
            </a:r>
            <a:endParaRPr lang="en-US" dirty="0"/>
          </a:p>
        </p:txBody>
      </p:sp>
      <p:sp>
        <p:nvSpPr>
          <p:cNvPr id="3" name="Content Placeholder 2">
            <a:extLst>
              <a:ext uri="{FF2B5EF4-FFF2-40B4-BE49-F238E27FC236}">
                <a16:creationId xmlns:a16="http://schemas.microsoft.com/office/drawing/2014/main" id="{6B3AD794-F15A-4301-9DB8-D04811B5484D}"/>
              </a:ext>
            </a:extLst>
          </p:cNvPr>
          <p:cNvSpPr>
            <a:spLocks noGrp="1"/>
          </p:cNvSpPr>
          <p:nvPr>
            <p:ph idx="1"/>
          </p:nvPr>
        </p:nvSpPr>
        <p:spPr>
          <a:xfrm>
            <a:off x="1141412" y="2249486"/>
            <a:ext cx="9905999" cy="3956332"/>
          </a:xfrm>
        </p:spPr>
        <p:txBody>
          <a:bodyPr>
            <a:normAutofit fontScale="92500" lnSpcReduction="20000"/>
          </a:bodyPr>
          <a:lstStyle/>
          <a:p>
            <a:pPr marL="0" indent="0">
              <a:buNone/>
            </a:pPr>
            <a:endParaRPr lang="en-US" sz="3600" dirty="0"/>
          </a:p>
          <a:p>
            <a:pPr marL="0" indent="0">
              <a:buNone/>
            </a:pPr>
            <a:endParaRPr lang="en-US" sz="3600" dirty="0"/>
          </a:p>
          <a:p>
            <a:pPr marL="0" indent="0">
              <a:buNone/>
            </a:pPr>
            <a:endParaRPr lang="en-US" sz="2800" dirty="0"/>
          </a:p>
          <a:p>
            <a:pPr marL="0" indent="0">
              <a:buNone/>
            </a:pPr>
            <a:endParaRPr lang="en-US" sz="2800" dirty="0"/>
          </a:p>
          <a:p>
            <a:pPr marL="0" indent="0">
              <a:buNone/>
            </a:pPr>
            <a:r>
              <a:rPr lang="en-US" sz="2800" dirty="0"/>
              <a:t>Watch the keyguard image update automatically when the info file is saved (ctrl-s)</a:t>
            </a:r>
          </a:p>
          <a:p>
            <a:pPr marL="0" indent="0">
              <a:buNone/>
            </a:pPr>
            <a:r>
              <a:rPr lang="en-US" sz="3500" dirty="0">
                <a:solidFill>
                  <a:srgbClr val="9ACD4C"/>
                </a:solidFill>
              </a:rPr>
              <a:t>Live demo…</a:t>
            </a:r>
          </a:p>
          <a:p>
            <a:pPr marL="0" indent="0">
              <a:buNone/>
            </a:pPr>
            <a:endParaRPr lang="en-US" sz="2800" dirty="0"/>
          </a:p>
        </p:txBody>
      </p:sp>
      <p:sp>
        <p:nvSpPr>
          <p:cNvPr id="4" name="Slide Number Placeholder 3">
            <a:extLst>
              <a:ext uri="{FF2B5EF4-FFF2-40B4-BE49-F238E27FC236}">
                <a16:creationId xmlns:a16="http://schemas.microsoft.com/office/drawing/2014/main" id="{388A853E-953F-4458-A380-864B5A96421D}"/>
              </a:ext>
            </a:extLst>
          </p:cNvPr>
          <p:cNvSpPr>
            <a:spLocks noGrp="1"/>
          </p:cNvSpPr>
          <p:nvPr>
            <p:ph type="sldNum" sz="quarter" idx="12"/>
          </p:nvPr>
        </p:nvSpPr>
        <p:spPr/>
        <p:txBody>
          <a:bodyPr/>
          <a:lstStyle/>
          <a:p>
            <a:fld id="{6C8E571B-6B2B-491B-9BBA-FB2A18C767E1}" type="slidenum">
              <a:rPr lang="en-US" smtClean="0"/>
              <a:t>33</a:t>
            </a:fld>
            <a:endParaRPr lang="en-US" dirty="0"/>
          </a:p>
        </p:txBody>
      </p:sp>
      <p:pic>
        <p:nvPicPr>
          <p:cNvPr id="6" name="Picture 5">
            <a:extLst>
              <a:ext uri="{FF2B5EF4-FFF2-40B4-BE49-F238E27FC236}">
                <a16:creationId xmlns:a16="http://schemas.microsoft.com/office/drawing/2014/main" id="{26430B8A-6950-4D00-A5E0-0E5D12386D4C}"/>
              </a:ext>
            </a:extLst>
          </p:cNvPr>
          <p:cNvPicPr>
            <a:picLocks noChangeAspect="1"/>
          </p:cNvPicPr>
          <p:nvPr/>
        </p:nvPicPr>
        <p:blipFill>
          <a:blip r:embed="rId4"/>
          <a:stretch>
            <a:fillRect/>
          </a:stretch>
        </p:blipFill>
        <p:spPr>
          <a:xfrm>
            <a:off x="345058" y="2260266"/>
            <a:ext cx="11415622" cy="2236441"/>
          </a:xfrm>
          <a:prstGeom prst="rect">
            <a:avLst/>
          </a:prstGeom>
        </p:spPr>
      </p:pic>
      <p:sp>
        <p:nvSpPr>
          <p:cNvPr id="8" name="Rectangle 7">
            <a:extLst>
              <a:ext uri="{FF2B5EF4-FFF2-40B4-BE49-F238E27FC236}">
                <a16:creationId xmlns:a16="http://schemas.microsoft.com/office/drawing/2014/main" id="{DB22D9E8-6083-4114-9F07-6B229E77B4CC}"/>
              </a:ext>
            </a:extLst>
          </p:cNvPr>
          <p:cNvSpPr/>
          <p:nvPr/>
        </p:nvSpPr>
        <p:spPr>
          <a:xfrm>
            <a:off x="1406063" y="3155026"/>
            <a:ext cx="3174521" cy="212785"/>
          </a:xfrm>
          <a:prstGeom prst="rect">
            <a:avLst/>
          </a:prstGeom>
          <a:noFill/>
          <a:ln w="38100">
            <a:solidFill>
              <a:srgbClr val="9ACD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CF4384E3-5BB5-493C-AC01-2153FB7699FE}"/>
              </a:ext>
            </a:extLst>
          </p:cNvPr>
          <p:cNvSpPr>
            <a:spLocks noGrp="1"/>
          </p:cNvSpPr>
          <p:nvPr>
            <p:ph type="ftr" sz="quarter" idx="11"/>
          </p:nvPr>
        </p:nvSpPr>
        <p:spPr/>
        <p:txBody>
          <a:bodyPr/>
          <a:lstStyle/>
          <a:p>
            <a:r>
              <a:rPr lang="en-US" dirty="0"/>
              <a:t>Volksswitch.org</a:t>
            </a:r>
          </a:p>
        </p:txBody>
      </p:sp>
      <p:grpSp>
        <p:nvGrpSpPr>
          <p:cNvPr id="7" name="Group 6">
            <a:extLst>
              <a:ext uri="{FF2B5EF4-FFF2-40B4-BE49-F238E27FC236}">
                <a16:creationId xmlns:a16="http://schemas.microsoft.com/office/drawing/2014/main" id="{1FA993D8-D692-47D1-A6DD-BC1B71E0E35F}"/>
              </a:ext>
            </a:extLst>
          </p:cNvPr>
          <p:cNvGrpSpPr/>
          <p:nvPr/>
        </p:nvGrpSpPr>
        <p:grpSpPr>
          <a:xfrm>
            <a:off x="7490008" y="1670133"/>
            <a:ext cx="3696437" cy="1553826"/>
            <a:chOff x="7490008" y="2308873"/>
            <a:chExt cx="3696437" cy="1553826"/>
          </a:xfrm>
        </p:grpSpPr>
        <p:sp>
          <p:nvSpPr>
            <p:cNvPr id="10" name="TextBox 9">
              <a:extLst>
                <a:ext uri="{FF2B5EF4-FFF2-40B4-BE49-F238E27FC236}">
                  <a16:creationId xmlns:a16="http://schemas.microsoft.com/office/drawing/2014/main" id="{D5C619CE-FD07-4236-8B9C-66F2DA41DE34}"/>
                </a:ext>
              </a:extLst>
            </p:cNvPr>
            <p:cNvSpPr txBox="1"/>
            <p:nvPr/>
          </p:nvSpPr>
          <p:spPr>
            <a:xfrm>
              <a:off x="7490008" y="2308873"/>
              <a:ext cx="3397084" cy="461665"/>
            </a:xfrm>
            <a:prstGeom prst="rect">
              <a:avLst/>
            </a:prstGeom>
            <a:noFill/>
          </p:spPr>
          <p:txBody>
            <a:bodyPr wrap="none" rtlCol="0">
              <a:spAutoFit/>
            </a:bodyPr>
            <a:lstStyle/>
            <a:p>
              <a:r>
                <a:rPr lang="en-US" sz="2400" dirty="0"/>
                <a:t>need to delete this comma</a:t>
              </a:r>
            </a:p>
          </p:txBody>
        </p:sp>
        <p:sp>
          <p:nvSpPr>
            <p:cNvPr id="11" name="Freeform: Shape 10">
              <a:extLst>
                <a:ext uri="{FF2B5EF4-FFF2-40B4-BE49-F238E27FC236}">
                  <a16:creationId xmlns:a16="http://schemas.microsoft.com/office/drawing/2014/main" id="{F7150A11-8A22-4CF4-ACDB-711A28898C34}"/>
                </a:ext>
              </a:extLst>
            </p:cNvPr>
            <p:cNvSpPr/>
            <p:nvPr/>
          </p:nvSpPr>
          <p:spPr>
            <a:xfrm>
              <a:off x="10784793" y="2563738"/>
              <a:ext cx="401652" cy="1298961"/>
            </a:xfrm>
            <a:custGeom>
              <a:avLst/>
              <a:gdLst>
                <a:gd name="connsiteX0" fmla="*/ 0 w 401652"/>
                <a:gd name="connsiteY0" fmla="*/ 0 h 1298961"/>
                <a:gd name="connsiteX1" fmla="*/ 401652 w 401652"/>
                <a:gd name="connsiteY1" fmla="*/ 0 h 1298961"/>
                <a:gd name="connsiteX2" fmla="*/ 401652 w 401652"/>
                <a:gd name="connsiteY2" fmla="*/ 1298961 h 1298961"/>
                <a:gd name="connsiteX3" fmla="*/ 179461 w 401652"/>
                <a:gd name="connsiteY3" fmla="*/ 1298961 h 1298961"/>
              </a:gdLst>
              <a:ahLst/>
              <a:cxnLst>
                <a:cxn ang="0">
                  <a:pos x="connsiteX0" y="connsiteY0"/>
                </a:cxn>
                <a:cxn ang="0">
                  <a:pos x="connsiteX1" y="connsiteY1"/>
                </a:cxn>
                <a:cxn ang="0">
                  <a:pos x="connsiteX2" y="connsiteY2"/>
                </a:cxn>
                <a:cxn ang="0">
                  <a:pos x="connsiteX3" y="connsiteY3"/>
                </a:cxn>
              </a:cxnLst>
              <a:rect l="l" t="t" r="r" b="b"/>
              <a:pathLst>
                <a:path w="401652" h="1298961">
                  <a:moveTo>
                    <a:pt x="0" y="0"/>
                  </a:moveTo>
                  <a:lnTo>
                    <a:pt x="401652" y="0"/>
                  </a:lnTo>
                  <a:lnTo>
                    <a:pt x="401652" y="1298961"/>
                  </a:lnTo>
                  <a:lnTo>
                    <a:pt x="179461" y="1298961"/>
                  </a:lnTo>
                </a:path>
              </a:pathLst>
            </a:custGeom>
            <a:noFill/>
            <a:ln w="38100">
              <a:solidFill>
                <a:srgbClr val="9ACD4C"/>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5608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0F6F9-A2BD-4A5B-8DF0-FAD1646D0D14}"/>
              </a:ext>
            </a:extLst>
          </p:cNvPr>
          <p:cNvSpPr>
            <a:spLocks noGrp="1"/>
          </p:cNvSpPr>
          <p:nvPr>
            <p:ph type="title"/>
          </p:nvPr>
        </p:nvSpPr>
        <p:spPr/>
        <p:txBody>
          <a:bodyPr/>
          <a:lstStyle/>
          <a:p>
            <a:r>
              <a:rPr lang="en-US" dirty="0"/>
              <a:t>Designing our keyguard from scratch</a:t>
            </a:r>
            <a:br>
              <a:rPr lang="en-US" dirty="0"/>
            </a:br>
            <a:r>
              <a:rPr lang="en-US" sz="3200" dirty="0"/>
              <a:t>(Safety First)</a:t>
            </a:r>
            <a:endParaRPr lang="en-US" dirty="0"/>
          </a:p>
        </p:txBody>
      </p:sp>
      <p:grpSp>
        <p:nvGrpSpPr>
          <p:cNvPr id="7" name="Group 6">
            <a:extLst>
              <a:ext uri="{FF2B5EF4-FFF2-40B4-BE49-F238E27FC236}">
                <a16:creationId xmlns:a16="http://schemas.microsoft.com/office/drawing/2014/main" id="{692DC160-6AA7-4E5C-A18C-0355CAF20E23}"/>
              </a:ext>
            </a:extLst>
          </p:cNvPr>
          <p:cNvGrpSpPr/>
          <p:nvPr/>
        </p:nvGrpSpPr>
        <p:grpSpPr>
          <a:xfrm>
            <a:off x="4882550" y="2192427"/>
            <a:ext cx="4934603" cy="4378026"/>
            <a:chOff x="3663350" y="2203929"/>
            <a:chExt cx="4934603" cy="4378026"/>
          </a:xfrm>
        </p:grpSpPr>
        <p:pic>
          <p:nvPicPr>
            <p:cNvPr id="4" name="Picture 3">
              <a:extLst>
                <a:ext uri="{FF2B5EF4-FFF2-40B4-BE49-F238E27FC236}">
                  <a16:creationId xmlns:a16="http://schemas.microsoft.com/office/drawing/2014/main" id="{CD49B704-9CE8-4715-B822-1FA9726F57A1}"/>
                </a:ext>
              </a:extLst>
            </p:cNvPr>
            <p:cNvPicPr>
              <a:picLocks noChangeAspect="1"/>
            </p:cNvPicPr>
            <p:nvPr/>
          </p:nvPicPr>
          <p:blipFill>
            <a:blip r:embed="rId3"/>
            <a:stretch>
              <a:fillRect/>
            </a:stretch>
          </p:blipFill>
          <p:spPr>
            <a:xfrm>
              <a:off x="3663350" y="2203929"/>
              <a:ext cx="4934603" cy="4378026"/>
            </a:xfrm>
            <a:prstGeom prst="rect">
              <a:avLst/>
            </a:prstGeom>
          </p:spPr>
        </p:pic>
        <p:sp>
          <p:nvSpPr>
            <p:cNvPr id="6" name="Oval 5">
              <a:extLst>
                <a:ext uri="{FF2B5EF4-FFF2-40B4-BE49-F238E27FC236}">
                  <a16:creationId xmlns:a16="http://schemas.microsoft.com/office/drawing/2014/main" id="{3170DC97-E5EF-401F-9CD1-0AB8AF408FAA}"/>
                </a:ext>
              </a:extLst>
            </p:cNvPr>
            <p:cNvSpPr/>
            <p:nvPr/>
          </p:nvSpPr>
          <p:spPr>
            <a:xfrm>
              <a:off x="5474898" y="2484408"/>
              <a:ext cx="885645" cy="885645"/>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42F465C8-1150-459B-A983-2663127A78C4}"/>
              </a:ext>
            </a:extLst>
          </p:cNvPr>
          <p:cNvSpPr txBox="1"/>
          <p:nvPr/>
        </p:nvSpPr>
        <p:spPr>
          <a:xfrm>
            <a:off x="1794294" y="3508075"/>
            <a:ext cx="2633932" cy="830997"/>
          </a:xfrm>
          <a:prstGeom prst="rect">
            <a:avLst/>
          </a:prstGeom>
          <a:noFill/>
        </p:spPr>
        <p:txBody>
          <a:bodyPr wrap="square" rtlCol="0">
            <a:spAutoFit/>
          </a:bodyPr>
          <a:lstStyle/>
          <a:p>
            <a:r>
              <a:rPr lang="en-US" sz="2400" dirty="0"/>
              <a:t>Too pointy… Let’s round that corner.</a:t>
            </a:r>
          </a:p>
        </p:txBody>
      </p:sp>
      <p:cxnSp>
        <p:nvCxnSpPr>
          <p:cNvPr id="12" name="Straight Connector 11">
            <a:extLst>
              <a:ext uri="{FF2B5EF4-FFF2-40B4-BE49-F238E27FC236}">
                <a16:creationId xmlns:a16="http://schemas.microsoft.com/office/drawing/2014/main" id="{488A552A-4CEC-4CDF-9B17-3A4124EC9ED8}"/>
              </a:ext>
            </a:extLst>
          </p:cNvPr>
          <p:cNvCxnSpPr>
            <a:stCxn id="8" idx="3"/>
            <a:endCxn id="6" idx="3"/>
          </p:cNvCxnSpPr>
          <p:nvPr/>
        </p:nvCxnSpPr>
        <p:spPr>
          <a:xfrm flipV="1">
            <a:off x="4428226" y="3228851"/>
            <a:ext cx="2395572" cy="69472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94D45A5E-6F47-4915-B30B-4CFDC1F7F3BC}"/>
              </a:ext>
            </a:extLst>
          </p:cNvPr>
          <p:cNvSpPr>
            <a:spLocks noGrp="1"/>
          </p:cNvSpPr>
          <p:nvPr>
            <p:ph type="ftr" sz="quarter" idx="11"/>
          </p:nvPr>
        </p:nvSpPr>
        <p:spPr/>
        <p:txBody>
          <a:bodyPr/>
          <a:lstStyle/>
          <a:p>
            <a:r>
              <a:rPr lang="en-US"/>
              <a:t>Volksswitch.org</a:t>
            </a:r>
            <a:endParaRPr lang="en-US" dirty="0"/>
          </a:p>
        </p:txBody>
      </p:sp>
      <p:sp>
        <p:nvSpPr>
          <p:cNvPr id="11" name="Slide Number Placeholder 3">
            <a:extLst>
              <a:ext uri="{FF2B5EF4-FFF2-40B4-BE49-F238E27FC236}">
                <a16:creationId xmlns:a16="http://schemas.microsoft.com/office/drawing/2014/main" id="{3573C4D8-C8ED-42E8-A290-7629EE84C51A}"/>
              </a:ext>
            </a:extLst>
          </p:cNvPr>
          <p:cNvSpPr>
            <a:spLocks noGrp="1"/>
          </p:cNvSpPr>
          <p:nvPr>
            <p:ph type="sldNum" sz="quarter" idx="12"/>
          </p:nvPr>
        </p:nvSpPr>
        <p:spPr>
          <a:xfrm>
            <a:off x="10276321" y="6485328"/>
            <a:ext cx="771089" cy="365125"/>
          </a:xfrm>
        </p:spPr>
        <p:txBody>
          <a:bodyPr/>
          <a:lstStyle/>
          <a:p>
            <a:fld id="{6C8E571B-6B2B-491B-9BBA-FB2A18C767E1}" type="slidenum">
              <a:rPr lang="en-US" smtClean="0"/>
              <a:t>34</a:t>
            </a:fld>
            <a:endParaRPr lang="en-US" dirty="0"/>
          </a:p>
        </p:txBody>
      </p:sp>
    </p:spTree>
    <p:extLst>
      <p:ext uri="{BB962C8B-B14F-4D97-AF65-F5344CB8AC3E}">
        <p14:creationId xmlns:p14="http://schemas.microsoft.com/office/powerpoint/2010/main" val="16591898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0F6F9-A2BD-4A5B-8DF0-FAD1646D0D14}"/>
              </a:ext>
            </a:extLst>
          </p:cNvPr>
          <p:cNvSpPr>
            <a:spLocks noGrp="1"/>
          </p:cNvSpPr>
          <p:nvPr>
            <p:ph type="title"/>
          </p:nvPr>
        </p:nvSpPr>
        <p:spPr/>
        <p:txBody>
          <a:bodyPr/>
          <a:lstStyle/>
          <a:p>
            <a:r>
              <a:rPr lang="en-US" dirty="0"/>
              <a:t>Designing our keyguard from scratch</a:t>
            </a:r>
            <a:br>
              <a:rPr lang="en-US" dirty="0"/>
            </a:br>
            <a:r>
              <a:rPr lang="en-US" sz="3200" dirty="0"/>
              <a:t>(Outer Arc: </a:t>
            </a:r>
            <a:r>
              <a:rPr lang="en-US" sz="3200" cap="none" dirty="0"/>
              <a:t>screen_openings.info</a:t>
            </a:r>
            <a:r>
              <a:rPr lang="en-US" sz="3200" dirty="0"/>
              <a:t>)</a:t>
            </a:r>
            <a:endParaRPr lang="en-US" dirty="0"/>
          </a:p>
        </p:txBody>
      </p:sp>
      <p:sp>
        <p:nvSpPr>
          <p:cNvPr id="25" name="TextBox 24">
            <a:extLst>
              <a:ext uri="{FF2B5EF4-FFF2-40B4-BE49-F238E27FC236}">
                <a16:creationId xmlns:a16="http://schemas.microsoft.com/office/drawing/2014/main" id="{222FA9DD-8380-4C4A-B05A-DAEB78328851}"/>
              </a:ext>
            </a:extLst>
          </p:cNvPr>
          <p:cNvSpPr txBox="1"/>
          <p:nvPr/>
        </p:nvSpPr>
        <p:spPr>
          <a:xfrm>
            <a:off x="994912" y="5227608"/>
            <a:ext cx="10420712" cy="830997"/>
          </a:xfrm>
          <a:prstGeom prst="rect">
            <a:avLst/>
          </a:prstGeom>
          <a:noFill/>
        </p:spPr>
        <p:txBody>
          <a:bodyPr wrap="square" rtlCol="0">
            <a:spAutoFit/>
          </a:bodyPr>
          <a:lstStyle/>
          <a:p>
            <a:r>
              <a:rPr lang="en-US" sz="2400" dirty="0"/>
              <a:t>shape = “oa4”,  x =80, y = 57, corner radius = ? let’s try some different values…</a:t>
            </a:r>
          </a:p>
          <a:p>
            <a:r>
              <a:rPr lang="en-US" sz="2400" dirty="0"/>
              <a:t>remember that the units are pixels (which are really small)</a:t>
            </a:r>
          </a:p>
        </p:txBody>
      </p:sp>
      <p:grpSp>
        <p:nvGrpSpPr>
          <p:cNvPr id="23" name="Group 22">
            <a:extLst>
              <a:ext uri="{FF2B5EF4-FFF2-40B4-BE49-F238E27FC236}">
                <a16:creationId xmlns:a16="http://schemas.microsoft.com/office/drawing/2014/main" id="{42007100-256F-4916-99F1-F7B10A39EC06}"/>
              </a:ext>
            </a:extLst>
          </p:cNvPr>
          <p:cNvGrpSpPr/>
          <p:nvPr/>
        </p:nvGrpSpPr>
        <p:grpSpPr>
          <a:xfrm>
            <a:off x="1144433" y="2311881"/>
            <a:ext cx="2771954" cy="2473436"/>
            <a:chOff x="1144433" y="2311881"/>
            <a:chExt cx="2771954" cy="2473436"/>
          </a:xfrm>
        </p:grpSpPr>
        <p:pic>
          <p:nvPicPr>
            <p:cNvPr id="6" name="Picture 5" descr="Shape&#10;&#10;Description automatically generated with medium confidence">
              <a:extLst>
                <a:ext uri="{FF2B5EF4-FFF2-40B4-BE49-F238E27FC236}">
                  <a16:creationId xmlns:a16="http://schemas.microsoft.com/office/drawing/2014/main" id="{074B2584-80AA-4A7A-AEB9-2D90147792D8}"/>
                </a:ext>
              </a:extLst>
            </p:cNvPr>
            <p:cNvPicPr>
              <a:picLocks noChangeAspect="1"/>
            </p:cNvPicPr>
            <p:nvPr/>
          </p:nvPicPr>
          <p:blipFill rotWithShape="1">
            <a:blip r:embed="rId3">
              <a:extLst>
                <a:ext uri="{28A0092B-C50C-407E-A947-70E740481C1C}">
                  <a14:useLocalDpi xmlns:a14="http://schemas.microsoft.com/office/drawing/2010/main" val="0"/>
                </a:ext>
              </a:extLst>
            </a:blip>
            <a:srcRect r="79560" b="75681"/>
            <a:stretch/>
          </p:blipFill>
          <p:spPr>
            <a:xfrm>
              <a:off x="1144433" y="2311881"/>
              <a:ext cx="2771954" cy="2473436"/>
            </a:xfrm>
            <a:prstGeom prst="rect">
              <a:avLst/>
            </a:prstGeom>
          </p:spPr>
        </p:pic>
        <p:sp>
          <p:nvSpPr>
            <p:cNvPr id="14" name="Rectangle 13">
              <a:extLst>
                <a:ext uri="{FF2B5EF4-FFF2-40B4-BE49-F238E27FC236}">
                  <a16:creationId xmlns:a16="http://schemas.microsoft.com/office/drawing/2014/main" id="{F6F69F3D-5F18-42D5-979D-FC5C4827301B}"/>
                </a:ext>
              </a:extLst>
            </p:cNvPr>
            <p:cNvSpPr/>
            <p:nvPr/>
          </p:nvSpPr>
          <p:spPr>
            <a:xfrm>
              <a:off x="1160944" y="3154954"/>
              <a:ext cx="1081919" cy="551260"/>
            </a:xfrm>
            <a:prstGeom prst="rect">
              <a:avLst/>
            </a:prstGeom>
            <a:noFill/>
            <a:ln w="38100">
              <a:solidFill>
                <a:srgbClr val="9ACD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rgbClr val="9ACD4C"/>
                  </a:solidFill>
                </a:ln>
              </a:endParaRPr>
            </a:p>
          </p:txBody>
        </p:sp>
      </p:grpSp>
      <p:grpSp>
        <p:nvGrpSpPr>
          <p:cNvPr id="9" name="Group 8">
            <a:extLst>
              <a:ext uri="{FF2B5EF4-FFF2-40B4-BE49-F238E27FC236}">
                <a16:creationId xmlns:a16="http://schemas.microsoft.com/office/drawing/2014/main" id="{30F07A64-48CA-426D-9ECA-BCC911C9BC16}"/>
              </a:ext>
            </a:extLst>
          </p:cNvPr>
          <p:cNvGrpSpPr/>
          <p:nvPr/>
        </p:nvGrpSpPr>
        <p:grpSpPr>
          <a:xfrm>
            <a:off x="2229297" y="2394014"/>
            <a:ext cx="1414896" cy="759125"/>
            <a:chOff x="2237113" y="2409645"/>
            <a:chExt cx="1414896" cy="759125"/>
          </a:xfrm>
        </p:grpSpPr>
        <p:sp>
          <p:nvSpPr>
            <p:cNvPr id="26" name="TextBox 25">
              <a:extLst>
                <a:ext uri="{FF2B5EF4-FFF2-40B4-BE49-F238E27FC236}">
                  <a16:creationId xmlns:a16="http://schemas.microsoft.com/office/drawing/2014/main" id="{AEA13E2B-1A8F-4528-A405-09F43A8379C7}"/>
                </a:ext>
              </a:extLst>
            </p:cNvPr>
            <p:cNvSpPr txBox="1"/>
            <p:nvPr/>
          </p:nvSpPr>
          <p:spPr>
            <a:xfrm>
              <a:off x="2398140" y="2409645"/>
              <a:ext cx="1253869" cy="523220"/>
            </a:xfrm>
            <a:prstGeom prst="rect">
              <a:avLst/>
            </a:prstGeom>
            <a:noFill/>
          </p:spPr>
          <p:txBody>
            <a:bodyPr wrap="none" rtlCol="0">
              <a:spAutoFit/>
            </a:bodyPr>
            <a:lstStyle/>
            <a:p>
              <a:r>
                <a:rPr lang="en-US" sz="2800" dirty="0">
                  <a:solidFill>
                    <a:schemeClr val="bg1"/>
                  </a:solidFill>
                </a:rPr>
                <a:t>(80,57)</a:t>
              </a:r>
            </a:p>
          </p:txBody>
        </p:sp>
        <p:cxnSp>
          <p:nvCxnSpPr>
            <p:cNvPr id="42" name="Straight Arrow Connector 41">
              <a:extLst>
                <a:ext uri="{FF2B5EF4-FFF2-40B4-BE49-F238E27FC236}">
                  <a16:creationId xmlns:a16="http://schemas.microsoft.com/office/drawing/2014/main" id="{AEA57CFA-10BD-488F-9C8B-3C7B8E357FEA}"/>
                </a:ext>
              </a:extLst>
            </p:cNvPr>
            <p:cNvCxnSpPr/>
            <p:nvPr/>
          </p:nvCxnSpPr>
          <p:spPr>
            <a:xfrm flipH="1">
              <a:off x="2237113" y="2829464"/>
              <a:ext cx="218535" cy="3393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9F0CA29C-2C9B-4CD3-BC35-67568D3135BC}"/>
              </a:ext>
            </a:extLst>
          </p:cNvPr>
          <p:cNvPicPr>
            <a:picLocks noChangeAspect="1"/>
          </p:cNvPicPr>
          <p:nvPr/>
        </p:nvPicPr>
        <p:blipFill>
          <a:blip r:embed="rId4"/>
          <a:stretch>
            <a:fillRect/>
          </a:stretch>
        </p:blipFill>
        <p:spPr>
          <a:xfrm>
            <a:off x="4604043" y="2270993"/>
            <a:ext cx="2840585" cy="2496538"/>
          </a:xfrm>
          <a:prstGeom prst="rect">
            <a:avLst/>
          </a:prstGeom>
        </p:spPr>
      </p:pic>
      <p:sp>
        <p:nvSpPr>
          <p:cNvPr id="3" name="Footer Placeholder 2">
            <a:extLst>
              <a:ext uri="{FF2B5EF4-FFF2-40B4-BE49-F238E27FC236}">
                <a16:creationId xmlns:a16="http://schemas.microsoft.com/office/drawing/2014/main" id="{D182FA7E-4A0F-4C17-91A2-C5C7E321170E}"/>
              </a:ext>
            </a:extLst>
          </p:cNvPr>
          <p:cNvSpPr>
            <a:spLocks noGrp="1"/>
          </p:cNvSpPr>
          <p:nvPr>
            <p:ph type="ftr" sz="quarter" idx="11"/>
          </p:nvPr>
        </p:nvSpPr>
        <p:spPr/>
        <p:txBody>
          <a:bodyPr/>
          <a:lstStyle/>
          <a:p>
            <a:r>
              <a:rPr lang="en-US" dirty="0"/>
              <a:t>Volksswitch.org</a:t>
            </a:r>
          </a:p>
        </p:txBody>
      </p:sp>
      <p:sp>
        <p:nvSpPr>
          <p:cNvPr id="13" name="Slide Number Placeholder 3">
            <a:extLst>
              <a:ext uri="{FF2B5EF4-FFF2-40B4-BE49-F238E27FC236}">
                <a16:creationId xmlns:a16="http://schemas.microsoft.com/office/drawing/2014/main" id="{A9E3C197-65C9-4830-9EC6-C665488242AC}"/>
              </a:ext>
            </a:extLst>
          </p:cNvPr>
          <p:cNvSpPr>
            <a:spLocks noGrp="1"/>
          </p:cNvSpPr>
          <p:nvPr>
            <p:ph type="sldNum" sz="quarter" idx="12"/>
          </p:nvPr>
        </p:nvSpPr>
        <p:spPr>
          <a:xfrm>
            <a:off x="10276321" y="6485328"/>
            <a:ext cx="771089" cy="365125"/>
          </a:xfrm>
        </p:spPr>
        <p:txBody>
          <a:bodyPr/>
          <a:lstStyle/>
          <a:p>
            <a:fld id="{6C8E571B-6B2B-491B-9BBA-FB2A18C767E1}" type="slidenum">
              <a:rPr lang="en-US" smtClean="0"/>
              <a:t>35</a:t>
            </a:fld>
            <a:endParaRPr lang="en-US" dirty="0"/>
          </a:p>
        </p:txBody>
      </p:sp>
      <p:grpSp>
        <p:nvGrpSpPr>
          <p:cNvPr id="18" name="Group 17">
            <a:extLst>
              <a:ext uri="{FF2B5EF4-FFF2-40B4-BE49-F238E27FC236}">
                <a16:creationId xmlns:a16="http://schemas.microsoft.com/office/drawing/2014/main" id="{9B827350-3125-4383-8B68-1C83D876D0ED}"/>
              </a:ext>
            </a:extLst>
          </p:cNvPr>
          <p:cNvGrpSpPr/>
          <p:nvPr/>
        </p:nvGrpSpPr>
        <p:grpSpPr>
          <a:xfrm>
            <a:off x="2248746" y="3146169"/>
            <a:ext cx="311040" cy="316080"/>
            <a:chOff x="2248746" y="3146169"/>
            <a:chExt cx="311040" cy="316080"/>
          </a:xfrm>
        </p:grpSpPr>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2712A4C9-8EF2-4409-96A6-D640AFE01E14}"/>
                    </a:ext>
                  </a:extLst>
                </p14:cNvPr>
                <p14:cNvContentPartPr/>
                <p14:nvPr/>
              </p14:nvContentPartPr>
              <p14:xfrm>
                <a:off x="2248746" y="3396009"/>
                <a:ext cx="2520" cy="66240"/>
              </p14:xfrm>
            </p:contentPart>
          </mc:Choice>
          <mc:Fallback xmlns="">
            <p:pic>
              <p:nvPicPr>
                <p:cNvPr id="7" name="Ink 6">
                  <a:extLst>
                    <a:ext uri="{FF2B5EF4-FFF2-40B4-BE49-F238E27FC236}">
                      <a16:creationId xmlns:a16="http://schemas.microsoft.com/office/drawing/2014/main" id="{2712A4C9-8EF2-4409-96A6-D640AFE01E14}"/>
                    </a:ext>
                  </a:extLst>
                </p:cNvPr>
                <p:cNvPicPr/>
                <p:nvPr/>
              </p:nvPicPr>
              <p:blipFill>
                <a:blip r:embed="rId6"/>
                <a:stretch>
                  <a:fillRect/>
                </a:stretch>
              </p:blipFill>
              <p:spPr>
                <a:xfrm>
                  <a:off x="2230746" y="3378009"/>
                  <a:ext cx="38160" cy="101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BD9BFDEF-E248-4188-BC01-51B00BE72F27}"/>
                    </a:ext>
                  </a:extLst>
                </p14:cNvPr>
                <p14:cNvContentPartPr/>
                <p14:nvPr/>
              </p14:nvContentPartPr>
              <p14:xfrm>
                <a:off x="2260266" y="3290169"/>
                <a:ext cx="22320" cy="55800"/>
              </p14:xfrm>
            </p:contentPart>
          </mc:Choice>
          <mc:Fallback xmlns="">
            <p:pic>
              <p:nvPicPr>
                <p:cNvPr id="8" name="Ink 7">
                  <a:extLst>
                    <a:ext uri="{FF2B5EF4-FFF2-40B4-BE49-F238E27FC236}">
                      <a16:creationId xmlns:a16="http://schemas.microsoft.com/office/drawing/2014/main" id="{BD9BFDEF-E248-4188-BC01-51B00BE72F27}"/>
                    </a:ext>
                  </a:extLst>
                </p:cNvPr>
                <p:cNvPicPr/>
                <p:nvPr/>
              </p:nvPicPr>
              <p:blipFill>
                <a:blip r:embed="rId8"/>
                <a:stretch>
                  <a:fillRect/>
                </a:stretch>
              </p:blipFill>
              <p:spPr>
                <a:xfrm>
                  <a:off x="2242626" y="3272529"/>
                  <a:ext cx="57960" cy="91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18EE0590-848A-49D8-9194-9A832BA5160C}"/>
                    </a:ext>
                  </a:extLst>
                </p14:cNvPr>
                <p14:cNvContentPartPr/>
                <p14:nvPr/>
              </p14:nvContentPartPr>
              <p14:xfrm>
                <a:off x="2302386" y="3203049"/>
                <a:ext cx="32760" cy="44280"/>
              </p14:xfrm>
            </p:contentPart>
          </mc:Choice>
          <mc:Fallback xmlns="">
            <p:pic>
              <p:nvPicPr>
                <p:cNvPr id="10" name="Ink 9">
                  <a:extLst>
                    <a:ext uri="{FF2B5EF4-FFF2-40B4-BE49-F238E27FC236}">
                      <a16:creationId xmlns:a16="http://schemas.microsoft.com/office/drawing/2014/main" id="{18EE0590-848A-49D8-9194-9A832BA5160C}"/>
                    </a:ext>
                  </a:extLst>
                </p:cNvPr>
                <p:cNvPicPr/>
                <p:nvPr/>
              </p:nvPicPr>
              <p:blipFill>
                <a:blip r:embed="rId10"/>
                <a:stretch>
                  <a:fillRect/>
                </a:stretch>
              </p:blipFill>
              <p:spPr>
                <a:xfrm>
                  <a:off x="2284386" y="3185049"/>
                  <a:ext cx="68400" cy="799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913D337C-A7F7-41D7-978F-C397E91FCA1E}"/>
                    </a:ext>
                  </a:extLst>
                </p14:cNvPr>
                <p14:cNvContentPartPr/>
                <p14:nvPr/>
              </p14:nvContentPartPr>
              <p14:xfrm>
                <a:off x="2371506" y="3163089"/>
                <a:ext cx="70560" cy="29880"/>
              </p14:xfrm>
            </p:contentPart>
          </mc:Choice>
          <mc:Fallback xmlns="">
            <p:pic>
              <p:nvPicPr>
                <p:cNvPr id="15" name="Ink 14">
                  <a:extLst>
                    <a:ext uri="{FF2B5EF4-FFF2-40B4-BE49-F238E27FC236}">
                      <a16:creationId xmlns:a16="http://schemas.microsoft.com/office/drawing/2014/main" id="{913D337C-A7F7-41D7-978F-C397E91FCA1E}"/>
                    </a:ext>
                  </a:extLst>
                </p:cNvPr>
                <p:cNvPicPr/>
                <p:nvPr/>
              </p:nvPicPr>
              <p:blipFill>
                <a:blip r:embed="rId12"/>
                <a:stretch>
                  <a:fillRect/>
                </a:stretch>
              </p:blipFill>
              <p:spPr>
                <a:xfrm>
                  <a:off x="2353866" y="3145089"/>
                  <a:ext cx="106200" cy="65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7" name="Ink 16">
                  <a:extLst>
                    <a:ext uri="{FF2B5EF4-FFF2-40B4-BE49-F238E27FC236}">
                      <a16:creationId xmlns:a16="http://schemas.microsoft.com/office/drawing/2014/main" id="{605F8067-0567-4372-A2D8-855ACB984F78}"/>
                    </a:ext>
                  </a:extLst>
                </p14:cNvPr>
                <p14:cNvContentPartPr/>
                <p14:nvPr/>
              </p14:nvContentPartPr>
              <p14:xfrm>
                <a:off x="2485266" y="3146169"/>
                <a:ext cx="74520" cy="11880"/>
              </p14:xfrm>
            </p:contentPart>
          </mc:Choice>
          <mc:Fallback xmlns="">
            <p:pic>
              <p:nvPicPr>
                <p:cNvPr id="17" name="Ink 16">
                  <a:extLst>
                    <a:ext uri="{FF2B5EF4-FFF2-40B4-BE49-F238E27FC236}">
                      <a16:creationId xmlns:a16="http://schemas.microsoft.com/office/drawing/2014/main" id="{605F8067-0567-4372-A2D8-855ACB984F78}"/>
                    </a:ext>
                  </a:extLst>
                </p:cNvPr>
                <p:cNvPicPr/>
                <p:nvPr/>
              </p:nvPicPr>
              <p:blipFill>
                <a:blip r:embed="rId14"/>
                <a:stretch>
                  <a:fillRect/>
                </a:stretch>
              </p:blipFill>
              <p:spPr>
                <a:xfrm>
                  <a:off x="2467626" y="3128529"/>
                  <a:ext cx="110160" cy="47520"/>
                </a:xfrm>
                <a:prstGeom prst="rect">
                  <a:avLst/>
                </a:prstGeom>
              </p:spPr>
            </p:pic>
          </mc:Fallback>
        </mc:AlternateContent>
      </p:grpSp>
      <p:grpSp>
        <p:nvGrpSpPr>
          <p:cNvPr id="12" name="Group 11">
            <a:extLst>
              <a:ext uri="{FF2B5EF4-FFF2-40B4-BE49-F238E27FC236}">
                <a16:creationId xmlns:a16="http://schemas.microsoft.com/office/drawing/2014/main" id="{D0E389EC-8A00-407D-BCC2-E37EF9A2413B}"/>
              </a:ext>
            </a:extLst>
          </p:cNvPr>
          <p:cNvGrpSpPr/>
          <p:nvPr/>
        </p:nvGrpSpPr>
        <p:grpSpPr>
          <a:xfrm>
            <a:off x="2234528" y="2507033"/>
            <a:ext cx="4637147" cy="1816687"/>
            <a:chOff x="2234528" y="2507033"/>
            <a:chExt cx="4637147" cy="1816687"/>
          </a:xfrm>
        </p:grpSpPr>
        <p:sp>
          <p:nvSpPr>
            <p:cNvPr id="20" name="Partial Circle 19">
              <a:extLst>
                <a:ext uri="{FF2B5EF4-FFF2-40B4-BE49-F238E27FC236}">
                  <a16:creationId xmlns:a16="http://schemas.microsoft.com/office/drawing/2014/main" id="{30DA4812-775F-4D19-BB93-D4CA46CE787B}"/>
                </a:ext>
              </a:extLst>
            </p:cNvPr>
            <p:cNvSpPr/>
            <p:nvPr/>
          </p:nvSpPr>
          <p:spPr>
            <a:xfrm>
              <a:off x="4964151" y="2507033"/>
              <a:ext cx="1907524" cy="1816687"/>
            </a:xfrm>
            <a:prstGeom prst="pie">
              <a:avLst>
                <a:gd name="adj1" fmla="val 10784156"/>
                <a:gd name="adj2" fmla="val 16200000"/>
              </a:avLst>
            </a:prstGeom>
            <a:solidFill>
              <a:srgbClr val="9ACD4C">
                <a:alpha val="4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Partial Circle 20">
              <a:extLst>
                <a:ext uri="{FF2B5EF4-FFF2-40B4-BE49-F238E27FC236}">
                  <a16:creationId xmlns:a16="http://schemas.microsoft.com/office/drawing/2014/main" id="{A9963920-6F6D-4C13-AF07-39E1FDB2C2B0}"/>
                </a:ext>
              </a:extLst>
            </p:cNvPr>
            <p:cNvSpPr/>
            <p:nvPr/>
          </p:nvSpPr>
          <p:spPr>
            <a:xfrm>
              <a:off x="2234528" y="3124707"/>
              <a:ext cx="858384" cy="817507"/>
            </a:xfrm>
            <a:prstGeom prst="pie">
              <a:avLst>
                <a:gd name="adj1" fmla="val 10784156"/>
                <a:gd name="adj2" fmla="val 16200000"/>
              </a:avLst>
            </a:prstGeom>
            <a:solidFill>
              <a:srgbClr val="9ACD4C">
                <a:alpha val="4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9" name="Group 18">
            <a:extLst>
              <a:ext uri="{FF2B5EF4-FFF2-40B4-BE49-F238E27FC236}">
                <a16:creationId xmlns:a16="http://schemas.microsoft.com/office/drawing/2014/main" id="{5DD57B0E-EA6A-48E1-8115-E216AFD55B83}"/>
              </a:ext>
            </a:extLst>
          </p:cNvPr>
          <p:cNvGrpSpPr/>
          <p:nvPr/>
        </p:nvGrpSpPr>
        <p:grpSpPr>
          <a:xfrm>
            <a:off x="7658100" y="1875864"/>
            <a:ext cx="3422275" cy="2903684"/>
            <a:chOff x="7658100" y="1875864"/>
            <a:chExt cx="3422275" cy="2903684"/>
          </a:xfrm>
        </p:grpSpPr>
        <p:pic>
          <p:nvPicPr>
            <p:cNvPr id="5" name="Picture 4">
              <a:extLst>
                <a:ext uri="{FF2B5EF4-FFF2-40B4-BE49-F238E27FC236}">
                  <a16:creationId xmlns:a16="http://schemas.microsoft.com/office/drawing/2014/main" id="{1011C5CA-6445-4D5C-825F-955C010E873A}"/>
                </a:ext>
              </a:extLst>
            </p:cNvPr>
            <p:cNvPicPr>
              <a:picLocks noChangeAspect="1"/>
            </p:cNvPicPr>
            <p:nvPr/>
          </p:nvPicPr>
          <p:blipFill rotWithShape="1">
            <a:blip r:embed="rId15"/>
            <a:srcRect r="14002" b="5735"/>
            <a:stretch/>
          </p:blipFill>
          <p:spPr>
            <a:xfrm rot="10800000">
              <a:off x="8284178" y="2248647"/>
              <a:ext cx="2796197" cy="2530901"/>
            </a:xfrm>
            <a:prstGeom prst="rect">
              <a:avLst/>
            </a:prstGeom>
          </p:spPr>
        </p:pic>
        <p:sp>
          <p:nvSpPr>
            <p:cNvPr id="16" name="TextBox 15">
              <a:extLst>
                <a:ext uri="{FF2B5EF4-FFF2-40B4-BE49-F238E27FC236}">
                  <a16:creationId xmlns:a16="http://schemas.microsoft.com/office/drawing/2014/main" id="{311DCCB6-6B63-4170-9B82-A6616655CD81}"/>
                </a:ext>
              </a:extLst>
            </p:cNvPr>
            <p:cNvSpPr txBox="1"/>
            <p:nvPr/>
          </p:nvSpPr>
          <p:spPr>
            <a:xfrm>
              <a:off x="7658100" y="1875864"/>
              <a:ext cx="726481" cy="461665"/>
            </a:xfrm>
            <a:prstGeom prst="rect">
              <a:avLst/>
            </a:prstGeom>
            <a:noFill/>
          </p:spPr>
          <p:txBody>
            <a:bodyPr wrap="none" rtlCol="0">
              <a:spAutoFit/>
            </a:bodyPr>
            <a:lstStyle/>
            <a:p>
              <a:r>
                <a:rPr lang="en-US" sz="2400" dirty="0"/>
                <a:t>(</a:t>
              </a:r>
              <a:r>
                <a:rPr lang="en-US" sz="2400" dirty="0" err="1"/>
                <a:t>x,y</a:t>
              </a:r>
              <a:r>
                <a:rPr lang="en-US" sz="2400" dirty="0"/>
                <a:t>)</a:t>
              </a:r>
            </a:p>
          </p:txBody>
        </p:sp>
      </p:grpSp>
    </p:spTree>
    <p:extLst>
      <p:ext uri="{BB962C8B-B14F-4D97-AF65-F5344CB8AC3E}">
        <p14:creationId xmlns:p14="http://schemas.microsoft.com/office/powerpoint/2010/main" val="94030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0F6F9-A2BD-4A5B-8DF0-FAD1646D0D14}"/>
              </a:ext>
            </a:extLst>
          </p:cNvPr>
          <p:cNvSpPr>
            <a:spLocks noGrp="1"/>
          </p:cNvSpPr>
          <p:nvPr>
            <p:ph type="title"/>
          </p:nvPr>
        </p:nvSpPr>
        <p:spPr>
          <a:xfrm>
            <a:off x="1141413" y="180952"/>
            <a:ext cx="9905998" cy="1478570"/>
          </a:xfrm>
        </p:spPr>
        <p:txBody>
          <a:bodyPr/>
          <a:lstStyle/>
          <a:p>
            <a:r>
              <a:rPr lang="en-US" dirty="0"/>
              <a:t>Designing our keyguard from scratch</a:t>
            </a:r>
            <a:br>
              <a:rPr lang="en-US" dirty="0"/>
            </a:br>
            <a:r>
              <a:rPr lang="en-US" sz="3200" dirty="0"/>
              <a:t>(</a:t>
            </a:r>
            <a:r>
              <a:rPr lang="en-US" sz="3200" dirty="0">
                <a:hlinkClick r:id="rId3"/>
              </a:rPr>
              <a:t>Custom screen “opening”</a:t>
            </a:r>
            <a:r>
              <a:rPr lang="en-US" sz="3200" dirty="0"/>
              <a:t>)</a:t>
            </a:r>
            <a:endParaRPr lang="en-US" dirty="0"/>
          </a:p>
        </p:txBody>
      </p:sp>
      <p:sp>
        <p:nvSpPr>
          <p:cNvPr id="3" name="Content Placeholder 2">
            <a:extLst>
              <a:ext uri="{FF2B5EF4-FFF2-40B4-BE49-F238E27FC236}">
                <a16:creationId xmlns:a16="http://schemas.microsoft.com/office/drawing/2014/main" id="{6B3AD794-F15A-4301-9DB8-D04811B5484D}"/>
              </a:ext>
            </a:extLst>
          </p:cNvPr>
          <p:cNvSpPr>
            <a:spLocks noGrp="1"/>
          </p:cNvSpPr>
          <p:nvPr>
            <p:ph idx="1"/>
          </p:nvPr>
        </p:nvSpPr>
        <p:spPr>
          <a:xfrm>
            <a:off x="1141412" y="1727771"/>
            <a:ext cx="9905999" cy="4336853"/>
          </a:xfrm>
        </p:spPr>
        <p:txBody>
          <a:bodyPr>
            <a:normAutofit/>
          </a:bodyPr>
          <a:lstStyle/>
          <a:p>
            <a:pPr marL="0" indent="0">
              <a:buNone/>
            </a:pPr>
            <a:endParaRPr lang="en-US" sz="3600" dirty="0"/>
          </a:p>
          <a:p>
            <a:pPr marL="0" indent="0">
              <a:buNone/>
            </a:pPr>
            <a:endParaRPr lang="en-US" sz="3600" dirty="0"/>
          </a:p>
          <a:p>
            <a:pPr marL="0" indent="0">
              <a:buNone/>
            </a:pPr>
            <a:endParaRPr lang="en-US" sz="2800" dirty="0"/>
          </a:p>
          <a:p>
            <a:pPr marL="0" indent="0">
              <a:buNone/>
            </a:pPr>
            <a:r>
              <a:rPr lang="en-US" sz="2800" dirty="0"/>
              <a:t>Watch the keyguard image update automatically when the info file is saved (ctrl-s)</a:t>
            </a:r>
          </a:p>
          <a:p>
            <a:pPr marL="0" indent="0">
              <a:buNone/>
            </a:pPr>
            <a:r>
              <a:rPr lang="en-US" sz="3600" dirty="0">
                <a:solidFill>
                  <a:srgbClr val="9ACD4C"/>
                </a:solidFill>
              </a:rPr>
              <a:t>Live demo…</a:t>
            </a:r>
          </a:p>
          <a:p>
            <a:pPr marL="0" indent="0">
              <a:buNone/>
            </a:pPr>
            <a:endParaRPr lang="en-US" sz="2800" dirty="0"/>
          </a:p>
        </p:txBody>
      </p:sp>
      <p:sp>
        <p:nvSpPr>
          <p:cNvPr id="4" name="Slide Number Placeholder 3">
            <a:extLst>
              <a:ext uri="{FF2B5EF4-FFF2-40B4-BE49-F238E27FC236}">
                <a16:creationId xmlns:a16="http://schemas.microsoft.com/office/drawing/2014/main" id="{388A853E-953F-4458-A380-864B5A96421D}"/>
              </a:ext>
            </a:extLst>
          </p:cNvPr>
          <p:cNvSpPr>
            <a:spLocks noGrp="1"/>
          </p:cNvSpPr>
          <p:nvPr>
            <p:ph type="sldNum" sz="quarter" idx="12"/>
          </p:nvPr>
        </p:nvSpPr>
        <p:spPr/>
        <p:txBody>
          <a:bodyPr/>
          <a:lstStyle/>
          <a:p>
            <a:fld id="{6C8E571B-6B2B-491B-9BBA-FB2A18C767E1}" type="slidenum">
              <a:rPr lang="en-US" smtClean="0"/>
              <a:t>36</a:t>
            </a:fld>
            <a:endParaRPr lang="en-US"/>
          </a:p>
        </p:txBody>
      </p:sp>
      <p:pic>
        <p:nvPicPr>
          <p:cNvPr id="7" name="Picture 6">
            <a:extLst>
              <a:ext uri="{FF2B5EF4-FFF2-40B4-BE49-F238E27FC236}">
                <a16:creationId xmlns:a16="http://schemas.microsoft.com/office/drawing/2014/main" id="{3A7DC584-4880-44E4-AFE7-5F4E1E31B05A}"/>
              </a:ext>
            </a:extLst>
          </p:cNvPr>
          <p:cNvPicPr>
            <a:picLocks noChangeAspect="1"/>
          </p:cNvPicPr>
          <p:nvPr/>
        </p:nvPicPr>
        <p:blipFill>
          <a:blip r:embed="rId4"/>
          <a:stretch>
            <a:fillRect/>
          </a:stretch>
        </p:blipFill>
        <p:spPr>
          <a:xfrm>
            <a:off x="580846" y="1666068"/>
            <a:ext cx="10972800" cy="2153882"/>
          </a:xfrm>
          <a:prstGeom prst="rect">
            <a:avLst/>
          </a:prstGeom>
        </p:spPr>
      </p:pic>
      <p:sp>
        <p:nvSpPr>
          <p:cNvPr id="5" name="Footer Placeholder 4">
            <a:extLst>
              <a:ext uri="{FF2B5EF4-FFF2-40B4-BE49-F238E27FC236}">
                <a16:creationId xmlns:a16="http://schemas.microsoft.com/office/drawing/2014/main" id="{C3732B66-48EA-4863-801A-A05DE8DDA073}"/>
              </a:ext>
            </a:extLst>
          </p:cNvPr>
          <p:cNvSpPr>
            <a:spLocks noGrp="1"/>
          </p:cNvSpPr>
          <p:nvPr>
            <p:ph type="ftr" sz="quarter" idx="11"/>
          </p:nvPr>
        </p:nvSpPr>
        <p:spPr/>
        <p:txBody>
          <a:bodyPr/>
          <a:lstStyle/>
          <a:p>
            <a:r>
              <a:rPr lang="en-US"/>
              <a:t>Volksswitch.org</a:t>
            </a:r>
            <a:endParaRPr lang="en-US" dirty="0"/>
          </a:p>
        </p:txBody>
      </p:sp>
      <p:grpSp>
        <p:nvGrpSpPr>
          <p:cNvPr id="6" name="Group 5">
            <a:extLst>
              <a:ext uri="{FF2B5EF4-FFF2-40B4-BE49-F238E27FC236}">
                <a16:creationId xmlns:a16="http://schemas.microsoft.com/office/drawing/2014/main" id="{3B84C2B1-2CE9-408C-B574-4DA4BCA6228C}"/>
              </a:ext>
            </a:extLst>
          </p:cNvPr>
          <p:cNvGrpSpPr/>
          <p:nvPr/>
        </p:nvGrpSpPr>
        <p:grpSpPr>
          <a:xfrm>
            <a:off x="7291816" y="1105798"/>
            <a:ext cx="4393678" cy="1699925"/>
            <a:chOff x="7291816" y="1105798"/>
            <a:chExt cx="4393678" cy="1699925"/>
          </a:xfrm>
        </p:grpSpPr>
        <p:sp>
          <p:nvSpPr>
            <p:cNvPr id="10" name="TextBox 9">
              <a:extLst>
                <a:ext uri="{FF2B5EF4-FFF2-40B4-BE49-F238E27FC236}">
                  <a16:creationId xmlns:a16="http://schemas.microsoft.com/office/drawing/2014/main" id="{D5C619CE-FD07-4236-8B9C-66F2DA41DE34}"/>
                </a:ext>
              </a:extLst>
            </p:cNvPr>
            <p:cNvSpPr txBox="1"/>
            <p:nvPr/>
          </p:nvSpPr>
          <p:spPr>
            <a:xfrm>
              <a:off x="7291816" y="1105798"/>
              <a:ext cx="4156651" cy="461665"/>
            </a:xfrm>
            <a:prstGeom prst="rect">
              <a:avLst/>
            </a:prstGeom>
            <a:noFill/>
          </p:spPr>
          <p:txBody>
            <a:bodyPr wrap="none" rtlCol="0">
              <a:spAutoFit/>
            </a:bodyPr>
            <a:lstStyle/>
            <a:p>
              <a:r>
                <a:rPr lang="en-US" sz="2400" dirty="0"/>
                <a:t>remember to reinsert this comma</a:t>
              </a:r>
            </a:p>
          </p:txBody>
        </p:sp>
        <p:sp>
          <p:nvSpPr>
            <p:cNvPr id="18" name="Freeform: Shape 17">
              <a:extLst>
                <a:ext uri="{FF2B5EF4-FFF2-40B4-BE49-F238E27FC236}">
                  <a16:creationId xmlns:a16="http://schemas.microsoft.com/office/drawing/2014/main" id="{3F481D00-9828-418A-8CB9-4C54BC410689}"/>
                </a:ext>
              </a:extLst>
            </p:cNvPr>
            <p:cNvSpPr/>
            <p:nvPr/>
          </p:nvSpPr>
          <p:spPr>
            <a:xfrm>
              <a:off x="10925735" y="1344706"/>
              <a:ext cx="759759" cy="1461017"/>
            </a:xfrm>
            <a:custGeom>
              <a:avLst/>
              <a:gdLst>
                <a:gd name="connsiteX0" fmla="*/ 531159 w 759759"/>
                <a:gd name="connsiteY0" fmla="*/ 0 h 1653988"/>
                <a:gd name="connsiteX1" fmla="*/ 759759 w 759759"/>
                <a:gd name="connsiteY1" fmla="*/ 0 h 1653988"/>
                <a:gd name="connsiteX2" fmla="*/ 759759 w 759759"/>
                <a:gd name="connsiteY2" fmla="*/ 1653988 h 1653988"/>
                <a:gd name="connsiteX3" fmla="*/ 0 w 759759"/>
                <a:gd name="connsiteY3" fmla="*/ 1653988 h 1653988"/>
              </a:gdLst>
              <a:ahLst/>
              <a:cxnLst>
                <a:cxn ang="0">
                  <a:pos x="connsiteX0" y="connsiteY0"/>
                </a:cxn>
                <a:cxn ang="0">
                  <a:pos x="connsiteX1" y="connsiteY1"/>
                </a:cxn>
                <a:cxn ang="0">
                  <a:pos x="connsiteX2" y="connsiteY2"/>
                </a:cxn>
                <a:cxn ang="0">
                  <a:pos x="connsiteX3" y="connsiteY3"/>
                </a:cxn>
              </a:cxnLst>
              <a:rect l="l" t="t" r="r" b="b"/>
              <a:pathLst>
                <a:path w="759759" h="1653988">
                  <a:moveTo>
                    <a:pt x="531159" y="0"/>
                  </a:moveTo>
                  <a:lnTo>
                    <a:pt x="759759" y="0"/>
                  </a:lnTo>
                  <a:lnTo>
                    <a:pt x="759759" y="1653988"/>
                  </a:lnTo>
                  <a:lnTo>
                    <a:pt x="0" y="1653988"/>
                  </a:lnTo>
                </a:path>
              </a:pathLst>
            </a:cu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FC287891-2F05-43EF-8B8D-C89238E60854}"/>
              </a:ext>
            </a:extLst>
          </p:cNvPr>
          <p:cNvGrpSpPr/>
          <p:nvPr/>
        </p:nvGrpSpPr>
        <p:grpSpPr>
          <a:xfrm>
            <a:off x="1586753" y="2870946"/>
            <a:ext cx="8592669" cy="208429"/>
            <a:chOff x="1586753" y="2870946"/>
            <a:chExt cx="8592669" cy="208429"/>
          </a:xfrm>
        </p:grpSpPr>
        <p:sp>
          <p:nvSpPr>
            <p:cNvPr id="20" name="Rectangle 19">
              <a:extLst>
                <a:ext uri="{FF2B5EF4-FFF2-40B4-BE49-F238E27FC236}">
                  <a16:creationId xmlns:a16="http://schemas.microsoft.com/office/drawing/2014/main" id="{A7009CC9-B17B-434F-A0CD-14DF3FA2ACC2}"/>
                </a:ext>
              </a:extLst>
            </p:cNvPr>
            <p:cNvSpPr/>
            <p:nvPr/>
          </p:nvSpPr>
          <p:spPr>
            <a:xfrm>
              <a:off x="1586753" y="2870947"/>
              <a:ext cx="3079376" cy="201706"/>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EB91296-825C-4AB1-A95C-B1F849D08FB0}"/>
                </a:ext>
              </a:extLst>
            </p:cNvPr>
            <p:cNvSpPr/>
            <p:nvPr/>
          </p:nvSpPr>
          <p:spPr>
            <a:xfrm>
              <a:off x="9574305" y="2870946"/>
              <a:ext cx="605117" cy="20842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5307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0F6F9-A2BD-4A5B-8DF0-FAD1646D0D14}"/>
              </a:ext>
            </a:extLst>
          </p:cNvPr>
          <p:cNvSpPr>
            <a:spLocks noGrp="1"/>
          </p:cNvSpPr>
          <p:nvPr>
            <p:ph type="title"/>
          </p:nvPr>
        </p:nvSpPr>
        <p:spPr/>
        <p:txBody>
          <a:bodyPr/>
          <a:lstStyle/>
          <a:p>
            <a:r>
              <a:rPr lang="en-US" dirty="0"/>
              <a:t>Designing our keyguard from scratch</a:t>
            </a:r>
            <a:br>
              <a:rPr lang="en-US" dirty="0"/>
            </a:br>
            <a:r>
              <a:rPr lang="en-US" sz="3200" dirty="0"/>
              <a:t>(Much Better)</a:t>
            </a:r>
            <a:endParaRPr lang="en-US" dirty="0"/>
          </a:p>
        </p:txBody>
      </p:sp>
      <p:pic>
        <p:nvPicPr>
          <p:cNvPr id="4" name="Picture 3">
            <a:extLst>
              <a:ext uri="{FF2B5EF4-FFF2-40B4-BE49-F238E27FC236}">
                <a16:creationId xmlns:a16="http://schemas.microsoft.com/office/drawing/2014/main" id="{CD49B704-9CE8-4715-B822-1FA9726F57A1}"/>
              </a:ext>
            </a:extLst>
          </p:cNvPr>
          <p:cNvPicPr>
            <a:picLocks noChangeAspect="1"/>
          </p:cNvPicPr>
          <p:nvPr/>
        </p:nvPicPr>
        <p:blipFill>
          <a:blip r:embed="rId3"/>
          <a:stretch>
            <a:fillRect/>
          </a:stretch>
        </p:blipFill>
        <p:spPr>
          <a:xfrm>
            <a:off x="948916" y="2192427"/>
            <a:ext cx="4484099" cy="3978335"/>
          </a:xfrm>
          <a:prstGeom prst="rect">
            <a:avLst/>
          </a:prstGeom>
        </p:spPr>
      </p:pic>
      <p:pic>
        <p:nvPicPr>
          <p:cNvPr id="5" name="Picture 4">
            <a:extLst>
              <a:ext uri="{FF2B5EF4-FFF2-40B4-BE49-F238E27FC236}">
                <a16:creationId xmlns:a16="http://schemas.microsoft.com/office/drawing/2014/main" id="{7F547E4F-0D49-4FED-A759-F753AD8495FD}"/>
              </a:ext>
            </a:extLst>
          </p:cNvPr>
          <p:cNvPicPr>
            <a:picLocks noChangeAspect="1"/>
          </p:cNvPicPr>
          <p:nvPr/>
        </p:nvPicPr>
        <p:blipFill>
          <a:blip r:embed="rId4"/>
          <a:stretch>
            <a:fillRect/>
          </a:stretch>
        </p:blipFill>
        <p:spPr>
          <a:xfrm>
            <a:off x="6912634" y="2135091"/>
            <a:ext cx="4281394" cy="3998290"/>
          </a:xfrm>
          <a:prstGeom prst="rect">
            <a:avLst/>
          </a:prstGeom>
        </p:spPr>
      </p:pic>
      <p:sp>
        <p:nvSpPr>
          <p:cNvPr id="9" name="Arrow: Right 8">
            <a:extLst>
              <a:ext uri="{FF2B5EF4-FFF2-40B4-BE49-F238E27FC236}">
                <a16:creationId xmlns:a16="http://schemas.microsoft.com/office/drawing/2014/main" id="{C11EA64C-27E3-4EAB-A47D-9A59830E414C}"/>
              </a:ext>
            </a:extLst>
          </p:cNvPr>
          <p:cNvSpPr/>
          <p:nvPr/>
        </p:nvSpPr>
        <p:spPr>
          <a:xfrm>
            <a:off x="5480649" y="3709358"/>
            <a:ext cx="1426234" cy="6441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84F92E6C-C28F-4A8F-BF0F-225561392887}"/>
              </a:ext>
            </a:extLst>
          </p:cNvPr>
          <p:cNvSpPr>
            <a:spLocks noGrp="1"/>
          </p:cNvSpPr>
          <p:nvPr>
            <p:ph type="ftr" sz="quarter" idx="11"/>
          </p:nvPr>
        </p:nvSpPr>
        <p:spPr/>
        <p:txBody>
          <a:bodyPr/>
          <a:lstStyle/>
          <a:p>
            <a:r>
              <a:rPr lang="en-US"/>
              <a:t>Volksswitch.org</a:t>
            </a:r>
            <a:endParaRPr lang="en-US" dirty="0"/>
          </a:p>
        </p:txBody>
      </p:sp>
      <p:sp>
        <p:nvSpPr>
          <p:cNvPr id="8" name="Slide Number Placeholder 3">
            <a:extLst>
              <a:ext uri="{FF2B5EF4-FFF2-40B4-BE49-F238E27FC236}">
                <a16:creationId xmlns:a16="http://schemas.microsoft.com/office/drawing/2014/main" id="{BD02A536-3E17-4B04-A5AF-25E9BFA1268C}"/>
              </a:ext>
            </a:extLst>
          </p:cNvPr>
          <p:cNvSpPr>
            <a:spLocks noGrp="1"/>
          </p:cNvSpPr>
          <p:nvPr>
            <p:ph type="sldNum" sz="quarter" idx="12"/>
          </p:nvPr>
        </p:nvSpPr>
        <p:spPr>
          <a:xfrm>
            <a:off x="10276321" y="6485328"/>
            <a:ext cx="771089" cy="365125"/>
          </a:xfrm>
        </p:spPr>
        <p:txBody>
          <a:bodyPr/>
          <a:lstStyle/>
          <a:p>
            <a:fld id="{6C8E571B-6B2B-491B-9BBA-FB2A18C767E1}" type="slidenum">
              <a:rPr lang="en-US" smtClean="0"/>
              <a:t>37</a:t>
            </a:fld>
            <a:endParaRPr lang="en-US" dirty="0"/>
          </a:p>
        </p:txBody>
      </p:sp>
    </p:spTree>
    <p:extLst>
      <p:ext uri="{BB962C8B-B14F-4D97-AF65-F5344CB8AC3E}">
        <p14:creationId xmlns:p14="http://schemas.microsoft.com/office/powerpoint/2010/main" val="11363006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0F6F9-A2BD-4A5B-8DF0-FAD1646D0D14}"/>
              </a:ext>
            </a:extLst>
          </p:cNvPr>
          <p:cNvSpPr>
            <a:spLocks noGrp="1"/>
          </p:cNvSpPr>
          <p:nvPr>
            <p:ph type="title"/>
          </p:nvPr>
        </p:nvSpPr>
        <p:spPr/>
        <p:txBody>
          <a:bodyPr/>
          <a:lstStyle/>
          <a:p>
            <a:r>
              <a:rPr lang="en-US" dirty="0"/>
              <a:t>Designing our keyguard from scratch</a:t>
            </a:r>
            <a:br>
              <a:rPr lang="en-US" dirty="0"/>
            </a:br>
            <a:r>
              <a:rPr lang="en-US" sz="3200" dirty="0"/>
              <a:t>(more terminology: The case)</a:t>
            </a:r>
            <a:endParaRPr lang="en-US" dirty="0"/>
          </a:p>
        </p:txBody>
      </p:sp>
      <p:sp>
        <p:nvSpPr>
          <p:cNvPr id="4" name="Slide Number Placeholder 3">
            <a:extLst>
              <a:ext uri="{FF2B5EF4-FFF2-40B4-BE49-F238E27FC236}">
                <a16:creationId xmlns:a16="http://schemas.microsoft.com/office/drawing/2014/main" id="{388A853E-953F-4458-A380-864B5A96421D}"/>
              </a:ext>
            </a:extLst>
          </p:cNvPr>
          <p:cNvSpPr>
            <a:spLocks noGrp="1"/>
          </p:cNvSpPr>
          <p:nvPr>
            <p:ph type="sldNum" sz="quarter" idx="12"/>
          </p:nvPr>
        </p:nvSpPr>
        <p:spPr/>
        <p:txBody>
          <a:bodyPr/>
          <a:lstStyle/>
          <a:p>
            <a:fld id="{6C8E571B-6B2B-491B-9BBA-FB2A18C767E1}" type="slidenum">
              <a:rPr lang="en-US" smtClean="0"/>
              <a:t>38</a:t>
            </a:fld>
            <a:endParaRPr lang="en-US"/>
          </a:p>
        </p:txBody>
      </p:sp>
      <p:pic>
        <p:nvPicPr>
          <p:cNvPr id="7" name="Picture 6" descr="Calendar&#10;&#10;Description automatically generated">
            <a:extLst>
              <a:ext uri="{FF2B5EF4-FFF2-40B4-BE49-F238E27FC236}">
                <a16:creationId xmlns:a16="http://schemas.microsoft.com/office/drawing/2014/main" id="{CFC9D141-78ED-430E-8192-98C94997AB73}"/>
              </a:ext>
            </a:extLst>
          </p:cNvPr>
          <p:cNvPicPr>
            <a:picLocks noChangeAspect="1"/>
          </p:cNvPicPr>
          <p:nvPr/>
        </p:nvPicPr>
        <p:blipFill rotWithShape="1">
          <a:blip r:embed="rId3">
            <a:extLst>
              <a:ext uri="{28A0092B-C50C-407E-A947-70E740481C1C}">
                <a14:useLocalDpi xmlns:a14="http://schemas.microsoft.com/office/drawing/2010/main" val="0"/>
              </a:ext>
            </a:extLst>
          </a:blip>
          <a:srcRect l="11415" r="6368"/>
          <a:stretch/>
        </p:blipFill>
        <p:spPr>
          <a:xfrm>
            <a:off x="3680605" y="1938528"/>
            <a:ext cx="6820619" cy="4666430"/>
          </a:xfrm>
          <a:prstGeom prst="rect">
            <a:avLst/>
          </a:prstGeom>
        </p:spPr>
      </p:pic>
      <p:grpSp>
        <p:nvGrpSpPr>
          <p:cNvPr id="6" name="Group 5">
            <a:extLst>
              <a:ext uri="{FF2B5EF4-FFF2-40B4-BE49-F238E27FC236}">
                <a16:creationId xmlns:a16="http://schemas.microsoft.com/office/drawing/2014/main" id="{04C9A267-8456-4AB9-9BCD-9A8638156DB7}"/>
              </a:ext>
            </a:extLst>
          </p:cNvPr>
          <p:cNvGrpSpPr/>
          <p:nvPr/>
        </p:nvGrpSpPr>
        <p:grpSpPr>
          <a:xfrm>
            <a:off x="2200265" y="5865965"/>
            <a:ext cx="1888655" cy="369332"/>
            <a:chOff x="2200265" y="5865965"/>
            <a:chExt cx="1888655" cy="369332"/>
          </a:xfrm>
        </p:grpSpPr>
        <p:sp>
          <p:nvSpPr>
            <p:cNvPr id="9" name="TextBox 8">
              <a:extLst>
                <a:ext uri="{FF2B5EF4-FFF2-40B4-BE49-F238E27FC236}">
                  <a16:creationId xmlns:a16="http://schemas.microsoft.com/office/drawing/2014/main" id="{DF7EB29B-CF07-4D13-96C9-94411FC29433}"/>
                </a:ext>
              </a:extLst>
            </p:cNvPr>
            <p:cNvSpPr txBox="1"/>
            <p:nvPr/>
          </p:nvSpPr>
          <p:spPr>
            <a:xfrm>
              <a:off x="2200265" y="5865965"/>
              <a:ext cx="614271" cy="369332"/>
            </a:xfrm>
            <a:prstGeom prst="rect">
              <a:avLst/>
            </a:prstGeom>
            <a:noFill/>
          </p:spPr>
          <p:txBody>
            <a:bodyPr wrap="none" rtlCol="0">
              <a:spAutoFit/>
            </a:bodyPr>
            <a:lstStyle/>
            <a:p>
              <a:pPr algn="ctr"/>
              <a:r>
                <a:rPr lang="en-US" dirty="0"/>
                <a:t>(0,0)</a:t>
              </a:r>
            </a:p>
          </p:txBody>
        </p:sp>
        <p:cxnSp>
          <p:nvCxnSpPr>
            <p:cNvPr id="13" name="Straight Arrow Connector 12">
              <a:extLst>
                <a:ext uri="{FF2B5EF4-FFF2-40B4-BE49-F238E27FC236}">
                  <a16:creationId xmlns:a16="http://schemas.microsoft.com/office/drawing/2014/main" id="{AEFAB862-0D02-432D-85FD-DAD782639766}"/>
                </a:ext>
              </a:extLst>
            </p:cNvPr>
            <p:cNvCxnSpPr/>
            <p:nvPr/>
          </p:nvCxnSpPr>
          <p:spPr>
            <a:xfrm>
              <a:off x="2863970" y="6113252"/>
              <a:ext cx="1224950" cy="10926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3" name="Freeform: Shape 2">
            <a:extLst>
              <a:ext uri="{FF2B5EF4-FFF2-40B4-BE49-F238E27FC236}">
                <a16:creationId xmlns:a16="http://schemas.microsoft.com/office/drawing/2014/main" id="{E2D3D24A-C631-4735-8EE4-44807E135324}"/>
              </a:ext>
            </a:extLst>
          </p:cNvPr>
          <p:cNvSpPr/>
          <p:nvPr/>
        </p:nvSpPr>
        <p:spPr>
          <a:xfrm>
            <a:off x="4209691" y="2386642"/>
            <a:ext cx="5837207" cy="3847381"/>
          </a:xfrm>
          <a:custGeom>
            <a:avLst/>
            <a:gdLst>
              <a:gd name="connsiteX0" fmla="*/ 0 w 5837207"/>
              <a:gd name="connsiteY0" fmla="*/ 0 h 3847381"/>
              <a:gd name="connsiteX1" fmla="*/ 11501 w 5837207"/>
              <a:gd name="connsiteY1" fmla="*/ 3847381 h 3847381"/>
              <a:gd name="connsiteX2" fmla="*/ 5837207 w 5837207"/>
              <a:gd name="connsiteY2" fmla="*/ 3784120 h 3847381"/>
              <a:gd name="connsiteX3" fmla="*/ 5733690 w 5837207"/>
              <a:gd name="connsiteY3" fmla="*/ 17252 h 3847381"/>
              <a:gd name="connsiteX4" fmla="*/ 0 w 5837207"/>
              <a:gd name="connsiteY4" fmla="*/ 0 h 3847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7207" h="3847381">
                <a:moveTo>
                  <a:pt x="0" y="0"/>
                </a:moveTo>
                <a:cubicBezTo>
                  <a:pt x="3834" y="1282460"/>
                  <a:pt x="7667" y="2564921"/>
                  <a:pt x="11501" y="3847381"/>
                </a:cubicBezTo>
                <a:lnTo>
                  <a:pt x="5837207" y="3784120"/>
                </a:lnTo>
                <a:lnTo>
                  <a:pt x="5733690" y="17252"/>
                </a:lnTo>
                <a:lnTo>
                  <a:pt x="0" y="0"/>
                </a:lnTo>
                <a:close/>
              </a:path>
            </a:pathLst>
          </a:custGeom>
          <a:solidFill>
            <a:srgbClr val="9ACD4C">
              <a:alpha val="47059"/>
            </a:srgb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DE9D38-3FDE-4BD0-A669-50539A7CCFB3}"/>
              </a:ext>
            </a:extLst>
          </p:cNvPr>
          <p:cNvSpPr txBox="1"/>
          <p:nvPr/>
        </p:nvSpPr>
        <p:spPr>
          <a:xfrm>
            <a:off x="1342873" y="3353751"/>
            <a:ext cx="1587261" cy="1015663"/>
          </a:xfrm>
          <a:prstGeom prst="rect">
            <a:avLst/>
          </a:prstGeom>
          <a:noFill/>
        </p:spPr>
        <p:txBody>
          <a:bodyPr wrap="square" rtlCol="0">
            <a:spAutoFit/>
          </a:bodyPr>
          <a:lstStyle/>
          <a:p>
            <a:pPr algn="ctr"/>
            <a:r>
              <a:rPr lang="en-US" sz="2000" dirty="0"/>
              <a:t>measurements in millimeters only</a:t>
            </a:r>
          </a:p>
        </p:txBody>
      </p:sp>
      <p:sp>
        <p:nvSpPr>
          <p:cNvPr id="5" name="Footer Placeholder 4">
            <a:extLst>
              <a:ext uri="{FF2B5EF4-FFF2-40B4-BE49-F238E27FC236}">
                <a16:creationId xmlns:a16="http://schemas.microsoft.com/office/drawing/2014/main" id="{DB5CE018-14AA-4BA9-91DB-220044112C2B}"/>
              </a:ext>
            </a:extLst>
          </p:cNvPr>
          <p:cNvSpPr>
            <a:spLocks noGrp="1"/>
          </p:cNvSpPr>
          <p:nvPr>
            <p:ph type="ftr" sz="quarter" idx="11"/>
          </p:nvPr>
        </p:nvSpPr>
        <p:spPr/>
        <p:txBody>
          <a:bodyPr/>
          <a:lstStyle/>
          <a:p>
            <a:r>
              <a:rPr lang="en-US"/>
              <a:t>Volksswitch.org</a:t>
            </a:r>
            <a:endParaRPr lang="en-US" dirty="0"/>
          </a:p>
        </p:txBody>
      </p:sp>
    </p:spTree>
    <p:extLst>
      <p:ext uri="{BB962C8B-B14F-4D97-AF65-F5344CB8AC3E}">
        <p14:creationId xmlns:p14="http://schemas.microsoft.com/office/powerpoint/2010/main" val="335387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0F6F9-A2BD-4A5B-8DF0-FAD1646D0D14}"/>
              </a:ext>
            </a:extLst>
          </p:cNvPr>
          <p:cNvSpPr>
            <a:spLocks noGrp="1"/>
          </p:cNvSpPr>
          <p:nvPr>
            <p:ph type="title"/>
          </p:nvPr>
        </p:nvSpPr>
        <p:spPr/>
        <p:txBody>
          <a:bodyPr/>
          <a:lstStyle/>
          <a:p>
            <a:r>
              <a:rPr lang="en-US" dirty="0"/>
              <a:t>Designing our keyguard from scratch</a:t>
            </a:r>
            <a:br>
              <a:rPr lang="en-US" dirty="0"/>
            </a:br>
            <a:r>
              <a:rPr lang="en-US" sz="3200" dirty="0"/>
              <a:t>(engraved text: </a:t>
            </a:r>
            <a:r>
              <a:rPr lang="en-US" sz="3200" cap="none" dirty="0">
                <a:solidFill>
                  <a:srgbClr val="FF0000"/>
                </a:solidFill>
              </a:rPr>
              <a:t>case</a:t>
            </a:r>
            <a:r>
              <a:rPr lang="en-US" sz="3200" cap="none" dirty="0"/>
              <a:t>_openings.info</a:t>
            </a:r>
            <a:r>
              <a:rPr lang="en-US" sz="3200" dirty="0"/>
              <a:t>)</a:t>
            </a:r>
            <a:endParaRPr lang="en-US" dirty="0"/>
          </a:p>
        </p:txBody>
      </p:sp>
      <p:sp>
        <p:nvSpPr>
          <p:cNvPr id="25" name="TextBox 24">
            <a:extLst>
              <a:ext uri="{FF2B5EF4-FFF2-40B4-BE49-F238E27FC236}">
                <a16:creationId xmlns:a16="http://schemas.microsoft.com/office/drawing/2014/main" id="{222FA9DD-8380-4C4A-B05A-DAEB78328851}"/>
              </a:ext>
            </a:extLst>
          </p:cNvPr>
          <p:cNvSpPr txBox="1"/>
          <p:nvPr/>
        </p:nvSpPr>
        <p:spPr>
          <a:xfrm>
            <a:off x="1909482" y="5388636"/>
            <a:ext cx="9506142" cy="1200329"/>
          </a:xfrm>
          <a:prstGeom prst="rect">
            <a:avLst/>
          </a:prstGeom>
          <a:noFill/>
        </p:spPr>
        <p:txBody>
          <a:bodyPr wrap="square" rtlCol="0">
            <a:spAutoFit/>
          </a:bodyPr>
          <a:lstStyle/>
          <a:p>
            <a:pPr algn="ctr"/>
            <a:r>
              <a:rPr lang="en-US" sz="2400" dirty="0"/>
              <a:t>shape = “btext”,  top slope = 0, bottom slope = 1, other = “workshop”, </a:t>
            </a:r>
          </a:p>
          <a:p>
            <a:pPr algn="ctr"/>
            <a:r>
              <a:rPr lang="en-US" sz="2400" b="1" dirty="0">
                <a:solidFill>
                  <a:srgbClr val="9ACD4C"/>
                </a:solidFill>
              </a:rPr>
              <a:t>x =?, y = ?, height = ? let’s try some different values…</a:t>
            </a:r>
          </a:p>
          <a:p>
            <a:pPr algn="ctr"/>
            <a:r>
              <a:rPr lang="en-US" sz="2400" dirty="0"/>
              <a:t>remember that the units are millimeters now (bigger than pixels…)</a:t>
            </a:r>
          </a:p>
        </p:txBody>
      </p:sp>
      <p:pic>
        <p:nvPicPr>
          <p:cNvPr id="3" name="Picture 2">
            <a:extLst>
              <a:ext uri="{FF2B5EF4-FFF2-40B4-BE49-F238E27FC236}">
                <a16:creationId xmlns:a16="http://schemas.microsoft.com/office/drawing/2014/main" id="{90A5E89B-2079-4D68-A5AD-9965C9DCA8A9}"/>
              </a:ext>
            </a:extLst>
          </p:cNvPr>
          <p:cNvPicPr>
            <a:picLocks noChangeAspect="1"/>
          </p:cNvPicPr>
          <p:nvPr/>
        </p:nvPicPr>
        <p:blipFill>
          <a:blip r:embed="rId3"/>
          <a:stretch>
            <a:fillRect/>
          </a:stretch>
        </p:blipFill>
        <p:spPr>
          <a:xfrm>
            <a:off x="7866362" y="2093068"/>
            <a:ext cx="2809875" cy="1114425"/>
          </a:xfrm>
          <a:prstGeom prst="rect">
            <a:avLst/>
          </a:prstGeom>
        </p:spPr>
      </p:pic>
      <p:grpSp>
        <p:nvGrpSpPr>
          <p:cNvPr id="14" name="Group 13">
            <a:extLst>
              <a:ext uri="{FF2B5EF4-FFF2-40B4-BE49-F238E27FC236}">
                <a16:creationId xmlns:a16="http://schemas.microsoft.com/office/drawing/2014/main" id="{EB842328-2A6B-4CDC-B2DE-AF01576BE374}"/>
              </a:ext>
            </a:extLst>
          </p:cNvPr>
          <p:cNvGrpSpPr/>
          <p:nvPr/>
        </p:nvGrpSpPr>
        <p:grpSpPr>
          <a:xfrm>
            <a:off x="4389214" y="2052727"/>
            <a:ext cx="3181350" cy="3086100"/>
            <a:chOff x="4389214" y="2052727"/>
            <a:chExt cx="3181350" cy="3086100"/>
          </a:xfrm>
        </p:grpSpPr>
        <p:pic>
          <p:nvPicPr>
            <p:cNvPr id="7" name="Picture 6">
              <a:extLst>
                <a:ext uri="{FF2B5EF4-FFF2-40B4-BE49-F238E27FC236}">
                  <a16:creationId xmlns:a16="http://schemas.microsoft.com/office/drawing/2014/main" id="{7DAE206F-E3DE-45AB-98EC-AA61392D40EC}"/>
                </a:ext>
              </a:extLst>
            </p:cNvPr>
            <p:cNvPicPr>
              <a:picLocks noChangeAspect="1"/>
            </p:cNvPicPr>
            <p:nvPr/>
          </p:nvPicPr>
          <p:blipFill>
            <a:blip r:embed="rId4"/>
            <a:stretch>
              <a:fillRect/>
            </a:stretch>
          </p:blipFill>
          <p:spPr>
            <a:xfrm>
              <a:off x="4389214" y="2052727"/>
              <a:ext cx="3181350" cy="3086100"/>
            </a:xfrm>
            <a:prstGeom prst="rect">
              <a:avLst/>
            </a:prstGeom>
          </p:spPr>
        </p:pic>
        <p:sp>
          <p:nvSpPr>
            <p:cNvPr id="8" name="TextBox 7">
              <a:extLst>
                <a:ext uri="{FF2B5EF4-FFF2-40B4-BE49-F238E27FC236}">
                  <a16:creationId xmlns:a16="http://schemas.microsoft.com/office/drawing/2014/main" id="{2299A04A-A113-45FA-932A-41A914D100BC}"/>
                </a:ext>
              </a:extLst>
            </p:cNvPr>
            <p:cNvSpPr txBox="1"/>
            <p:nvPr/>
          </p:nvSpPr>
          <p:spPr>
            <a:xfrm>
              <a:off x="4401375" y="2474681"/>
              <a:ext cx="1188146" cy="400110"/>
            </a:xfrm>
            <a:prstGeom prst="rect">
              <a:avLst/>
            </a:prstGeom>
            <a:noFill/>
          </p:spPr>
          <p:txBody>
            <a:bodyPr wrap="none" rtlCol="0">
              <a:spAutoFit/>
            </a:bodyPr>
            <a:lstStyle/>
            <a:p>
              <a:r>
                <a:rPr lang="en-US" sz="2000" dirty="0">
                  <a:solidFill>
                    <a:srgbClr val="0070C0"/>
                  </a:solidFill>
                </a:rPr>
                <a:t>top slope:</a:t>
              </a:r>
            </a:p>
          </p:txBody>
        </p:sp>
      </p:grpSp>
      <p:sp>
        <p:nvSpPr>
          <p:cNvPr id="9" name="TextBox 8">
            <a:extLst>
              <a:ext uri="{FF2B5EF4-FFF2-40B4-BE49-F238E27FC236}">
                <a16:creationId xmlns:a16="http://schemas.microsoft.com/office/drawing/2014/main" id="{A1E597AC-F5EA-4A1C-BE3C-28204A1FCB6F}"/>
              </a:ext>
            </a:extLst>
          </p:cNvPr>
          <p:cNvSpPr txBox="1"/>
          <p:nvPr/>
        </p:nvSpPr>
        <p:spPr>
          <a:xfrm>
            <a:off x="7802976" y="3288947"/>
            <a:ext cx="4174348" cy="1846659"/>
          </a:xfrm>
          <a:prstGeom prst="rect">
            <a:avLst/>
          </a:prstGeom>
          <a:noFill/>
        </p:spPr>
        <p:txBody>
          <a:bodyPr wrap="none" rtlCol="0">
            <a:spAutoFit/>
          </a:bodyPr>
          <a:lstStyle/>
          <a:p>
            <a:r>
              <a:rPr lang="en-US" sz="2400" b="1" dirty="0"/>
              <a:t>shape: </a:t>
            </a:r>
            <a:r>
              <a:rPr lang="en-US" sz="2400" dirty="0"/>
              <a:t>ttext vs. btext</a:t>
            </a:r>
          </a:p>
          <a:p>
            <a:r>
              <a:rPr lang="en-US" sz="2400" b="1" dirty="0"/>
              <a:t>top slope: </a:t>
            </a:r>
            <a:r>
              <a:rPr lang="en-US" sz="2400" dirty="0"/>
              <a:t>direction</a:t>
            </a:r>
          </a:p>
          <a:p>
            <a:r>
              <a:rPr lang="en-US" sz="2400" b="1" dirty="0"/>
              <a:t>bottom slope: </a:t>
            </a:r>
            <a:r>
              <a:rPr lang="en-US" sz="2400" dirty="0"/>
              <a:t>font style</a:t>
            </a:r>
          </a:p>
          <a:p>
            <a:r>
              <a:rPr lang="en-US" dirty="0"/>
              <a:t>(0=normal, 1=bold, 2=italic, 3=bold italic)</a:t>
            </a:r>
            <a:endParaRPr lang="en-US" sz="2400" dirty="0"/>
          </a:p>
          <a:p>
            <a:r>
              <a:rPr lang="en-US" sz="2400" b="1" dirty="0"/>
              <a:t>other: </a:t>
            </a:r>
            <a:r>
              <a:rPr lang="en-US" sz="2400" dirty="0"/>
              <a:t>“text to engrave”</a:t>
            </a:r>
          </a:p>
        </p:txBody>
      </p:sp>
      <p:sp>
        <p:nvSpPr>
          <p:cNvPr id="4" name="Footer Placeholder 3">
            <a:extLst>
              <a:ext uri="{FF2B5EF4-FFF2-40B4-BE49-F238E27FC236}">
                <a16:creationId xmlns:a16="http://schemas.microsoft.com/office/drawing/2014/main" id="{C2F20CA9-9370-4CD6-A9FC-E30EA708BD0A}"/>
              </a:ext>
            </a:extLst>
          </p:cNvPr>
          <p:cNvSpPr>
            <a:spLocks noGrp="1"/>
          </p:cNvSpPr>
          <p:nvPr>
            <p:ph type="ftr" sz="quarter" idx="11"/>
          </p:nvPr>
        </p:nvSpPr>
        <p:spPr/>
        <p:txBody>
          <a:bodyPr/>
          <a:lstStyle/>
          <a:p>
            <a:r>
              <a:rPr lang="en-US"/>
              <a:t>Volksswitch.org</a:t>
            </a:r>
            <a:endParaRPr lang="en-US" dirty="0"/>
          </a:p>
        </p:txBody>
      </p:sp>
      <p:sp>
        <p:nvSpPr>
          <p:cNvPr id="11" name="Slide Number Placeholder 3">
            <a:extLst>
              <a:ext uri="{FF2B5EF4-FFF2-40B4-BE49-F238E27FC236}">
                <a16:creationId xmlns:a16="http://schemas.microsoft.com/office/drawing/2014/main" id="{B18CD62B-8DFB-437C-BD2A-7CAC842C2375}"/>
              </a:ext>
            </a:extLst>
          </p:cNvPr>
          <p:cNvSpPr>
            <a:spLocks noGrp="1"/>
          </p:cNvSpPr>
          <p:nvPr>
            <p:ph type="sldNum" sz="quarter" idx="12"/>
          </p:nvPr>
        </p:nvSpPr>
        <p:spPr>
          <a:xfrm>
            <a:off x="10276321" y="6485328"/>
            <a:ext cx="771089" cy="365125"/>
          </a:xfrm>
        </p:spPr>
        <p:txBody>
          <a:bodyPr/>
          <a:lstStyle/>
          <a:p>
            <a:fld id="{6C8E571B-6B2B-491B-9BBA-FB2A18C767E1}" type="slidenum">
              <a:rPr lang="en-US" smtClean="0"/>
              <a:t>39</a:t>
            </a:fld>
            <a:endParaRPr lang="en-US" dirty="0"/>
          </a:p>
        </p:txBody>
      </p:sp>
      <p:sp>
        <p:nvSpPr>
          <p:cNvPr id="10" name="TextBox 9">
            <a:extLst>
              <a:ext uri="{FF2B5EF4-FFF2-40B4-BE49-F238E27FC236}">
                <a16:creationId xmlns:a16="http://schemas.microsoft.com/office/drawing/2014/main" id="{EA4D6580-6320-4F8C-A175-6BD404A639A1}"/>
              </a:ext>
            </a:extLst>
          </p:cNvPr>
          <p:cNvSpPr txBox="1"/>
          <p:nvPr/>
        </p:nvSpPr>
        <p:spPr>
          <a:xfrm>
            <a:off x="973765" y="3951509"/>
            <a:ext cx="2804948" cy="830997"/>
          </a:xfrm>
          <a:prstGeom prst="rect">
            <a:avLst/>
          </a:prstGeom>
          <a:noFill/>
        </p:spPr>
        <p:txBody>
          <a:bodyPr wrap="square" rtlCol="0">
            <a:spAutoFit/>
          </a:bodyPr>
          <a:lstStyle/>
          <a:p>
            <a:r>
              <a:rPr lang="en-US" sz="2400" dirty="0"/>
              <a:t>in the area of the case, not the screen</a:t>
            </a:r>
          </a:p>
        </p:txBody>
      </p:sp>
      <p:grpSp>
        <p:nvGrpSpPr>
          <p:cNvPr id="13" name="Group 12">
            <a:extLst>
              <a:ext uri="{FF2B5EF4-FFF2-40B4-BE49-F238E27FC236}">
                <a16:creationId xmlns:a16="http://schemas.microsoft.com/office/drawing/2014/main" id="{4C1979A6-599D-4682-9761-3C2B5D26EF52}"/>
              </a:ext>
            </a:extLst>
          </p:cNvPr>
          <p:cNvGrpSpPr/>
          <p:nvPr/>
        </p:nvGrpSpPr>
        <p:grpSpPr>
          <a:xfrm>
            <a:off x="654477" y="2549373"/>
            <a:ext cx="3320244" cy="1410962"/>
            <a:chOff x="654477" y="2549373"/>
            <a:chExt cx="3320244" cy="1410962"/>
          </a:xfrm>
        </p:grpSpPr>
        <p:pic>
          <p:nvPicPr>
            <p:cNvPr id="5" name="Picture 4">
              <a:extLst>
                <a:ext uri="{FF2B5EF4-FFF2-40B4-BE49-F238E27FC236}">
                  <a16:creationId xmlns:a16="http://schemas.microsoft.com/office/drawing/2014/main" id="{D2595E2E-F28F-4FA1-80FF-A783528A4D19}"/>
                </a:ext>
              </a:extLst>
            </p:cNvPr>
            <p:cNvPicPr>
              <a:picLocks noChangeAspect="1"/>
            </p:cNvPicPr>
            <p:nvPr/>
          </p:nvPicPr>
          <p:blipFill rotWithShape="1">
            <a:blip r:embed="rId5"/>
            <a:srcRect t="76569" r="64296"/>
            <a:stretch/>
          </p:blipFill>
          <p:spPr>
            <a:xfrm>
              <a:off x="654477" y="2549373"/>
              <a:ext cx="3320244" cy="1410962"/>
            </a:xfrm>
            <a:prstGeom prst="rect">
              <a:avLst/>
            </a:prstGeom>
          </p:spPr>
        </p:pic>
        <p:sp>
          <p:nvSpPr>
            <p:cNvPr id="12" name="TextBox 11">
              <a:extLst>
                <a:ext uri="{FF2B5EF4-FFF2-40B4-BE49-F238E27FC236}">
                  <a16:creationId xmlns:a16="http://schemas.microsoft.com/office/drawing/2014/main" id="{1F0870FF-4EDA-4BF8-ACEA-67098E5614DC}"/>
                </a:ext>
              </a:extLst>
            </p:cNvPr>
            <p:cNvSpPr txBox="1"/>
            <p:nvPr/>
          </p:nvSpPr>
          <p:spPr>
            <a:xfrm flipH="1">
              <a:off x="1160753" y="3446204"/>
              <a:ext cx="1148071" cy="400110"/>
            </a:xfrm>
            <a:prstGeom prst="rect">
              <a:avLst/>
            </a:prstGeom>
            <a:noFill/>
            <a:scene3d>
              <a:camera prst="orthographicFront">
                <a:rot lat="0" lon="10800000" rev="0"/>
              </a:camera>
              <a:lightRig rig="threePt" dir="t"/>
            </a:scene3d>
          </p:spPr>
          <p:txBody>
            <a:bodyPr wrap="none" rtlCol="0">
              <a:spAutoFit/>
            </a:bodyPr>
            <a:lstStyle/>
            <a:p>
              <a:r>
                <a:rPr lang="en-US" sz="2000" dirty="0">
                  <a:solidFill>
                    <a:schemeClr val="bg1"/>
                  </a:solidFill>
                </a:rPr>
                <a:t>workshop</a:t>
              </a:r>
            </a:p>
          </p:txBody>
        </p:sp>
      </p:grpSp>
    </p:spTree>
    <p:extLst>
      <p:ext uri="{BB962C8B-B14F-4D97-AF65-F5344CB8AC3E}">
        <p14:creationId xmlns:p14="http://schemas.microsoft.com/office/powerpoint/2010/main" val="9226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8AEAC-827E-4A71-8466-F488AF65D5ED}"/>
              </a:ext>
            </a:extLst>
          </p:cNvPr>
          <p:cNvSpPr>
            <a:spLocks noGrp="1"/>
          </p:cNvSpPr>
          <p:nvPr>
            <p:ph type="title"/>
          </p:nvPr>
        </p:nvSpPr>
        <p:spPr/>
        <p:txBody>
          <a:bodyPr/>
          <a:lstStyle/>
          <a:p>
            <a:r>
              <a:rPr lang="en-US" dirty="0"/>
              <a:t>What we will be talking about today…</a:t>
            </a:r>
          </a:p>
        </p:txBody>
      </p:sp>
      <p:sp>
        <p:nvSpPr>
          <p:cNvPr id="3" name="Content Placeholder 2">
            <a:extLst>
              <a:ext uri="{FF2B5EF4-FFF2-40B4-BE49-F238E27FC236}">
                <a16:creationId xmlns:a16="http://schemas.microsoft.com/office/drawing/2014/main" id="{546C887C-B08F-4CA5-95D6-56F5E64F93A5}"/>
              </a:ext>
            </a:extLst>
          </p:cNvPr>
          <p:cNvSpPr>
            <a:spLocks noGrp="1"/>
          </p:cNvSpPr>
          <p:nvPr>
            <p:ph idx="1"/>
          </p:nvPr>
        </p:nvSpPr>
        <p:spPr>
          <a:xfrm>
            <a:off x="1141412" y="1754038"/>
            <a:ext cx="9905999" cy="4483260"/>
          </a:xfrm>
        </p:spPr>
        <p:txBody>
          <a:bodyPr>
            <a:normAutofit lnSpcReduction="10000"/>
          </a:bodyPr>
          <a:lstStyle/>
          <a:p>
            <a:r>
              <a:rPr lang="en-US" b="1" i="1" dirty="0"/>
              <a:t>Live printing of a “grid-based” keyguard</a:t>
            </a:r>
          </a:p>
          <a:p>
            <a:r>
              <a:rPr lang="en-US" dirty="0"/>
              <a:t>Why 3D-print a keyguard (or many keyguards)?</a:t>
            </a:r>
          </a:p>
          <a:p>
            <a:r>
              <a:rPr lang="en-US" dirty="0"/>
              <a:t>Examples of what’s possible with our free designer</a:t>
            </a:r>
          </a:p>
          <a:p>
            <a:r>
              <a:rPr lang="en-US" dirty="0"/>
              <a:t>Designing the keyguard (that we’ll be printing shortly) from scratch</a:t>
            </a:r>
          </a:p>
          <a:p>
            <a:r>
              <a:rPr lang="en-US" dirty="0"/>
              <a:t>Advanced “grid-based” features</a:t>
            </a:r>
          </a:p>
          <a:p>
            <a:r>
              <a:rPr lang="en-US" dirty="0"/>
              <a:t>Designing “hybrid” keyguards</a:t>
            </a:r>
          </a:p>
          <a:p>
            <a:r>
              <a:rPr lang="en-US" dirty="0"/>
              <a:t>Designing “free-form” keyguards</a:t>
            </a:r>
          </a:p>
          <a:p>
            <a:r>
              <a:rPr lang="en-US" dirty="0">
                <a:solidFill>
                  <a:srgbClr val="9ACD4C"/>
                </a:solidFill>
              </a:rPr>
              <a:t>And more!</a:t>
            </a:r>
          </a:p>
          <a:p>
            <a:endParaRPr lang="en-US" dirty="0"/>
          </a:p>
        </p:txBody>
      </p:sp>
      <p:sp>
        <p:nvSpPr>
          <p:cNvPr id="4" name="Slide Number Placeholder 3">
            <a:extLst>
              <a:ext uri="{FF2B5EF4-FFF2-40B4-BE49-F238E27FC236}">
                <a16:creationId xmlns:a16="http://schemas.microsoft.com/office/drawing/2014/main" id="{4B63E356-6E7A-4083-8337-317D4FC2B74B}"/>
              </a:ext>
            </a:extLst>
          </p:cNvPr>
          <p:cNvSpPr>
            <a:spLocks noGrp="1"/>
          </p:cNvSpPr>
          <p:nvPr>
            <p:ph type="sldNum" sz="quarter" idx="12"/>
          </p:nvPr>
        </p:nvSpPr>
        <p:spPr/>
        <p:txBody>
          <a:bodyPr/>
          <a:lstStyle/>
          <a:p>
            <a:fld id="{6C8E571B-6B2B-491B-9BBA-FB2A18C767E1}" type="slidenum">
              <a:rPr lang="en-US" smtClean="0"/>
              <a:t>4</a:t>
            </a:fld>
            <a:endParaRPr lang="en-US"/>
          </a:p>
        </p:txBody>
      </p:sp>
      <p:sp>
        <p:nvSpPr>
          <p:cNvPr id="5" name="Footer Placeholder 4">
            <a:extLst>
              <a:ext uri="{FF2B5EF4-FFF2-40B4-BE49-F238E27FC236}">
                <a16:creationId xmlns:a16="http://schemas.microsoft.com/office/drawing/2014/main" id="{33F43D7D-A921-47B7-8E55-F916950CF27E}"/>
              </a:ext>
            </a:extLst>
          </p:cNvPr>
          <p:cNvSpPr>
            <a:spLocks noGrp="1"/>
          </p:cNvSpPr>
          <p:nvPr>
            <p:ph type="ftr" sz="quarter" idx="11"/>
          </p:nvPr>
        </p:nvSpPr>
        <p:spPr/>
        <p:txBody>
          <a:bodyPr/>
          <a:lstStyle/>
          <a:p>
            <a:r>
              <a:rPr lang="en-US" dirty="0"/>
              <a:t>Volksswitch.org</a:t>
            </a:r>
          </a:p>
        </p:txBody>
      </p:sp>
    </p:spTree>
    <p:extLst>
      <p:ext uri="{BB962C8B-B14F-4D97-AF65-F5344CB8AC3E}">
        <p14:creationId xmlns:p14="http://schemas.microsoft.com/office/powerpoint/2010/main" val="76019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0F6F9-A2BD-4A5B-8DF0-FAD1646D0D14}"/>
              </a:ext>
            </a:extLst>
          </p:cNvPr>
          <p:cNvSpPr>
            <a:spLocks noGrp="1"/>
          </p:cNvSpPr>
          <p:nvPr>
            <p:ph type="title"/>
          </p:nvPr>
        </p:nvSpPr>
        <p:spPr>
          <a:xfrm>
            <a:off x="1141413" y="228547"/>
            <a:ext cx="9905998" cy="1478570"/>
          </a:xfrm>
        </p:spPr>
        <p:txBody>
          <a:bodyPr/>
          <a:lstStyle/>
          <a:p>
            <a:r>
              <a:rPr lang="en-US" dirty="0"/>
              <a:t>Designing our keyguard from scratch</a:t>
            </a:r>
            <a:br>
              <a:rPr lang="en-US" dirty="0"/>
            </a:br>
            <a:r>
              <a:rPr lang="en-US" sz="3200" dirty="0"/>
              <a:t>(Keyguard “ID”)</a:t>
            </a:r>
            <a:endParaRPr lang="en-US" dirty="0"/>
          </a:p>
        </p:txBody>
      </p:sp>
      <p:sp>
        <p:nvSpPr>
          <p:cNvPr id="3" name="Content Placeholder 2">
            <a:extLst>
              <a:ext uri="{FF2B5EF4-FFF2-40B4-BE49-F238E27FC236}">
                <a16:creationId xmlns:a16="http://schemas.microsoft.com/office/drawing/2014/main" id="{6B3AD794-F15A-4301-9DB8-D04811B5484D}"/>
              </a:ext>
            </a:extLst>
          </p:cNvPr>
          <p:cNvSpPr>
            <a:spLocks noGrp="1"/>
          </p:cNvSpPr>
          <p:nvPr>
            <p:ph idx="1"/>
          </p:nvPr>
        </p:nvSpPr>
        <p:spPr>
          <a:xfrm>
            <a:off x="737628" y="1580029"/>
            <a:ext cx="10713568" cy="4511489"/>
          </a:xfrm>
        </p:spPr>
        <p:txBody>
          <a:bodyPr>
            <a:normAutofit fontScale="62500" lnSpcReduction="20000"/>
          </a:bodyPr>
          <a:lstStyle/>
          <a:p>
            <a:r>
              <a:rPr lang="en-US" sz="5100" dirty="0"/>
              <a:t>Especially with text placement, it’s best to just put some values into the info file and then adjust those values when you see what your design looks like.  </a:t>
            </a:r>
            <a:r>
              <a:rPr lang="en-US" sz="5100" i="1" dirty="0"/>
              <a:t>It’s even more mind-bending when you’re working on the underside of the keyguard.</a:t>
            </a:r>
          </a:p>
          <a:p>
            <a:r>
              <a:rPr lang="en-US" sz="5100" dirty="0"/>
              <a:t>If you can’t see your text clearly, it might be hiding over an opening in the keyguard. It can help to temporarily set the number of columns or rows in the grid to 0 which will give you a solid block of plastic.</a:t>
            </a:r>
          </a:p>
          <a:p>
            <a:endParaRPr lang="en-US" sz="3600" dirty="0"/>
          </a:p>
          <a:p>
            <a:endParaRPr lang="en-US" sz="3600" dirty="0"/>
          </a:p>
          <a:p>
            <a:pPr marL="0" indent="0">
              <a:buNone/>
            </a:pPr>
            <a:endParaRPr lang="en-US" sz="3600" dirty="0"/>
          </a:p>
        </p:txBody>
      </p:sp>
      <p:sp>
        <p:nvSpPr>
          <p:cNvPr id="4" name="Slide Number Placeholder 3">
            <a:extLst>
              <a:ext uri="{FF2B5EF4-FFF2-40B4-BE49-F238E27FC236}">
                <a16:creationId xmlns:a16="http://schemas.microsoft.com/office/drawing/2014/main" id="{388A853E-953F-4458-A380-864B5A96421D}"/>
              </a:ext>
            </a:extLst>
          </p:cNvPr>
          <p:cNvSpPr>
            <a:spLocks noGrp="1"/>
          </p:cNvSpPr>
          <p:nvPr>
            <p:ph type="sldNum" sz="quarter" idx="12"/>
          </p:nvPr>
        </p:nvSpPr>
        <p:spPr/>
        <p:txBody>
          <a:bodyPr/>
          <a:lstStyle/>
          <a:p>
            <a:fld id="{6C8E571B-6B2B-491B-9BBA-FB2A18C767E1}" type="slidenum">
              <a:rPr lang="en-US" smtClean="0"/>
              <a:t>40</a:t>
            </a:fld>
            <a:endParaRPr lang="en-US"/>
          </a:p>
        </p:txBody>
      </p:sp>
      <p:sp>
        <p:nvSpPr>
          <p:cNvPr id="5" name="Footer Placeholder 4">
            <a:extLst>
              <a:ext uri="{FF2B5EF4-FFF2-40B4-BE49-F238E27FC236}">
                <a16:creationId xmlns:a16="http://schemas.microsoft.com/office/drawing/2014/main" id="{79CE5F7D-102C-4B04-A174-7EBDB99F23B5}"/>
              </a:ext>
            </a:extLst>
          </p:cNvPr>
          <p:cNvSpPr>
            <a:spLocks noGrp="1"/>
          </p:cNvSpPr>
          <p:nvPr>
            <p:ph type="ftr" sz="quarter" idx="11"/>
          </p:nvPr>
        </p:nvSpPr>
        <p:spPr/>
        <p:txBody>
          <a:bodyPr/>
          <a:lstStyle/>
          <a:p>
            <a:r>
              <a:rPr lang="en-US" dirty="0"/>
              <a:t>Volksswitch.org</a:t>
            </a:r>
          </a:p>
        </p:txBody>
      </p:sp>
    </p:spTree>
    <p:extLst>
      <p:ext uri="{BB962C8B-B14F-4D97-AF65-F5344CB8AC3E}">
        <p14:creationId xmlns:p14="http://schemas.microsoft.com/office/powerpoint/2010/main" val="22313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0F6F9-A2BD-4A5B-8DF0-FAD1646D0D14}"/>
              </a:ext>
            </a:extLst>
          </p:cNvPr>
          <p:cNvSpPr>
            <a:spLocks noGrp="1"/>
          </p:cNvSpPr>
          <p:nvPr>
            <p:ph type="title"/>
          </p:nvPr>
        </p:nvSpPr>
        <p:spPr/>
        <p:txBody>
          <a:bodyPr/>
          <a:lstStyle/>
          <a:p>
            <a:r>
              <a:rPr lang="en-US" dirty="0"/>
              <a:t>Designing our keyguard from scratch</a:t>
            </a:r>
            <a:br>
              <a:rPr lang="en-US" dirty="0"/>
            </a:br>
            <a:r>
              <a:rPr lang="en-US" sz="3200" dirty="0"/>
              <a:t>(</a:t>
            </a:r>
            <a:r>
              <a:rPr lang="en-US" sz="3200" dirty="0" err="1"/>
              <a:t>Case_openings</a:t>
            </a:r>
            <a:r>
              <a:rPr lang="en-US" sz="3200" dirty="0"/>
              <a:t>: Keyguard “ID”)</a:t>
            </a:r>
            <a:endParaRPr lang="en-US" dirty="0"/>
          </a:p>
        </p:txBody>
      </p:sp>
      <p:pic>
        <p:nvPicPr>
          <p:cNvPr id="6" name="Picture 5">
            <a:extLst>
              <a:ext uri="{FF2B5EF4-FFF2-40B4-BE49-F238E27FC236}">
                <a16:creationId xmlns:a16="http://schemas.microsoft.com/office/drawing/2014/main" id="{E677EA6D-12A2-4F06-BD69-59268BFA3B60}"/>
              </a:ext>
            </a:extLst>
          </p:cNvPr>
          <p:cNvPicPr>
            <a:picLocks noChangeAspect="1"/>
          </p:cNvPicPr>
          <p:nvPr/>
        </p:nvPicPr>
        <p:blipFill>
          <a:blip r:embed="rId3"/>
          <a:stretch>
            <a:fillRect/>
          </a:stretch>
        </p:blipFill>
        <p:spPr>
          <a:xfrm>
            <a:off x="764192" y="2031115"/>
            <a:ext cx="10864217" cy="2132568"/>
          </a:xfrm>
          <a:prstGeom prst="rect">
            <a:avLst/>
          </a:prstGeom>
        </p:spPr>
      </p:pic>
      <p:sp>
        <p:nvSpPr>
          <p:cNvPr id="11" name="Rectangle 10">
            <a:extLst>
              <a:ext uri="{FF2B5EF4-FFF2-40B4-BE49-F238E27FC236}">
                <a16:creationId xmlns:a16="http://schemas.microsoft.com/office/drawing/2014/main" id="{72921730-A451-41FC-B017-52BA92106331}"/>
              </a:ext>
            </a:extLst>
          </p:cNvPr>
          <p:cNvSpPr/>
          <p:nvPr/>
        </p:nvSpPr>
        <p:spPr>
          <a:xfrm>
            <a:off x="1633268" y="2697192"/>
            <a:ext cx="9351034" cy="42557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217FCB57-FD03-406E-B52A-EDCA9D61BCDE}"/>
              </a:ext>
            </a:extLst>
          </p:cNvPr>
          <p:cNvSpPr>
            <a:spLocks noGrp="1"/>
          </p:cNvSpPr>
          <p:nvPr>
            <p:ph type="ftr" sz="quarter" idx="11"/>
          </p:nvPr>
        </p:nvSpPr>
        <p:spPr/>
        <p:txBody>
          <a:bodyPr/>
          <a:lstStyle/>
          <a:p>
            <a:r>
              <a:rPr lang="en-US"/>
              <a:t>Volksswitch.org</a:t>
            </a:r>
            <a:endParaRPr lang="en-US" dirty="0"/>
          </a:p>
        </p:txBody>
      </p:sp>
      <p:sp>
        <p:nvSpPr>
          <p:cNvPr id="9" name="Slide Number Placeholder 3">
            <a:extLst>
              <a:ext uri="{FF2B5EF4-FFF2-40B4-BE49-F238E27FC236}">
                <a16:creationId xmlns:a16="http://schemas.microsoft.com/office/drawing/2014/main" id="{F7F5FF51-AECB-4A0B-833A-D7FF00B6B2DF}"/>
              </a:ext>
            </a:extLst>
          </p:cNvPr>
          <p:cNvSpPr>
            <a:spLocks noGrp="1"/>
          </p:cNvSpPr>
          <p:nvPr>
            <p:ph type="sldNum" sz="quarter" idx="12"/>
          </p:nvPr>
        </p:nvSpPr>
        <p:spPr>
          <a:xfrm>
            <a:off x="10276321" y="6485328"/>
            <a:ext cx="771089" cy="365125"/>
          </a:xfrm>
        </p:spPr>
        <p:txBody>
          <a:bodyPr/>
          <a:lstStyle/>
          <a:p>
            <a:fld id="{6C8E571B-6B2B-491B-9BBA-FB2A18C767E1}" type="slidenum">
              <a:rPr lang="en-US" smtClean="0"/>
              <a:t>41</a:t>
            </a:fld>
            <a:endParaRPr lang="en-US" dirty="0"/>
          </a:p>
        </p:txBody>
      </p:sp>
      <p:sp>
        <p:nvSpPr>
          <p:cNvPr id="10" name="TextBox 9">
            <a:extLst>
              <a:ext uri="{FF2B5EF4-FFF2-40B4-BE49-F238E27FC236}">
                <a16:creationId xmlns:a16="http://schemas.microsoft.com/office/drawing/2014/main" id="{4EA0AC0B-8634-468E-BE59-799C4850153A}"/>
              </a:ext>
            </a:extLst>
          </p:cNvPr>
          <p:cNvSpPr txBox="1"/>
          <p:nvPr/>
        </p:nvSpPr>
        <p:spPr>
          <a:xfrm>
            <a:off x="1709530" y="4804777"/>
            <a:ext cx="6102626" cy="646331"/>
          </a:xfrm>
          <a:prstGeom prst="rect">
            <a:avLst/>
          </a:prstGeom>
          <a:noFill/>
        </p:spPr>
        <p:txBody>
          <a:bodyPr wrap="square">
            <a:spAutoFit/>
          </a:bodyPr>
          <a:lstStyle/>
          <a:p>
            <a:r>
              <a:rPr lang="en-US" sz="3600" dirty="0">
                <a:solidFill>
                  <a:srgbClr val="9ACD4C"/>
                </a:solidFill>
              </a:rPr>
              <a:t>Live demo…</a:t>
            </a:r>
          </a:p>
        </p:txBody>
      </p:sp>
    </p:spTree>
    <p:extLst>
      <p:ext uri="{BB962C8B-B14F-4D97-AF65-F5344CB8AC3E}">
        <p14:creationId xmlns:p14="http://schemas.microsoft.com/office/powerpoint/2010/main" val="332299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0F6F9-A2BD-4A5B-8DF0-FAD1646D0D14}"/>
              </a:ext>
            </a:extLst>
          </p:cNvPr>
          <p:cNvSpPr>
            <a:spLocks noGrp="1"/>
          </p:cNvSpPr>
          <p:nvPr>
            <p:ph type="title"/>
          </p:nvPr>
        </p:nvSpPr>
        <p:spPr/>
        <p:txBody>
          <a:bodyPr/>
          <a:lstStyle/>
          <a:p>
            <a:r>
              <a:rPr lang="en-US" dirty="0"/>
              <a:t>Designing our keyguard from scratch</a:t>
            </a:r>
            <a:br>
              <a:rPr lang="en-US" dirty="0"/>
            </a:br>
            <a:r>
              <a:rPr lang="en-US" sz="3200" dirty="0"/>
              <a:t>(</a:t>
            </a:r>
            <a:r>
              <a:rPr lang="en-US" sz="3200" dirty="0">
                <a:hlinkClick r:id="rId3"/>
              </a:rPr>
              <a:t>Case Additions</a:t>
            </a:r>
            <a:r>
              <a:rPr lang="en-US" sz="3200" dirty="0"/>
              <a:t>)</a:t>
            </a:r>
            <a:endParaRPr lang="en-US" dirty="0"/>
          </a:p>
        </p:txBody>
      </p:sp>
      <p:sp>
        <p:nvSpPr>
          <p:cNvPr id="3" name="Content Placeholder 2">
            <a:extLst>
              <a:ext uri="{FF2B5EF4-FFF2-40B4-BE49-F238E27FC236}">
                <a16:creationId xmlns:a16="http://schemas.microsoft.com/office/drawing/2014/main" id="{6B3AD794-F15A-4301-9DB8-D04811B5484D}"/>
              </a:ext>
            </a:extLst>
          </p:cNvPr>
          <p:cNvSpPr>
            <a:spLocks noGrp="1"/>
          </p:cNvSpPr>
          <p:nvPr>
            <p:ph idx="1"/>
          </p:nvPr>
        </p:nvSpPr>
        <p:spPr>
          <a:xfrm>
            <a:off x="1141412" y="4253345"/>
            <a:ext cx="9905999" cy="1888662"/>
          </a:xfrm>
        </p:spPr>
        <p:txBody>
          <a:bodyPr>
            <a:noAutofit/>
          </a:bodyPr>
          <a:lstStyle/>
          <a:p>
            <a:r>
              <a:rPr lang="en-US" dirty="0"/>
              <a:t>Keyguard perimeters can be even more complex by adding other kinds of shapes.</a:t>
            </a:r>
          </a:p>
          <a:p>
            <a:r>
              <a:rPr lang="en-US" dirty="0"/>
              <a:t>In our example, we want to cover the entirety of the Home button so the keyguard needs to “reach out” to the left.</a:t>
            </a:r>
          </a:p>
          <a:p>
            <a:pPr marL="0" indent="0">
              <a:buNone/>
            </a:pPr>
            <a:endParaRPr lang="en-US" dirty="0"/>
          </a:p>
        </p:txBody>
      </p:sp>
      <p:sp>
        <p:nvSpPr>
          <p:cNvPr id="4" name="Slide Number Placeholder 3">
            <a:extLst>
              <a:ext uri="{FF2B5EF4-FFF2-40B4-BE49-F238E27FC236}">
                <a16:creationId xmlns:a16="http://schemas.microsoft.com/office/drawing/2014/main" id="{388A853E-953F-4458-A380-864B5A96421D}"/>
              </a:ext>
            </a:extLst>
          </p:cNvPr>
          <p:cNvSpPr>
            <a:spLocks noGrp="1"/>
          </p:cNvSpPr>
          <p:nvPr>
            <p:ph type="sldNum" sz="quarter" idx="12"/>
          </p:nvPr>
        </p:nvSpPr>
        <p:spPr/>
        <p:txBody>
          <a:bodyPr/>
          <a:lstStyle/>
          <a:p>
            <a:fld id="{6C8E571B-6B2B-491B-9BBA-FB2A18C767E1}" type="slidenum">
              <a:rPr lang="en-US" smtClean="0"/>
              <a:t>42</a:t>
            </a:fld>
            <a:endParaRPr lang="en-US"/>
          </a:p>
        </p:txBody>
      </p:sp>
      <p:sp>
        <p:nvSpPr>
          <p:cNvPr id="5" name="Footer Placeholder 4">
            <a:extLst>
              <a:ext uri="{FF2B5EF4-FFF2-40B4-BE49-F238E27FC236}">
                <a16:creationId xmlns:a16="http://schemas.microsoft.com/office/drawing/2014/main" id="{DDE87A8A-2641-4D6F-8E0D-2166A6815403}"/>
              </a:ext>
            </a:extLst>
          </p:cNvPr>
          <p:cNvSpPr>
            <a:spLocks noGrp="1"/>
          </p:cNvSpPr>
          <p:nvPr>
            <p:ph type="ftr" sz="quarter" idx="11"/>
          </p:nvPr>
        </p:nvSpPr>
        <p:spPr/>
        <p:txBody>
          <a:bodyPr/>
          <a:lstStyle/>
          <a:p>
            <a:r>
              <a:rPr lang="en-US"/>
              <a:t>Volksswitch.org</a:t>
            </a:r>
            <a:endParaRPr lang="en-US" dirty="0"/>
          </a:p>
        </p:txBody>
      </p:sp>
      <p:pic>
        <p:nvPicPr>
          <p:cNvPr id="7" name="Picture 6" descr="A board game on a table&#10;&#10;Description automatically generated with medium confidence">
            <a:extLst>
              <a:ext uri="{FF2B5EF4-FFF2-40B4-BE49-F238E27FC236}">
                <a16:creationId xmlns:a16="http://schemas.microsoft.com/office/drawing/2014/main" id="{0660894E-D82B-4C45-8C80-2311A989537F}"/>
              </a:ext>
            </a:extLst>
          </p:cNvPr>
          <p:cNvPicPr>
            <a:picLocks noChangeAspect="1"/>
          </p:cNvPicPr>
          <p:nvPr/>
        </p:nvPicPr>
        <p:blipFill rotWithShape="1">
          <a:blip r:embed="rId4">
            <a:extLst>
              <a:ext uri="{28A0092B-C50C-407E-A947-70E740481C1C}">
                <a14:useLocalDpi xmlns:a14="http://schemas.microsoft.com/office/drawing/2010/main" val="0"/>
              </a:ext>
            </a:extLst>
          </a:blip>
          <a:srcRect l="7424" t="12122" r="6061" b="14343"/>
          <a:stretch/>
        </p:blipFill>
        <p:spPr>
          <a:xfrm>
            <a:off x="6340613" y="1357803"/>
            <a:ext cx="4706797" cy="3000480"/>
          </a:xfrm>
          <a:prstGeom prst="rect">
            <a:avLst/>
          </a:prstGeom>
        </p:spPr>
      </p:pic>
      <p:sp>
        <p:nvSpPr>
          <p:cNvPr id="9" name="TextBox 8">
            <a:extLst>
              <a:ext uri="{FF2B5EF4-FFF2-40B4-BE49-F238E27FC236}">
                <a16:creationId xmlns:a16="http://schemas.microsoft.com/office/drawing/2014/main" id="{28AF032C-E3A1-44D1-95CB-482F1AE97426}"/>
              </a:ext>
            </a:extLst>
          </p:cNvPr>
          <p:cNvSpPr txBox="1"/>
          <p:nvPr/>
        </p:nvSpPr>
        <p:spPr>
          <a:xfrm>
            <a:off x="1028986" y="2447629"/>
            <a:ext cx="5065425" cy="1631216"/>
          </a:xfrm>
          <a:prstGeom prst="rect">
            <a:avLst/>
          </a:prstGeom>
          <a:noFill/>
        </p:spPr>
        <p:txBody>
          <a:bodyPr wrap="square">
            <a:spAutoFit/>
          </a:bodyPr>
          <a:lstStyle/>
          <a:p>
            <a:pPr marL="457200" indent="-457200">
              <a:buFont typeface="Arial" panose="020B0604020202020204" pitchFamily="34" charset="0"/>
              <a:buChar char="•"/>
            </a:pPr>
            <a:r>
              <a:rPr lang="en-US" sz="2500" dirty="0"/>
              <a:t>If the case opening isn’t perfectly and completely rectangular, you may need to add more plastic to the perimeter of your keyguard.</a:t>
            </a:r>
          </a:p>
        </p:txBody>
      </p:sp>
    </p:spTree>
    <p:extLst>
      <p:ext uri="{BB962C8B-B14F-4D97-AF65-F5344CB8AC3E}">
        <p14:creationId xmlns:p14="http://schemas.microsoft.com/office/powerpoint/2010/main" val="353794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0F6F9-A2BD-4A5B-8DF0-FAD1646D0D14}"/>
              </a:ext>
            </a:extLst>
          </p:cNvPr>
          <p:cNvSpPr>
            <a:spLocks noGrp="1"/>
          </p:cNvSpPr>
          <p:nvPr>
            <p:ph type="title"/>
          </p:nvPr>
        </p:nvSpPr>
        <p:spPr>
          <a:xfrm>
            <a:off x="1203617" y="83563"/>
            <a:ext cx="9905998" cy="1478570"/>
          </a:xfrm>
        </p:spPr>
        <p:txBody>
          <a:bodyPr/>
          <a:lstStyle/>
          <a:p>
            <a:r>
              <a:rPr lang="en-US" dirty="0"/>
              <a:t>Designing our keyguard from scratch</a:t>
            </a:r>
            <a:br>
              <a:rPr lang="en-US" dirty="0"/>
            </a:br>
            <a:r>
              <a:rPr lang="en-US" sz="3200" dirty="0"/>
              <a:t>(</a:t>
            </a:r>
            <a:r>
              <a:rPr lang="en-US" sz="3200" dirty="0">
                <a:hlinkClick r:id="rId3"/>
              </a:rPr>
              <a:t>case Addition</a:t>
            </a:r>
            <a:r>
              <a:rPr lang="en-US" sz="3200" dirty="0"/>
              <a:t>: </a:t>
            </a:r>
            <a:r>
              <a:rPr lang="en-US" sz="3200" cap="none" dirty="0"/>
              <a:t>case_additions.info</a:t>
            </a:r>
            <a:r>
              <a:rPr lang="en-US" sz="3200" dirty="0"/>
              <a:t>)</a:t>
            </a:r>
            <a:endParaRPr lang="en-US" dirty="0"/>
          </a:p>
        </p:txBody>
      </p:sp>
      <p:pic>
        <p:nvPicPr>
          <p:cNvPr id="11" name="Picture 10" descr="Calendar&#10;&#10;Description automatically generated">
            <a:extLst>
              <a:ext uri="{FF2B5EF4-FFF2-40B4-BE49-F238E27FC236}">
                <a16:creationId xmlns:a16="http://schemas.microsoft.com/office/drawing/2014/main" id="{5548EA5A-C7C2-4D79-B05B-C6ECC92A9574}"/>
              </a:ext>
            </a:extLst>
          </p:cNvPr>
          <p:cNvPicPr>
            <a:picLocks noChangeAspect="1"/>
          </p:cNvPicPr>
          <p:nvPr/>
        </p:nvPicPr>
        <p:blipFill rotWithShape="1">
          <a:blip r:embed="rId4">
            <a:extLst>
              <a:ext uri="{28A0092B-C50C-407E-A947-70E740481C1C}">
                <a14:useLocalDpi xmlns:a14="http://schemas.microsoft.com/office/drawing/2010/main" val="0"/>
              </a:ext>
            </a:extLst>
          </a:blip>
          <a:srcRect l="12123" t="1174" r="73280"/>
          <a:stretch/>
        </p:blipFill>
        <p:spPr>
          <a:xfrm>
            <a:off x="1768730" y="1410421"/>
            <a:ext cx="1345342" cy="5123480"/>
          </a:xfrm>
          <a:prstGeom prst="rect">
            <a:avLst/>
          </a:prstGeom>
        </p:spPr>
      </p:pic>
      <p:grpSp>
        <p:nvGrpSpPr>
          <p:cNvPr id="9" name="Group 8">
            <a:extLst>
              <a:ext uri="{FF2B5EF4-FFF2-40B4-BE49-F238E27FC236}">
                <a16:creationId xmlns:a16="http://schemas.microsoft.com/office/drawing/2014/main" id="{FBA1A95B-C3A9-41D8-8168-B77CD3BB0A9D}"/>
              </a:ext>
            </a:extLst>
          </p:cNvPr>
          <p:cNvGrpSpPr/>
          <p:nvPr/>
        </p:nvGrpSpPr>
        <p:grpSpPr>
          <a:xfrm>
            <a:off x="1211451" y="3431914"/>
            <a:ext cx="1426952" cy="2726108"/>
            <a:chOff x="1211451" y="3431914"/>
            <a:chExt cx="1426952" cy="2726108"/>
          </a:xfrm>
        </p:grpSpPr>
        <p:cxnSp>
          <p:nvCxnSpPr>
            <p:cNvPr id="15" name="Straight Connector 14">
              <a:extLst>
                <a:ext uri="{FF2B5EF4-FFF2-40B4-BE49-F238E27FC236}">
                  <a16:creationId xmlns:a16="http://schemas.microsoft.com/office/drawing/2014/main" id="{9759CC52-AFE7-40DD-A98F-7A68A6149AD7}"/>
                </a:ext>
              </a:extLst>
            </p:cNvPr>
            <p:cNvCxnSpPr/>
            <p:nvPr/>
          </p:nvCxnSpPr>
          <p:spPr>
            <a:xfrm flipV="1">
              <a:off x="2308351" y="3560101"/>
              <a:ext cx="0" cy="102549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AA5C4BA-C58F-4769-ADFD-3342E452134C}"/>
                </a:ext>
              </a:extLst>
            </p:cNvPr>
            <p:cNvCxnSpPr>
              <a:cxnSpLocks/>
            </p:cNvCxnSpPr>
            <p:nvPr/>
          </p:nvCxnSpPr>
          <p:spPr>
            <a:xfrm>
              <a:off x="1893879" y="4115577"/>
              <a:ext cx="26064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0FF9514-BDC9-4064-8A47-F97ADF5BA753}"/>
                </a:ext>
              </a:extLst>
            </p:cNvPr>
            <p:cNvCxnSpPr>
              <a:cxnSpLocks/>
            </p:cNvCxnSpPr>
            <p:nvPr/>
          </p:nvCxnSpPr>
          <p:spPr>
            <a:xfrm flipH="1">
              <a:off x="2308351" y="4124123"/>
              <a:ext cx="27346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D46DDE9-0A0B-4A61-A444-38D04D9B4E1B}"/>
                </a:ext>
              </a:extLst>
            </p:cNvPr>
            <p:cNvCxnSpPr>
              <a:cxnSpLocks/>
            </p:cNvCxnSpPr>
            <p:nvPr/>
          </p:nvCxnSpPr>
          <p:spPr>
            <a:xfrm flipH="1">
              <a:off x="1211451" y="6158022"/>
              <a:ext cx="137036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DFFB595-6104-45E4-AC4A-F3A71DDF79BF}"/>
                </a:ext>
              </a:extLst>
            </p:cNvPr>
            <p:cNvCxnSpPr>
              <a:cxnSpLocks/>
            </p:cNvCxnSpPr>
            <p:nvPr/>
          </p:nvCxnSpPr>
          <p:spPr>
            <a:xfrm flipH="1">
              <a:off x="1372178" y="4667711"/>
              <a:ext cx="79310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78F2730-7DDC-4104-ADF9-3AE3B52CC597}"/>
                </a:ext>
              </a:extLst>
            </p:cNvPr>
            <p:cNvCxnSpPr>
              <a:cxnSpLocks/>
            </p:cNvCxnSpPr>
            <p:nvPr/>
          </p:nvCxnSpPr>
          <p:spPr>
            <a:xfrm flipH="1">
              <a:off x="1310384" y="3431914"/>
              <a:ext cx="91668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07144C0-3BB7-4929-9B6E-83A53D2E24BE}"/>
                </a:ext>
              </a:extLst>
            </p:cNvPr>
            <p:cNvSpPr txBox="1"/>
            <p:nvPr/>
          </p:nvSpPr>
          <p:spPr>
            <a:xfrm>
              <a:off x="2327099" y="3754791"/>
              <a:ext cx="311304" cy="369332"/>
            </a:xfrm>
            <a:prstGeom prst="rect">
              <a:avLst/>
            </a:prstGeom>
            <a:noFill/>
          </p:spPr>
          <p:txBody>
            <a:bodyPr wrap="none" rtlCol="0">
              <a:spAutoFit/>
            </a:bodyPr>
            <a:lstStyle/>
            <a:p>
              <a:r>
                <a:rPr lang="en-US" dirty="0"/>
                <a:t>4</a:t>
              </a:r>
            </a:p>
          </p:txBody>
        </p:sp>
        <p:cxnSp>
          <p:nvCxnSpPr>
            <p:cNvPr id="23" name="Straight Arrow Connector 22">
              <a:extLst>
                <a:ext uri="{FF2B5EF4-FFF2-40B4-BE49-F238E27FC236}">
                  <a16:creationId xmlns:a16="http://schemas.microsoft.com/office/drawing/2014/main" id="{8EA3C175-F051-4BEB-A669-B41C24C35D0F}"/>
                </a:ext>
              </a:extLst>
            </p:cNvPr>
            <p:cNvCxnSpPr>
              <a:cxnSpLocks/>
            </p:cNvCxnSpPr>
            <p:nvPr/>
          </p:nvCxnSpPr>
          <p:spPr>
            <a:xfrm>
              <a:off x="1581958" y="4710441"/>
              <a:ext cx="0" cy="1447581"/>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244A446-3664-40AB-80A3-789F06F1DC58}"/>
                </a:ext>
              </a:extLst>
            </p:cNvPr>
            <p:cNvSpPr txBox="1"/>
            <p:nvPr/>
          </p:nvSpPr>
          <p:spPr>
            <a:xfrm>
              <a:off x="1211451" y="5231556"/>
              <a:ext cx="437940" cy="369332"/>
            </a:xfrm>
            <a:prstGeom prst="rect">
              <a:avLst/>
            </a:prstGeom>
            <a:noFill/>
          </p:spPr>
          <p:txBody>
            <a:bodyPr wrap="none" rtlCol="0">
              <a:spAutoFit/>
            </a:bodyPr>
            <a:lstStyle/>
            <a:p>
              <a:r>
                <a:rPr lang="en-US" dirty="0"/>
                <a:t>44</a:t>
              </a:r>
            </a:p>
          </p:txBody>
        </p:sp>
        <p:cxnSp>
          <p:nvCxnSpPr>
            <p:cNvPr id="29" name="Straight Arrow Connector 28">
              <a:extLst>
                <a:ext uri="{FF2B5EF4-FFF2-40B4-BE49-F238E27FC236}">
                  <a16:creationId xmlns:a16="http://schemas.microsoft.com/office/drawing/2014/main" id="{3BCD613F-9659-495C-B7A0-979DA4952ED7}"/>
                </a:ext>
              </a:extLst>
            </p:cNvPr>
            <p:cNvCxnSpPr>
              <a:cxnSpLocks/>
            </p:cNvCxnSpPr>
            <p:nvPr/>
          </p:nvCxnSpPr>
          <p:spPr>
            <a:xfrm>
              <a:off x="1581958" y="3431914"/>
              <a:ext cx="0" cy="1235797"/>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A44B830-7528-435D-B19E-D13E0B0C0D1B}"/>
                </a:ext>
              </a:extLst>
            </p:cNvPr>
            <p:cNvSpPr txBox="1"/>
            <p:nvPr/>
          </p:nvSpPr>
          <p:spPr>
            <a:xfrm>
              <a:off x="1211451" y="3856615"/>
              <a:ext cx="437940" cy="369332"/>
            </a:xfrm>
            <a:prstGeom prst="rect">
              <a:avLst/>
            </a:prstGeom>
            <a:noFill/>
          </p:spPr>
          <p:txBody>
            <a:bodyPr wrap="none" rtlCol="0">
              <a:spAutoFit/>
            </a:bodyPr>
            <a:lstStyle/>
            <a:p>
              <a:r>
                <a:rPr lang="en-US" dirty="0"/>
                <a:t>36</a:t>
              </a:r>
            </a:p>
          </p:txBody>
        </p:sp>
      </p:grpSp>
      <p:grpSp>
        <p:nvGrpSpPr>
          <p:cNvPr id="18" name="Group 17">
            <a:extLst>
              <a:ext uri="{FF2B5EF4-FFF2-40B4-BE49-F238E27FC236}">
                <a16:creationId xmlns:a16="http://schemas.microsoft.com/office/drawing/2014/main" id="{B4D94AAB-9DAD-4DD1-A304-5937BFBEA63B}"/>
              </a:ext>
            </a:extLst>
          </p:cNvPr>
          <p:cNvGrpSpPr/>
          <p:nvPr/>
        </p:nvGrpSpPr>
        <p:grpSpPr>
          <a:xfrm>
            <a:off x="5656145" y="1635996"/>
            <a:ext cx="4696094" cy="3709968"/>
            <a:chOff x="5656145" y="1635996"/>
            <a:chExt cx="4696094" cy="3709968"/>
          </a:xfrm>
        </p:grpSpPr>
        <p:pic>
          <p:nvPicPr>
            <p:cNvPr id="5" name="Picture 4">
              <a:extLst>
                <a:ext uri="{FF2B5EF4-FFF2-40B4-BE49-F238E27FC236}">
                  <a16:creationId xmlns:a16="http://schemas.microsoft.com/office/drawing/2014/main" id="{2AEA1FFE-48F6-4552-8210-832F7A8A8F7B}"/>
                </a:ext>
              </a:extLst>
            </p:cNvPr>
            <p:cNvPicPr>
              <a:picLocks noChangeAspect="1"/>
            </p:cNvPicPr>
            <p:nvPr/>
          </p:nvPicPr>
          <p:blipFill>
            <a:blip r:embed="rId5"/>
            <a:stretch>
              <a:fillRect/>
            </a:stretch>
          </p:blipFill>
          <p:spPr>
            <a:xfrm>
              <a:off x="5656145" y="1635996"/>
              <a:ext cx="4696094" cy="3709968"/>
            </a:xfrm>
            <a:prstGeom prst="rect">
              <a:avLst/>
            </a:prstGeom>
          </p:spPr>
        </p:pic>
        <p:sp>
          <p:nvSpPr>
            <p:cNvPr id="3" name="Oval 2">
              <a:extLst>
                <a:ext uri="{FF2B5EF4-FFF2-40B4-BE49-F238E27FC236}">
                  <a16:creationId xmlns:a16="http://schemas.microsoft.com/office/drawing/2014/main" id="{72F68098-E0E1-42DF-B4AB-38E02C93D7D0}"/>
                </a:ext>
              </a:extLst>
            </p:cNvPr>
            <p:cNvSpPr/>
            <p:nvPr/>
          </p:nvSpPr>
          <p:spPr>
            <a:xfrm>
              <a:off x="5861249" y="4807727"/>
              <a:ext cx="207034" cy="20703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4AF9628-08D6-4C56-9BDE-DD3D85EE61B6}"/>
                </a:ext>
              </a:extLst>
            </p:cNvPr>
            <p:cNvSpPr txBox="1"/>
            <p:nvPr/>
          </p:nvSpPr>
          <p:spPr>
            <a:xfrm>
              <a:off x="5734119" y="4911240"/>
              <a:ext cx="466794" cy="369332"/>
            </a:xfrm>
            <a:prstGeom prst="rect">
              <a:avLst/>
            </a:prstGeom>
            <a:noFill/>
          </p:spPr>
          <p:txBody>
            <a:bodyPr wrap="none" rtlCol="0">
              <a:spAutoFit/>
            </a:bodyPr>
            <a:lstStyle/>
            <a:p>
              <a:r>
                <a:rPr lang="en-US" dirty="0">
                  <a:solidFill>
                    <a:schemeClr val="bg1"/>
                  </a:solidFill>
                </a:rPr>
                <a:t>x,y</a:t>
              </a:r>
            </a:p>
          </p:txBody>
        </p:sp>
      </p:grpSp>
      <p:sp>
        <p:nvSpPr>
          <p:cNvPr id="6" name="TextBox 5">
            <a:extLst>
              <a:ext uri="{FF2B5EF4-FFF2-40B4-BE49-F238E27FC236}">
                <a16:creationId xmlns:a16="http://schemas.microsoft.com/office/drawing/2014/main" id="{149D66C2-15A5-4B78-AD06-E5C48A3B4430}"/>
              </a:ext>
            </a:extLst>
          </p:cNvPr>
          <p:cNvSpPr txBox="1"/>
          <p:nvPr/>
        </p:nvSpPr>
        <p:spPr>
          <a:xfrm>
            <a:off x="6255884" y="5646579"/>
            <a:ext cx="3754553" cy="646331"/>
          </a:xfrm>
          <a:prstGeom prst="rect">
            <a:avLst/>
          </a:prstGeom>
          <a:noFill/>
        </p:spPr>
        <p:txBody>
          <a:bodyPr wrap="none" rtlCol="0">
            <a:spAutoFit/>
          </a:bodyPr>
          <a:lstStyle/>
          <a:p>
            <a:pPr algn="ctr"/>
            <a:r>
              <a:rPr lang="en-US" dirty="0"/>
              <a:t>x = 0, y = 62, width = 4, height = 36,</a:t>
            </a:r>
          </a:p>
          <a:p>
            <a:pPr algn="ctr"/>
            <a:r>
              <a:rPr lang="en-US" dirty="0"/>
              <a:t>corner radius = ?, shape = “rr4”</a:t>
            </a:r>
          </a:p>
        </p:txBody>
      </p:sp>
      <p:sp>
        <p:nvSpPr>
          <p:cNvPr id="8" name="Footer Placeholder 7">
            <a:extLst>
              <a:ext uri="{FF2B5EF4-FFF2-40B4-BE49-F238E27FC236}">
                <a16:creationId xmlns:a16="http://schemas.microsoft.com/office/drawing/2014/main" id="{E464F4F9-BFA2-4C44-9ACE-F53442291912}"/>
              </a:ext>
            </a:extLst>
          </p:cNvPr>
          <p:cNvSpPr>
            <a:spLocks noGrp="1"/>
          </p:cNvSpPr>
          <p:nvPr>
            <p:ph type="ftr" sz="quarter" idx="11"/>
          </p:nvPr>
        </p:nvSpPr>
        <p:spPr>
          <a:xfrm>
            <a:off x="1141411" y="6527341"/>
            <a:ext cx="6239309" cy="365125"/>
          </a:xfrm>
        </p:spPr>
        <p:txBody>
          <a:bodyPr/>
          <a:lstStyle/>
          <a:p>
            <a:r>
              <a:rPr lang="en-US"/>
              <a:t>Volksswitch.org</a:t>
            </a:r>
            <a:endParaRPr lang="en-US" dirty="0"/>
          </a:p>
        </p:txBody>
      </p:sp>
      <p:sp>
        <p:nvSpPr>
          <p:cNvPr id="33" name="Slide Number Placeholder 3">
            <a:extLst>
              <a:ext uri="{FF2B5EF4-FFF2-40B4-BE49-F238E27FC236}">
                <a16:creationId xmlns:a16="http://schemas.microsoft.com/office/drawing/2014/main" id="{5648FA5E-C9DB-492C-B831-1C7A12F0EFBB}"/>
              </a:ext>
            </a:extLst>
          </p:cNvPr>
          <p:cNvSpPr>
            <a:spLocks noGrp="1"/>
          </p:cNvSpPr>
          <p:nvPr>
            <p:ph type="sldNum" sz="quarter" idx="12"/>
          </p:nvPr>
        </p:nvSpPr>
        <p:spPr>
          <a:xfrm>
            <a:off x="10276321" y="6485328"/>
            <a:ext cx="771089" cy="365125"/>
          </a:xfrm>
        </p:spPr>
        <p:txBody>
          <a:bodyPr/>
          <a:lstStyle/>
          <a:p>
            <a:fld id="{6C8E571B-6B2B-491B-9BBA-FB2A18C767E1}" type="slidenum">
              <a:rPr lang="en-US" smtClean="0"/>
              <a:t>43</a:t>
            </a:fld>
            <a:endParaRPr lang="en-US" dirty="0"/>
          </a:p>
        </p:txBody>
      </p:sp>
      <p:pic>
        <p:nvPicPr>
          <p:cNvPr id="42" name="Picture 41" descr="Shape, square&#10;&#10;Description automatically generated">
            <a:extLst>
              <a:ext uri="{FF2B5EF4-FFF2-40B4-BE49-F238E27FC236}">
                <a16:creationId xmlns:a16="http://schemas.microsoft.com/office/drawing/2014/main" id="{E543E29B-AE7C-4FFD-A43E-3364F7D548F6}"/>
              </a:ext>
            </a:extLst>
          </p:cNvPr>
          <p:cNvPicPr>
            <a:picLocks noChangeAspect="1"/>
          </p:cNvPicPr>
          <p:nvPr/>
        </p:nvPicPr>
        <p:blipFill rotWithShape="1">
          <a:blip r:embed="rId6">
            <a:extLst>
              <a:ext uri="{28A0092B-C50C-407E-A947-70E740481C1C}">
                <a14:useLocalDpi xmlns:a14="http://schemas.microsoft.com/office/drawing/2010/main" val="0"/>
              </a:ext>
            </a:extLst>
          </a:blip>
          <a:srcRect r="50311"/>
          <a:stretch/>
        </p:blipFill>
        <p:spPr>
          <a:xfrm>
            <a:off x="6300058" y="2424270"/>
            <a:ext cx="645749" cy="1839902"/>
          </a:xfrm>
          <a:prstGeom prst="rect">
            <a:avLst/>
          </a:prstGeom>
        </p:spPr>
      </p:pic>
      <p:grpSp>
        <p:nvGrpSpPr>
          <p:cNvPr id="14" name="Group 13">
            <a:extLst>
              <a:ext uri="{FF2B5EF4-FFF2-40B4-BE49-F238E27FC236}">
                <a16:creationId xmlns:a16="http://schemas.microsoft.com/office/drawing/2014/main" id="{BC13D037-608B-4CB3-A5CD-B1D29E371F82}"/>
              </a:ext>
            </a:extLst>
          </p:cNvPr>
          <p:cNvGrpSpPr/>
          <p:nvPr/>
        </p:nvGrpSpPr>
        <p:grpSpPr>
          <a:xfrm>
            <a:off x="3016278" y="1625213"/>
            <a:ext cx="2190254" cy="3838600"/>
            <a:chOff x="343416" y="1617398"/>
            <a:chExt cx="2190254" cy="3838600"/>
          </a:xfrm>
        </p:grpSpPr>
        <p:grpSp>
          <p:nvGrpSpPr>
            <p:cNvPr id="12" name="Group 11">
              <a:extLst>
                <a:ext uri="{FF2B5EF4-FFF2-40B4-BE49-F238E27FC236}">
                  <a16:creationId xmlns:a16="http://schemas.microsoft.com/office/drawing/2014/main" id="{55F9C05A-D640-48F9-BA77-56D83BDC09B4}"/>
                </a:ext>
              </a:extLst>
            </p:cNvPr>
            <p:cNvGrpSpPr/>
            <p:nvPr/>
          </p:nvGrpSpPr>
          <p:grpSpPr>
            <a:xfrm>
              <a:off x="343416" y="1617398"/>
              <a:ext cx="2190254" cy="3305113"/>
              <a:chOff x="6137174" y="2822222"/>
              <a:chExt cx="2190254" cy="3305113"/>
            </a:xfrm>
          </p:grpSpPr>
          <p:grpSp>
            <p:nvGrpSpPr>
              <p:cNvPr id="31" name="Group 30">
                <a:extLst>
                  <a:ext uri="{FF2B5EF4-FFF2-40B4-BE49-F238E27FC236}">
                    <a16:creationId xmlns:a16="http://schemas.microsoft.com/office/drawing/2014/main" id="{05F905D6-2F03-42DA-96D0-69E2FDE79C76}"/>
                  </a:ext>
                </a:extLst>
              </p:cNvPr>
              <p:cNvGrpSpPr/>
              <p:nvPr/>
            </p:nvGrpSpPr>
            <p:grpSpPr>
              <a:xfrm>
                <a:off x="7017143" y="2822222"/>
                <a:ext cx="1310285" cy="2549109"/>
                <a:chOff x="284740" y="1834158"/>
                <a:chExt cx="1310285" cy="2549109"/>
              </a:xfrm>
            </p:grpSpPr>
            <p:pic>
              <p:nvPicPr>
                <p:cNvPr id="32" name="Picture 31" descr="Calendar&#10;&#10;Description automatically generated">
                  <a:extLst>
                    <a:ext uri="{FF2B5EF4-FFF2-40B4-BE49-F238E27FC236}">
                      <a16:creationId xmlns:a16="http://schemas.microsoft.com/office/drawing/2014/main" id="{3A6CCF64-4648-452C-BBAF-8EDD6B21F373}"/>
                    </a:ext>
                  </a:extLst>
                </p:cNvPr>
                <p:cNvPicPr>
                  <a:picLocks noChangeAspect="1"/>
                </p:cNvPicPr>
                <p:nvPr/>
              </p:nvPicPr>
              <p:blipFill rotWithShape="1">
                <a:blip r:embed="rId4">
                  <a:extLst>
                    <a:ext uri="{28A0092B-C50C-407E-A947-70E740481C1C}">
                      <a14:useLocalDpi xmlns:a14="http://schemas.microsoft.com/office/drawing/2010/main" val="0"/>
                    </a:ext>
                  </a:extLst>
                </a:blip>
                <a:srcRect l="12123" t="35960" r="78678" b="32226"/>
                <a:stretch/>
              </p:blipFill>
              <p:spPr>
                <a:xfrm>
                  <a:off x="284740" y="1834158"/>
                  <a:ext cx="1310285" cy="2549109"/>
                </a:xfrm>
                <a:prstGeom prst="rect">
                  <a:avLst/>
                </a:prstGeom>
              </p:spPr>
            </p:pic>
            <p:sp>
              <p:nvSpPr>
                <p:cNvPr id="34" name="Rectangle 33">
                  <a:extLst>
                    <a:ext uri="{FF2B5EF4-FFF2-40B4-BE49-F238E27FC236}">
                      <a16:creationId xmlns:a16="http://schemas.microsoft.com/office/drawing/2014/main" id="{34743662-FA80-4D49-B4F4-BE5BAE7AACFC}"/>
                    </a:ext>
                  </a:extLst>
                </p:cNvPr>
                <p:cNvSpPr/>
                <p:nvPr/>
              </p:nvSpPr>
              <p:spPr>
                <a:xfrm>
                  <a:off x="1115775" y="2097088"/>
                  <a:ext cx="364257" cy="20710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5" name="Straight Connector 34">
                <a:extLst>
                  <a:ext uri="{FF2B5EF4-FFF2-40B4-BE49-F238E27FC236}">
                    <a16:creationId xmlns:a16="http://schemas.microsoft.com/office/drawing/2014/main" id="{0700D881-CF92-4EF2-8791-C18505699FC8}"/>
                  </a:ext>
                </a:extLst>
              </p:cNvPr>
              <p:cNvCxnSpPr>
                <a:cxnSpLocks/>
              </p:cNvCxnSpPr>
              <p:nvPr/>
            </p:nvCxnSpPr>
            <p:spPr>
              <a:xfrm flipH="1">
                <a:off x="6577275" y="4119073"/>
                <a:ext cx="101695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A2BCB91-E0CC-4870-AAD1-8DCB48AB0D4E}"/>
                  </a:ext>
                </a:extLst>
              </p:cNvPr>
              <p:cNvCxnSpPr/>
              <p:nvPr/>
            </p:nvCxnSpPr>
            <p:spPr>
              <a:xfrm flipV="1">
                <a:off x="6705462" y="4144710"/>
                <a:ext cx="0" cy="12441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BA526DFC-C12E-4688-9A19-67942BAED0C6}"/>
                  </a:ext>
                </a:extLst>
              </p:cNvPr>
              <p:cNvSpPr txBox="1"/>
              <p:nvPr/>
            </p:nvSpPr>
            <p:spPr>
              <a:xfrm>
                <a:off x="6137174" y="4498429"/>
                <a:ext cx="437940" cy="369332"/>
              </a:xfrm>
              <a:prstGeom prst="rect">
                <a:avLst/>
              </a:prstGeom>
              <a:noFill/>
            </p:spPr>
            <p:txBody>
              <a:bodyPr wrap="none" rtlCol="0">
                <a:spAutoFit/>
              </a:bodyPr>
              <a:lstStyle/>
              <a:p>
                <a:r>
                  <a:rPr lang="en-US" dirty="0"/>
                  <a:t>62</a:t>
                </a:r>
              </a:p>
            </p:txBody>
          </p:sp>
          <p:cxnSp>
            <p:nvCxnSpPr>
              <p:cNvPr id="38" name="Straight Arrow Connector 37">
                <a:extLst>
                  <a:ext uri="{FF2B5EF4-FFF2-40B4-BE49-F238E27FC236}">
                    <a16:creationId xmlns:a16="http://schemas.microsoft.com/office/drawing/2014/main" id="{BDF3DAD5-6266-4D44-9573-3E36270B0E26}"/>
                  </a:ext>
                </a:extLst>
              </p:cNvPr>
              <p:cNvCxnSpPr>
                <a:cxnSpLocks/>
              </p:cNvCxnSpPr>
              <p:nvPr/>
            </p:nvCxnSpPr>
            <p:spPr>
              <a:xfrm flipV="1">
                <a:off x="6705462" y="5447055"/>
                <a:ext cx="0" cy="680280"/>
              </a:xfrm>
              <a:prstGeom prst="straightConnector1">
                <a:avLst/>
              </a:prstGeom>
              <a:ln w="38100">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3483D8F6-8B3F-47BE-B6F4-B3C4305145D2}"/>
                  </a:ext>
                </a:extLst>
              </p:cNvPr>
              <p:cNvSpPr/>
              <p:nvPr/>
            </p:nvSpPr>
            <p:spPr>
              <a:xfrm>
                <a:off x="7686587" y="3341142"/>
                <a:ext cx="370471" cy="1559033"/>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5AEA3E73-8E70-4076-9971-E3CB77036E94}"/>
                  </a:ext>
                </a:extLst>
              </p:cNvPr>
              <p:cNvSpPr/>
              <p:nvPr/>
            </p:nvSpPr>
            <p:spPr>
              <a:xfrm>
                <a:off x="7853933" y="3085152"/>
                <a:ext cx="364257" cy="20710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BACA59F-54AB-473A-BCDD-FF37FAD6F591}"/>
                  </a:ext>
                </a:extLst>
              </p:cNvPr>
              <p:cNvSpPr/>
              <p:nvPr/>
            </p:nvSpPr>
            <p:spPr>
              <a:xfrm>
                <a:off x="7775277" y="4037163"/>
                <a:ext cx="166776" cy="1840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a:extLst>
                <a:ext uri="{FF2B5EF4-FFF2-40B4-BE49-F238E27FC236}">
                  <a16:creationId xmlns:a16="http://schemas.microsoft.com/office/drawing/2014/main" id="{2E8CB7B3-E82E-4511-AAA0-E578795CBCA0}"/>
                </a:ext>
              </a:extLst>
            </p:cNvPr>
            <p:cNvSpPr txBox="1"/>
            <p:nvPr/>
          </p:nvSpPr>
          <p:spPr>
            <a:xfrm>
              <a:off x="973439" y="4532668"/>
              <a:ext cx="1545699" cy="923330"/>
            </a:xfrm>
            <a:prstGeom prst="rect">
              <a:avLst/>
            </a:prstGeom>
            <a:noFill/>
          </p:spPr>
          <p:txBody>
            <a:bodyPr wrap="square">
              <a:spAutoFit/>
            </a:bodyPr>
            <a:lstStyle/>
            <a:p>
              <a:pPr algn="ctr"/>
              <a:r>
                <a:rPr lang="en-US" dirty="0"/>
                <a:t>again, measurements in millimeters</a:t>
              </a:r>
            </a:p>
          </p:txBody>
        </p:sp>
      </p:grpSp>
    </p:spTree>
    <p:extLst>
      <p:ext uri="{BB962C8B-B14F-4D97-AF65-F5344CB8AC3E}">
        <p14:creationId xmlns:p14="http://schemas.microsoft.com/office/powerpoint/2010/main" val="275819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0F6F9-A2BD-4A5B-8DF0-FAD1646D0D14}"/>
              </a:ext>
            </a:extLst>
          </p:cNvPr>
          <p:cNvSpPr>
            <a:spLocks noGrp="1"/>
          </p:cNvSpPr>
          <p:nvPr>
            <p:ph type="title"/>
          </p:nvPr>
        </p:nvSpPr>
        <p:spPr/>
        <p:txBody>
          <a:bodyPr/>
          <a:lstStyle/>
          <a:p>
            <a:r>
              <a:rPr lang="en-US" dirty="0"/>
              <a:t>Designing our keyguard from scratch</a:t>
            </a:r>
            <a:br>
              <a:rPr lang="en-US" dirty="0"/>
            </a:br>
            <a:r>
              <a:rPr lang="en-US" sz="3200" dirty="0"/>
              <a:t>(Adding Plastic: </a:t>
            </a:r>
            <a:r>
              <a:rPr lang="en-US" sz="3200" cap="none" dirty="0"/>
              <a:t>case_additions.info</a:t>
            </a:r>
            <a:r>
              <a:rPr lang="en-US" sz="3200" dirty="0"/>
              <a:t>)</a:t>
            </a:r>
            <a:endParaRPr lang="en-US" dirty="0"/>
          </a:p>
        </p:txBody>
      </p:sp>
      <p:sp>
        <p:nvSpPr>
          <p:cNvPr id="3" name="Content Placeholder 2">
            <a:extLst>
              <a:ext uri="{FF2B5EF4-FFF2-40B4-BE49-F238E27FC236}">
                <a16:creationId xmlns:a16="http://schemas.microsoft.com/office/drawing/2014/main" id="{6B3AD794-F15A-4301-9DB8-D04811B5484D}"/>
              </a:ext>
            </a:extLst>
          </p:cNvPr>
          <p:cNvSpPr>
            <a:spLocks noGrp="1"/>
          </p:cNvSpPr>
          <p:nvPr>
            <p:ph idx="1"/>
          </p:nvPr>
        </p:nvSpPr>
        <p:spPr>
          <a:xfrm>
            <a:off x="1141412" y="4673600"/>
            <a:ext cx="9905999" cy="820616"/>
          </a:xfrm>
        </p:spPr>
        <p:txBody>
          <a:bodyPr>
            <a:normAutofit/>
          </a:bodyPr>
          <a:lstStyle/>
          <a:p>
            <a:pPr marL="0" indent="0">
              <a:buNone/>
            </a:pPr>
            <a:r>
              <a:rPr lang="en-US" sz="3600" dirty="0">
                <a:solidFill>
                  <a:srgbClr val="9ACD4C"/>
                </a:solidFill>
              </a:rPr>
              <a:t>Live demo…</a:t>
            </a:r>
          </a:p>
          <a:p>
            <a:pPr marL="0" indent="0">
              <a:buNone/>
            </a:pPr>
            <a:endParaRPr lang="en-US" sz="3600" dirty="0"/>
          </a:p>
        </p:txBody>
      </p:sp>
      <p:sp>
        <p:nvSpPr>
          <p:cNvPr id="4" name="Slide Number Placeholder 3">
            <a:extLst>
              <a:ext uri="{FF2B5EF4-FFF2-40B4-BE49-F238E27FC236}">
                <a16:creationId xmlns:a16="http://schemas.microsoft.com/office/drawing/2014/main" id="{388A853E-953F-4458-A380-864B5A96421D}"/>
              </a:ext>
            </a:extLst>
          </p:cNvPr>
          <p:cNvSpPr>
            <a:spLocks noGrp="1"/>
          </p:cNvSpPr>
          <p:nvPr>
            <p:ph type="sldNum" sz="quarter" idx="12"/>
          </p:nvPr>
        </p:nvSpPr>
        <p:spPr/>
        <p:txBody>
          <a:bodyPr/>
          <a:lstStyle/>
          <a:p>
            <a:fld id="{6C8E571B-6B2B-491B-9BBA-FB2A18C767E1}" type="slidenum">
              <a:rPr lang="en-US" smtClean="0"/>
              <a:t>44</a:t>
            </a:fld>
            <a:endParaRPr lang="en-US"/>
          </a:p>
        </p:txBody>
      </p:sp>
      <p:grpSp>
        <p:nvGrpSpPr>
          <p:cNvPr id="7" name="Group 6">
            <a:extLst>
              <a:ext uri="{FF2B5EF4-FFF2-40B4-BE49-F238E27FC236}">
                <a16:creationId xmlns:a16="http://schemas.microsoft.com/office/drawing/2014/main" id="{4FC6EE70-49F7-41F1-8CCA-DC64719A97F0}"/>
              </a:ext>
            </a:extLst>
          </p:cNvPr>
          <p:cNvGrpSpPr/>
          <p:nvPr/>
        </p:nvGrpSpPr>
        <p:grpSpPr>
          <a:xfrm>
            <a:off x="1029420" y="2358707"/>
            <a:ext cx="10265434" cy="2141284"/>
            <a:chOff x="713117" y="1938889"/>
            <a:chExt cx="10265434" cy="2141284"/>
          </a:xfrm>
        </p:grpSpPr>
        <p:pic>
          <p:nvPicPr>
            <p:cNvPr id="8" name="Picture 7">
              <a:extLst>
                <a:ext uri="{FF2B5EF4-FFF2-40B4-BE49-F238E27FC236}">
                  <a16:creationId xmlns:a16="http://schemas.microsoft.com/office/drawing/2014/main" id="{CA0E8F2B-FF44-4E16-914A-4D87073AF8BD}"/>
                </a:ext>
              </a:extLst>
            </p:cNvPr>
            <p:cNvPicPr>
              <a:picLocks noChangeAspect="1"/>
            </p:cNvPicPr>
            <p:nvPr/>
          </p:nvPicPr>
          <p:blipFill>
            <a:blip r:embed="rId3"/>
            <a:stretch>
              <a:fillRect/>
            </a:stretch>
          </p:blipFill>
          <p:spPr>
            <a:xfrm>
              <a:off x="713117" y="1938889"/>
              <a:ext cx="10265434" cy="2141284"/>
            </a:xfrm>
            <a:prstGeom prst="rect">
              <a:avLst/>
            </a:prstGeom>
          </p:spPr>
        </p:pic>
        <p:sp>
          <p:nvSpPr>
            <p:cNvPr id="9" name="Rectangle 8">
              <a:extLst>
                <a:ext uri="{FF2B5EF4-FFF2-40B4-BE49-F238E27FC236}">
                  <a16:creationId xmlns:a16="http://schemas.microsoft.com/office/drawing/2014/main" id="{E35A2259-39CA-4F45-B6BD-F9CABF60B1B9}"/>
                </a:ext>
              </a:extLst>
            </p:cNvPr>
            <p:cNvSpPr/>
            <p:nvPr/>
          </p:nvSpPr>
          <p:spPr>
            <a:xfrm>
              <a:off x="747623" y="3266536"/>
              <a:ext cx="9351034" cy="224287"/>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Footer Placeholder 4">
            <a:extLst>
              <a:ext uri="{FF2B5EF4-FFF2-40B4-BE49-F238E27FC236}">
                <a16:creationId xmlns:a16="http://schemas.microsoft.com/office/drawing/2014/main" id="{968E9757-991E-43F3-B83B-8B4DEE850D96}"/>
              </a:ext>
            </a:extLst>
          </p:cNvPr>
          <p:cNvSpPr>
            <a:spLocks noGrp="1"/>
          </p:cNvSpPr>
          <p:nvPr>
            <p:ph type="ftr" sz="quarter" idx="11"/>
          </p:nvPr>
        </p:nvSpPr>
        <p:spPr/>
        <p:txBody>
          <a:bodyPr/>
          <a:lstStyle/>
          <a:p>
            <a:r>
              <a:rPr lang="en-US"/>
              <a:t>Volksswitch.org</a:t>
            </a:r>
            <a:endParaRPr lang="en-US" dirty="0"/>
          </a:p>
        </p:txBody>
      </p:sp>
    </p:spTree>
    <p:extLst>
      <p:ext uri="{BB962C8B-B14F-4D97-AF65-F5344CB8AC3E}">
        <p14:creationId xmlns:p14="http://schemas.microsoft.com/office/powerpoint/2010/main" val="3392264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DD4AC-74EA-4827-A173-D663BA6EE79E}"/>
              </a:ext>
            </a:extLst>
          </p:cNvPr>
          <p:cNvSpPr>
            <a:spLocks noGrp="1"/>
          </p:cNvSpPr>
          <p:nvPr>
            <p:ph type="title"/>
          </p:nvPr>
        </p:nvSpPr>
        <p:spPr/>
        <p:txBody>
          <a:bodyPr/>
          <a:lstStyle/>
          <a:p>
            <a:r>
              <a:rPr lang="en-US" dirty="0"/>
              <a:t>Designing the same keyguard from scratch</a:t>
            </a:r>
            <a:br>
              <a:rPr lang="en-US" dirty="0"/>
            </a:br>
            <a:r>
              <a:rPr lang="en-US" sz="3200" dirty="0"/>
              <a:t>(</a:t>
            </a:r>
            <a:r>
              <a:rPr lang="en-US" sz="3200" dirty="0">
                <a:hlinkClick r:id="rId3"/>
              </a:rPr>
              <a:t>Fit to App?</a:t>
            </a:r>
            <a:r>
              <a:rPr lang="en-US" sz="3200" dirty="0"/>
              <a:t>)</a:t>
            </a:r>
            <a:endParaRPr lang="en-US" dirty="0"/>
          </a:p>
        </p:txBody>
      </p:sp>
      <p:sp>
        <p:nvSpPr>
          <p:cNvPr id="3" name="Content Placeholder 2">
            <a:extLst>
              <a:ext uri="{FF2B5EF4-FFF2-40B4-BE49-F238E27FC236}">
                <a16:creationId xmlns:a16="http://schemas.microsoft.com/office/drawing/2014/main" id="{E29030A4-78DE-427E-B68E-AFFE3FB27A70}"/>
              </a:ext>
            </a:extLst>
          </p:cNvPr>
          <p:cNvSpPr>
            <a:spLocks noGrp="1"/>
          </p:cNvSpPr>
          <p:nvPr>
            <p:ph idx="1"/>
          </p:nvPr>
        </p:nvSpPr>
        <p:spPr>
          <a:xfrm>
            <a:off x="1141412" y="2030084"/>
            <a:ext cx="3723886" cy="4002656"/>
          </a:xfrm>
        </p:spPr>
        <p:txBody>
          <a:bodyPr/>
          <a:lstStyle/>
          <a:p>
            <a:r>
              <a:rPr lang="en-US" dirty="0"/>
              <a:t>Use your screenshot to test your layout.</a:t>
            </a:r>
          </a:p>
          <a:p>
            <a:r>
              <a:rPr lang="en-US" dirty="0"/>
              <a:t>Use the free program </a:t>
            </a:r>
            <a:r>
              <a:rPr lang="en-US" dirty="0">
                <a:hlinkClick r:id="rId4"/>
              </a:rPr>
              <a:t>Inkscape</a:t>
            </a:r>
            <a:r>
              <a:rPr lang="en-US" dirty="0"/>
              <a:t> to convert your screenshot to SVG format.</a:t>
            </a:r>
          </a:p>
          <a:p>
            <a:endParaRPr lang="en-US" sz="2800" dirty="0"/>
          </a:p>
          <a:p>
            <a:r>
              <a:rPr lang="en-US" sz="2800" dirty="0">
                <a:solidFill>
                  <a:srgbClr val="9ACD4C"/>
                </a:solidFill>
              </a:rPr>
              <a:t>Live Demo…</a:t>
            </a:r>
          </a:p>
        </p:txBody>
      </p:sp>
      <p:sp>
        <p:nvSpPr>
          <p:cNvPr id="4" name="Slide Number Placeholder 3">
            <a:extLst>
              <a:ext uri="{FF2B5EF4-FFF2-40B4-BE49-F238E27FC236}">
                <a16:creationId xmlns:a16="http://schemas.microsoft.com/office/drawing/2014/main" id="{7FB138CD-B72C-4C15-ADF1-0F65105D9BA5}"/>
              </a:ext>
            </a:extLst>
          </p:cNvPr>
          <p:cNvSpPr>
            <a:spLocks noGrp="1"/>
          </p:cNvSpPr>
          <p:nvPr>
            <p:ph type="sldNum" sz="quarter" idx="12"/>
          </p:nvPr>
        </p:nvSpPr>
        <p:spPr/>
        <p:txBody>
          <a:bodyPr/>
          <a:lstStyle/>
          <a:p>
            <a:fld id="{6C8E571B-6B2B-491B-9BBA-FB2A18C767E1}" type="slidenum">
              <a:rPr lang="en-US" smtClean="0"/>
              <a:t>45</a:t>
            </a:fld>
            <a:endParaRPr lang="en-US"/>
          </a:p>
        </p:txBody>
      </p:sp>
      <p:sp>
        <p:nvSpPr>
          <p:cNvPr id="6" name="Footer Placeholder 5">
            <a:extLst>
              <a:ext uri="{FF2B5EF4-FFF2-40B4-BE49-F238E27FC236}">
                <a16:creationId xmlns:a16="http://schemas.microsoft.com/office/drawing/2014/main" id="{5BC6C656-5795-46BD-8B24-AB83D86CDEA3}"/>
              </a:ext>
            </a:extLst>
          </p:cNvPr>
          <p:cNvSpPr>
            <a:spLocks noGrp="1"/>
          </p:cNvSpPr>
          <p:nvPr>
            <p:ph type="ftr" sz="quarter" idx="11"/>
          </p:nvPr>
        </p:nvSpPr>
        <p:spPr/>
        <p:txBody>
          <a:bodyPr/>
          <a:lstStyle/>
          <a:p>
            <a:r>
              <a:rPr lang="en-US" dirty="0"/>
              <a:t>Volksswitch.org</a:t>
            </a:r>
          </a:p>
        </p:txBody>
      </p:sp>
      <p:pic>
        <p:nvPicPr>
          <p:cNvPr id="8" name="Picture 7">
            <a:extLst>
              <a:ext uri="{FF2B5EF4-FFF2-40B4-BE49-F238E27FC236}">
                <a16:creationId xmlns:a16="http://schemas.microsoft.com/office/drawing/2014/main" id="{C4CAF89D-9D77-4AA7-A53E-DC77703B335A}"/>
              </a:ext>
            </a:extLst>
          </p:cNvPr>
          <p:cNvPicPr>
            <a:picLocks noChangeAspect="1"/>
          </p:cNvPicPr>
          <p:nvPr/>
        </p:nvPicPr>
        <p:blipFill>
          <a:blip r:embed="rId5"/>
          <a:stretch>
            <a:fillRect/>
          </a:stretch>
        </p:blipFill>
        <p:spPr>
          <a:xfrm>
            <a:off x="5020054" y="1591660"/>
            <a:ext cx="6872876" cy="4441080"/>
          </a:xfrm>
          <a:prstGeom prst="rect">
            <a:avLst/>
          </a:prstGeom>
        </p:spPr>
      </p:pic>
    </p:spTree>
    <p:extLst>
      <p:ext uri="{BB962C8B-B14F-4D97-AF65-F5344CB8AC3E}">
        <p14:creationId xmlns:p14="http://schemas.microsoft.com/office/powerpoint/2010/main" val="152602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0F6F9-A2BD-4A5B-8DF0-FAD1646D0D14}"/>
              </a:ext>
            </a:extLst>
          </p:cNvPr>
          <p:cNvSpPr>
            <a:spLocks noGrp="1"/>
          </p:cNvSpPr>
          <p:nvPr>
            <p:ph type="title"/>
          </p:nvPr>
        </p:nvSpPr>
        <p:spPr>
          <a:xfrm>
            <a:off x="1106907" y="353975"/>
            <a:ext cx="9905998" cy="1478570"/>
          </a:xfrm>
        </p:spPr>
        <p:txBody>
          <a:bodyPr/>
          <a:lstStyle/>
          <a:p>
            <a:r>
              <a:rPr lang="en-US" dirty="0"/>
              <a:t>Designing our keyguard from scratch</a:t>
            </a:r>
            <a:br>
              <a:rPr lang="en-US" dirty="0"/>
            </a:br>
            <a:r>
              <a:rPr lang="en-US" sz="3200" dirty="0"/>
              <a:t>(Fit to case?)</a:t>
            </a:r>
            <a:endParaRPr lang="en-US" dirty="0"/>
          </a:p>
        </p:txBody>
      </p:sp>
      <p:pic>
        <p:nvPicPr>
          <p:cNvPr id="9" name="Picture 8">
            <a:extLst>
              <a:ext uri="{FF2B5EF4-FFF2-40B4-BE49-F238E27FC236}">
                <a16:creationId xmlns:a16="http://schemas.microsoft.com/office/drawing/2014/main" id="{89003B89-38A3-4DBC-8C3C-9F4293540D54}"/>
              </a:ext>
            </a:extLst>
          </p:cNvPr>
          <p:cNvPicPr>
            <a:picLocks noChangeAspect="1"/>
          </p:cNvPicPr>
          <p:nvPr/>
        </p:nvPicPr>
        <p:blipFill rotWithShape="1">
          <a:blip r:embed="rId3"/>
          <a:srcRect l="1451" t="7714" r="1759" b="5912"/>
          <a:stretch/>
        </p:blipFill>
        <p:spPr>
          <a:xfrm>
            <a:off x="736836" y="2115118"/>
            <a:ext cx="6643381" cy="3612821"/>
          </a:xfrm>
          <a:prstGeom prst="rect">
            <a:avLst/>
          </a:prstGeom>
        </p:spPr>
      </p:pic>
      <p:grpSp>
        <p:nvGrpSpPr>
          <p:cNvPr id="6" name="Group 5">
            <a:extLst>
              <a:ext uri="{FF2B5EF4-FFF2-40B4-BE49-F238E27FC236}">
                <a16:creationId xmlns:a16="http://schemas.microsoft.com/office/drawing/2014/main" id="{F19D3DD4-8C19-4B1F-A777-3F3BB8228D3F}"/>
              </a:ext>
            </a:extLst>
          </p:cNvPr>
          <p:cNvGrpSpPr/>
          <p:nvPr/>
        </p:nvGrpSpPr>
        <p:grpSpPr>
          <a:xfrm>
            <a:off x="7399980" y="1983865"/>
            <a:ext cx="4481469" cy="2750123"/>
            <a:chOff x="7399980" y="1983865"/>
            <a:chExt cx="4481469" cy="2750123"/>
          </a:xfrm>
        </p:grpSpPr>
        <p:pic>
          <p:nvPicPr>
            <p:cNvPr id="8" name="Picture 7">
              <a:extLst>
                <a:ext uri="{FF2B5EF4-FFF2-40B4-BE49-F238E27FC236}">
                  <a16:creationId xmlns:a16="http://schemas.microsoft.com/office/drawing/2014/main" id="{53F13E19-68DA-40B0-AAAA-97C13919A79E}"/>
                </a:ext>
              </a:extLst>
            </p:cNvPr>
            <p:cNvPicPr>
              <a:picLocks noChangeAspect="1"/>
            </p:cNvPicPr>
            <p:nvPr/>
          </p:nvPicPr>
          <p:blipFill rotWithShape="1">
            <a:blip r:embed="rId4"/>
            <a:srcRect l="2819" t="12270" r="1962" b="8265"/>
            <a:stretch/>
          </p:blipFill>
          <p:spPr>
            <a:xfrm>
              <a:off x="7487729" y="4095711"/>
              <a:ext cx="4393720" cy="638277"/>
            </a:xfrm>
            <a:prstGeom prst="rect">
              <a:avLst/>
            </a:prstGeom>
          </p:spPr>
        </p:pic>
        <p:sp>
          <p:nvSpPr>
            <p:cNvPr id="3" name="TextBox 2">
              <a:extLst>
                <a:ext uri="{FF2B5EF4-FFF2-40B4-BE49-F238E27FC236}">
                  <a16:creationId xmlns:a16="http://schemas.microsoft.com/office/drawing/2014/main" id="{A741AC77-1DDE-4A4B-9946-73AFC9978872}"/>
                </a:ext>
              </a:extLst>
            </p:cNvPr>
            <p:cNvSpPr txBox="1"/>
            <p:nvPr/>
          </p:nvSpPr>
          <p:spPr>
            <a:xfrm>
              <a:off x="7399980" y="1983865"/>
              <a:ext cx="4432720" cy="2400657"/>
            </a:xfrm>
            <a:prstGeom prst="rect">
              <a:avLst/>
            </a:prstGeom>
            <a:noFill/>
          </p:spPr>
          <p:txBody>
            <a:bodyPr wrap="square" rtlCol="0">
              <a:spAutoFit/>
            </a:bodyPr>
            <a:lstStyle/>
            <a:p>
              <a:pPr marL="342900" indent="-342900">
                <a:buFont typeface="Arial" panose="020B0604020202020204" pitchFamily="34" charset="0"/>
                <a:buChar char="•"/>
              </a:pPr>
              <a:r>
                <a:rPr lang="en-US" sz="2400" dirty="0"/>
                <a:t>It’s smart to print the first few layers of your keyguard and check the fit before printing the entire keyguard.</a:t>
              </a:r>
            </a:p>
            <a:p>
              <a:endParaRPr lang="en-US" sz="1800" dirty="0"/>
            </a:p>
            <a:p>
              <a:r>
                <a:rPr lang="en-US" dirty="0"/>
                <a:t>Special Actions and Settings:</a:t>
              </a:r>
              <a:endParaRPr lang="en-US" sz="1800" dirty="0"/>
            </a:p>
            <a:p>
              <a:endParaRPr lang="en-US" dirty="0"/>
            </a:p>
          </p:txBody>
        </p:sp>
      </p:grpSp>
      <p:sp>
        <p:nvSpPr>
          <p:cNvPr id="4" name="Footer Placeholder 3">
            <a:extLst>
              <a:ext uri="{FF2B5EF4-FFF2-40B4-BE49-F238E27FC236}">
                <a16:creationId xmlns:a16="http://schemas.microsoft.com/office/drawing/2014/main" id="{F21A594F-90CE-4D38-9EC0-BB9C85C86A2E}"/>
              </a:ext>
            </a:extLst>
          </p:cNvPr>
          <p:cNvSpPr>
            <a:spLocks noGrp="1"/>
          </p:cNvSpPr>
          <p:nvPr>
            <p:ph type="ftr" sz="quarter" idx="11"/>
          </p:nvPr>
        </p:nvSpPr>
        <p:spPr/>
        <p:txBody>
          <a:bodyPr/>
          <a:lstStyle/>
          <a:p>
            <a:r>
              <a:rPr lang="en-US"/>
              <a:t>Volksswitch.org</a:t>
            </a:r>
            <a:endParaRPr lang="en-US" dirty="0"/>
          </a:p>
        </p:txBody>
      </p:sp>
      <p:sp>
        <p:nvSpPr>
          <p:cNvPr id="11" name="Slide Number Placeholder 3">
            <a:extLst>
              <a:ext uri="{FF2B5EF4-FFF2-40B4-BE49-F238E27FC236}">
                <a16:creationId xmlns:a16="http://schemas.microsoft.com/office/drawing/2014/main" id="{61943BAF-57EE-4A2F-BA52-F78A6BCA3F44}"/>
              </a:ext>
            </a:extLst>
          </p:cNvPr>
          <p:cNvSpPr>
            <a:spLocks noGrp="1"/>
          </p:cNvSpPr>
          <p:nvPr>
            <p:ph type="sldNum" sz="quarter" idx="12"/>
          </p:nvPr>
        </p:nvSpPr>
        <p:spPr>
          <a:xfrm>
            <a:off x="10276321" y="6485328"/>
            <a:ext cx="771089" cy="365125"/>
          </a:xfrm>
        </p:spPr>
        <p:txBody>
          <a:bodyPr/>
          <a:lstStyle/>
          <a:p>
            <a:fld id="{6C8E571B-6B2B-491B-9BBA-FB2A18C767E1}" type="slidenum">
              <a:rPr lang="en-US" smtClean="0"/>
              <a:t>46</a:t>
            </a:fld>
            <a:endParaRPr lang="en-US" dirty="0"/>
          </a:p>
        </p:txBody>
      </p:sp>
      <p:sp>
        <p:nvSpPr>
          <p:cNvPr id="5" name="TextBox 4">
            <a:extLst>
              <a:ext uri="{FF2B5EF4-FFF2-40B4-BE49-F238E27FC236}">
                <a16:creationId xmlns:a16="http://schemas.microsoft.com/office/drawing/2014/main" id="{2FB2A934-D48F-41B5-82F4-1BDDDC37E348}"/>
              </a:ext>
            </a:extLst>
          </p:cNvPr>
          <p:cNvSpPr txBox="1"/>
          <p:nvPr/>
        </p:nvSpPr>
        <p:spPr>
          <a:xfrm>
            <a:off x="7563481" y="4983788"/>
            <a:ext cx="3089885" cy="584775"/>
          </a:xfrm>
          <a:prstGeom prst="rect">
            <a:avLst/>
          </a:prstGeom>
          <a:noFill/>
        </p:spPr>
        <p:txBody>
          <a:bodyPr wrap="none" rtlCol="0">
            <a:spAutoFit/>
          </a:bodyPr>
          <a:lstStyle/>
          <a:p>
            <a:pPr marL="285750" indent="-285750">
              <a:buFont typeface="Arial" panose="020B0604020202020204" pitchFamily="34" charset="0"/>
              <a:buChar char="•"/>
            </a:pPr>
            <a:r>
              <a:rPr lang="en-US" sz="3200" dirty="0">
                <a:solidFill>
                  <a:srgbClr val="9ACD4C"/>
                </a:solidFill>
              </a:rPr>
              <a:t>Show and tell…</a:t>
            </a:r>
          </a:p>
        </p:txBody>
      </p:sp>
    </p:spTree>
    <p:extLst>
      <p:ext uri="{BB962C8B-B14F-4D97-AF65-F5344CB8AC3E}">
        <p14:creationId xmlns:p14="http://schemas.microsoft.com/office/powerpoint/2010/main" val="84127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0F6F9-A2BD-4A5B-8DF0-FAD1646D0D14}"/>
              </a:ext>
            </a:extLst>
          </p:cNvPr>
          <p:cNvSpPr>
            <a:spLocks noGrp="1"/>
          </p:cNvSpPr>
          <p:nvPr>
            <p:ph type="title"/>
          </p:nvPr>
        </p:nvSpPr>
        <p:spPr/>
        <p:txBody>
          <a:bodyPr/>
          <a:lstStyle/>
          <a:p>
            <a:r>
              <a:rPr lang="en-US" dirty="0"/>
              <a:t>Designing our keyguard from scratch</a:t>
            </a:r>
            <a:br>
              <a:rPr lang="en-US" dirty="0"/>
            </a:br>
            <a:r>
              <a:rPr lang="en-US" sz="3200" dirty="0"/>
              <a:t>(Mounting Options)</a:t>
            </a:r>
            <a:endParaRPr lang="en-US" dirty="0"/>
          </a:p>
        </p:txBody>
      </p:sp>
      <p:sp>
        <p:nvSpPr>
          <p:cNvPr id="4" name="Slide Number Placeholder 3">
            <a:extLst>
              <a:ext uri="{FF2B5EF4-FFF2-40B4-BE49-F238E27FC236}">
                <a16:creationId xmlns:a16="http://schemas.microsoft.com/office/drawing/2014/main" id="{388A853E-953F-4458-A380-864B5A96421D}"/>
              </a:ext>
            </a:extLst>
          </p:cNvPr>
          <p:cNvSpPr>
            <a:spLocks noGrp="1"/>
          </p:cNvSpPr>
          <p:nvPr>
            <p:ph type="sldNum" sz="quarter" idx="12"/>
          </p:nvPr>
        </p:nvSpPr>
        <p:spPr/>
        <p:txBody>
          <a:bodyPr/>
          <a:lstStyle/>
          <a:p>
            <a:fld id="{6C8E571B-6B2B-491B-9BBA-FB2A18C767E1}" type="slidenum">
              <a:rPr lang="en-US" smtClean="0"/>
              <a:t>47</a:t>
            </a:fld>
            <a:endParaRPr lang="en-US"/>
          </a:p>
        </p:txBody>
      </p:sp>
      <p:pic>
        <p:nvPicPr>
          <p:cNvPr id="6" name="Picture 5">
            <a:extLst>
              <a:ext uri="{FF2B5EF4-FFF2-40B4-BE49-F238E27FC236}">
                <a16:creationId xmlns:a16="http://schemas.microsoft.com/office/drawing/2014/main" id="{7F23BA5D-3C34-49D5-B71D-DD6D0C2F6200}"/>
              </a:ext>
            </a:extLst>
          </p:cNvPr>
          <p:cNvPicPr>
            <a:picLocks noChangeAspect="1"/>
          </p:cNvPicPr>
          <p:nvPr/>
        </p:nvPicPr>
        <p:blipFill>
          <a:blip r:embed="rId3"/>
          <a:stretch>
            <a:fillRect/>
          </a:stretch>
        </p:blipFill>
        <p:spPr>
          <a:xfrm>
            <a:off x="4706092" y="1890473"/>
            <a:ext cx="5955773" cy="3915150"/>
          </a:xfrm>
          <a:prstGeom prst="rect">
            <a:avLst/>
          </a:prstGeom>
        </p:spPr>
      </p:pic>
      <p:grpSp>
        <p:nvGrpSpPr>
          <p:cNvPr id="20" name="Group 19">
            <a:extLst>
              <a:ext uri="{FF2B5EF4-FFF2-40B4-BE49-F238E27FC236}">
                <a16:creationId xmlns:a16="http://schemas.microsoft.com/office/drawing/2014/main" id="{E4B56183-67FF-4B70-9BC0-91EA4B03D713}"/>
              </a:ext>
            </a:extLst>
          </p:cNvPr>
          <p:cNvGrpSpPr/>
          <p:nvPr/>
        </p:nvGrpSpPr>
        <p:grpSpPr>
          <a:xfrm>
            <a:off x="1598220" y="2073642"/>
            <a:ext cx="3093421" cy="2529620"/>
            <a:chOff x="1598220" y="2073642"/>
            <a:chExt cx="3093421" cy="2529620"/>
          </a:xfrm>
        </p:grpSpPr>
        <p:pic>
          <p:nvPicPr>
            <p:cNvPr id="8" name="Picture 7">
              <a:extLst>
                <a:ext uri="{FF2B5EF4-FFF2-40B4-BE49-F238E27FC236}">
                  <a16:creationId xmlns:a16="http://schemas.microsoft.com/office/drawing/2014/main" id="{B48D450B-E99C-4082-89BE-02D320EF3452}"/>
                </a:ext>
              </a:extLst>
            </p:cNvPr>
            <p:cNvPicPr>
              <a:picLocks noChangeAspect="1"/>
            </p:cNvPicPr>
            <p:nvPr/>
          </p:nvPicPr>
          <p:blipFill rotWithShape="1">
            <a:blip r:embed="rId4"/>
            <a:srcRect r="18174"/>
            <a:stretch/>
          </p:blipFill>
          <p:spPr>
            <a:xfrm>
              <a:off x="1598220" y="2073642"/>
              <a:ext cx="1774907" cy="1875546"/>
            </a:xfrm>
            <a:prstGeom prst="rect">
              <a:avLst/>
            </a:prstGeom>
            <a:ln w="57150">
              <a:solidFill>
                <a:schemeClr val="tx1"/>
              </a:solidFill>
            </a:ln>
          </p:spPr>
        </p:pic>
        <p:sp>
          <p:nvSpPr>
            <p:cNvPr id="16" name="Freeform: Shape 15">
              <a:extLst>
                <a:ext uri="{FF2B5EF4-FFF2-40B4-BE49-F238E27FC236}">
                  <a16:creationId xmlns:a16="http://schemas.microsoft.com/office/drawing/2014/main" id="{9E33B753-2678-4FC8-8FC2-0AA5CE84332D}"/>
                </a:ext>
              </a:extLst>
            </p:cNvPr>
            <p:cNvSpPr/>
            <p:nvPr/>
          </p:nvSpPr>
          <p:spPr>
            <a:xfrm>
              <a:off x="3384135" y="3078677"/>
              <a:ext cx="1307506" cy="1524585"/>
            </a:xfrm>
            <a:custGeom>
              <a:avLst/>
              <a:gdLst>
                <a:gd name="connsiteX0" fmla="*/ 0 w 1307506"/>
                <a:gd name="connsiteY0" fmla="*/ 0 h 2102266"/>
                <a:gd name="connsiteX1" fmla="*/ 1016949 w 1307506"/>
                <a:gd name="connsiteY1" fmla="*/ 0 h 2102266"/>
                <a:gd name="connsiteX2" fmla="*/ 1016949 w 1307506"/>
                <a:gd name="connsiteY2" fmla="*/ 2102266 h 2102266"/>
                <a:gd name="connsiteX3" fmla="*/ 1307506 w 1307506"/>
                <a:gd name="connsiteY3" fmla="*/ 2102266 h 2102266"/>
              </a:gdLst>
              <a:ahLst/>
              <a:cxnLst>
                <a:cxn ang="0">
                  <a:pos x="connsiteX0" y="connsiteY0"/>
                </a:cxn>
                <a:cxn ang="0">
                  <a:pos x="connsiteX1" y="connsiteY1"/>
                </a:cxn>
                <a:cxn ang="0">
                  <a:pos x="connsiteX2" y="connsiteY2"/>
                </a:cxn>
                <a:cxn ang="0">
                  <a:pos x="connsiteX3" y="connsiteY3"/>
                </a:cxn>
              </a:cxnLst>
              <a:rect l="l" t="t" r="r" b="b"/>
              <a:pathLst>
                <a:path w="1307506" h="2102266">
                  <a:moveTo>
                    <a:pt x="0" y="0"/>
                  </a:moveTo>
                  <a:lnTo>
                    <a:pt x="1016949" y="0"/>
                  </a:lnTo>
                  <a:lnTo>
                    <a:pt x="1016949" y="2102266"/>
                  </a:lnTo>
                  <a:lnTo>
                    <a:pt x="1307506" y="2102266"/>
                  </a:lnTo>
                </a:path>
              </a:pathLst>
            </a:custGeom>
            <a:noFill/>
            <a:ln w="57150">
              <a:solidFill>
                <a:srgbClr val="92D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7031E05B-E390-4FC9-B727-BF8A57A49FA0}"/>
              </a:ext>
            </a:extLst>
          </p:cNvPr>
          <p:cNvGrpSpPr/>
          <p:nvPr/>
        </p:nvGrpSpPr>
        <p:grpSpPr>
          <a:xfrm>
            <a:off x="1598220" y="4258862"/>
            <a:ext cx="3084875" cy="861353"/>
            <a:chOff x="1598220" y="4258862"/>
            <a:chExt cx="3084875" cy="861353"/>
          </a:xfrm>
        </p:grpSpPr>
        <p:pic>
          <p:nvPicPr>
            <p:cNvPr id="10" name="Picture 9">
              <a:extLst>
                <a:ext uri="{FF2B5EF4-FFF2-40B4-BE49-F238E27FC236}">
                  <a16:creationId xmlns:a16="http://schemas.microsoft.com/office/drawing/2014/main" id="{B5D98CF1-2F16-4585-A4E5-F9B21572E573}"/>
                </a:ext>
              </a:extLst>
            </p:cNvPr>
            <p:cNvPicPr>
              <a:picLocks noChangeAspect="1"/>
            </p:cNvPicPr>
            <p:nvPr/>
          </p:nvPicPr>
          <p:blipFill>
            <a:blip r:embed="rId5"/>
            <a:stretch>
              <a:fillRect/>
            </a:stretch>
          </p:blipFill>
          <p:spPr>
            <a:xfrm>
              <a:off x="1598220" y="4258862"/>
              <a:ext cx="1774907" cy="861353"/>
            </a:xfrm>
            <a:prstGeom prst="rect">
              <a:avLst/>
            </a:prstGeom>
            <a:ln w="57150">
              <a:solidFill>
                <a:schemeClr val="tx1"/>
              </a:solidFill>
            </a:ln>
          </p:spPr>
        </p:pic>
        <p:sp>
          <p:nvSpPr>
            <p:cNvPr id="19" name="Freeform: Shape 18">
              <a:extLst>
                <a:ext uri="{FF2B5EF4-FFF2-40B4-BE49-F238E27FC236}">
                  <a16:creationId xmlns:a16="http://schemas.microsoft.com/office/drawing/2014/main" id="{5E099BC9-BBFF-4723-8AC0-ABC1C476226C}"/>
                </a:ext>
              </a:extLst>
            </p:cNvPr>
            <p:cNvSpPr/>
            <p:nvPr/>
          </p:nvSpPr>
          <p:spPr>
            <a:xfrm>
              <a:off x="3409772" y="4666005"/>
              <a:ext cx="1273323" cy="359288"/>
            </a:xfrm>
            <a:custGeom>
              <a:avLst/>
              <a:gdLst>
                <a:gd name="connsiteX0" fmla="*/ 0 w 1273323"/>
                <a:gd name="connsiteY0" fmla="*/ 0 h 965675"/>
                <a:gd name="connsiteX1" fmla="*/ 529839 w 1273323"/>
                <a:gd name="connsiteY1" fmla="*/ 0 h 965675"/>
                <a:gd name="connsiteX2" fmla="*/ 529839 w 1273323"/>
                <a:gd name="connsiteY2" fmla="*/ 965675 h 965675"/>
                <a:gd name="connsiteX3" fmla="*/ 1273323 w 1273323"/>
                <a:gd name="connsiteY3" fmla="*/ 965675 h 965675"/>
              </a:gdLst>
              <a:ahLst/>
              <a:cxnLst>
                <a:cxn ang="0">
                  <a:pos x="connsiteX0" y="connsiteY0"/>
                </a:cxn>
                <a:cxn ang="0">
                  <a:pos x="connsiteX1" y="connsiteY1"/>
                </a:cxn>
                <a:cxn ang="0">
                  <a:pos x="connsiteX2" y="connsiteY2"/>
                </a:cxn>
                <a:cxn ang="0">
                  <a:pos x="connsiteX3" y="connsiteY3"/>
                </a:cxn>
              </a:cxnLst>
              <a:rect l="l" t="t" r="r" b="b"/>
              <a:pathLst>
                <a:path w="1273323" h="965675">
                  <a:moveTo>
                    <a:pt x="0" y="0"/>
                  </a:moveTo>
                  <a:lnTo>
                    <a:pt x="529839" y="0"/>
                  </a:lnTo>
                  <a:lnTo>
                    <a:pt x="529839" y="965675"/>
                  </a:lnTo>
                  <a:lnTo>
                    <a:pt x="1273323" y="965675"/>
                  </a:lnTo>
                </a:path>
              </a:pathLst>
            </a:custGeom>
            <a:noFill/>
            <a:ln w="57150">
              <a:solidFill>
                <a:srgbClr val="92D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ooter Placeholder 2">
            <a:extLst>
              <a:ext uri="{FF2B5EF4-FFF2-40B4-BE49-F238E27FC236}">
                <a16:creationId xmlns:a16="http://schemas.microsoft.com/office/drawing/2014/main" id="{81A271D5-3532-4BD2-818C-A4D221C6FDFC}"/>
              </a:ext>
            </a:extLst>
          </p:cNvPr>
          <p:cNvSpPr>
            <a:spLocks noGrp="1"/>
          </p:cNvSpPr>
          <p:nvPr>
            <p:ph type="ftr" sz="quarter" idx="11"/>
          </p:nvPr>
        </p:nvSpPr>
        <p:spPr/>
        <p:txBody>
          <a:bodyPr/>
          <a:lstStyle/>
          <a:p>
            <a:r>
              <a:rPr lang="en-US"/>
              <a:t>Volksswitch.org</a:t>
            </a:r>
            <a:endParaRPr lang="en-US" dirty="0"/>
          </a:p>
        </p:txBody>
      </p:sp>
      <p:grpSp>
        <p:nvGrpSpPr>
          <p:cNvPr id="14" name="Group 13">
            <a:extLst>
              <a:ext uri="{FF2B5EF4-FFF2-40B4-BE49-F238E27FC236}">
                <a16:creationId xmlns:a16="http://schemas.microsoft.com/office/drawing/2014/main" id="{F3D1BCE0-2D74-4154-A9EB-2E4FBC73D9B8}"/>
              </a:ext>
            </a:extLst>
          </p:cNvPr>
          <p:cNvGrpSpPr/>
          <p:nvPr/>
        </p:nvGrpSpPr>
        <p:grpSpPr>
          <a:xfrm>
            <a:off x="4785645" y="3323440"/>
            <a:ext cx="5748679" cy="1153682"/>
            <a:chOff x="4785645" y="3862699"/>
            <a:chExt cx="5748679" cy="1153682"/>
          </a:xfrm>
        </p:grpSpPr>
        <p:sp>
          <p:nvSpPr>
            <p:cNvPr id="5" name="Rectangle 4">
              <a:extLst>
                <a:ext uri="{FF2B5EF4-FFF2-40B4-BE49-F238E27FC236}">
                  <a16:creationId xmlns:a16="http://schemas.microsoft.com/office/drawing/2014/main" id="{305A3ABA-625D-48E2-8E59-F1EA597A614E}"/>
                </a:ext>
              </a:extLst>
            </p:cNvPr>
            <p:cNvSpPr/>
            <p:nvPr/>
          </p:nvSpPr>
          <p:spPr>
            <a:xfrm>
              <a:off x="4785645" y="3862699"/>
              <a:ext cx="5734228" cy="115368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B9F85F9-70F0-48BC-A8F4-2617258944D6}"/>
                </a:ext>
              </a:extLst>
            </p:cNvPr>
            <p:cNvCxnSpPr/>
            <p:nvPr/>
          </p:nvCxnSpPr>
          <p:spPr>
            <a:xfrm>
              <a:off x="4785645" y="3862699"/>
              <a:ext cx="5734228" cy="115368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433A994-7DEA-4317-8744-7888126DFAC9}"/>
                </a:ext>
              </a:extLst>
            </p:cNvPr>
            <p:cNvCxnSpPr/>
            <p:nvPr/>
          </p:nvCxnSpPr>
          <p:spPr>
            <a:xfrm flipV="1">
              <a:off x="4785645" y="3862699"/>
              <a:ext cx="5748679" cy="115368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DBC6722B-6CAB-46C8-8BD8-9157414BDE6C}"/>
              </a:ext>
            </a:extLst>
          </p:cNvPr>
          <p:cNvGrpSpPr/>
          <p:nvPr/>
        </p:nvGrpSpPr>
        <p:grpSpPr>
          <a:xfrm>
            <a:off x="2108246" y="5406443"/>
            <a:ext cx="2510646" cy="1178965"/>
            <a:chOff x="2108246" y="5406443"/>
            <a:chExt cx="2510646" cy="1178965"/>
          </a:xfrm>
        </p:grpSpPr>
        <p:pic>
          <p:nvPicPr>
            <p:cNvPr id="12" name="Picture 11">
              <a:extLst>
                <a:ext uri="{FF2B5EF4-FFF2-40B4-BE49-F238E27FC236}">
                  <a16:creationId xmlns:a16="http://schemas.microsoft.com/office/drawing/2014/main" id="{80EDA235-4CA7-4ED3-B324-FEABD380E644}"/>
                </a:ext>
              </a:extLst>
            </p:cNvPr>
            <p:cNvPicPr>
              <a:picLocks noChangeAspect="1"/>
            </p:cNvPicPr>
            <p:nvPr/>
          </p:nvPicPr>
          <p:blipFill>
            <a:blip r:embed="rId6"/>
            <a:stretch>
              <a:fillRect/>
            </a:stretch>
          </p:blipFill>
          <p:spPr>
            <a:xfrm>
              <a:off x="2108246" y="5406443"/>
              <a:ext cx="1264881" cy="1178965"/>
            </a:xfrm>
            <a:prstGeom prst="rect">
              <a:avLst/>
            </a:prstGeom>
          </p:spPr>
        </p:pic>
        <p:sp>
          <p:nvSpPr>
            <p:cNvPr id="23" name="Freeform: Shape 22">
              <a:extLst>
                <a:ext uri="{FF2B5EF4-FFF2-40B4-BE49-F238E27FC236}">
                  <a16:creationId xmlns:a16="http://schemas.microsoft.com/office/drawing/2014/main" id="{5A0948C7-84D1-4016-8709-5B24EEF56220}"/>
                </a:ext>
              </a:extLst>
            </p:cNvPr>
            <p:cNvSpPr/>
            <p:nvPr/>
          </p:nvSpPr>
          <p:spPr>
            <a:xfrm>
              <a:off x="3462215" y="5470769"/>
              <a:ext cx="1156677" cy="539262"/>
            </a:xfrm>
            <a:custGeom>
              <a:avLst/>
              <a:gdLst>
                <a:gd name="connsiteX0" fmla="*/ 0 w 1156677"/>
                <a:gd name="connsiteY0" fmla="*/ 539262 h 539262"/>
                <a:gd name="connsiteX1" fmla="*/ 648677 w 1156677"/>
                <a:gd name="connsiteY1" fmla="*/ 539262 h 539262"/>
                <a:gd name="connsiteX2" fmla="*/ 648677 w 1156677"/>
                <a:gd name="connsiteY2" fmla="*/ 23446 h 539262"/>
                <a:gd name="connsiteX3" fmla="*/ 1156677 w 1156677"/>
                <a:gd name="connsiteY3" fmla="*/ 23446 h 539262"/>
                <a:gd name="connsiteX4" fmla="*/ 1156677 w 1156677"/>
                <a:gd name="connsiteY4" fmla="*/ 0 h 539262"/>
                <a:gd name="connsiteX5" fmla="*/ 1125416 w 1156677"/>
                <a:gd name="connsiteY5" fmla="*/ 31262 h 53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6677" h="539262">
                  <a:moveTo>
                    <a:pt x="0" y="539262"/>
                  </a:moveTo>
                  <a:lnTo>
                    <a:pt x="648677" y="539262"/>
                  </a:lnTo>
                  <a:lnTo>
                    <a:pt x="648677" y="23446"/>
                  </a:lnTo>
                  <a:lnTo>
                    <a:pt x="1156677" y="23446"/>
                  </a:lnTo>
                  <a:lnTo>
                    <a:pt x="1156677" y="0"/>
                  </a:lnTo>
                  <a:lnTo>
                    <a:pt x="1125416" y="31262"/>
                  </a:lnTo>
                </a:path>
              </a:pathLst>
            </a:custGeom>
            <a:noFill/>
            <a:ln w="57150">
              <a:solidFill>
                <a:schemeClr val="accent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89B1E11F-48DE-40C7-8445-2B14A046056F}"/>
              </a:ext>
            </a:extLst>
          </p:cNvPr>
          <p:cNvSpPr txBox="1"/>
          <p:nvPr/>
        </p:nvSpPr>
        <p:spPr>
          <a:xfrm>
            <a:off x="6367727" y="5898193"/>
            <a:ext cx="3089885" cy="584775"/>
          </a:xfrm>
          <a:prstGeom prst="rect">
            <a:avLst/>
          </a:prstGeom>
          <a:noFill/>
        </p:spPr>
        <p:txBody>
          <a:bodyPr wrap="none" rtlCol="0">
            <a:spAutoFit/>
          </a:bodyPr>
          <a:lstStyle/>
          <a:p>
            <a:pPr marL="285750" indent="-285750">
              <a:buFont typeface="Arial" panose="020B0604020202020204" pitchFamily="34" charset="0"/>
              <a:buChar char="•"/>
            </a:pPr>
            <a:r>
              <a:rPr lang="en-US" sz="3200" dirty="0">
                <a:solidFill>
                  <a:srgbClr val="9ACD4C"/>
                </a:solidFill>
              </a:rPr>
              <a:t>Show and tell…</a:t>
            </a:r>
          </a:p>
        </p:txBody>
      </p:sp>
    </p:spTree>
    <p:extLst>
      <p:ext uri="{BB962C8B-B14F-4D97-AF65-F5344CB8AC3E}">
        <p14:creationId xmlns:p14="http://schemas.microsoft.com/office/powerpoint/2010/main" val="315819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0F6F9-A2BD-4A5B-8DF0-FAD1646D0D14}"/>
              </a:ext>
            </a:extLst>
          </p:cNvPr>
          <p:cNvSpPr>
            <a:spLocks noGrp="1"/>
          </p:cNvSpPr>
          <p:nvPr>
            <p:ph type="title"/>
          </p:nvPr>
        </p:nvSpPr>
        <p:spPr/>
        <p:txBody>
          <a:bodyPr/>
          <a:lstStyle/>
          <a:p>
            <a:r>
              <a:rPr lang="en-US" dirty="0"/>
              <a:t>Designing our keyguard from scratch</a:t>
            </a:r>
            <a:br>
              <a:rPr lang="en-US" dirty="0"/>
            </a:br>
            <a:r>
              <a:rPr lang="en-US" sz="2800" dirty="0"/>
              <a:t>(My favorite Mounting method: </a:t>
            </a:r>
            <a:r>
              <a:rPr lang="en-US" sz="2800" dirty="0">
                <a:hlinkClick r:id="rId3"/>
              </a:rPr>
              <a:t>micro-suction tape</a:t>
            </a:r>
            <a:r>
              <a:rPr lang="en-US" sz="2800" dirty="0"/>
              <a:t>)</a:t>
            </a:r>
            <a:endParaRPr lang="en-US" dirty="0"/>
          </a:p>
        </p:txBody>
      </p:sp>
      <p:sp>
        <p:nvSpPr>
          <p:cNvPr id="4" name="Slide Number Placeholder 3">
            <a:extLst>
              <a:ext uri="{FF2B5EF4-FFF2-40B4-BE49-F238E27FC236}">
                <a16:creationId xmlns:a16="http://schemas.microsoft.com/office/drawing/2014/main" id="{388A853E-953F-4458-A380-864B5A96421D}"/>
              </a:ext>
            </a:extLst>
          </p:cNvPr>
          <p:cNvSpPr>
            <a:spLocks noGrp="1"/>
          </p:cNvSpPr>
          <p:nvPr>
            <p:ph type="sldNum" sz="quarter" idx="12"/>
          </p:nvPr>
        </p:nvSpPr>
        <p:spPr/>
        <p:txBody>
          <a:bodyPr/>
          <a:lstStyle/>
          <a:p>
            <a:fld id="{6C8E571B-6B2B-491B-9BBA-FB2A18C767E1}" type="slidenum">
              <a:rPr lang="en-US" smtClean="0"/>
              <a:t>48</a:t>
            </a:fld>
            <a:endParaRPr lang="en-US"/>
          </a:p>
        </p:txBody>
      </p:sp>
      <p:cxnSp>
        <p:nvCxnSpPr>
          <p:cNvPr id="18" name="Straight Arrow Connector 17">
            <a:extLst>
              <a:ext uri="{FF2B5EF4-FFF2-40B4-BE49-F238E27FC236}">
                <a16:creationId xmlns:a16="http://schemas.microsoft.com/office/drawing/2014/main" id="{5761A0F4-E8EE-4CC4-A6A0-D9B6AC247830}"/>
              </a:ext>
            </a:extLst>
          </p:cNvPr>
          <p:cNvCxnSpPr/>
          <p:nvPr/>
        </p:nvCxnSpPr>
        <p:spPr>
          <a:xfrm>
            <a:off x="3478138" y="3610493"/>
            <a:ext cx="1227954" cy="0"/>
          </a:xfrm>
          <a:prstGeom prst="straightConnector1">
            <a:avLst/>
          </a:prstGeom>
          <a:ln w="5715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17482E0-3BA6-4AF1-8BFB-13E3F226C4E7}"/>
              </a:ext>
            </a:extLst>
          </p:cNvPr>
          <p:cNvPicPr>
            <a:picLocks noChangeAspect="1"/>
          </p:cNvPicPr>
          <p:nvPr/>
        </p:nvPicPr>
        <p:blipFill>
          <a:blip r:embed="rId4"/>
          <a:stretch>
            <a:fillRect/>
          </a:stretch>
        </p:blipFill>
        <p:spPr>
          <a:xfrm>
            <a:off x="1466860" y="2196058"/>
            <a:ext cx="2011278" cy="2828870"/>
          </a:xfrm>
          <a:prstGeom prst="rect">
            <a:avLst/>
          </a:prstGeom>
        </p:spPr>
      </p:pic>
      <p:sp>
        <p:nvSpPr>
          <p:cNvPr id="3" name="Footer Placeholder 2">
            <a:extLst>
              <a:ext uri="{FF2B5EF4-FFF2-40B4-BE49-F238E27FC236}">
                <a16:creationId xmlns:a16="http://schemas.microsoft.com/office/drawing/2014/main" id="{57089333-7F89-477F-9829-CBCCCEDCDE14}"/>
              </a:ext>
            </a:extLst>
          </p:cNvPr>
          <p:cNvSpPr>
            <a:spLocks noGrp="1"/>
          </p:cNvSpPr>
          <p:nvPr>
            <p:ph type="ftr" sz="quarter" idx="11"/>
          </p:nvPr>
        </p:nvSpPr>
        <p:spPr/>
        <p:txBody>
          <a:bodyPr/>
          <a:lstStyle/>
          <a:p>
            <a:r>
              <a:rPr lang="en-US"/>
              <a:t>Volksswitch.org</a:t>
            </a:r>
            <a:endParaRPr lang="en-US" dirty="0"/>
          </a:p>
        </p:txBody>
      </p:sp>
      <p:grpSp>
        <p:nvGrpSpPr>
          <p:cNvPr id="7" name="Group 6">
            <a:extLst>
              <a:ext uri="{FF2B5EF4-FFF2-40B4-BE49-F238E27FC236}">
                <a16:creationId xmlns:a16="http://schemas.microsoft.com/office/drawing/2014/main" id="{ECF86C3C-3F8F-4EC3-B7AE-DAEB65A46286}"/>
              </a:ext>
            </a:extLst>
          </p:cNvPr>
          <p:cNvGrpSpPr/>
          <p:nvPr/>
        </p:nvGrpSpPr>
        <p:grpSpPr>
          <a:xfrm>
            <a:off x="4706092" y="2445361"/>
            <a:ext cx="5955773" cy="3915150"/>
            <a:chOff x="4706092" y="2445361"/>
            <a:chExt cx="5955773" cy="3915150"/>
          </a:xfrm>
        </p:grpSpPr>
        <p:pic>
          <p:nvPicPr>
            <p:cNvPr id="6" name="Picture 5">
              <a:extLst>
                <a:ext uri="{FF2B5EF4-FFF2-40B4-BE49-F238E27FC236}">
                  <a16:creationId xmlns:a16="http://schemas.microsoft.com/office/drawing/2014/main" id="{7F23BA5D-3C34-49D5-B71D-DD6D0C2F6200}"/>
                </a:ext>
              </a:extLst>
            </p:cNvPr>
            <p:cNvPicPr>
              <a:picLocks noChangeAspect="1"/>
            </p:cNvPicPr>
            <p:nvPr/>
          </p:nvPicPr>
          <p:blipFill>
            <a:blip r:embed="rId5"/>
            <a:stretch>
              <a:fillRect/>
            </a:stretch>
          </p:blipFill>
          <p:spPr>
            <a:xfrm>
              <a:off x="4706092" y="2445361"/>
              <a:ext cx="5955773" cy="3915150"/>
            </a:xfrm>
            <a:prstGeom prst="rect">
              <a:avLst/>
            </a:prstGeom>
          </p:spPr>
        </p:pic>
        <p:sp>
          <p:nvSpPr>
            <p:cNvPr id="8" name="Rectangle 7">
              <a:extLst>
                <a:ext uri="{FF2B5EF4-FFF2-40B4-BE49-F238E27FC236}">
                  <a16:creationId xmlns:a16="http://schemas.microsoft.com/office/drawing/2014/main" id="{2DEBA391-DE9E-4D35-9C4A-0E0BBCED0185}"/>
                </a:ext>
              </a:extLst>
            </p:cNvPr>
            <p:cNvSpPr/>
            <p:nvPr/>
          </p:nvSpPr>
          <p:spPr>
            <a:xfrm>
              <a:off x="4785645" y="3862699"/>
              <a:ext cx="5734228" cy="115368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 name="Straight Connector 8">
            <a:extLst>
              <a:ext uri="{FF2B5EF4-FFF2-40B4-BE49-F238E27FC236}">
                <a16:creationId xmlns:a16="http://schemas.microsoft.com/office/drawing/2014/main" id="{BD01CD55-C3C1-415B-98E6-F4F3311F6140}"/>
              </a:ext>
            </a:extLst>
          </p:cNvPr>
          <p:cNvCxnSpPr/>
          <p:nvPr/>
        </p:nvCxnSpPr>
        <p:spPr>
          <a:xfrm>
            <a:off x="4785645" y="3862699"/>
            <a:ext cx="5734228" cy="115368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DDBDAF4-5E62-4496-80B1-ABCDE05BA597}"/>
              </a:ext>
            </a:extLst>
          </p:cNvPr>
          <p:cNvCxnSpPr/>
          <p:nvPr/>
        </p:nvCxnSpPr>
        <p:spPr>
          <a:xfrm flipV="1">
            <a:off x="4785645" y="3862699"/>
            <a:ext cx="5748679" cy="115368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9E73851-A6F5-45CE-B7A4-1CBDEFC0511C}"/>
              </a:ext>
            </a:extLst>
          </p:cNvPr>
          <p:cNvSpPr txBox="1"/>
          <p:nvPr/>
        </p:nvSpPr>
        <p:spPr>
          <a:xfrm>
            <a:off x="1393949" y="5371715"/>
            <a:ext cx="3089885" cy="584775"/>
          </a:xfrm>
          <a:prstGeom prst="rect">
            <a:avLst/>
          </a:prstGeom>
          <a:noFill/>
        </p:spPr>
        <p:txBody>
          <a:bodyPr wrap="none" rtlCol="0">
            <a:spAutoFit/>
          </a:bodyPr>
          <a:lstStyle/>
          <a:p>
            <a:pPr marL="285750" indent="-285750">
              <a:buFont typeface="Arial" panose="020B0604020202020204" pitchFamily="34" charset="0"/>
              <a:buChar char="•"/>
            </a:pPr>
            <a:r>
              <a:rPr lang="en-US" sz="3200" dirty="0">
                <a:solidFill>
                  <a:srgbClr val="9ACD4C"/>
                </a:solidFill>
              </a:rPr>
              <a:t>Show and tell…</a:t>
            </a:r>
          </a:p>
        </p:txBody>
      </p:sp>
    </p:spTree>
    <p:extLst>
      <p:ext uri="{BB962C8B-B14F-4D97-AF65-F5344CB8AC3E}">
        <p14:creationId xmlns:p14="http://schemas.microsoft.com/office/powerpoint/2010/main" val="255000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0F6F9-A2BD-4A5B-8DF0-FAD1646D0D14}"/>
              </a:ext>
            </a:extLst>
          </p:cNvPr>
          <p:cNvSpPr>
            <a:spLocks noGrp="1"/>
          </p:cNvSpPr>
          <p:nvPr>
            <p:ph type="title"/>
          </p:nvPr>
        </p:nvSpPr>
        <p:spPr>
          <a:xfrm>
            <a:off x="1141413" y="-45787"/>
            <a:ext cx="9905998" cy="1478570"/>
          </a:xfrm>
        </p:spPr>
        <p:txBody>
          <a:bodyPr/>
          <a:lstStyle/>
          <a:p>
            <a:r>
              <a:rPr lang="en-US" dirty="0"/>
              <a:t>Designing our keyguard from scratch</a:t>
            </a:r>
            <a:br>
              <a:rPr lang="en-US" dirty="0"/>
            </a:br>
            <a:r>
              <a:rPr lang="en-US" sz="3200" dirty="0"/>
              <a:t>(How to choose a mounting method)</a:t>
            </a:r>
            <a:endParaRPr lang="en-US" dirty="0"/>
          </a:p>
        </p:txBody>
      </p:sp>
      <p:sp>
        <p:nvSpPr>
          <p:cNvPr id="3" name="Content Placeholder 2">
            <a:extLst>
              <a:ext uri="{FF2B5EF4-FFF2-40B4-BE49-F238E27FC236}">
                <a16:creationId xmlns:a16="http://schemas.microsoft.com/office/drawing/2014/main" id="{6B3AD794-F15A-4301-9DB8-D04811B5484D}"/>
              </a:ext>
            </a:extLst>
          </p:cNvPr>
          <p:cNvSpPr>
            <a:spLocks noGrp="1"/>
          </p:cNvSpPr>
          <p:nvPr>
            <p:ph idx="1"/>
          </p:nvPr>
        </p:nvSpPr>
        <p:spPr>
          <a:xfrm>
            <a:off x="1141411" y="1381283"/>
            <a:ext cx="9905999" cy="4671185"/>
          </a:xfrm>
        </p:spPr>
        <p:txBody>
          <a:bodyPr>
            <a:normAutofit fontScale="77500" lnSpcReduction="20000"/>
          </a:bodyPr>
          <a:lstStyle/>
          <a:p>
            <a:pPr marL="0" indent="0" algn="ctr">
              <a:buNone/>
            </a:pPr>
            <a:r>
              <a:rPr lang="en-US" i="1" dirty="0">
                <a:solidFill>
                  <a:srgbClr val="0070C0"/>
                </a:solidFill>
              </a:rPr>
              <a:t>“No-Case” Mounting Options</a:t>
            </a:r>
          </a:p>
          <a:p>
            <a:r>
              <a:rPr lang="en-US" dirty="0"/>
              <a:t>Suction cups, Screw-on straps, Velcro – but micro-suction tape works so well, they're hard to justify</a:t>
            </a:r>
          </a:p>
          <a:p>
            <a:pPr marL="0" indent="0" algn="ctr">
              <a:buNone/>
            </a:pPr>
            <a:r>
              <a:rPr lang="en-US" i="1" dirty="0">
                <a:solidFill>
                  <a:srgbClr val="0070C0"/>
                </a:solidFill>
              </a:rPr>
              <a:t>Case Mounting Options</a:t>
            </a:r>
          </a:p>
          <a:p>
            <a:r>
              <a:rPr lang="en-US" dirty="0"/>
              <a:t>No mount – wedge into case or use micro-suction tape</a:t>
            </a:r>
          </a:p>
          <a:p>
            <a:pPr lvl="1"/>
            <a:r>
              <a:rPr lang="en-US" dirty="0"/>
              <a:t>the keyguard must have solid plastic, at least 8 mm wide, to put the micro-suction tape on in several places – you can increase the difficulty of removing the keyguard by loading up on tape</a:t>
            </a:r>
          </a:p>
          <a:p>
            <a:r>
              <a:rPr lang="en-US" dirty="0"/>
              <a:t>Clip-on straps</a:t>
            </a:r>
          </a:p>
          <a:p>
            <a:pPr lvl="1"/>
            <a:r>
              <a:rPr lang="en-US" dirty="0"/>
              <a:t>requires more border space around the screen than raised tabs but more reliable with clients who want to pull off the keyguard</a:t>
            </a:r>
          </a:p>
          <a:p>
            <a:r>
              <a:rPr lang="en-US" dirty="0"/>
              <a:t>Slide-in tabs</a:t>
            </a:r>
          </a:p>
          <a:p>
            <a:pPr lvl="1"/>
            <a:r>
              <a:rPr lang="en-US" dirty="0"/>
              <a:t>good for a rubbery case with no screen protector, it’s hard to remove the keyguard – both a pro and a con</a:t>
            </a:r>
          </a:p>
          <a:p>
            <a:r>
              <a:rPr lang="en-US" dirty="0"/>
              <a:t>Raised tabs</a:t>
            </a:r>
          </a:p>
          <a:p>
            <a:pPr lvl="1"/>
            <a:r>
              <a:rPr lang="en-US" dirty="0"/>
              <a:t>may be the last resort for cases with screen protectors and thin rails</a:t>
            </a:r>
          </a:p>
        </p:txBody>
      </p:sp>
      <p:sp>
        <p:nvSpPr>
          <p:cNvPr id="4" name="Slide Number Placeholder 3">
            <a:extLst>
              <a:ext uri="{FF2B5EF4-FFF2-40B4-BE49-F238E27FC236}">
                <a16:creationId xmlns:a16="http://schemas.microsoft.com/office/drawing/2014/main" id="{388A853E-953F-4458-A380-864B5A96421D}"/>
              </a:ext>
            </a:extLst>
          </p:cNvPr>
          <p:cNvSpPr>
            <a:spLocks noGrp="1"/>
          </p:cNvSpPr>
          <p:nvPr>
            <p:ph type="sldNum" sz="quarter" idx="12"/>
          </p:nvPr>
        </p:nvSpPr>
        <p:spPr/>
        <p:txBody>
          <a:bodyPr/>
          <a:lstStyle/>
          <a:p>
            <a:fld id="{6C8E571B-6B2B-491B-9BBA-FB2A18C767E1}" type="slidenum">
              <a:rPr lang="en-US" smtClean="0"/>
              <a:t>49</a:t>
            </a:fld>
            <a:endParaRPr lang="en-US"/>
          </a:p>
        </p:txBody>
      </p:sp>
      <p:sp>
        <p:nvSpPr>
          <p:cNvPr id="5" name="Footer Placeholder 4">
            <a:extLst>
              <a:ext uri="{FF2B5EF4-FFF2-40B4-BE49-F238E27FC236}">
                <a16:creationId xmlns:a16="http://schemas.microsoft.com/office/drawing/2014/main" id="{7AAB6C22-B8E6-4D72-9D87-4501CAF3BB7C}"/>
              </a:ext>
            </a:extLst>
          </p:cNvPr>
          <p:cNvSpPr>
            <a:spLocks noGrp="1"/>
          </p:cNvSpPr>
          <p:nvPr>
            <p:ph type="ftr" sz="quarter" idx="11"/>
          </p:nvPr>
        </p:nvSpPr>
        <p:spPr/>
        <p:txBody>
          <a:bodyPr/>
          <a:lstStyle/>
          <a:p>
            <a:r>
              <a:rPr lang="en-US" dirty="0"/>
              <a:t>Volksswitch.org</a:t>
            </a:r>
          </a:p>
        </p:txBody>
      </p:sp>
      <p:pic>
        <p:nvPicPr>
          <p:cNvPr id="6" name="Picture 5">
            <a:extLst>
              <a:ext uri="{FF2B5EF4-FFF2-40B4-BE49-F238E27FC236}">
                <a16:creationId xmlns:a16="http://schemas.microsoft.com/office/drawing/2014/main" id="{E994D2E7-92D1-4ED2-A801-592BBC9FB68C}"/>
              </a:ext>
            </a:extLst>
          </p:cNvPr>
          <p:cNvPicPr>
            <a:picLocks noChangeAspect="1"/>
          </p:cNvPicPr>
          <p:nvPr/>
        </p:nvPicPr>
        <p:blipFill rotWithShape="1">
          <a:blip r:embed="rId3"/>
          <a:srcRect r="18174"/>
          <a:stretch/>
        </p:blipFill>
        <p:spPr>
          <a:xfrm>
            <a:off x="346808" y="3771578"/>
            <a:ext cx="794602" cy="839657"/>
          </a:xfrm>
          <a:prstGeom prst="rect">
            <a:avLst/>
          </a:prstGeom>
        </p:spPr>
      </p:pic>
      <p:pic>
        <p:nvPicPr>
          <p:cNvPr id="7" name="Picture 6">
            <a:extLst>
              <a:ext uri="{FF2B5EF4-FFF2-40B4-BE49-F238E27FC236}">
                <a16:creationId xmlns:a16="http://schemas.microsoft.com/office/drawing/2014/main" id="{3D7F29BD-5E2B-4E07-90FC-8FC92045A431}"/>
              </a:ext>
            </a:extLst>
          </p:cNvPr>
          <p:cNvPicPr>
            <a:picLocks noChangeAspect="1"/>
          </p:cNvPicPr>
          <p:nvPr/>
        </p:nvPicPr>
        <p:blipFill rotWithShape="1">
          <a:blip r:embed="rId4"/>
          <a:srcRect r="21695" b="47733"/>
          <a:stretch/>
        </p:blipFill>
        <p:spPr>
          <a:xfrm>
            <a:off x="346808" y="2792446"/>
            <a:ext cx="794602" cy="745990"/>
          </a:xfrm>
          <a:prstGeom prst="rect">
            <a:avLst/>
          </a:prstGeom>
        </p:spPr>
      </p:pic>
      <p:pic>
        <p:nvPicPr>
          <p:cNvPr id="8" name="Picture 7">
            <a:extLst>
              <a:ext uri="{FF2B5EF4-FFF2-40B4-BE49-F238E27FC236}">
                <a16:creationId xmlns:a16="http://schemas.microsoft.com/office/drawing/2014/main" id="{D86FB727-D75B-4B9C-913D-F9077CEAD1D8}"/>
              </a:ext>
            </a:extLst>
          </p:cNvPr>
          <p:cNvPicPr>
            <a:picLocks noChangeAspect="1"/>
          </p:cNvPicPr>
          <p:nvPr/>
        </p:nvPicPr>
        <p:blipFill>
          <a:blip r:embed="rId5"/>
          <a:stretch>
            <a:fillRect/>
          </a:stretch>
        </p:blipFill>
        <p:spPr>
          <a:xfrm>
            <a:off x="346808" y="4705378"/>
            <a:ext cx="735648" cy="648551"/>
          </a:xfrm>
          <a:prstGeom prst="rect">
            <a:avLst/>
          </a:prstGeom>
        </p:spPr>
      </p:pic>
      <p:pic>
        <p:nvPicPr>
          <p:cNvPr id="9" name="Picture 8">
            <a:extLst>
              <a:ext uri="{FF2B5EF4-FFF2-40B4-BE49-F238E27FC236}">
                <a16:creationId xmlns:a16="http://schemas.microsoft.com/office/drawing/2014/main" id="{B6786D51-5D00-4B14-B11D-20E38F9E596C}"/>
              </a:ext>
            </a:extLst>
          </p:cNvPr>
          <p:cNvPicPr>
            <a:picLocks noChangeAspect="1"/>
          </p:cNvPicPr>
          <p:nvPr/>
        </p:nvPicPr>
        <p:blipFill>
          <a:blip r:embed="rId6"/>
          <a:stretch>
            <a:fillRect/>
          </a:stretch>
        </p:blipFill>
        <p:spPr>
          <a:xfrm>
            <a:off x="327293" y="5448072"/>
            <a:ext cx="695814" cy="648551"/>
          </a:xfrm>
          <a:prstGeom prst="rect">
            <a:avLst/>
          </a:prstGeom>
        </p:spPr>
      </p:pic>
      <p:sp>
        <p:nvSpPr>
          <p:cNvPr id="10" name="TextBox 9">
            <a:extLst>
              <a:ext uri="{FF2B5EF4-FFF2-40B4-BE49-F238E27FC236}">
                <a16:creationId xmlns:a16="http://schemas.microsoft.com/office/drawing/2014/main" id="{FFD95F0C-2D99-4726-B2F2-2B26A9C24712}"/>
              </a:ext>
            </a:extLst>
          </p:cNvPr>
          <p:cNvSpPr txBox="1"/>
          <p:nvPr/>
        </p:nvSpPr>
        <p:spPr>
          <a:xfrm>
            <a:off x="6612747" y="2477785"/>
            <a:ext cx="628698" cy="769441"/>
          </a:xfrm>
          <a:prstGeom prst="rect">
            <a:avLst/>
          </a:prstGeom>
          <a:noFill/>
        </p:spPr>
        <p:txBody>
          <a:bodyPr wrap="none" rtlCol="0">
            <a:spAutoFit/>
          </a:bodyPr>
          <a:lstStyle/>
          <a:p>
            <a:r>
              <a:rPr lang="en-US" sz="4400" b="1" dirty="0">
                <a:solidFill>
                  <a:srgbClr val="FFFF00"/>
                </a:solidFill>
                <a:sym typeface="Wingdings" panose="05000000000000000000" pitchFamily="2" charset="2"/>
              </a:rPr>
              <a:t></a:t>
            </a:r>
            <a:endParaRPr lang="en-US" sz="4400" b="1" dirty="0">
              <a:solidFill>
                <a:srgbClr val="FFFF00"/>
              </a:solidFill>
            </a:endParaRPr>
          </a:p>
        </p:txBody>
      </p:sp>
    </p:spTree>
    <p:extLst>
      <p:ext uri="{BB962C8B-B14F-4D97-AF65-F5344CB8AC3E}">
        <p14:creationId xmlns:p14="http://schemas.microsoft.com/office/powerpoint/2010/main" val="118556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7BD59-46A1-4196-97E0-F90D52FC82C8}"/>
              </a:ext>
            </a:extLst>
          </p:cNvPr>
          <p:cNvSpPr>
            <a:spLocks noGrp="1"/>
          </p:cNvSpPr>
          <p:nvPr>
            <p:ph type="title"/>
          </p:nvPr>
        </p:nvSpPr>
        <p:spPr/>
        <p:txBody>
          <a:bodyPr/>
          <a:lstStyle/>
          <a:p>
            <a:r>
              <a:rPr lang="en-US" dirty="0"/>
              <a:t>What we won’t be talking about today…</a:t>
            </a:r>
          </a:p>
        </p:txBody>
      </p:sp>
      <p:sp>
        <p:nvSpPr>
          <p:cNvPr id="3" name="Content Placeholder 2">
            <a:extLst>
              <a:ext uri="{FF2B5EF4-FFF2-40B4-BE49-F238E27FC236}">
                <a16:creationId xmlns:a16="http://schemas.microsoft.com/office/drawing/2014/main" id="{26EBA4DB-9F4F-48F9-897A-5EBACD6F1926}"/>
              </a:ext>
            </a:extLst>
          </p:cNvPr>
          <p:cNvSpPr>
            <a:spLocks noGrp="1"/>
          </p:cNvSpPr>
          <p:nvPr>
            <p:ph idx="1"/>
          </p:nvPr>
        </p:nvSpPr>
        <p:spPr>
          <a:xfrm>
            <a:off x="913464" y="1940200"/>
            <a:ext cx="10361896" cy="4299281"/>
          </a:xfrm>
        </p:spPr>
        <p:txBody>
          <a:bodyPr>
            <a:normAutofit/>
          </a:bodyPr>
          <a:lstStyle/>
          <a:p>
            <a:r>
              <a:rPr lang="en-US" dirty="0"/>
              <a:t>What is a 3D-printer and how does it work?</a:t>
            </a:r>
          </a:p>
          <a:p>
            <a:r>
              <a:rPr lang="en-US" dirty="0"/>
              <a:t>What 3D-printer should I buy?</a:t>
            </a:r>
          </a:p>
          <a:p>
            <a:r>
              <a:rPr lang="en-US" dirty="0"/>
              <a:t>What if I don’t have a 3D-printer?</a:t>
            </a:r>
          </a:p>
          <a:p>
            <a:r>
              <a:rPr lang="en-US" dirty="0"/>
              <a:t>How do I make sense of all the different 3D-printer filaments?</a:t>
            </a:r>
          </a:p>
          <a:p>
            <a:pPr lvl="1"/>
            <a:r>
              <a:rPr lang="en-US" dirty="0"/>
              <a:t>--- use PLA filament unless you can’t get the job done with PLA ---</a:t>
            </a:r>
          </a:p>
          <a:p>
            <a:pPr lvl="1"/>
            <a:r>
              <a:rPr lang="en-US" dirty="0"/>
              <a:t>PLA (Polylactic Acid) – derived from cornstarch rather than petroleum</a:t>
            </a:r>
          </a:p>
          <a:p>
            <a:r>
              <a:rPr lang="en-US" dirty="0"/>
              <a:t>We won’t be using the </a:t>
            </a:r>
            <a:r>
              <a:rPr lang="en-US" b="1" dirty="0"/>
              <a:t>Thingiverse Customizer </a:t>
            </a:r>
            <a:r>
              <a:rPr lang="en-US" dirty="0"/>
              <a:t>to design a keyguard.  Instead, we will use a free, more fun, and more powerful tool called </a:t>
            </a:r>
            <a:r>
              <a:rPr lang="en-US" b="1" dirty="0"/>
              <a:t>OpenSCAD</a:t>
            </a:r>
            <a:r>
              <a:rPr lang="en-US" dirty="0"/>
              <a:t>.</a:t>
            </a:r>
            <a:endParaRPr lang="en-US" b="1" dirty="0"/>
          </a:p>
        </p:txBody>
      </p:sp>
      <p:sp>
        <p:nvSpPr>
          <p:cNvPr id="4" name="Slide Number Placeholder 3">
            <a:extLst>
              <a:ext uri="{FF2B5EF4-FFF2-40B4-BE49-F238E27FC236}">
                <a16:creationId xmlns:a16="http://schemas.microsoft.com/office/drawing/2014/main" id="{1E90CCD3-E73B-420A-B32C-6E23810E2FCF}"/>
              </a:ext>
            </a:extLst>
          </p:cNvPr>
          <p:cNvSpPr>
            <a:spLocks noGrp="1"/>
          </p:cNvSpPr>
          <p:nvPr>
            <p:ph type="sldNum" sz="quarter" idx="12"/>
          </p:nvPr>
        </p:nvSpPr>
        <p:spPr/>
        <p:txBody>
          <a:bodyPr/>
          <a:lstStyle/>
          <a:p>
            <a:fld id="{6C8E571B-6B2B-491B-9BBA-FB2A18C767E1}" type="slidenum">
              <a:rPr lang="en-US" smtClean="0"/>
              <a:t>5</a:t>
            </a:fld>
            <a:endParaRPr lang="en-US"/>
          </a:p>
        </p:txBody>
      </p:sp>
      <p:sp>
        <p:nvSpPr>
          <p:cNvPr id="5" name="Footer Placeholder 4">
            <a:extLst>
              <a:ext uri="{FF2B5EF4-FFF2-40B4-BE49-F238E27FC236}">
                <a16:creationId xmlns:a16="http://schemas.microsoft.com/office/drawing/2014/main" id="{083D29E8-486E-43EB-953A-623D46419250}"/>
              </a:ext>
            </a:extLst>
          </p:cNvPr>
          <p:cNvSpPr>
            <a:spLocks noGrp="1"/>
          </p:cNvSpPr>
          <p:nvPr>
            <p:ph type="ftr" sz="quarter" idx="11"/>
          </p:nvPr>
        </p:nvSpPr>
        <p:spPr/>
        <p:txBody>
          <a:bodyPr/>
          <a:lstStyle/>
          <a:p>
            <a:r>
              <a:rPr lang="en-US" dirty="0"/>
              <a:t>Volksswitch.org</a:t>
            </a:r>
          </a:p>
        </p:txBody>
      </p:sp>
    </p:spTree>
    <p:extLst>
      <p:ext uri="{BB962C8B-B14F-4D97-AF65-F5344CB8AC3E}">
        <p14:creationId xmlns:p14="http://schemas.microsoft.com/office/powerpoint/2010/main" val="19522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0E08A-4B22-4F1B-A990-88156789E902}"/>
              </a:ext>
            </a:extLst>
          </p:cNvPr>
          <p:cNvSpPr>
            <a:spLocks noGrp="1"/>
          </p:cNvSpPr>
          <p:nvPr>
            <p:ph type="title"/>
          </p:nvPr>
        </p:nvSpPr>
        <p:spPr>
          <a:xfrm>
            <a:off x="1141413" y="368428"/>
            <a:ext cx="9905998" cy="1478570"/>
          </a:xfrm>
        </p:spPr>
        <p:txBody>
          <a:bodyPr>
            <a:normAutofit/>
          </a:bodyPr>
          <a:lstStyle/>
          <a:p>
            <a:r>
              <a:rPr lang="en-US" dirty="0"/>
              <a:t>Creating An STL file </a:t>
            </a:r>
            <a:br>
              <a:rPr lang="en-US" dirty="0"/>
            </a:br>
            <a:r>
              <a:rPr lang="en-US" sz="3200" dirty="0"/>
              <a:t>(Finally, the HORSE gets harnessed)</a:t>
            </a:r>
            <a:endParaRPr lang="en-US" dirty="0"/>
          </a:p>
        </p:txBody>
      </p:sp>
      <p:sp>
        <p:nvSpPr>
          <p:cNvPr id="3" name="Content Placeholder 2">
            <a:extLst>
              <a:ext uri="{FF2B5EF4-FFF2-40B4-BE49-F238E27FC236}">
                <a16:creationId xmlns:a16="http://schemas.microsoft.com/office/drawing/2014/main" id="{80213730-634F-4A64-9837-4F4793E0B355}"/>
              </a:ext>
            </a:extLst>
          </p:cNvPr>
          <p:cNvSpPr>
            <a:spLocks noGrp="1"/>
          </p:cNvSpPr>
          <p:nvPr>
            <p:ph idx="1"/>
          </p:nvPr>
        </p:nvSpPr>
        <p:spPr>
          <a:xfrm>
            <a:off x="1141412" y="1718037"/>
            <a:ext cx="9843499" cy="4260732"/>
          </a:xfrm>
        </p:spPr>
        <p:txBody>
          <a:bodyPr>
            <a:normAutofit lnSpcReduction="10000"/>
          </a:bodyPr>
          <a:lstStyle/>
          <a:p>
            <a:r>
              <a:rPr lang="en-US" dirty="0"/>
              <a:t>Save the Preset for your design</a:t>
            </a:r>
          </a:p>
          <a:p>
            <a:r>
              <a:rPr lang="en-US" dirty="0"/>
              <a:t>Choose: Design &gt; Render</a:t>
            </a:r>
          </a:p>
          <a:p>
            <a:pPr lvl="1"/>
            <a:r>
              <a:rPr lang="en-US" dirty="0"/>
              <a:t>This process can happen quickly or take several minutes depending on the speed of your computer and the complexity of your keyguard.</a:t>
            </a:r>
          </a:p>
          <a:p>
            <a:r>
              <a:rPr lang="en-US" dirty="0"/>
              <a:t>Now Export your design as an STL file.</a:t>
            </a:r>
          </a:p>
          <a:p>
            <a:pPr lvl="1"/>
            <a:r>
              <a:rPr lang="en-US" dirty="0"/>
              <a:t>Give the file the same name as your preset and put it with the other supporting files for your keyguard</a:t>
            </a:r>
          </a:p>
          <a:p>
            <a:pPr marL="457200" lvl="1" indent="0">
              <a:buNone/>
            </a:pPr>
            <a:endParaRPr lang="en-US" dirty="0"/>
          </a:p>
          <a:p>
            <a:r>
              <a:rPr lang="en-US" sz="2800" dirty="0">
                <a:solidFill>
                  <a:srgbClr val="9ACD4C"/>
                </a:solidFill>
              </a:rPr>
              <a:t>Live Demo…</a:t>
            </a:r>
          </a:p>
        </p:txBody>
      </p:sp>
      <p:sp>
        <p:nvSpPr>
          <p:cNvPr id="4" name="Slide Number Placeholder 3">
            <a:extLst>
              <a:ext uri="{FF2B5EF4-FFF2-40B4-BE49-F238E27FC236}">
                <a16:creationId xmlns:a16="http://schemas.microsoft.com/office/drawing/2014/main" id="{1FC1CB0B-CBAE-4DD7-B7EF-BF17A52F92C8}"/>
              </a:ext>
            </a:extLst>
          </p:cNvPr>
          <p:cNvSpPr>
            <a:spLocks noGrp="1"/>
          </p:cNvSpPr>
          <p:nvPr>
            <p:ph type="sldNum" sz="quarter" idx="12"/>
          </p:nvPr>
        </p:nvSpPr>
        <p:spPr/>
        <p:txBody>
          <a:bodyPr/>
          <a:lstStyle/>
          <a:p>
            <a:fld id="{6C8E571B-6B2B-491B-9BBA-FB2A18C767E1}" type="slidenum">
              <a:rPr lang="en-US" smtClean="0"/>
              <a:t>50</a:t>
            </a:fld>
            <a:endParaRPr lang="en-US"/>
          </a:p>
        </p:txBody>
      </p:sp>
      <p:sp>
        <p:nvSpPr>
          <p:cNvPr id="5" name="Footer Placeholder 4">
            <a:extLst>
              <a:ext uri="{FF2B5EF4-FFF2-40B4-BE49-F238E27FC236}">
                <a16:creationId xmlns:a16="http://schemas.microsoft.com/office/drawing/2014/main" id="{354BC69B-6A2D-4AAB-876B-CD0612BF540D}"/>
              </a:ext>
            </a:extLst>
          </p:cNvPr>
          <p:cNvSpPr>
            <a:spLocks noGrp="1"/>
          </p:cNvSpPr>
          <p:nvPr>
            <p:ph type="ftr" sz="quarter" idx="11"/>
          </p:nvPr>
        </p:nvSpPr>
        <p:spPr/>
        <p:txBody>
          <a:bodyPr/>
          <a:lstStyle/>
          <a:p>
            <a:r>
              <a:rPr lang="en-US" dirty="0"/>
              <a:t>Volksswitch.org</a:t>
            </a:r>
          </a:p>
        </p:txBody>
      </p:sp>
    </p:spTree>
    <p:extLst>
      <p:ext uri="{BB962C8B-B14F-4D97-AF65-F5344CB8AC3E}">
        <p14:creationId xmlns:p14="http://schemas.microsoft.com/office/powerpoint/2010/main" val="338806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134E9-A3AE-4705-8E10-6B932288DEEE}"/>
              </a:ext>
            </a:extLst>
          </p:cNvPr>
          <p:cNvSpPr>
            <a:spLocks noGrp="1"/>
          </p:cNvSpPr>
          <p:nvPr>
            <p:ph type="title"/>
          </p:nvPr>
        </p:nvSpPr>
        <p:spPr>
          <a:xfrm>
            <a:off x="1141413" y="648335"/>
            <a:ext cx="9905998" cy="1478570"/>
          </a:xfrm>
        </p:spPr>
        <p:txBody>
          <a:bodyPr/>
          <a:lstStyle/>
          <a:p>
            <a:r>
              <a:rPr lang="en-US" dirty="0"/>
              <a:t>Advanced Grid-Based Concepts</a:t>
            </a:r>
          </a:p>
        </p:txBody>
      </p:sp>
      <p:sp>
        <p:nvSpPr>
          <p:cNvPr id="3" name="Content Placeholder 2">
            <a:extLst>
              <a:ext uri="{FF2B5EF4-FFF2-40B4-BE49-F238E27FC236}">
                <a16:creationId xmlns:a16="http://schemas.microsoft.com/office/drawing/2014/main" id="{EC6E98A5-790C-4DD3-B8C4-43963D43B678}"/>
              </a:ext>
            </a:extLst>
          </p:cNvPr>
          <p:cNvSpPr>
            <a:spLocks noGrp="1"/>
          </p:cNvSpPr>
          <p:nvPr>
            <p:ph idx="1"/>
          </p:nvPr>
        </p:nvSpPr>
        <p:spPr>
          <a:xfrm>
            <a:off x="1141412" y="1794294"/>
            <a:ext cx="9905999" cy="4370717"/>
          </a:xfrm>
        </p:spPr>
        <p:txBody>
          <a:bodyPr>
            <a:normAutofit/>
          </a:bodyPr>
          <a:lstStyle/>
          <a:p>
            <a:r>
              <a:rPr lang="en-US" dirty="0">
                <a:hlinkClick r:id="rId3"/>
              </a:rPr>
              <a:t>Unbalanced cases</a:t>
            </a:r>
            <a:r>
              <a:rPr lang="en-US" dirty="0"/>
              <a:t> (turns out we have one in our example)</a:t>
            </a:r>
          </a:p>
          <a:p>
            <a:r>
              <a:rPr lang="en-US" dirty="0"/>
              <a:t>Merging and covering cells in the grid</a:t>
            </a:r>
          </a:p>
          <a:p>
            <a:r>
              <a:rPr lang="en-US" dirty="0"/>
              <a:t>Putting ridges (tactile landmarks) around cells</a:t>
            </a:r>
          </a:p>
          <a:p>
            <a:pPr lvl="1"/>
            <a:r>
              <a:rPr lang="en-US" dirty="0">
                <a:hlinkClick r:id="rId4"/>
              </a:rPr>
              <a:t>LWFL-VI keyguard is an example application</a:t>
            </a:r>
            <a:endParaRPr lang="en-US" dirty="0"/>
          </a:p>
          <a:p>
            <a:r>
              <a:rPr lang="en-US" dirty="0">
                <a:hlinkClick r:id="rId5"/>
              </a:rPr>
              <a:t>Handling tight-fitting cases </a:t>
            </a:r>
            <a:r>
              <a:rPr lang="en-US" dirty="0"/>
              <a:t>(i.e., screen protectors)</a:t>
            </a:r>
          </a:p>
          <a:p>
            <a:r>
              <a:rPr lang="en-US" dirty="0">
                <a:hlinkClick r:id="rId6"/>
              </a:rPr>
              <a:t>Splitting a keyguard that is too large to print in one piece</a:t>
            </a:r>
            <a:endParaRPr lang="en-US" dirty="0"/>
          </a:p>
          <a:p>
            <a:r>
              <a:rPr lang="en-US" dirty="0">
                <a:hlinkClick r:id="rId7"/>
              </a:rPr>
              <a:t>Managing multiple keyguards</a:t>
            </a:r>
            <a:endParaRPr lang="en-US" dirty="0"/>
          </a:p>
          <a:p>
            <a:r>
              <a:rPr lang="en-US" dirty="0">
                <a:hlinkClick r:id="rId8"/>
              </a:rPr>
              <a:t>Creating Braille inserts</a:t>
            </a:r>
            <a:endParaRPr lang="en-US" dirty="0"/>
          </a:p>
        </p:txBody>
      </p:sp>
      <p:sp>
        <p:nvSpPr>
          <p:cNvPr id="4" name="Slide Number Placeholder 3">
            <a:extLst>
              <a:ext uri="{FF2B5EF4-FFF2-40B4-BE49-F238E27FC236}">
                <a16:creationId xmlns:a16="http://schemas.microsoft.com/office/drawing/2014/main" id="{4199230B-4220-4360-A1C5-6D05853DBF2C}"/>
              </a:ext>
            </a:extLst>
          </p:cNvPr>
          <p:cNvSpPr>
            <a:spLocks noGrp="1"/>
          </p:cNvSpPr>
          <p:nvPr>
            <p:ph type="sldNum" sz="quarter" idx="12"/>
          </p:nvPr>
        </p:nvSpPr>
        <p:spPr/>
        <p:txBody>
          <a:bodyPr/>
          <a:lstStyle/>
          <a:p>
            <a:fld id="{6C8E571B-6B2B-491B-9BBA-FB2A18C767E1}" type="slidenum">
              <a:rPr lang="en-US" smtClean="0"/>
              <a:t>51</a:t>
            </a:fld>
            <a:endParaRPr lang="en-US"/>
          </a:p>
        </p:txBody>
      </p:sp>
      <p:sp>
        <p:nvSpPr>
          <p:cNvPr id="5" name="Footer Placeholder 4">
            <a:extLst>
              <a:ext uri="{FF2B5EF4-FFF2-40B4-BE49-F238E27FC236}">
                <a16:creationId xmlns:a16="http://schemas.microsoft.com/office/drawing/2014/main" id="{D0C4A2B1-DB1D-438E-A2F2-2E690044DED6}"/>
              </a:ext>
            </a:extLst>
          </p:cNvPr>
          <p:cNvSpPr>
            <a:spLocks noGrp="1"/>
          </p:cNvSpPr>
          <p:nvPr>
            <p:ph type="ftr" sz="quarter" idx="11"/>
          </p:nvPr>
        </p:nvSpPr>
        <p:spPr/>
        <p:txBody>
          <a:bodyPr/>
          <a:lstStyle/>
          <a:p>
            <a:r>
              <a:rPr lang="en-US"/>
              <a:t>Volksswitch.org</a:t>
            </a:r>
            <a:endParaRPr lang="en-US" dirty="0"/>
          </a:p>
        </p:txBody>
      </p:sp>
    </p:spTree>
    <p:extLst>
      <p:ext uri="{BB962C8B-B14F-4D97-AF65-F5344CB8AC3E}">
        <p14:creationId xmlns:p14="http://schemas.microsoft.com/office/powerpoint/2010/main" val="20464398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134E9-A3AE-4705-8E10-6B932288DEEE}"/>
              </a:ext>
            </a:extLst>
          </p:cNvPr>
          <p:cNvSpPr>
            <a:spLocks noGrp="1"/>
          </p:cNvSpPr>
          <p:nvPr>
            <p:ph type="title"/>
          </p:nvPr>
        </p:nvSpPr>
        <p:spPr/>
        <p:txBody>
          <a:bodyPr/>
          <a:lstStyle/>
          <a:p>
            <a:r>
              <a:rPr lang="en-US" dirty="0"/>
              <a:t>Advanced Grid-Based Concepts</a:t>
            </a:r>
            <a:br>
              <a:rPr lang="en-US" dirty="0"/>
            </a:br>
            <a:r>
              <a:rPr lang="en-US" sz="3200" dirty="0"/>
              <a:t>(Unbalanced cases)</a:t>
            </a:r>
            <a:endParaRPr lang="en-US" dirty="0"/>
          </a:p>
        </p:txBody>
      </p:sp>
      <p:sp>
        <p:nvSpPr>
          <p:cNvPr id="3" name="Content Placeholder 2">
            <a:extLst>
              <a:ext uri="{FF2B5EF4-FFF2-40B4-BE49-F238E27FC236}">
                <a16:creationId xmlns:a16="http://schemas.microsoft.com/office/drawing/2014/main" id="{EC6E98A5-790C-4DD3-B8C4-43963D43B678}"/>
              </a:ext>
            </a:extLst>
          </p:cNvPr>
          <p:cNvSpPr>
            <a:spLocks noGrp="1"/>
          </p:cNvSpPr>
          <p:nvPr>
            <p:ph idx="1"/>
          </p:nvPr>
        </p:nvSpPr>
        <p:spPr>
          <a:xfrm>
            <a:off x="1141412" y="2162355"/>
            <a:ext cx="9905999" cy="4002656"/>
          </a:xfrm>
        </p:spPr>
        <p:txBody>
          <a:bodyPr>
            <a:normAutofit lnSpcReduction="10000"/>
          </a:bodyPr>
          <a:lstStyle/>
          <a:p>
            <a:r>
              <a:rPr lang="en-US" dirty="0"/>
              <a:t>When the screen doesn’t sit in the center of the case opening</a:t>
            </a:r>
          </a:p>
          <a:p>
            <a:r>
              <a:rPr lang="en-US" dirty="0"/>
              <a:t>Can be intentional (Lifeproof NÜÜD case) or just a poorly fitting case (our example)</a:t>
            </a:r>
          </a:p>
          <a:p>
            <a:r>
              <a:rPr lang="en-US" dirty="0"/>
              <a:t>Support for these issues in the Special Actions and Settings section:</a:t>
            </a:r>
          </a:p>
          <a:p>
            <a:endParaRPr lang="en-US" dirty="0"/>
          </a:p>
          <a:p>
            <a:endParaRPr lang="en-US" dirty="0"/>
          </a:p>
          <a:p>
            <a:r>
              <a:rPr lang="en-US" dirty="0"/>
              <a:t>You choose the actual “left” and/or “bottom” distance between the edge of the screen and the edge of the case opening.</a:t>
            </a:r>
          </a:p>
        </p:txBody>
      </p:sp>
      <p:sp>
        <p:nvSpPr>
          <p:cNvPr id="4" name="Slide Number Placeholder 3">
            <a:extLst>
              <a:ext uri="{FF2B5EF4-FFF2-40B4-BE49-F238E27FC236}">
                <a16:creationId xmlns:a16="http://schemas.microsoft.com/office/drawing/2014/main" id="{4199230B-4220-4360-A1C5-6D05853DBF2C}"/>
              </a:ext>
            </a:extLst>
          </p:cNvPr>
          <p:cNvSpPr>
            <a:spLocks noGrp="1"/>
          </p:cNvSpPr>
          <p:nvPr>
            <p:ph type="sldNum" sz="quarter" idx="12"/>
          </p:nvPr>
        </p:nvSpPr>
        <p:spPr/>
        <p:txBody>
          <a:bodyPr/>
          <a:lstStyle/>
          <a:p>
            <a:fld id="{6C8E571B-6B2B-491B-9BBA-FB2A18C767E1}" type="slidenum">
              <a:rPr lang="en-US" smtClean="0"/>
              <a:t>52</a:t>
            </a:fld>
            <a:endParaRPr lang="en-US"/>
          </a:p>
        </p:txBody>
      </p:sp>
      <p:pic>
        <p:nvPicPr>
          <p:cNvPr id="6" name="Picture 5">
            <a:extLst>
              <a:ext uri="{FF2B5EF4-FFF2-40B4-BE49-F238E27FC236}">
                <a16:creationId xmlns:a16="http://schemas.microsoft.com/office/drawing/2014/main" id="{10464BA9-9F2C-4E92-8324-68BE59B324D9}"/>
              </a:ext>
            </a:extLst>
          </p:cNvPr>
          <p:cNvPicPr>
            <a:picLocks noChangeAspect="1"/>
          </p:cNvPicPr>
          <p:nvPr/>
        </p:nvPicPr>
        <p:blipFill>
          <a:blip r:embed="rId3"/>
          <a:stretch>
            <a:fillRect/>
          </a:stretch>
        </p:blipFill>
        <p:spPr>
          <a:xfrm>
            <a:off x="3239943" y="4108015"/>
            <a:ext cx="5068007" cy="1114581"/>
          </a:xfrm>
          <a:prstGeom prst="rect">
            <a:avLst/>
          </a:prstGeom>
        </p:spPr>
      </p:pic>
      <p:sp>
        <p:nvSpPr>
          <p:cNvPr id="5" name="Footer Placeholder 4">
            <a:extLst>
              <a:ext uri="{FF2B5EF4-FFF2-40B4-BE49-F238E27FC236}">
                <a16:creationId xmlns:a16="http://schemas.microsoft.com/office/drawing/2014/main" id="{23B524DE-CBED-4915-8509-1468A3BF46D9}"/>
              </a:ext>
            </a:extLst>
          </p:cNvPr>
          <p:cNvSpPr>
            <a:spLocks noGrp="1"/>
          </p:cNvSpPr>
          <p:nvPr>
            <p:ph type="ftr" sz="quarter" idx="11"/>
          </p:nvPr>
        </p:nvSpPr>
        <p:spPr/>
        <p:txBody>
          <a:bodyPr/>
          <a:lstStyle/>
          <a:p>
            <a:r>
              <a:rPr lang="en-US"/>
              <a:t>Volksswitch.org</a:t>
            </a:r>
            <a:endParaRPr lang="en-US" dirty="0"/>
          </a:p>
        </p:txBody>
      </p:sp>
    </p:spTree>
    <p:extLst>
      <p:ext uri="{BB962C8B-B14F-4D97-AF65-F5344CB8AC3E}">
        <p14:creationId xmlns:p14="http://schemas.microsoft.com/office/powerpoint/2010/main" val="257413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71102-823A-49A2-B3E7-045C310C7EC9}"/>
              </a:ext>
            </a:extLst>
          </p:cNvPr>
          <p:cNvSpPr>
            <a:spLocks noGrp="1"/>
          </p:cNvSpPr>
          <p:nvPr>
            <p:ph type="title"/>
          </p:nvPr>
        </p:nvSpPr>
        <p:spPr/>
        <p:txBody>
          <a:bodyPr/>
          <a:lstStyle/>
          <a:p>
            <a:r>
              <a:rPr lang="en-US" dirty="0"/>
              <a:t>Lifeproof NÜÜD case</a:t>
            </a:r>
          </a:p>
        </p:txBody>
      </p:sp>
      <p:sp>
        <p:nvSpPr>
          <p:cNvPr id="4" name="Slide Number Placeholder 3">
            <a:extLst>
              <a:ext uri="{FF2B5EF4-FFF2-40B4-BE49-F238E27FC236}">
                <a16:creationId xmlns:a16="http://schemas.microsoft.com/office/drawing/2014/main" id="{84A940E5-CC11-4EC9-BE53-8E29594EF830}"/>
              </a:ext>
            </a:extLst>
          </p:cNvPr>
          <p:cNvSpPr>
            <a:spLocks noGrp="1"/>
          </p:cNvSpPr>
          <p:nvPr>
            <p:ph type="sldNum" sz="quarter" idx="12"/>
          </p:nvPr>
        </p:nvSpPr>
        <p:spPr/>
        <p:txBody>
          <a:bodyPr/>
          <a:lstStyle/>
          <a:p>
            <a:fld id="{6C8E571B-6B2B-491B-9BBA-FB2A18C767E1}" type="slidenum">
              <a:rPr lang="en-US" smtClean="0"/>
              <a:t>53</a:t>
            </a:fld>
            <a:endParaRPr lang="en-US"/>
          </a:p>
        </p:txBody>
      </p:sp>
      <p:pic>
        <p:nvPicPr>
          <p:cNvPr id="6" name="Picture 5" descr="A picture containing text, electronics, monitor, display&#10;&#10;Description automatically generated">
            <a:extLst>
              <a:ext uri="{FF2B5EF4-FFF2-40B4-BE49-F238E27FC236}">
                <a16:creationId xmlns:a16="http://schemas.microsoft.com/office/drawing/2014/main" id="{0AC8BE46-934A-41D8-A048-ED6B836250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9924" y="346676"/>
            <a:ext cx="4498921" cy="6140475"/>
          </a:xfrm>
          <a:prstGeom prst="rect">
            <a:avLst/>
          </a:prstGeom>
        </p:spPr>
      </p:pic>
      <p:cxnSp>
        <p:nvCxnSpPr>
          <p:cNvPr id="8" name="Straight Connector 7">
            <a:extLst>
              <a:ext uri="{FF2B5EF4-FFF2-40B4-BE49-F238E27FC236}">
                <a16:creationId xmlns:a16="http://schemas.microsoft.com/office/drawing/2014/main" id="{F7596976-F14C-4AD4-8CF9-8792F07A5952}"/>
              </a:ext>
            </a:extLst>
          </p:cNvPr>
          <p:cNvCxnSpPr/>
          <p:nvPr/>
        </p:nvCxnSpPr>
        <p:spPr>
          <a:xfrm flipH="1">
            <a:off x="6458309" y="621102"/>
            <a:ext cx="1167442"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B323EE0-349A-4282-ADE8-83DB61D296AE}"/>
              </a:ext>
            </a:extLst>
          </p:cNvPr>
          <p:cNvCxnSpPr/>
          <p:nvPr/>
        </p:nvCxnSpPr>
        <p:spPr>
          <a:xfrm flipH="1">
            <a:off x="6458309" y="943155"/>
            <a:ext cx="1167442"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C96B1C5-3A3E-414B-8B0F-FDC8D74445A5}"/>
              </a:ext>
            </a:extLst>
          </p:cNvPr>
          <p:cNvCxnSpPr/>
          <p:nvPr/>
        </p:nvCxnSpPr>
        <p:spPr>
          <a:xfrm flipH="1">
            <a:off x="6458309" y="5860211"/>
            <a:ext cx="1167442"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5237045-63A9-4823-99B2-5320BF77D53B}"/>
              </a:ext>
            </a:extLst>
          </p:cNvPr>
          <p:cNvCxnSpPr/>
          <p:nvPr/>
        </p:nvCxnSpPr>
        <p:spPr>
          <a:xfrm flipH="1">
            <a:off x="6458309" y="6044241"/>
            <a:ext cx="1167442"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87CEFEB-4B8A-4445-B1DC-C73C2405054C}"/>
              </a:ext>
            </a:extLst>
          </p:cNvPr>
          <p:cNvSpPr txBox="1"/>
          <p:nvPr/>
        </p:nvSpPr>
        <p:spPr>
          <a:xfrm>
            <a:off x="2089305" y="6008022"/>
            <a:ext cx="4831323" cy="461665"/>
          </a:xfrm>
          <a:prstGeom prst="rect">
            <a:avLst/>
          </a:prstGeom>
          <a:noFill/>
        </p:spPr>
        <p:txBody>
          <a:bodyPr wrap="none" rtlCol="0">
            <a:spAutoFit/>
          </a:bodyPr>
          <a:lstStyle/>
          <a:p>
            <a:r>
              <a:rPr lang="en-US" sz="2400" dirty="0"/>
              <a:t>Unequal bottom side of case opening:</a:t>
            </a:r>
          </a:p>
        </p:txBody>
      </p:sp>
      <p:sp>
        <p:nvSpPr>
          <p:cNvPr id="3" name="Footer Placeholder 2">
            <a:extLst>
              <a:ext uri="{FF2B5EF4-FFF2-40B4-BE49-F238E27FC236}">
                <a16:creationId xmlns:a16="http://schemas.microsoft.com/office/drawing/2014/main" id="{69490C0F-774D-4B3B-8DF4-7CFB1A90183C}"/>
              </a:ext>
            </a:extLst>
          </p:cNvPr>
          <p:cNvSpPr>
            <a:spLocks noGrp="1"/>
          </p:cNvSpPr>
          <p:nvPr>
            <p:ph type="ftr" sz="quarter" idx="11"/>
          </p:nvPr>
        </p:nvSpPr>
        <p:spPr/>
        <p:txBody>
          <a:bodyPr/>
          <a:lstStyle/>
          <a:p>
            <a:r>
              <a:rPr lang="en-US"/>
              <a:t>Volksswitch.org</a:t>
            </a:r>
            <a:endParaRPr lang="en-US" dirty="0"/>
          </a:p>
        </p:txBody>
      </p:sp>
      <p:sp>
        <p:nvSpPr>
          <p:cNvPr id="5" name="Freeform: Shape 4">
            <a:extLst>
              <a:ext uri="{FF2B5EF4-FFF2-40B4-BE49-F238E27FC236}">
                <a16:creationId xmlns:a16="http://schemas.microsoft.com/office/drawing/2014/main" id="{87568F54-DE02-4925-8645-A8420E89B3F9}"/>
              </a:ext>
            </a:extLst>
          </p:cNvPr>
          <p:cNvSpPr/>
          <p:nvPr/>
        </p:nvSpPr>
        <p:spPr>
          <a:xfrm>
            <a:off x="5916350" y="781176"/>
            <a:ext cx="393616" cy="5153341"/>
          </a:xfrm>
          <a:custGeom>
            <a:avLst/>
            <a:gdLst>
              <a:gd name="connsiteX0" fmla="*/ 308837 w 393616"/>
              <a:gd name="connsiteY0" fmla="*/ 0 h 5213897"/>
              <a:gd name="connsiteX1" fmla="*/ 0 w 393616"/>
              <a:gd name="connsiteY1" fmla="*/ 0 h 5213897"/>
              <a:gd name="connsiteX2" fmla="*/ 0 w 393616"/>
              <a:gd name="connsiteY2" fmla="*/ 5213897 h 5213897"/>
              <a:gd name="connsiteX3" fmla="*/ 393616 w 393616"/>
              <a:gd name="connsiteY3" fmla="*/ 5213897 h 5213897"/>
              <a:gd name="connsiteX4" fmla="*/ 393616 w 393616"/>
              <a:gd name="connsiteY4" fmla="*/ 5171507 h 5213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616" h="5213897">
                <a:moveTo>
                  <a:pt x="308837" y="0"/>
                </a:moveTo>
                <a:lnTo>
                  <a:pt x="0" y="0"/>
                </a:lnTo>
                <a:lnTo>
                  <a:pt x="0" y="5213897"/>
                </a:lnTo>
                <a:lnTo>
                  <a:pt x="393616" y="5213897"/>
                </a:lnTo>
                <a:lnTo>
                  <a:pt x="393616" y="5171507"/>
                </a:lnTo>
              </a:path>
            </a:pathLst>
          </a:custGeom>
          <a:noFill/>
          <a:ln w="57150">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79362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1E165-F779-4200-85D9-D8A7B88D6579}"/>
              </a:ext>
            </a:extLst>
          </p:cNvPr>
          <p:cNvSpPr>
            <a:spLocks noGrp="1"/>
          </p:cNvSpPr>
          <p:nvPr>
            <p:ph type="title"/>
          </p:nvPr>
        </p:nvSpPr>
        <p:spPr>
          <a:xfrm>
            <a:off x="1141413" y="618518"/>
            <a:ext cx="9905998" cy="707665"/>
          </a:xfrm>
        </p:spPr>
        <p:txBody>
          <a:bodyPr/>
          <a:lstStyle/>
          <a:p>
            <a:pPr algn="r"/>
            <a:r>
              <a:rPr lang="en-US" dirty="0"/>
              <a:t>LEDNICEKER Kids Case</a:t>
            </a:r>
          </a:p>
        </p:txBody>
      </p:sp>
      <p:sp>
        <p:nvSpPr>
          <p:cNvPr id="4" name="Slide Number Placeholder 3">
            <a:extLst>
              <a:ext uri="{FF2B5EF4-FFF2-40B4-BE49-F238E27FC236}">
                <a16:creationId xmlns:a16="http://schemas.microsoft.com/office/drawing/2014/main" id="{A0586824-A508-472F-A5CB-82CBE5A16809}"/>
              </a:ext>
            </a:extLst>
          </p:cNvPr>
          <p:cNvSpPr>
            <a:spLocks noGrp="1"/>
          </p:cNvSpPr>
          <p:nvPr>
            <p:ph type="sldNum" sz="quarter" idx="12"/>
          </p:nvPr>
        </p:nvSpPr>
        <p:spPr/>
        <p:txBody>
          <a:bodyPr/>
          <a:lstStyle/>
          <a:p>
            <a:fld id="{6C8E571B-6B2B-491B-9BBA-FB2A18C767E1}" type="slidenum">
              <a:rPr lang="en-US" smtClean="0"/>
              <a:t>54</a:t>
            </a:fld>
            <a:endParaRPr lang="en-US"/>
          </a:p>
        </p:txBody>
      </p:sp>
      <p:grpSp>
        <p:nvGrpSpPr>
          <p:cNvPr id="14" name="Group 13">
            <a:extLst>
              <a:ext uri="{FF2B5EF4-FFF2-40B4-BE49-F238E27FC236}">
                <a16:creationId xmlns:a16="http://schemas.microsoft.com/office/drawing/2014/main" id="{4B3462E4-1BEC-4345-BC40-5A3ED9BA312F}"/>
              </a:ext>
            </a:extLst>
          </p:cNvPr>
          <p:cNvGrpSpPr/>
          <p:nvPr/>
        </p:nvGrpSpPr>
        <p:grpSpPr>
          <a:xfrm>
            <a:off x="2156605" y="1731034"/>
            <a:ext cx="6406549" cy="4803418"/>
            <a:chOff x="2156605" y="1696528"/>
            <a:chExt cx="6406549" cy="4803418"/>
          </a:xfrm>
        </p:grpSpPr>
        <p:pic>
          <p:nvPicPr>
            <p:cNvPr id="7" name="Picture 6" descr="Calendar&#10;&#10;Description automatically generated">
              <a:extLst>
                <a:ext uri="{FF2B5EF4-FFF2-40B4-BE49-F238E27FC236}">
                  <a16:creationId xmlns:a16="http://schemas.microsoft.com/office/drawing/2014/main" id="{5D38076B-BA32-4516-99CC-E1A37A5F862B}"/>
                </a:ext>
              </a:extLst>
            </p:cNvPr>
            <p:cNvPicPr>
              <a:picLocks noChangeAspect="1"/>
            </p:cNvPicPr>
            <p:nvPr/>
          </p:nvPicPr>
          <p:blipFill rotWithShape="1">
            <a:blip r:embed="rId3">
              <a:extLst>
                <a:ext uri="{28A0092B-C50C-407E-A947-70E740481C1C}">
                  <a14:useLocalDpi xmlns:a14="http://schemas.microsoft.com/office/drawing/2010/main" val="0"/>
                </a:ext>
              </a:extLst>
            </a:blip>
            <a:srcRect l="11415" r="6368"/>
            <a:stretch/>
          </p:blipFill>
          <p:spPr>
            <a:xfrm>
              <a:off x="2156605" y="2116808"/>
              <a:ext cx="6406549" cy="4383138"/>
            </a:xfrm>
            <a:prstGeom prst="rect">
              <a:avLst/>
            </a:prstGeom>
          </p:spPr>
        </p:pic>
        <p:cxnSp>
          <p:nvCxnSpPr>
            <p:cNvPr id="9" name="Straight Connector 8">
              <a:extLst>
                <a:ext uri="{FF2B5EF4-FFF2-40B4-BE49-F238E27FC236}">
                  <a16:creationId xmlns:a16="http://schemas.microsoft.com/office/drawing/2014/main" id="{A023364C-8A08-409B-8BAD-19C31862476F}"/>
                </a:ext>
              </a:extLst>
            </p:cNvPr>
            <p:cNvCxnSpPr>
              <a:cxnSpLocks/>
            </p:cNvCxnSpPr>
            <p:nvPr/>
          </p:nvCxnSpPr>
          <p:spPr>
            <a:xfrm flipV="1">
              <a:off x="2674188" y="1696528"/>
              <a:ext cx="0" cy="115594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811CFB1-BC84-46B5-A0E4-F8B13D23D131}"/>
                </a:ext>
              </a:extLst>
            </p:cNvPr>
            <p:cNvCxnSpPr>
              <a:cxnSpLocks/>
            </p:cNvCxnSpPr>
            <p:nvPr/>
          </p:nvCxnSpPr>
          <p:spPr>
            <a:xfrm flipV="1">
              <a:off x="3105509" y="1696528"/>
              <a:ext cx="0" cy="115594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23E651C-A933-4201-A508-46A91019FA7D}"/>
                </a:ext>
              </a:extLst>
            </p:cNvPr>
            <p:cNvCxnSpPr>
              <a:cxnSpLocks/>
            </p:cNvCxnSpPr>
            <p:nvPr/>
          </p:nvCxnSpPr>
          <p:spPr>
            <a:xfrm flipV="1">
              <a:off x="7545237" y="1696528"/>
              <a:ext cx="0" cy="115594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8754A45-E013-452E-B20C-B20326A7D05E}"/>
                </a:ext>
              </a:extLst>
            </p:cNvPr>
            <p:cNvCxnSpPr>
              <a:cxnSpLocks/>
            </p:cNvCxnSpPr>
            <p:nvPr/>
          </p:nvCxnSpPr>
          <p:spPr>
            <a:xfrm flipV="1">
              <a:off x="8074324" y="1696528"/>
              <a:ext cx="0" cy="115594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pic>
        <p:nvPicPr>
          <p:cNvPr id="16" name="Picture 15">
            <a:extLst>
              <a:ext uri="{FF2B5EF4-FFF2-40B4-BE49-F238E27FC236}">
                <a16:creationId xmlns:a16="http://schemas.microsoft.com/office/drawing/2014/main" id="{93F1034B-CC89-464D-BD1B-CAE444B5ED2A}"/>
              </a:ext>
            </a:extLst>
          </p:cNvPr>
          <p:cNvPicPr>
            <a:picLocks noChangeAspect="1"/>
          </p:cNvPicPr>
          <p:nvPr/>
        </p:nvPicPr>
        <p:blipFill rotWithShape="1">
          <a:blip r:embed="rId4"/>
          <a:srcRect l="1420" r="1726" b="7929"/>
          <a:stretch/>
        </p:blipFill>
        <p:spPr>
          <a:xfrm>
            <a:off x="799382" y="606012"/>
            <a:ext cx="3910642" cy="410077"/>
          </a:xfrm>
          <a:prstGeom prst="rect">
            <a:avLst/>
          </a:prstGeom>
        </p:spPr>
      </p:pic>
      <p:sp>
        <p:nvSpPr>
          <p:cNvPr id="3" name="Footer Placeholder 2">
            <a:extLst>
              <a:ext uri="{FF2B5EF4-FFF2-40B4-BE49-F238E27FC236}">
                <a16:creationId xmlns:a16="http://schemas.microsoft.com/office/drawing/2014/main" id="{2FFE2A62-01EF-491D-889D-FCA07F982C04}"/>
              </a:ext>
            </a:extLst>
          </p:cNvPr>
          <p:cNvSpPr>
            <a:spLocks noGrp="1"/>
          </p:cNvSpPr>
          <p:nvPr>
            <p:ph type="ftr" sz="quarter" idx="11"/>
          </p:nvPr>
        </p:nvSpPr>
        <p:spPr/>
        <p:txBody>
          <a:bodyPr/>
          <a:lstStyle/>
          <a:p>
            <a:r>
              <a:rPr lang="en-US"/>
              <a:t>Volksswitch.org</a:t>
            </a:r>
            <a:endParaRPr lang="en-US" dirty="0"/>
          </a:p>
        </p:txBody>
      </p:sp>
      <p:sp>
        <p:nvSpPr>
          <p:cNvPr id="15" name="Freeform: Shape 14">
            <a:extLst>
              <a:ext uri="{FF2B5EF4-FFF2-40B4-BE49-F238E27FC236}">
                <a16:creationId xmlns:a16="http://schemas.microsoft.com/office/drawing/2014/main" id="{F5A18AB6-69A9-4DF2-97D1-C61A4D94A5DD}"/>
              </a:ext>
            </a:extLst>
          </p:cNvPr>
          <p:cNvSpPr/>
          <p:nvPr/>
        </p:nvSpPr>
        <p:spPr>
          <a:xfrm rot="5400000">
            <a:off x="5159395" y="-778621"/>
            <a:ext cx="393616" cy="4959559"/>
          </a:xfrm>
          <a:custGeom>
            <a:avLst/>
            <a:gdLst>
              <a:gd name="connsiteX0" fmla="*/ 308837 w 393616"/>
              <a:gd name="connsiteY0" fmla="*/ 0 h 5213897"/>
              <a:gd name="connsiteX1" fmla="*/ 0 w 393616"/>
              <a:gd name="connsiteY1" fmla="*/ 0 h 5213897"/>
              <a:gd name="connsiteX2" fmla="*/ 0 w 393616"/>
              <a:gd name="connsiteY2" fmla="*/ 5213897 h 5213897"/>
              <a:gd name="connsiteX3" fmla="*/ 393616 w 393616"/>
              <a:gd name="connsiteY3" fmla="*/ 5213897 h 5213897"/>
              <a:gd name="connsiteX4" fmla="*/ 393616 w 393616"/>
              <a:gd name="connsiteY4" fmla="*/ 5171507 h 5213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616" h="5213897">
                <a:moveTo>
                  <a:pt x="308837" y="0"/>
                </a:moveTo>
                <a:lnTo>
                  <a:pt x="0" y="0"/>
                </a:lnTo>
                <a:lnTo>
                  <a:pt x="0" y="5213897"/>
                </a:lnTo>
                <a:lnTo>
                  <a:pt x="393616" y="5213897"/>
                </a:lnTo>
                <a:lnTo>
                  <a:pt x="393616" y="5171507"/>
                </a:lnTo>
              </a:path>
            </a:pathLst>
          </a:custGeom>
          <a:noFill/>
          <a:ln w="57150">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96645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Graphical user interface, application&#10;&#10;Description automatically generated">
            <a:extLst>
              <a:ext uri="{FF2B5EF4-FFF2-40B4-BE49-F238E27FC236}">
                <a16:creationId xmlns:a16="http://schemas.microsoft.com/office/drawing/2014/main" id="{B23352F1-BAD0-4EA5-ADB4-711544D2E90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55134" y="2023060"/>
            <a:ext cx="7089498" cy="4440263"/>
          </a:xfrm>
        </p:spPr>
      </p:pic>
      <p:sp>
        <p:nvSpPr>
          <p:cNvPr id="4" name="Footer Placeholder 3">
            <a:extLst>
              <a:ext uri="{FF2B5EF4-FFF2-40B4-BE49-F238E27FC236}">
                <a16:creationId xmlns:a16="http://schemas.microsoft.com/office/drawing/2014/main" id="{6AF4DF30-EB79-4C27-8F09-EF5B104A52B4}"/>
              </a:ext>
            </a:extLst>
          </p:cNvPr>
          <p:cNvSpPr>
            <a:spLocks noGrp="1"/>
          </p:cNvSpPr>
          <p:nvPr>
            <p:ph type="ftr" sz="quarter" idx="11"/>
          </p:nvPr>
        </p:nvSpPr>
        <p:spPr/>
        <p:txBody>
          <a:bodyPr/>
          <a:lstStyle/>
          <a:p>
            <a:r>
              <a:rPr lang="en-US"/>
              <a:t>Volksswitch.org</a:t>
            </a:r>
            <a:endParaRPr lang="en-US" dirty="0"/>
          </a:p>
        </p:txBody>
      </p:sp>
      <p:sp>
        <p:nvSpPr>
          <p:cNvPr id="5" name="Slide Number Placeholder 4">
            <a:extLst>
              <a:ext uri="{FF2B5EF4-FFF2-40B4-BE49-F238E27FC236}">
                <a16:creationId xmlns:a16="http://schemas.microsoft.com/office/drawing/2014/main" id="{5423DF42-6C12-4138-9C8A-F5AE660CBEB2}"/>
              </a:ext>
            </a:extLst>
          </p:cNvPr>
          <p:cNvSpPr>
            <a:spLocks noGrp="1"/>
          </p:cNvSpPr>
          <p:nvPr>
            <p:ph type="sldNum" sz="quarter" idx="12"/>
          </p:nvPr>
        </p:nvSpPr>
        <p:spPr/>
        <p:txBody>
          <a:bodyPr/>
          <a:lstStyle/>
          <a:p>
            <a:fld id="{6C8E571B-6B2B-491B-9BBA-FB2A18C767E1}" type="slidenum">
              <a:rPr lang="en-US" smtClean="0"/>
              <a:t>55</a:t>
            </a:fld>
            <a:endParaRPr lang="en-US"/>
          </a:p>
        </p:txBody>
      </p:sp>
      <p:sp>
        <p:nvSpPr>
          <p:cNvPr id="6" name="Title 1">
            <a:extLst>
              <a:ext uri="{FF2B5EF4-FFF2-40B4-BE49-F238E27FC236}">
                <a16:creationId xmlns:a16="http://schemas.microsoft.com/office/drawing/2014/main" id="{4B0F97B4-4220-4357-B298-FD6B4C844A87}"/>
              </a:ext>
            </a:extLst>
          </p:cNvPr>
          <p:cNvSpPr>
            <a:spLocks noGrp="1"/>
          </p:cNvSpPr>
          <p:nvPr>
            <p:ph type="title"/>
          </p:nvPr>
        </p:nvSpPr>
        <p:spPr>
          <a:xfrm>
            <a:off x="1141413" y="619125"/>
            <a:ext cx="9906000" cy="1477963"/>
          </a:xfrm>
        </p:spPr>
        <p:txBody>
          <a:bodyPr>
            <a:normAutofit/>
          </a:bodyPr>
          <a:lstStyle/>
          <a:p>
            <a:r>
              <a:rPr lang="en-US" dirty="0"/>
              <a:t>Advanced Grid-Based Concepts</a:t>
            </a:r>
            <a:br>
              <a:rPr lang="en-US" dirty="0"/>
            </a:br>
            <a:r>
              <a:rPr lang="en-US" sz="3200" dirty="0"/>
              <a:t>(Merging and covering cells in the grid)</a:t>
            </a:r>
            <a:endParaRPr lang="en-US" dirty="0"/>
          </a:p>
        </p:txBody>
      </p:sp>
      <p:sp>
        <p:nvSpPr>
          <p:cNvPr id="9" name="TextBox 8">
            <a:extLst>
              <a:ext uri="{FF2B5EF4-FFF2-40B4-BE49-F238E27FC236}">
                <a16:creationId xmlns:a16="http://schemas.microsoft.com/office/drawing/2014/main" id="{BA56E1E9-F15E-4E3A-8EB6-BB430BEA4175}"/>
              </a:ext>
            </a:extLst>
          </p:cNvPr>
          <p:cNvSpPr txBox="1"/>
          <p:nvPr/>
        </p:nvSpPr>
        <p:spPr>
          <a:xfrm>
            <a:off x="969108" y="1883503"/>
            <a:ext cx="3376246" cy="4524315"/>
          </a:xfrm>
          <a:prstGeom prst="rect">
            <a:avLst/>
          </a:prstGeom>
          <a:noFill/>
        </p:spPr>
        <p:txBody>
          <a:bodyPr wrap="square" rtlCol="0">
            <a:spAutoFit/>
          </a:bodyPr>
          <a:lstStyle/>
          <a:p>
            <a:r>
              <a:rPr lang="en-US" sz="2400" dirty="0"/>
              <a:t>The Snap Core First app looks like it’s laid out with a status bar, then a message bar, and then a grid with 6 columns and 5 rows.</a:t>
            </a:r>
          </a:p>
          <a:p>
            <a:endParaRPr lang="en-US" sz="2400" dirty="0"/>
          </a:p>
          <a:p>
            <a:r>
              <a:rPr lang="en-US" sz="2400" dirty="0"/>
              <a:t>In reality, it’s a grid of 6 columns by 6 rows and 3 of the openings have been merged into one opening.</a:t>
            </a:r>
          </a:p>
        </p:txBody>
      </p:sp>
      <p:sp>
        <p:nvSpPr>
          <p:cNvPr id="10" name="Rectangle 9">
            <a:extLst>
              <a:ext uri="{FF2B5EF4-FFF2-40B4-BE49-F238E27FC236}">
                <a16:creationId xmlns:a16="http://schemas.microsoft.com/office/drawing/2014/main" id="{D8F45388-7351-4AE0-AFC0-CC59159A2D55}"/>
              </a:ext>
            </a:extLst>
          </p:cNvPr>
          <p:cNvSpPr/>
          <p:nvPr/>
        </p:nvSpPr>
        <p:spPr>
          <a:xfrm>
            <a:off x="5611446" y="2289908"/>
            <a:ext cx="3579446" cy="742461"/>
          </a:xfrm>
          <a:prstGeom prst="rect">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20166284-4049-46DF-8040-A1FF2ADED433}"/>
              </a:ext>
            </a:extLst>
          </p:cNvPr>
          <p:cNvGrpSpPr/>
          <p:nvPr/>
        </p:nvGrpSpPr>
        <p:grpSpPr>
          <a:xfrm>
            <a:off x="4455134" y="5750805"/>
            <a:ext cx="7089498" cy="712518"/>
            <a:chOff x="4455134" y="5750805"/>
            <a:chExt cx="7089498" cy="712518"/>
          </a:xfrm>
        </p:grpSpPr>
        <p:sp>
          <p:nvSpPr>
            <p:cNvPr id="2" name="Rectangle 1">
              <a:extLst>
                <a:ext uri="{FF2B5EF4-FFF2-40B4-BE49-F238E27FC236}">
                  <a16:creationId xmlns:a16="http://schemas.microsoft.com/office/drawing/2014/main" id="{8110B16C-8D41-4047-AE1B-5A3AEE2F97FB}"/>
                </a:ext>
              </a:extLst>
            </p:cNvPr>
            <p:cNvSpPr/>
            <p:nvPr/>
          </p:nvSpPr>
          <p:spPr>
            <a:xfrm>
              <a:off x="4455134" y="5750805"/>
              <a:ext cx="1196519" cy="712518"/>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A9F41D5-F46C-414D-B557-0E5128682AF9}"/>
                </a:ext>
              </a:extLst>
            </p:cNvPr>
            <p:cNvSpPr/>
            <p:nvPr/>
          </p:nvSpPr>
          <p:spPr>
            <a:xfrm>
              <a:off x="10348113" y="5750805"/>
              <a:ext cx="1196519" cy="712518"/>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95BCE5BA-7D8B-46D8-9948-51027948B387}"/>
              </a:ext>
            </a:extLst>
          </p:cNvPr>
          <p:cNvGrpSpPr/>
          <p:nvPr/>
        </p:nvGrpSpPr>
        <p:grpSpPr>
          <a:xfrm>
            <a:off x="4455134" y="5745952"/>
            <a:ext cx="7089498" cy="712518"/>
            <a:chOff x="1678884" y="3635867"/>
            <a:chExt cx="7089498" cy="712518"/>
          </a:xfrm>
        </p:grpSpPr>
        <p:sp>
          <p:nvSpPr>
            <p:cNvPr id="12" name="Rectangle 11">
              <a:extLst>
                <a:ext uri="{FF2B5EF4-FFF2-40B4-BE49-F238E27FC236}">
                  <a16:creationId xmlns:a16="http://schemas.microsoft.com/office/drawing/2014/main" id="{A306565A-38D1-44B0-976E-31BC63256010}"/>
                </a:ext>
              </a:extLst>
            </p:cNvPr>
            <p:cNvSpPr/>
            <p:nvPr/>
          </p:nvSpPr>
          <p:spPr>
            <a:xfrm>
              <a:off x="1678884" y="3635867"/>
              <a:ext cx="1196519" cy="712518"/>
            </a:xfrm>
            <a:prstGeom prst="rect">
              <a:avLst/>
            </a:prstGeom>
            <a:ln>
              <a:solidFill>
                <a:srgbClr val="9ACD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51F5378-F26A-4110-A87B-4BDEA150F29B}"/>
                </a:ext>
              </a:extLst>
            </p:cNvPr>
            <p:cNvSpPr/>
            <p:nvPr/>
          </p:nvSpPr>
          <p:spPr>
            <a:xfrm>
              <a:off x="7571863" y="3635867"/>
              <a:ext cx="1196519" cy="712518"/>
            </a:xfrm>
            <a:prstGeom prst="rect">
              <a:avLst/>
            </a:prstGeom>
            <a:ln>
              <a:solidFill>
                <a:srgbClr val="9ACD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7623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134E9-A3AE-4705-8E10-6B932288DEEE}"/>
              </a:ext>
            </a:extLst>
          </p:cNvPr>
          <p:cNvSpPr>
            <a:spLocks noGrp="1"/>
          </p:cNvSpPr>
          <p:nvPr>
            <p:ph type="title"/>
          </p:nvPr>
        </p:nvSpPr>
        <p:spPr>
          <a:xfrm>
            <a:off x="1147469" y="352068"/>
            <a:ext cx="9905998" cy="1478570"/>
          </a:xfrm>
        </p:spPr>
        <p:txBody>
          <a:bodyPr>
            <a:normAutofit/>
          </a:bodyPr>
          <a:lstStyle/>
          <a:p>
            <a:r>
              <a:rPr lang="en-US" dirty="0"/>
              <a:t>Advanced Grid-Based Concepts</a:t>
            </a:r>
            <a:br>
              <a:rPr lang="en-US" dirty="0"/>
            </a:br>
            <a:r>
              <a:rPr lang="en-US" sz="3200" dirty="0"/>
              <a:t>(Merging and covering cells in the grid)</a:t>
            </a:r>
            <a:endParaRPr lang="en-US" dirty="0"/>
          </a:p>
        </p:txBody>
      </p:sp>
      <p:sp>
        <p:nvSpPr>
          <p:cNvPr id="3" name="Content Placeholder 2">
            <a:extLst>
              <a:ext uri="{FF2B5EF4-FFF2-40B4-BE49-F238E27FC236}">
                <a16:creationId xmlns:a16="http://schemas.microsoft.com/office/drawing/2014/main" id="{EC6E98A5-790C-4DD3-B8C4-43963D43B678}"/>
              </a:ext>
            </a:extLst>
          </p:cNvPr>
          <p:cNvSpPr>
            <a:spLocks noGrp="1"/>
          </p:cNvSpPr>
          <p:nvPr>
            <p:ph idx="1"/>
          </p:nvPr>
        </p:nvSpPr>
        <p:spPr>
          <a:xfrm>
            <a:off x="1066650" y="1718225"/>
            <a:ext cx="4109199" cy="4370717"/>
          </a:xfrm>
        </p:spPr>
        <p:txBody>
          <a:bodyPr>
            <a:normAutofit lnSpcReduction="10000"/>
          </a:bodyPr>
          <a:lstStyle/>
          <a:p>
            <a:r>
              <a:rPr lang="en-US" dirty="0"/>
              <a:t>Cells are numbered from the lower left</a:t>
            </a:r>
          </a:p>
          <a:p>
            <a:r>
              <a:rPr lang="en-US" dirty="0"/>
              <a:t>Values are placed between two square brackets and separated by commas - e.g., [2,3,5]</a:t>
            </a:r>
          </a:p>
          <a:p>
            <a:r>
              <a:rPr lang="en-US" dirty="0"/>
              <a:t>Merging cells connects two cells – the one you specify and the one to the right or above</a:t>
            </a:r>
          </a:p>
        </p:txBody>
      </p:sp>
      <p:sp>
        <p:nvSpPr>
          <p:cNvPr id="4" name="Slide Number Placeholder 3">
            <a:extLst>
              <a:ext uri="{FF2B5EF4-FFF2-40B4-BE49-F238E27FC236}">
                <a16:creationId xmlns:a16="http://schemas.microsoft.com/office/drawing/2014/main" id="{4199230B-4220-4360-A1C5-6D05853DBF2C}"/>
              </a:ext>
            </a:extLst>
          </p:cNvPr>
          <p:cNvSpPr>
            <a:spLocks noGrp="1"/>
          </p:cNvSpPr>
          <p:nvPr>
            <p:ph type="sldNum" sz="quarter" idx="12"/>
          </p:nvPr>
        </p:nvSpPr>
        <p:spPr/>
        <p:txBody>
          <a:bodyPr/>
          <a:lstStyle/>
          <a:p>
            <a:fld id="{6C8E571B-6B2B-491B-9BBA-FB2A18C767E1}" type="slidenum">
              <a:rPr lang="en-US" smtClean="0"/>
              <a:t>56</a:t>
            </a:fld>
            <a:endParaRPr lang="en-US"/>
          </a:p>
        </p:txBody>
      </p:sp>
      <p:grpSp>
        <p:nvGrpSpPr>
          <p:cNvPr id="9" name="Group 8">
            <a:extLst>
              <a:ext uri="{FF2B5EF4-FFF2-40B4-BE49-F238E27FC236}">
                <a16:creationId xmlns:a16="http://schemas.microsoft.com/office/drawing/2014/main" id="{ED81F1D6-A91C-4EA8-86A9-404BA1399E77}"/>
              </a:ext>
            </a:extLst>
          </p:cNvPr>
          <p:cNvGrpSpPr/>
          <p:nvPr/>
        </p:nvGrpSpPr>
        <p:grpSpPr>
          <a:xfrm>
            <a:off x="5478729" y="1858310"/>
            <a:ext cx="5283201" cy="3962401"/>
            <a:chOff x="5478729" y="2300375"/>
            <a:chExt cx="5283201" cy="3962401"/>
          </a:xfrm>
        </p:grpSpPr>
        <p:pic>
          <p:nvPicPr>
            <p:cNvPr id="6" name="Picture 5" descr="Shape&#10;&#10;Description automatically generated with medium confidence">
              <a:extLst>
                <a:ext uri="{FF2B5EF4-FFF2-40B4-BE49-F238E27FC236}">
                  <a16:creationId xmlns:a16="http://schemas.microsoft.com/office/drawing/2014/main" id="{91E8E1C2-D4E4-4ABF-94F1-51D91DAA9D2A}"/>
                </a:ext>
              </a:extLst>
            </p:cNvPr>
            <p:cNvPicPr>
              <a:picLocks noChangeAspect="1"/>
            </p:cNvPicPr>
            <p:nvPr/>
          </p:nvPicPr>
          <p:blipFill>
            <a:blip r:embed="rId3">
              <a:alphaModFix amt="38000"/>
              <a:extLst>
                <a:ext uri="{28A0092B-C50C-407E-A947-70E740481C1C}">
                  <a14:useLocalDpi xmlns:a14="http://schemas.microsoft.com/office/drawing/2010/main" val="0"/>
                </a:ext>
              </a:extLst>
            </a:blip>
            <a:stretch>
              <a:fillRect/>
            </a:stretch>
          </p:blipFill>
          <p:spPr>
            <a:xfrm>
              <a:off x="5478729" y="2300375"/>
              <a:ext cx="5283201" cy="3962401"/>
            </a:xfrm>
            <a:prstGeom prst="rect">
              <a:avLst/>
            </a:prstGeom>
          </p:spPr>
        </p:pic>
        <p:sp>
          <p:nvSpPr>
            <p:cNvPr id="7" name="TextBox 6">
              <a:extLst>
                <a:ext uri="{FF2B5EF4-FFF2-40B4-BE49-F238E27FC236}">
                  <a16:creationId xmlns:a16="http://schemas.microsoft.com/office/drawing/2014/main" id="{162DD813-F6AB-4FE4-805E-11A7C9C46E5C}"/>
                </a:ext>
              </a:extLst>
            </p:cNvPr>
            <p:cNvSpPr txBox="1"/>
            <p:nvPr/>
          </p:nvSpPr>
          <p:spPr>
            <a:xfrm>
              <a:off x="5883215" y="5106838"/>
              <a:ext cx="551754" cy="923330"/>
            </a:xfrm>
            <a:prstGeom prst="rect">
              <a:avLst/>
            </a:prstGeom>
            <a:noFill/>
          </p:spPr>
          <p:txBody>
            <a:bodyPr wrap="none" rtlCol="0">
              <a:spAutoFit/>
            </a:bodyPr>
            <a:lstStyle/>
            <a:p>
              <a:pPr algn="ctr"/>
              <a:r>
                <a:rPr lang="en-US" sz="5400" b="1" dirty="0"/>
                <a:t>1</a:t>
              </a:r>
            </a:p>
          </p:txBody>
        </p:sp>
        <p:sp>
          <p:nvSpPr>
            <p:cNvPr id="8" name="TextBox 7">
              <a:extLst>
                <a:ext uri="{FF2B5EF4-FFF2-40B4-BE49-F238E27FC236}">
                  <a16:creationId xmlns:a16="http://schemas.microsoft.com/office/drawing/2014/main" id="{CC2CC5A8-A507-48DE-B173-5EAEB7D7E9F5}"/>
                </a:ext>
              </a:extLst>
            </p:cNvPr>
            <p:cNvSpPr txBox="1"/>
            <p:nvPr/>
          </p:nvSpPr>
          <p:spPr>
            <a:xfrm>
              <a:off x="7194430" y="5106838"/>
              <a:ext cx="551754" cy="923330"/>
            </a:xfrm>
            <a:prstGeom prst="rect">
              <a:avLst/>
            </a:prstGeom>
            <a:noFill/>
          </p:spPr>
          <p:txBody>
            <a:bodyPr wrap="none" rtlCol="0">
              <a:spAutoFit/>
            </a:bodyPr>
            <a:lstStyle/>
            <a:p>
              <a:pPr algn="ctr"/>
              <a:r>
                <a:rPr lang="en-US" sz="5400" b="1" dirty="0"/>
                <a:t>2</a:t>
              </a:r>
            </a:p>
          </p:txBody>
        </p:sp>
        <p:sp>
          <p:nvSpPr>
            <p:cNvPr id="15" name="TextBox 14">
              <a:extLst>
                <a:ext uri="{FF2B5EF4-FFF2-40B4-BE49-F238E27FC236}">
                  <a16:creationId xmlns:a16="http://schemas.microsoft.com/office/drawing/2014/main" id="{990A1DFC-B7DD-4BE9-A10D-3F9CC8461A23}"/>
                </a:ext>
              </a:extLst>
            </p:cNvPr>
            <p:cNvSpPr txBox="1"/>
            <p:nvPr/>
          </p:nvSpPr>
          <p:spPr>
            <a:xfrm>
              <a:off x="8494143" y="5106838"/>
              <a:ext cx="551754" cy="923330"/>
            </a:xfrm>
            <a:prstGeom prst="rect">
              <a:avLst/>
            </a:prstGeom>
            <a:noFill/>
          </p:spPr>
          <p:txBody>
            <a:bodyPr wrap="none" rtlCol="0">
              <a:spAutoFit/>
            </a:bodyPr>
            <a:lstStyle/>
            <a:p>
              <a:pPr algn="ctr"/>
              <a:r>
                <a:rPr lang="en-US" sz="5400" b="1" dirty="0"/>
                <a:t>3</a:t>
              </a:r>
            </a:p>
          </p:txBody>
        </p:sp>
        <p:sp>
          <p:nvSpPr>
            <p:cNvPr id="16" name="TextBox 15">
              <a:extLst>
                <a:ext uri="{FF2B5EF4-FFF2-40B4-BE49-F238E27FC236}">
                  <a16:creationId xmlns:a16="http://schemas.microsoft.com/office/drawing/2014/main" id="{D1F7F8C7-8376-470B-AF5C-7109638219B7}"/>
                </a:ext>
              </a:extLst>
            </p:cNvPr>
            <p:cNvSpPr txBox="1"/>
            <p:nvPr/>
          </p:nvSpPr>
          <p:spPr>
            <a:xfrm>
              <a:off x="9816860" y="5106838"/>
              <a:ext cx="551754" cy="923330"/>
            </a:xfrm>
            <a:prstGeom prst="rect">
              <a:avLst/>
            </a:prstGeom>
            <a:noFill/>
          </p:spPr>
          <p:txBody>
            <a:bodyPr wrap="none" rtlCol="0">
              <a:spAutoFit/>
            </a:bodyPr>
            <a:lstStyle/>
            <a:p>
              <a:pPr algn="ctr"/>
              <a:r>
                <a:rPr lang="en-US" sz="5400" b="1" dirty="0"/>
                <a:t>4</a:t>
              </a:r>
            </a:p>
          </p:txBody>
        </p:sp>
        <p:sp>
          <p:nvSpPr>
            <p:cNvPr id="17" name="TextBox 16">
              <a:extLst>
                <a:ext uri="{FF2B5EF4-FFF2-40B4-BE49-F238E27FC236}">
                  <a16:creationId xmlns:a16="http://schemas.microsoft.com/office/drawing/2014/main" id="{CAA7F50D-A3EE-4AFE-AACE-771C1C28B78B}"/>
                </a:ext>
              </a:extLst>
            </p:cNvPr>
            <p:cNvSpPr txBox="1"/>
            <p:nvPr/>
          </p:nvSpPr>
          <p:spPr>
            <a:xfrm>
              <a:off x="5883215" y="4019909"/>
              <a:ext cx="551754" cy="923330"/>
            </a:xfrm>
            <a:prstGeom prst="rect">
              <a:avLst/>
            </a:prstGeom>
            <a:noFill/>
          </p:spPr>
          <p:txBody>
            <a:bodyPr wrap="none" rtlCol="0">
              <a:spAutoFit/>
            </a:bodyPr>
            <a:lstStyle/>
            <a:p>
              <a:pPr algn="ctr"/>
              <a:r>
                <a:rPr lang="en-US" sz="5400" b="1" dirty="0"/>
                <a:t>5</a:t>
              </a:r>
            </a:p>
          </p:txBody>
        </p:sp>
        <p:sp>
          <p:nvSpPr>
            <p:cNvPr id="18" name="TextBox 17">
              <a:extLst>
                <a:ext uri="{FF2B5EF4-FFF2-40B4-BE49-F238E27FC236}">
                  <a16:creationId xmlns:a16="http://schemas.microsoft.com/office/drawing/2014/main" id="{D0B64967-16A8-4667-B9A7-95B7C41C6815}"/>
                </a:ext>
              </a:extLst>
            </p:cNvPr>
            <p:cNvSpPr txBox="1"/>
            <p:nvPr/>
          </p:nvSpPr>
          <p:spPr>
            <a:xfrm>
              <a:off x="7194430" y="4019909"/>
              <a:ext cx="551754" cy="923330"/>
            </a:xfrm>
            <a:prstGeom prst="rect">
              <a:avLst/>
            </a:prstGeom>
            <a:noFill/>
          </p:spPr>
          <p:txBody>
            <a:bodyPr wrap="none" rtlCol="0">
              <a:spAutoFit/>
            </a:bodyPr>
            <a:lstStyle/>
            <a:p>
              <a:pPr algn="ctr"/>
              <a:r>
                <a:rPr lang="en-US" sz="5400" b="1" dirty="0"/>
                <a:t>6</a:t>
              </a:r>
            </a:p>
          </p:txBody>
        </p:sp>
        <p:sp>
          <p:nvSpPr>
            <p:cNvPr id="19" name="TextBox 18">
              <a:extLst>
                <a:ext uri="{FF2B5EF4-FFF2-40B4-BE49-F238E27FC236}">
                  <a16:creationId xmlns:a16="http://schemas.microsoft.com/office/drawing/2014/main" id="{4BD012DC-BCD1-44A2-8117-A37263ED6535}"/>
                </a:ext>
              </a:extLst>
            </p:cNvPr>
            <p:cNvSpPr txBox="1"/>
            <p:nvPr/>
          </p:nvSpPr>
          <p:spPr>
            <a:xfrm>
              <a:off x="8494143" y="4019909"/>
              <a:ext cx="551754" cy="923330"/>
            </a:xfrm>
            <a:prstGeom prst="rect">
              <a:avLst/>
            </a:prstGeom>
            <a:noFill/>
          </p:spPr>
          <p:txBody>
            <a:bodyPr wrap="none" rtlCol="0">
              <a:spAutoFit/>
            </a:bodyPr>
            <a:lstStyle/>
            <a:p>
              <a:pPr algn="ctr"/>
              <a:r>
                <a:rPr lang="en-US" sz="5400" b="1" dirty="0"/>
                <a:t>7</a:t>
              </a:r>
            </a:p>
          </p:txBody>
        </p:sp>
        <p:sp>
          <p:nvSpPr>
            <p:cNvPr id="20" name="TextBox 19">
              <a:extLst>
                <a:ext uri="{FF2B5EF4-FFF2-40B4-BE49-F238E27FC236}">
                  <a16:creationId xmlns:a16="http://schemas.microsoft.com/office/drawing/2014/main" id="{CA9B818E-DD33-4F81-AD80-5C3DC52422B5}"/>
                </a:ext>
              </a:extLst>
            </p:cNvPr>
            <p:cNvSpPr txBox="1"/>
            <p:nvPr/>
          </p:nvSpPr>
          <p:spPr>
            <a:xfrm>
              <a:off x="9816860" y="4019909"/>
              <a:ext cx="551754" cy="923330"/>
            </a:xfrm>
            <a:prstGeom prst="rect">
              <a:avLst/>
            </a:prstGeom>
            <a:noFill/>
          </p:spPr>
          <p:txBody>
            <a:bodyPr wrap="none" rtlCol="0">
              <a:spAutoFit/>
            </a:bodyPr>
            <a:lstStyle/>
            <a:p>
              <a:pPr algn="ctr"/>
              <a:r>
                <a:rPr lang="en-US" sz="5400" b="1" dirty="0"/>
                <a:t>8</a:t>
              </a:r>
            </a:p>
          </p:txBody>
        </p:sp>
        <p:sp>
          <p:nvSpPr>
            <p:cNvPr id="21" name="TextBox 20">
              <a:extLst>
                <a:ext uri="{FF2B5EF4-FFF2-40B4-BE49-F238E27FC236}">
                  <a16:creationId xmlns:a16="http://schemas.microsoft.com/office/drawing/2014/main" id="{9BC969BF-391D-4249-B2A0-1B2B1EA6CCE3}"/>
                </a:ext>
              </a:extLst>
            </p:cNvPr>
            <p:cNvSpPr txBox="1"/>
            <p:nvPr/>
          </p:nvSpPr>
          <p:spPr>
            <a:xfrm>
              <a:off x="5883215" y="2863969"/>
              <a:ext cx="551754" cy="923330"/>
            </a:xfrm>
            <a:prstGeom prst="rect">
              <a:avLst/>
            </a:prstGeom>
            <a:noFill/>
          </p:spPr>
          <p:txBody>
            <a:bodyPr wrap="none" rtlCol="0">
              <a:spAutoFit/>
            </a:bodyPr>
            <a:lstStyle/>
            <a:p>
              <a:pPr algn="ctr"/>
              <a:r>
                <a:rPr lang="en-US" sz="5400" b="1" dirty="0"/>
                <a:t>9</a:t>
              </a:r>
            </a:p>
          </p:txBody>
        </p:sp>
        <p:sp>
          <p:nvSpPr>
            <p:cNvPr id="22" name="TextBox 21">
              <a:extLst>
                <a:ext uri="{FF2B5EF4-FFF2-40B4-BE49-F238E27FC236}">
                  <a16:creationId xmlns:a16="http://schemas.microsoft.com/office/drawing/2014/main" id="{54C756F7-677B-4214-9525-9E24C10922D2}"/>
                </a:ext>
              </a:extLst>
            </p:cNvPr>
            <p:cNvSpPr txBox="1"/>
            <p:nvPr/>
          </p:nvSpPr>
          <p:spPr>
            <a:xfrm>
              <a:off x="7010886" y="2863969"/>
              <a:ext cx="918842" cy="923330"/>
            </a:xfrm>
            <a:prstGeom prst="rect">
              <a:avLst/>
            </a:prstGeom>
            <a:noFill/>
          </p:spPr>
          <p:txBody>
            <a:bodyPr wrap="none" rtlCol="0">
              <a:spAutoFit/>
            </a:bodyPr>
            <a:lstStyle/>
            <a:p>
              <a:pPr algn="ctr"/>
              <a:r>
                <a:rPr lang="en-US" sz="5400" b="1" dirty="0"/>
                <a:t>10</a:t>
              </a:r>
            </a:p>
          </p:txBody>
        </p:sp>
        <p:sp>
          <p:nvSpPr>
            <p:cNvPr id="23" name="TextBox 22">
              <a:extLst>
                <a:ext uri="{FF2B5EF4-FFF2-40B4-BE49-F238E27FC236}">
                  <a16:creationId xmlns:a16="http://schemas.microsoft.com/office/drawing/2014/main" id="{396AC18D-1963-42B4-B225-C5FC2B0EF360}"/>
                </a:ext>
              </a:extLst>
            </p:cNvPr>
            <p:cNvSpPr txBox="1"/>
            <p:nvPr/>
          </p:nvSpPr>
          <p:spPr>
            <a:xfrm>
              <a:off x="8310599" y="2863969"/>
              <a:ext cx="918842" cy="923330"/>
            </a:xfrm>
            <a:prstGeom prst="rect">
              <a:avLst/>
            </a:prstGeom>
            <a:noFill/>
          </p:spPr>
          <p:txBody>
            <a:bodyPr wrap="none" rtlCol="0">
              <a:spAutoFit/>
            </a:bodyPr>
            <a:lstStyle/>
            <a:p>
              <a:pPr algn="ctr"/>
              <a:r>
                <a:rPr lang="en-US" sz="5400" b="1" dirty="0"/>
                <a:t>11</a:t>
              </a:r>
            </a:p>
          </p:txBody>
        </p:sp>
        <p:sp>
          <p:nvSpPr>
            <p:cNvPr id="24" name="TextBox 23">
              <a:extLst>
                <a:ext uri="{FF2B5EF4-FFF2-40B4-BE49-F238E27FC236}">
                  <a16:creationId xmlns:a16="http://schemas.microsoft.com/office/drawing/2014/main" id="{080C32BC-E79A-4C89-8652-2F9B18533607}"/>
                </a:ext>
              </a:extLst>
            </p:cNvPr>
            <p:cNvSpPr txBox="1"/>
            <p:nvPr/>
          </p:nvSpPr>
          <p:spPr>
            <a:xfrm>
              <a:off x="9633316" y="2863969"/>
              <a:ext cx="918842" cy="923330"/>
            </a:xfrm>
            <a:prstGeom prst="rect">
              <a:avLst/>
            </a:prstGeom>
            <a:noFill/>
          </p:spPr>
          <p:txBody>
            <a:bodyPr wrap="none" rtlCol="0">
              <a:spAutoFit/>
            </a:bodyPr>
            <a:lstStyle/>
            <a:p>
              <a:pPr algn="ctr"/>
              <a:r>
                <a:rPr lang="en-US" sz="5400" b="1" dirty="0"/>
                <a:t>12</a:t>
              </a:r>
            </a:p>
          </p:txBody>
        </p:sp>
      </p:grpSp>
      <p:sp>
        <p:nvSpPr>
          <p:cNvPr id="5" name="Footer Placeholder 4">
            <a:extLst>
              <a:ext uri="{FF2B5EF4-FFF2-40B4-BE49-F238E27FC236}">
                <a16:creationId xmlns:a16="http://schemas.microsoft.com/office/drawing/2014/main" id="{80CBE295-CC7A-4F7F-BEC2-486ED37D722B}"/>
              </a:ext>
            </a:extLst>
          </p:cNvPr>
          <p:cNvSpPr>
            <a:spLocks noGrp="1"/>
          </p:cNvSpPr>
          <p:nvPr>
            <p:ph type="ftr" sz="quarter" idx="11"/>
          </p:nvPr>
        </p:nvSpPr>
        <p:spPr/>
        <p:txBody>
          <a:bodyPr/>
          <a:lstStyle/>
          <a:p>
            <a:r>
              <a:rPr lang="en-US"/>
              <a:t>Volksswitch.org</a:t>
            </a:r>
            <a:endParaRPr lang="en-US" dirty="0"/>
          </a:p>
        </p:txBody>
      </p:sp>
    </p:spTree>
    <p:extLst>
      <p:ext uri="{BB962C8B-B14F-4D97-AF65-F5344CB8AC3E}">
        <p14:creationId xmlns:p14="http://schemas.microsoft.com/office/powerpoint/2010/main" val="344649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134E9-A3AE-4705-8E10-6B932288DEEE}"/>
              </a:ext>
            </a:extLst>
          </p:cNvPr>
          <p:cNvSpPr>
            <a:spLocks noGrp="1"/>
          </p:cNvSpPr>
          <p:nvPr>
            <p:ph type="title"/>
          </p:nvPr>
        </p:nvSpPr>
        <p:spPr/>
        <p:txBody>
          <a:bodyPr>
            <a:normAutofit/>
          </a:bodyPr>
          <a:lstStyle/>
          <a:p>
            <a:r>
              <a:rPr lang="en-US" dirty="0"/>
              <a:t>Advanced Grid-Based Concepts</a:t>
            </a:r>
            <a:br>
              <a:rPr lang="en-US" dirty="0"/>
            </a:br>
            <a:r>
              <a:rPr lang="en-US" sz="3200" dirty="0"/>
              <a:t>(Merging and covering cells in the grid)</a:t>
            </a:r>
            <a:endParaRPr lang="en-US" dirty="0"/>
          </a:p>
        </p:txBody>
      </p:sp>
      <p:sp>
        <p:nvSpPr>
          <p:cNvPr id="9" name="Content Placeholder 8">
            <a:extLst>
              <a:ext uri="{FF2B5EF4-FFF2-40B4-BE49-F238E27FC236}">
                <a16:creationId xmlns:a16="http://schemas.microsoft.com/office/drawing/2014/main" id="{2A8F8B94-4128-415C-B490-111745BF9F0C}"/>
              </a:ext>
            </a:extLst>
          </p:cNvPr>
          <p:cNvSpPr>
            <a:spLocks noGrp="1"/>
          </p:cNvSpPr>
          <p:nvPr>
            <p:ph idx="1"/>
          </p:nvPr>
        </p:nvSpPr>
        <p:spPr>
          <a:xfrm>
            <a:off x="1141412" y="2249487"/>
            <a:ext cx="9905999" cy="3875268"/>
          </a:xfrm>
        </p:spPr>
        <p:txBody>
          <a:bodyPr>
            <a:normAutofit lnSpcReduction="10000"/>
          </a:bodyPr>
          <a:lstStyle/>
          <a:p>
            <a:pPr marL="0" indent="0">
              <a:buNone/>
            </a:pPr>
            <a:r>
              <a:rPr lang="en-US" sz="3200" dirty="0"/>
              <a:t>Live Demo…</a:t>
            </a:r>
          </a:p>
          <a:p>
            <a:endParaRPr lang="en-US" dirty="0"/>
          </a:p>
          <a:p>
            <a:endParaRPr lang="en-US" dirty="0"/>
          </a:p>
          <a:p>
            <a:pPr marL="0" indent="0" algn="ctr">
              <a:buNone/>
            </a:pPr>
            <a:endParaRPr lang="en-US" dirty="0"/>
          </a:p>
          <a:p>
            <a:pPr marL="0" indent="0" algn="ctr">
              <a:buNone/>
            </a:pPr>
            <a:endParaRPr lang="en-US" dirty="0"/>
          </a:p>
          <a:p>
            <a:pPr marL="0" indent="0" algn="ctr">
              <a:buNone/>
            </a:pPr>
            <a:r>
              <a:rPr lang="en-US" dirty="0">
                <a:solidFill>
                  <a:srgbClr val="9ACD4C"/>
                </a:solidFill>
              </a:rPr>
              <a:t>If you make a mistake, put a zero between the brackets: [0]</a:t>
            </a:r>
          </a:p>
          <a:p>
            <a:pPr marL="0" indent="0" algn="ctr">
              <a:buNone/>
            </a:pPr>
            <a:r>
              <a:rPr lang="en-US" dirty="0">
                <a:solidFill>
                  <a:srgbClr val="9ACD4C"/>
                </a:solidFill>
              </a:rPr>
              <a:t>This is an OpenSCAD bug – just my opinion…</a:t>
            </a:r>
          </a:p>
        </p:txBody>
      </p:sp>
      <p:pic>
        <p:nvPicPr>
          <p:cNvPr id="11" name="Picture 10">
            <a:extLst>
              <a:ext uri="{FF2B5EF4-FFF2-40B4-BE49-F238E27FC236}">
                <a16:creationId xmlns:a16="http://schemas.microsoft.com/office/drawing/2014/main" id="{9DF9F5E7-8953-4AAB-B19F-5F8794428819}"/>
              </a:ext>
            </a:extLst>
          </p:cNvPr>
          <p:cNvPicPr>
            <a:picLocks noChangeAspect="1"/>
          </p:cNvPicPr>
          <p:nvPr/>
        </p:nvPicPr>
        <p:blipFill rotWithShape="1">
          <a:blip r:embed="rId3"/>
          <a:srcRect l="2522" t="2790" r="4199"/>
          <a:stretch/>
        </p:blipFill>
        <p:spPr>
          <a:xfrm>
            <a:off x="3853135" y="2467154"/>
            <a:ext cx="4186686" cy="2423983"/>
          </a:xfrm>
          <a:prstGeom prst="rect">
            <a:avLst/>
          </a:prstGeom>
        </p:spPr>
      </p:pic>
      <p:sp>
        <p:nvSpPr>
          <p:cNvPr id="3" name="Footer Placeholder 2">
            <a:extLst>
              <a:ext uri="{FF2B5EF4-FFF2-40B4-BE49-F238E27FC236}">
                <a16:creationId xmlns:a16="http://schemas.microsoft.com/office/drawing/2014/main" id="{AC018C1C-8200-46C1-A2FF-4E94B5DE8294}"/>
              </a:ext>
            </a:extLst>
          </p:cNvPr>
          <p:cNvSpPr>
            <a:spLocks noGrp="1"/>
          </p:cNvSpPr>
          <p:nvPr>
            <p:ph type="ftr" sz="quarter" idx="11"/>
          </p:nvPr>
        </p:nvSpPr>
        <p:spPr/>
        <p:txBody>
          <a:bodyPr/>
          <a:lstStyle/>
          <a:p>
            <a:r>
              <a:rPr lang="en-US"/>
              <a:t>Volksswitch.org</a:t>
            </a:r>
            <a:endParaRPr lang="en-US" dirty="0"/>
          </a:p>
        </p:txBody>
      </p:sp>
      <p:sp>
        <p:nvSpPr>
          <p:cNvPr id="4" name="Slide Number Placeholder 3">
            <a:extLst>
              <a:ext uri="{FF2B5EF4-FFF2-40B4-BE49-F238E27FC236}">
                <a16:creationId xmlns:a16="http://schemas.microsoft.com/office/drawing/2014/main" id="{7A6E0F88-7198-462C-B030-52A9A1F6F8AB}"/>
              </a:ext>
            </a:extLst>
          </p:cNvPr>
          <p:cNvSpPr>
            <a:spLocks noGrp="1"/>
          </p:cNvSpPr>
          <p:nvPr>
            <p:ph type="sldNum" sz="quarter" idx="12"/>
          </p:nvPr>
        </p:nvSpPr>
        <p:spPr/>
        <p:txBody>
          <a:bodyPr/>
          <a:lstStyle/>
          <a:p>
            <a:fld id="{6C8E571B-6B2B-491B-9BBA-FB2A18C767E1}" type="slidenum">
              <a:rPr lang="en-US" smtClean="0"/>
              <a:t>57</a:t>
            </a:fld>
            <a:endParaRPr lang="en-US"/>
          </a:p>
        </p:txBody>
      </p:sp>
    </p:spTree>
    <p:extLst>
      <p:ext uri="{BB962C8B-B14F-4D97-AF65-F5344CB8AC3E}">
        <p14:creationId xmlns:p14="http://schemas.microsoft.com/office/powerpoint/2010/main" val="26123260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134E9-A3AE-4705-8E10-6B932288DEEE}"/>
              </a:ext>
            </a:extLst>
          </p:cNvPr>
          <p:cNvSpPr>
            <a:spLocks noGrp="1"/>
          </p:cNvSpPr>
          <p:nvPr>
            <p:ph type="title"/>
          </p:nvPr>
        </p:nvSpPr>
        <p:spPr>
          <a:xfrm>
            <a:off x="1141413" y="212121"/>
            <a:ext cx="9905998" cy="1478570"/>
          </a:xfrm>
        </p:spPr>
        <p:txBody>
          <a:bodyPr>
            <a:normAutofit/>
          </a:bodyPr>
          <a:lstStyle/>
          <a:p>
            <a:r>
              <a:rPr lang="en-US" dirty="0"/>
              <a:t>Advanced Grid-Based Concepts</a:t>
            </a:r>
            <a:br>
              <a:rPr lang="en-US" dirty="0"/>
            </a:br>
            <a:r>
              <a:rPr lang="en-US" sz="3200" dirty="0"/>
              <a:t>(Putting ridges around cells: LWFL - VI)</a:t>
            </a:r>
            <a:endParaRPr lang="en-US" dirty="0"/>
          </a:p>
        </p:txBody>
      </p:sp>
      <p:sp>
        <p:nvSpPr>
          <p:cNvPr id="4" name="Slide Number Placeholder 3">
            <a:extLst>
              <a:ext uri="{FF2B5EF4-FFF2-40B4-BE49-F238E27FC236}">
                <a16:creationId xmlns:a16="http://schemas.microsoft.com/office/drawing/2014/main" id="{4199230B-4220-4360-A1C5-6D05853DBF2C}"/>
              </a:ext>
            </a:extLst>
          </p:cNvPr>
          <p:cNvSpPr>
            <a:spLocks noGrp="1"/>
          </p:cNvSpPr>
          <p:nvPr>
            <p:ph type="sldNum" sz="quarter" idx="12"/>
          </p:nvPr>
        </p:nvSpPr>
        <p:spPr/>
        <p:txBody>
          <a:bodyPr/>
          <a:lstStyle/>
          <a:p>
            <a:fld id="{6C8E571B-6B2B-491B-9BBA-FB2A18C767E1}" type="slidenum">
              <a:rPr lang="en-US" smtClean="0"/>
              <a:t>58</a:t>
            </a:fld>
            <a:endParaRPr lang="en-US"/>
          </a:p>
        </p:txBody>
      </p:sp>
      <p:pic>
        <p:nvPicPr>
          <p:cNvPr id="6" name="Picture 5" descr="A picture containing indoor, computer, black, purple&#10;&#10;Description automatically generated">
            <a:extLst>
              <a:ext uri="{FF2B5EF4-FFF2-40B4-BE49-F238E27FC236}">
                <a16:creationId xmlns:a16="http://schemas.microsoft.com/office/drawing/2014/main" id="{E3EF386C-52F5-4E0E-AFD2-100956B35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4475" y="1740250"/>
            <a:ext cx="5750944" cy="4313208"/>
          </a:xfrm>
          <a:prstGeom prst="rect">
            <a:avLst/>
          </a:prstGeom>
        </p:spPr>
      </p:pic>
      <p:pic>
        <p:nvPicPr>
          <p:cNvPr id="8" name="Picture 7">
            <a:extLst>
              <a:ext uri="{FF2B5EF4-FFF2-40B4-BE49-F238E27FC236}">
                <a16:creationId xmlns:a16="http://schemas.microsoft.com/office/drawing/2014/main" id="{AB49A8D2-2518-4529-A235-12C056DEF893}"/>
              </a:ext>
            </a:extLst>
          </p:cNvPr>
          <p:cNvPicPr>
            <a:picLocks noChangeAspect="1"/>
          </p:cNvPicPr>
          <p:nvPr/>
        </p:nvPicPr>
        <p:blipFill rotWithShape="1">
          <a:blip r:embed="rId4"/>
          <a:srcRect l="2927" r="1104" b="7558"/>
          <a:stretch/>
        </p:blipFill>
        <p:spPr>
          <a:xfrm>
            <a:off x="7416792" y="1734244"/>
            <a:ext cx="4382219" cy="1597013"/>
          </a:xfrm>
          <a:prstGeom prst="rect">
            <a:avLst/>
          </a:prstGeom>
        </p:spPr>
      </p:pic>
      <p:sp>
        <p:nvSpPr>
          <p:cNvPr id="9" name="TextBox 8">
            <a:extLst>
              <a:ext uri="{FF2B5EF4-FFF2-40B4-BE49-F238E27FC236}">
                <a16:creationId xmlns:a16="http://schemas.microsoft.com/office/drawing/2014/main" id="{E242A7E0-71B2-4B84-89E0-2D945D1C4429}"/>
              </a:ext>
            </a:extLst>
          </p:cNvPr>
          <p:cNvSpPr txBox="1"/>
          <p:nvPr/>
        </p:nvSpPr>
        <p:spPr>
          <a:xfrm>
            <a:off x="7591146" y="3510585"/>
            <a:ext cx="3769725" cy="2246769"/>
          </a:xfrm>
          <a:prstGeom prst="rect">
            <a:avLst/>
          </a:prstGeom>
          <a:noFill/>
        </p:spPr>
        <p:txBody>
          <a:bodyPr wrap="square" rtlCol="0">
            <a:spAutoFit/>
          </a:bodyPr>
          <a:lstStyle/>
          <a:p>
            <a:r>
              <a:rPr lang="en-US" sz="2000" dirty="0">
                <a:solidFill>
                  <a:srgbClr val="9ACD4C"/>
                </a:solidFill>
              </a:rPr>
              <a:t>Note: small lines are horizontal and vertical ridges included in the case_openings.info file.</a:t>
            </a:r>
          </a:p>
          <a:p>
            <a:endParaRPr lang="en-US" sz="2000" dirty="0">
              <a:solidFill>
                <a:srgbClr val="9ACD4C"/>
              </a:solidFill>
            </a:endParaRPr>
          </a:p>
          <a:p>
            <a:r>
              <a:rPr lang="en-US" sz="2000" dirty="0">
                <a:solidFill>
                  <a:srgbClr val="9ACD4C"/>
                </a:solidFill>
              </a:rPr>
              <a:t> Contrasting colors are achieved by swapping filament colors during the print.</a:t>
            </a:r>
          </a:p>
        </p:txBody>
      </p:sp>
      <p:grpSp>
        <p:nvGrpSpPr>
          <p:cNvPr id="16" name="Group 15">
            <a:extLst>
              <a:ext uri="{FF2B5EF4-FFF2-40B4-BE49-F238E27FC236}">
                <a16:creationId xmlns:a16="http://schemas.microsoft.com/office/drawing/2014/main" id="{9C49F53B-B303-41BF-ABCB-D3281E487CCF}"/>
              </a:ext>
            </a:extLst>
          </p:cNvPr>
          <p:cNvGrpSpPr/>
          <p:nvPr/>
        </p:nvGrpSpPr>
        <p:grpSpPr>
          <a:xfrm>
            <a:off x="6297854" y="3784768"/>
            <a:ext cx="1271682" cy="1023402"/>
            <a:chOff x="6297854" y="3784768"/>
            <a:chExt cx="1271682" cy="1023402"/>
          </a:xfrm>
        </p:grpSpPr>
        <p:cxnSp>
          <p:nvCxnSpPr>
            <p:cNvPr id="11" name="Straight Arrow Connector 10">
              <a:extLst>
                <a:ext uri="{FF2B5EF4-FFF2-40B4-BE49-F238E27FC236}">
                  <a16:creationId xmlns:a16="http://schemas.microsoft.com/office/drawing/2014/main" id="{85B0AD12-5DAF-49E8-8125-E529AAD45B5F}"/>
                </a:ext>
              </a:extLst>
            </p:cNvPr>
            <p:cNvCxnSpPr>
              <a:cxnSpLocks/>
            </p:cNvCxnSpPr>
            <p:nvPr/>
          </p:nvCxnSpPr>
          <p:spPr>
            <a:xfrm flipH="1">
              <a:off x="6297854" y="3784768"/>
              <a:ext cx="1253516" cy="102340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F41CDD5-E574-4AA2-B2DB-42C248344563}"/>
                </a:ext>
              </a:extLst>
            </p:cNvPr>
            <p:cNvCxnSpPr>
              <a:cxnSpLocks/>
            </p:cNvCxnSpPr>
            <p:nvPr/>
          </p:nvCxnSpPr>
          <p:spPr>
            <a:xfrm flipH="1">
              <a:off x="6830750" y="3784768"/>
              <a:ext cx="738786" cy="2967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3" name="Footer Placeholder 2">
            <a:extLst>
              <a:ext uri="{FF2B5EF4-FFF2-40B4-BE49-F238E27FC236}">
                <a16:creationId xmlns:a16="http://schemas.microsoft.com/office/drawing/2014/main" id="{6EF9D273-0C99-412E-B62B-254EE514AF28}"/>
              </a:ext>
            </a:extLst>
          </p:cNvPr>
          <p:cNvSpPr>
            <a:spLocks noGrp="1"/>
          </p:cNvSpPr>
          <p:nvPr>
            <p:ph type="ftr" sz="quarter" idx="11"/>
          </p:nvPr>
        </p:nvSpPr>
        <p:spPr/>
        <p:txBody>
          <a:bodyPr/>
          <a:lstStyle/>
          <a:p>
            <a:r>
              <a:rPr lang="en-US"/>
              <a:t>Volksswitch.org</a:t>
            </a:r>
            <a:endParaRPr lang="en-US" dirty="0"/>
          </a:p>
        </p:txBody>
      </p:sp>
      <p:sp>
        <p:nvSpPr>
          <p:cNvPr id="12" name="TextBox 11">
            <a:extLst>
              <a:ext uri="{FF2B5EF4-FFF2-40B4-BE49-F238E27FC236}">
                <a16:creationId xmlns:a16="http://schemas.microsoft.com/office/drawing/2014/main" id="{31888DE1-0362-48C2-845E-57C437FBE1BA}"/>
              </a:ext>
            </a:extLst>
          </p:cNvPr>
          <p:cNvSpPr txBox="1"/>
          <p:nvPr/>
        </p:nvSpPr>
        <p:spPr>
          <a:xfrm>
            <a:off x="7584831" y="5955434"/>
            <a:ext cx="2465753" cy="584775"/>
          </a:xfrm>
          <a:prstGeom prst="rect">
            <a:avLst/>
          </a:prstGeom>
          <a:noFill/>
        </p:spPr>
        <p:txBody>
          <a:bodyPr wrap="square">
            <a:spAutoFit/>
          </a:bodyPr>
          <a:lstStyle/>
          <a:p>
            <a:r>
              <a:rPr lang="en-US" sz="3200" dirty="0"/>
              <a:t>Live Demo…</a:t>
            </a:r>
          </a:p>
        </p:txBody>
      </p:sp>
    </p:spTree>
    <p:extLst>
      <p:ext uri="{BB962C8B-B14F-4D97-AF65-F5344CB8AC3E}">
        <p14:creationId xmlns:p14="http://schemas.microsoft.com/office/powerpoint/2010/main" val="180135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134E9-A3AE-4705-8E10-6B932288DEEE}"/>
              </a:ext>
            </a:extLst>
          </p:cNvPr>
          <p:cNvSpPr>
            <a:spLocks noGrp="1"/>
          </p:cNvSpPr>
          <p:nvPr>
            <p:ph type="title"/>
          </p:nvPr>
        </p:nvSpPr>
        <p:spPr/>
        <p:txBody>
          <a:bodyPr/>
          <a:lstStyle/>
          <a:p>
            <a:r>
              <a:rPr lang="en-US" dirty="0"/>
              <a:t>Advanced Grid-Based Concepts</a:t>
            </a:r>
            <a:br>
              <a:rPr lang="en-US" dirty="0"/>
            </a:br>
            <a:r>
              <a:rPr lang="en-US" sz="3200" dirty="0"/>
              <a:t>(Handling tight-fitting cases)</a:t>
            </a:r>
            <a:endParaRPr lang="en-US" dirty="0"/>
          </a:p>
        </p:txBody>
      </p:sp>
      <p:sp>
        <p:nvSpPr>
          <p:cNvPr id="3" name="Content Placeholder 2">
            <a:extLst>
              <a:ext uri="{FF2B5EF4-FFF2-40B4-BE49-F238E27FC236}">
                <a16:creationId xmlns:a16="http://schemas.microsoft.com/office/drawing/2014/main" id="{EC6E98A5-790C-4DD3-B8C4-43963D43B678}"/>
              </a:ext>
            </a:extLst>
          </p:cNvPr>
          <p:cNvSpPr>
            <a:spLocks noGrp="1"/>
          </p:cNvSpPr>
          <p:nvPr>
            <p:ph idx="1"/>
          </p:nvPr>
        </p:nvSpPr>
        <p:spPr>
          <a:xfrm>
            <a:off x="1141412" y="1973714"/>
            <a:ext cx="9905999" cy="4329982"/>
          </a:xfrm>
        </p:spPr>
        <p:txBody>
          <a:bodyPr>
            <a:normAutofit/>
          </a:bodyPr>
          <a:lstStyle/>
          <a:p>
            <a:r>
              <a:rPr lang="en-US" sz="2800" dirty="0"/>
              <a:t>Cases with keyguards often leave very little space between the edge of the screen and the case opening.  That means that the keyguard will have a very thin perimeter an be very fragile.</a:t>
            </a:r>
          </a:p>
          <a:p>
            <a:r>
              <a:rPr lang="en-US" sz="2800" dirty="0"/>
              <a:t>Some AAC apps help by resizing the layout to make more room for the keyguard.</a:t>
            </a:r>
          </a:p>
          <a:p>
            <a:r>
              <a:rPr lang="en-US" sz="2800" dirty="0"/>
              <a:t>If that’s not enough, or not possible, you can thicken the perimeter but it will eat into the space around the outermost openings.</a:t>
            </a:r>
          </a:p>
        </p:txBody>
      </p:sp>
      <p:sp>
        <p:nvSpPr>
          <p:cNvPr id="4" name="Slide Number Placeholder 3">
            <a:extLst>
              <a:ext uri="{FF2B5EF4-FFF2-40B4-BE49-F238E27FC236}">
                <a16:creationId xmlns:a16="http://schemas.microsoft.com/office/drawing/2014/main" id="{4199230B-4220-4360-A1C5-6D05853DBF2C}"/>
              </a:ext>
            </a:extLst>
          </p:cNvPr>
          <p:cNvSpPr>
            <a:spLocks noGrp="1"/>
          </p:cNvSpPr>
          <p:nvPr>
            <p:ph type="sldNum" sz="quarter" idx="12"/>
          </p:nvPr>
        </p:nvSpPr>
        <p:spPr/>
        <p:txBody>
          <a:bodyPr/>
          <a:lstStyle/>
          <a:p>
            <a:fld id="{6C8E571B-6B2B-491B-9BBA-FB2A18C767E1}" type="slidenum">
              <a:rPr lang="en-US" smtClean="0"/>
              <a:t>59</a:t>
            </a:fld>
            <a:endParaRPr lang="en-US"/>
          </a:p>
        </p:txBody>
      </p:sp>
      <p:sp>
        <p:nvSpPr>
          <p:cNvPr id="5" name="Footer Placeholder 4">
            <a:extLst>
              <a:ext uri="{FF2B5EF4-FFF2-40B4-BE49-F238E27FC236}">
                <a16:creationId xmlns:a16="http://schemas.microsoft.com/office/drawing/2014/main" id="{2B9BD33E-23E4-4CA9-A981-108DFF9B8BF2}"/>
              </a:ext>
            </a:extLst>
          </p:cNvPr>
          <p:cNvSpPr>
            <a:spLocks noGrp="1"/>
          </p:cNvSpPr>
          <p:nvPr>
            <p:ph type="ftr" sz="quarter" idx="11"/>
          </p:nvPr>
        </p:nvSpPr>
        <p:spPr/>
        <p:txBody>
          <a:bodyPr/>
          <a:lstStyle/>
          <a:p>
            <a:r>
              <a:rPr lang="en-US"/>
              <a:t>Volksswitch.org</a:t>
            </a:r>
            <a:endParaRPr lang="en-US" dirty="0"/>
          </a:p>
        </p:txBody>
      </p:sp>
    </p:spTree>
    <p:extLst>
      <p:ext uri="{BB962C8B-B14F-4D97-AF65-F5344CB8AC3E}">
        <p14:creationId xmlns:p14="http://schemas.microsoft.com/office/powerpoint/2010/main" val="140544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E399A-505D-49DD-BF96-61177776E211}"/>
              </a:ext>
            </a:extLst>
          </p:cNvPr>
          <p:cNvSpPr>
            <a:spLocks noGrp="1"/>
          </p:cNvSpPr>
          <p:nvPr>
            <p:ph type="title"/>
          </p:nvPr>
        </p:nvSpPr>
        <p:spPr>
          <a:xfrm>
            <a:off x="1141412" y="132135"/>
            <a:ext cx="10424839" cy="1478570"/>
          </a:xfrm>
        </p:spPr>
        <p:txBody>
          <a:bodyPr>
            <a:normAutofit fontScale="90000"/>
          </a:bodyPr>
          <a:lstStyle/>
          <a:p>
            <a:r>
              <a:rPr lang="en-US" dirty="0"/>
              <a:t>IN The interest of time… We’re going to put the cart before the horse… we’ll add the horse in a bit</a:t>
            </a:r>
          </a:p>
        </p:txBody>
      </p:sp>
      <p:sp>
        <p:nvSpPr>
          <p:cNvPr id="3" name="Content Placeholder 2">
            <a:extLst>
              <a:ext uri="{FF2B5EF4-FFF2-40B4-BE49-F238E27FC236}">
                <a16:creationId xmlns:a16="http://schemas.microsoft.com/office/drawing/2014/main" id="{666D368E-16EA-4E3E-B5A1-46153CE22726}"/>
              </a:ext>
            </a:extLst>
          </p:cNvPr>
          <p:cNvSpPr>
            <a:spLocks noGrp="1"/>
          </p:cNvSpPr>
          <p:nvPr>
            <p:ph idx="1"/>
          </p:nvPr>
        </p:nvSpPr>
        <p:spPr>
          <a:xfrm>
            <a:off x="1141412" y="1517515"/>
            <a:ext cx="9905999" cy="2587557"/>
          </a:xfrm>
        </p:spPr>
        <p:txBody>
          <a:bodyPr>
            <a:normAutofit/>
          </a:bodyPr>
          <a:lstStyle/>
          <a:p>
            <a:r>
              <a:rPr lang="en-US" dirty="0"/>
              <a:t>Begin with a “completed” keyguard design – in the form of an STL file,</a:t>
            </a:r>
          </a:p>
          <a:p>
            <a:r>
              <a:rPr lang="en-US" dirty="0"/>
              <a:t>Open the STL file in a “slicer” and slice the model</a:t>
            </a:r>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endParaRPr lang="en-US" dirty="0"/>
          </a:p>
        </p:txBody>
      </p:sp>
      <p:sp>
        <p:nvSpPr>
          <p:cNvPr id="4" name="Slide Number Placeholder 3">
            <a:extLst>
              <a:ext uri="{FF2B5EF4-FFF2-40B4-BE49-F238E27FC236}">
                <a16:creationId xmlns:a16="http://schemas.microsoft.com/office/drawing/2014/main" id="{3CD533F9-21FB-4667-A508-45E7DEA0E82B}"/>
              </a:ext>
            </a:extLst>
          </p:cNvPr>
          <p:cNvSpPr>
            <a:spLocks noGrp="1"/>
          </p:cNvSpPr>
          <p:nvPr>
            <p:ph type="sldNum" sz="quarter" idx="12"/>
          </p:nvPr>
        </p:nvSpPr>
        <p:spPr/>
        <p:txBody>
          <a:bodyPr/>
          <a:lstStyle/>
          <a:p>
            <a:fld id="{6C8E571B-6B2B-491B-9BBA-FB2A18C767E1}" type="slidenum">
              <a:rPr lang="en-US" smtClean="0"/>
              <a:t>6</a:t>
            </a:fld>
            <a:endParaRPr lang="en-US"/>
          </a:p>
        </p:txBody>
      </p:sp>
      <p:sp>
        <p:nvSpPr>
          <p:cNvPr id="5" name="Footer Placeholder 4">
            <a:extLst>
              <a:ext uri="{FF2B5EF4-FFF2-40B4-BE49-F238E27FC236}">
                <a16:creationId xmlns:a16="http://schemas.microsoft.com/office/drawing/2014/main" id="{EECCC4DD-641F-4119-924C-C66383261C06}"/>
              </a:ext>
            </a:extLst>
          </p:cNvPr>
          <p:cNvSpPr>
            <a:spLocks noGrp="1"/>
          </p:cNvSpPr>
          <p:nvPr>
            <p:ph type="ftr" sz="quarter" idx="11"/>
          </p:nvPr>
        </p:nvSpPr>
        <p:spPr/>
        <p:txBody>
          <a:bodyPr/>
          <a:lstStyle/>
          <a:p>
            <a:r>
              <a:rPr lang="en-US" dirty="0"/>
              <a:t>Volksswitch.org</a:t>
            </a:r>
          </a:p>
        </p:txBody>
      </p:sp>
      <p:pic>
        <p:nvPicPr>
          <p:cNvPr id="6" name="Picture 5">
            <a:extLst>
              <a:ext uri="{FF2B5EF4-FFF2-40B4-BE49-F238E27FC236}">
                <a16:creationId xmlns:a16="http://schemas.microsoft.com/office/drawing/2014/main" id="{C55EABB5-77BF-4B6B-880C-2411A0E85170}"/>
              </a:ext>
            </a:extLst>
          </p:cNvPr>
          <p:cNvPicPr>
            <a:picLocks noChangeAspect="1"/>
          </p:cNvPicPr>
          <p:nvPr/>
        </p:nvPicPr>
        <p:blipFill>
          <a:blip r:embed="rId3"/>
          <a:stretch>
            <a:fillRect/>
          </a:stretch>
        </p:blipFill>
        <p:spPr>
          <a:xfrm>
            <a:off x="2286730" y="2669048"/>
            <a:ext cx="2736368" cy="1918865"/>
          </a:xfrm>
          <a:prstGeom prst="rect">
            <a:avLst/>
          </a:prstGeom>
        </p:spPr>
      </p:pic>
      <p:sp>
        <p:nvSpPr>
          <p:cNvPr id="7" name="TextBox 6">
            <a:extLst>
              <a:ext uri="{FF2B5EF4-FFF2-40B4-BE49-F238E27FC236}">
                <a16:creationId xmlns:a16="http://schemas.microsoft.com/office/drawing/2014/main" id="{0EEA0D3A-52B6-47E0-B038-3E379A619E20}"/>
              </a:ext>
            </a:extLst>
          </p:cNvPr>
          <p:cNvSpPr txBox="1"/>
          <p:nvPr/>
        </p:nvSpPr>
        <p:spPr>
          <a:xfrm>
            <a:off x="1102485" y="4603684"/>
            <a:ext cx="10440989"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t>Save the sliced design as a “gcode” file to an SD</a:t>
            </a:r>
            <a:endParaRPr lang="en-US" sz="2400" i="1" dirty="0"/>
          </a:p>
          <a:p>
            <a:pPr marL="342900" indent="-342900">
              <a:buFont typeface="Arial" panose="020B0604020202020204" pitchFamily="34" charset="0"/>
              <a:buChar char="•"/>
            </a:pPr>
            <a:r>
              <a:rPr lang="en-US" sz="2400" dirty="0"/>
              <a:t>Start the printer executing the gcode file</a:t>
            </a:r>
          </a:p>
          <a:p>
            <a:pPr marL="342900" indent="-342900">
              <a:buFont typeface="Arial" panose="020B0604020202020204" pitchFamily="34" charset="0"/>
              <a:buChar char="•"/>
            </a:pPr>
            <a:r>
              <a:rPr lang="en-US" sz="2400" dirty="0">
                <a:solidFill>
                  <a:srgbClr val="9ACD4C"/>
                </a:solidFill>
              </a:rPr>
              <a:t>Check in on progress periodically</a:t>
            </a:r>
          </a:p>
        </p:txBody>
      </p:sp>
      <p:grpSp>
        <p:nvGrpSpPr>
          <p:cNvPr id="16" name="Group 15">
            <a:extLst>
              <a:ext uri="{FF2B5EF4-FFF2-40B4-BE49-F238E27FC236}">
                <a16:creationId xmlns:a16="http://schemas.microsoft.com/office/drawing/2014/main" id="{267D0DA5-9FBC-4637-A098-01FE1E05B337}"/>
              </a:ext>
            </a:extLst>
          </p:cNvPr>
          <p:cNvGrpSpPr/>
          <p:nvPr/>
        </p:nvGrpSpPr>
        <p:grpSpPr>
          <a:xfrm>
            <a:off x="4365812" y="3616669"/>
            <a:ext cx="6080838" cy="369332"/>
            <a:chOff x="4365812" y="3616669"/>
            <a:chExt cx="6080838" cy="369332"/>
          </a:xfrm>
        </p:grpSpPr>
        <p:sp>
          <p:nvSpPr>
            <p:cNvPr id="9" name="TextBox 8">
              <a:extLst>
                <a:ext uri="{FF2B5EF4-FFF2-40B4-BE49-F238E27FC236}">
                  <a16:creationId xmlns:a16="http://schemas.microsoft.com/office/drawing/2014/main" id="{8773A68B-D6EA-4559-871A-603C7F50AF77}"/>
                </a:ext>
              </a:extLst>
            </p:cNvPr>
            <p:cNvSpPr txBox="1"/>
            <p:nvPr/>
          </p:nvSpPr>
          <p:spPr>
            <a:xfrm>
              <a:off x="5410199" y="3616669"/>
              <a:ext cx="5036451" cy="369332"/>
            </a:xfrm>
            <a:prstGeom prst="rect">
              <a:avLst/>
            </a:prstGeom>
            <a:noFill/>
          </p:spPr>
          <p:txBody>
            <a:bodyPr wrap="square">
              <a:spAutoFit/>
            </a:bodyPr>
            <a:lstStyle/>
            <a:p>
              <a:pPr marL="0" indent="0">
                <a:buNone/>
              </a:pPr>
              <a:r>
                <a:rPr lang="en-US" sz="1800" dirty="0"/>
                <a:t>note the estimated cost of the keyguard… </a:t>
              </a:r>
              <a:r>
                <a:rPr lang="en-US" dirty="0">
                  <a:ln w="0"/>
                  <a:solidFill>
                    <a:schemeClr val="accent1"/>
                  </a:solidFill>
                  <a:effectLst>
                    <a:outerShdw blurRad="38100" dist="25400" dir="5400000" algn="ctr" rotWithShape="0">
                      <a:srgbClr val="6E747A">
                        <a:alpha val="43000"/>
                      </a:srgbClr>
                    </a:outerShdw>
                  </a:effectLst>
                </a:rPr>
                <a:t>79 cents</a:t>
              </a:r>
              <a:endParaRPr lang="en-US" dirty="0"/>
            </a:p>
          </p:txBody>
        </p:sp>
        <p:cxnSp>
          <p:nvCxnSpPr>
            <p:cNvPr id="13" name="Straight Arrow Connector 12">
              <a:extLst>
                <a:ext uri="{FF2B5EF4-FFF2-40B4-BE49-F238E27FC236}">
                  <a16:creationId xmlns:a16="http://schemas.microsoft.com/office/drawing/2014/main" id="{82721B3F-029D-4522-A6AB-893F405E573F}"/>
                </a:ext>
              </a:extLst>
            </p:cNvPr>
            <p:cNvCxnSpPr>
              <a:cxnSpLocks/>
            </p:cNvCxnSpPr>
            <p:nvPr/>
          </p:nvCxnSpPr>
          <p:spPr>
            <a:xfrm flipH="1">
              <a:off x="4365812" y="3828228"/>
              <a:ext cx="104438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35E909E8-5398-45CB-BE5E-F2C97FBFE058}"/>
              </a:ext>
            </a:extLst>
          </p:cNvPr>
          <p:cNvGrpSpPr/>
          <p:nvPr/>
        </p:nvGrpSpPr>
        <p:grpSpPr>
          <a:xfrm>
            <a:off x="4529848" y="4064346"/>
            <a:ext cx="2820399" cy="369332"/>
            <a:chOff x="4529848" y="4064346"/>
            <a:chExt cx="2820399" cy="369332"/>
          </a:xfrm>
        </p:grpSpPr>
        <p:sp>
          <p:nvSpPr>
            <p:cNvPr id="11" name="TextBox 10">
              <a:extLst>
                <a:ext uri="{FF2B5EF4-FFF2-40B4-BE49-F238E27FC236}">
                  <a16:creationId xmlns:a16="http://schemas.microsoft.com/office/drawing/2014/main" id="{9D5FEC2B-F074-44DA-9A4B-135BEFE98DCB}"/>
                </a:ext>
              </a:extLst>
            </p:cNvPr>
            <p:cNvSpPr txBox="1"/>
            <p:nvPr/>
          </p:nvSpPr>
          <p:spPr>
            <a:xfrm>
              <a:off x="5421213" y="4064346"/>
              <a:ext cx="1929034" cy="369332"/>
            </a:xfrm>
            <a:prstGeom prst="rect">
              <a:avLst/>
            </a:prstGeom>
            <a:noFill/>
          </p:spPr>
          <p:txBody>
            <a:bodyPr wrap="square">
              <a:spAutoFit/>
            </a:bodyPr>
            <a:lstStyle/>
            <a:p>
              <a:r>
                <a:rPr lang="en-US" sz="1800" dirty="0"/>
                <a:t>also, note the time</a:t>
              </a:r>
            </a:p>
          </p:txBody>
        </p:sp>
        <p:cxnSp>
          <p:nvCxnSpPr>
            <p:cNvPr id="14" name="Straight Arrow Connector 13">
              <a:extLst>
                <a:ext uri="{FF2B5EF4-FFF2-40B4-BE49-F238E27FC236}">
                  <a16:creationId xmlns:a16="http://schemas.microsoft.com/office/drawing/2014/main" id="{07CBCDA5-BDAD-44AA-AF19-1B4ED8E7DA9C}"/>
                </a:ext>
              </a:extLst>
            </p:cNvPr>
            <p:cNvCxnSpPr/>
            <p:nvPr/>
          </p:nvCxnSpPr>
          <p:spPr>
            <a:xfrm flipH="1">
              <a:off x="4529848" y="4270645"/>
              <a:ext cx="85612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7136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134E9-A3AE-4705-8E10-6B932288DEEE}"/>
              </a:ext>
            </a:extLst>
          </p:cNvPr>
          <p:cNvSpPr>
            <a:spLocks noGrp="1"/>
          </p:cNvSpPr>
          <p:nvPr>
            <p:ph type="title"/>
          </p:nvPr>
        </p:nvSpPr>
        <p:spPr>
          <a:xfrm>
            <a:off x="1141413" y="267289"/>
            <a:ext cx="9905998" cy="1478570"/>
          </a:xfrm>
        </p:spPr>
        <p:txBody>
          <a:bodyPr>
            <a:normAutofit/>
          </a:bodyPr>
          <a:lstStyle/>
          <a:p>
            <a:r>
              <a:rPr lang="en-US" dirty="0"/>
              <a:t>Advanced Grid-Based Concepts</a:t>
            </a:r>
            <a:br>
              <a:rPr lang="en-US" dirty="0"/>
            </a:br>
            <a:r>
              <a:rPr lang="en-US" sz="3200" dirty="0"/>
              <a:t>(dealing with Screen Protectors)</a:t>
            </a:r>
            <a:endParaRPr lang="en-US" dirty="0"/>
          </a:p>
        </p:txBody>
      </p:sp>
      <p:sp>
        <p:nvSpPr>
          <p:cNvPr id="3" name="Content Placeholder 2">
            <a:extLst>
              <a:ext uri="{FF2B5EF4-FFF2-40B4-BE49-F238E27FC236}">
                <a16:creationId xmlns:a16="http://schemas.microsoft.com/office/drawing/2014/main" id="{42259614-05EF-4A37-A912-241C9C1F40B0}"/>
              </a:ext>
            </a:extLst>
          </p:cNvPr>
          <p:cNvSpPr>
            <a:spLocks noGrp="1"/>
          </p:cNvSpPr>
          <p:nvPr>
            <p:ph idx="1"/>
          </p:nvPr>
        </p:nvSpPr>
        <p:spPr>
          <a:xfrm>
            <a:off x="1141412" y="1801366"/>
            <a:ext cx="9905999" cy="4042045"/>
          </a:xfrm>
        </p:spPr>
        <p:txBody>
          <a:bodyPr>
            <a:normAutofit fontScale="92500" lnSpcReduction="20000"/>
          </a:bodyPr>
          <a:lstStyle/>
          <a:p>
            <a:r>
              <a:rPr lang="en-US" sz="3000" dirty="0"/>
              <a:t>You have control for each outer edge of the keyguard</a:t>
            </a:r>
          </a:p>
          <a:p>
            <a:endParaRPr lang="en-US" dirty="0"/>
          </a:p>
          <a:p>
            <a:endParaRPr lang="en-US" dirty="0"/>
          </a:p>
          <a:p>
            <a:endParaRPr lang="en-US" dirty="0"/>
          </a:p>
          <a:p>
            <a:pPr marL="0" indent="0">
              <a:buNone/>
            </a:pPr>
            <a:endParaRPr lang="en-US" dirty="0"/>
          </a:p>
          <a:p>
            <a:r>
              <a:rPr lang="en-US" sz="3000" dirty="0"/>
              <a:t>These values are in the Special Actions and Settings section.</a:t>
            </a:r>
          </a:p>
          <a:p>
            <a:endParaRPr lang="en-US" dirty="0"/>
          </a:p>
          <a:p>
            <a:r>
              <a:rPr lang="en-US" sz="3000" dirty="0"/>
              <a:t>Live Demo…</a:t>
            </a:r>
          </a:p>
        </p:txBody>
      </p:sp>
      <p:pic>
        <p:nvPicPr>
          <p:cNvPr id="7" name="Picture 6">
            <a:extLst>
              <a:ext uri="{FF2B5EF4-FFF2-40B4-BE49-F238E27FC236}">
                <a16:creationId xmlns:a16="http://schemas.microsoft.com/office/drawing/2014/main" id="{51E74C31-EF2E-436C-A057-DD681EE47D9F}"/>
              </a:ext>
            </a:extLst>
          </p:cNvPr>
          <p:cNvPicPr>
            <a:picLocks noChangeAspect="1"/>
          </p:cNvPicPr>
          <p:nvPr/>
        </p:nvPicPr>
        <p:blipFill rotWithShape="1">
          <a:blip r:embed="rId3"/>
          <a:srcRect l="2317" t="3730" b="4351"/>
          <a:stretch/>
        </p:blipFill>
        <p:spPr>
          <a:xfrm>
            <a:off x="2771955" y="2312330"/>
            <a:ext cx="4566249" cy="1891551"/>
          </a:xfrm>
          <a:prstGeom prst="rect">
            <a:avLst/>
          </a:prstGeom>
        </p:spPr>
      </p:pic>
      <p:sp>
        <p:nvSpPr>
          <p:cNvPr id="4" name="Footer Placeholder 3">
            <a:extLst>
              <a:ext uri="{FF2B5EF4-FFF2-40B4-BE49-F238E27FC236}">
                <a16:creationId xmlns:a16="http://schemas.microsoft.com/office/drawing/2014/main" id="{403451B5-0071-44B2-970D-82D73F4E5B0C}"/>
              </a:ext>
            </a:extLst>
          </p:cNvPr>
          <p:cNvSpPr>
            <a:spLocks noGrp="1"/>
          </p:cNvSpPr>
          <p:nvPr>
            <p:ph type="ftr" sz="quarter" idx="11"/>
          </p:nvPr>
        </p:nvSpPr>
        <p:spPr/>
        <p:txBody>
          <a:bodyPr/>
          <a:lstStyle/>
          <a:p>
            <a:r>
              <a:rPr lang="en-US" dirty="0"/>
              <a:t>Volksswitch.org</a:t>
            </a:r>
          </a:p>
        </p:txBody>
      </p:sp>
      <p:sp>
        <p:nvSpPr>
          <p:cNvPr id="5" name="Slide Number Placeholder 4">
            <a:extLst>
              <a:ext uri="{FF2B5EF4-FFF2-40B4-BE49-F238E27FC236}">
                <a16:creationId xmlns:a16="http://schemas.microsoft.com/office/drawing/2014/main" id="{A2B289A8-2FFB-4C1F-8860-000F20265594}"/>
              </a:ext>
            </a:extLst>
          </p:cNvPr>
          <p:cNvSpPr>
            <a:spLocks noGrp="1"/>
          </p:cNvSpPr>
          <p:nvPr>
            <p:ph type="sldNum" sz="quarter" idx="12"/>
          </p:nvPr>
        </p:nvSpPr>
        <p:spPr/>
        <p:txBody>
          <a:bodyPr/>
          <a:lstStyle/>
          <a:p>
            <a:fld id="{6C8E571B-6B2B-491B-9BBA-FB2A18C767E1}" type="slidenum">
              <a:rPr lang="en-US" smtClean="0"/>
              <a:t>60</a:t>
            </a:fld>
            <a:endParaRPr lang="en-US"/>
          </a:p>
        </p:txBody>
      </p:sp>
    </p:spTree>
    <p:extLst>
      <p:ext uri="{BB962C8B-B14F-4D97-AF65-F5344CB8AC3E}">
        <p14:creationId xmlns:p14="http://schemas.microsoft.com/office/powerpoint/2010/main" val="122327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134E9-A3AE-4705-8E10-6B932288DEEE}"/>
              </a:ext>
            </a:extLst>
          </p:cNvPr>
          <p:cNvSpPr>
            <a:spLocks noGrp="1"/>
          </p:cNvSpPr>
          <p:nvPr>
            <p:ph type="title"/>
          </p:nvPr>
        </p:nvSpPr>
        <p:spPr/>
        <p:txBody>
          <a:bodyPr>
            <a:normAutofit/>
          </a:bodyPr>
          <a:lstStyle/>
          <a:p>
            <a:r>
              <a:rPr lang="en-US" dirty="0"/>
              <a:t>Advanced Grid-Based Concepts</a:t>
            </a:r>
            <a:br>
              <a:rPr lang="en-US" dirty="0"/>
            </a:br>
            <a:r>
              <a:rPr lang="en-US" sz="3200" dirty="0"/>
              <a:t>(Splitting a keyguard that is too Large to Print)</a:t>
            </a:r>
            <a:endParaRPr lang="en-US" dirty="0"/>
          </a:p>
        </p:txBody>
      </p:sp>
      <p:sp>
        <p:nvSpPr>
          <p:cNvPr id="3" name="Content Placeholder 2">
            <a:extLst>
              <a:ext uri="{FF2B5EF4-FFF2-40B4-BE49-F238E27FC236}">
                <a16:creationId xmlns:a16="http://schemas.microsoft.com/office/drawing/2014/main" id="{EC6E98A5-790C-4DD3-B8C4-43963D43B678}"/>
              </a:ext>
            </a:extLst>
          </p:cNvPr>
          <p:cNvSpPr>
            <a:spLocks noGrp="1"/>
          </p:cNvSpPr>
          <p:nvPr>
            <p:ph idx="1"/>
          </p:nvPr>
        </p:nvSpPr>
        <p:spPr>
          <a:xfrm>
            <a:off x="1141412" y="2156604"/>
            <a:ext cx="9905999" cy="4381761"/>
          </a:xfrm>
        </p:spPr>
        <p:txBody>
          <a:bodyPr>
            <a:normAutofit fontScale="92500" lnSpcReduction="10000"/>
          </a:bodyPr>
          <a:lstStyle/>
          <a:p>
            <a:r>
              <a:rPr lang="en-US" sz="2600" dirty="0"/>
              <a:t>3D-printers with print beds larger than 300 mm are VERY expensive.</a:t>
            </a:r>
          </a:p>
          <a:p>
            <a:r>
              <a:rPr lang="en-US" sz="2600" dirty="0"/>
              <a:t>While laser-cut keyguards have lots of limitations, they can be cut from very large sheets of acrylic.</a:t>
            </a:r>
          </a:p>
          <a:p>
            <a:r>
              <a:rPr lang="en-US" sz="2600" dirty="0"/>
              <a:t>With the keyguard designer can split your keyguard in half.  You’ll display, render and save one half of the keyguard at a time.  </a:t>
            </a:r>
          </a:p>
          <a:p>
            <a:r>
              <a:rPr lang="en-US" sz="2600" dirty="0"/>
              <a:t>Select each half in the “generate” pull-down list of the Special Actions and Settings section.</a:t>
            </a:r>
          </a:p>
          <a:p>
            <a:endParaRPr lang="en-US" dirty="0"/>
          </a:p>
          <a:p>
            <a:r>
              <a:rPr lang="en-US" sz="2800" dirty="0"/>
              <a:t>Live Demo…</a:t>
            </a:r>
          </a:p>
        </p:txBody>
      </p:sp>
      <p:sp>
        <p:nvSpPr>
          <p:cNvPr id="4" name="Slide Number Placeholder 3">
            <a:extLst>
              <a:ext uri="{FF2B5EF4-FFF2-40B4-BE49-F238E27FC236}">
                <a16:creationId xmlns:a16="http://schemas.microsoft.com/office/drawing/2014/main" id="{4199230B-4220-4360-A1C5-6D05853DBF2C}"/>
              </a:ext>
            </a:extLst>
          </p:cNvPr>
          <p:cNvSpPr>
            <a:spLocks noGrp="1"/>
          </p:cNvSpPr>
          <p:nvPr>
            <p:ph type="sldNum" sz="quarter" idx="12"/>
          </p:nvPr>
        </p:nvSpPr>
        <p:spPr/>
        <p:txBody>
          <a:bodyPr/>
          <a:lstStyle/>
          <a:p>
            <a:fld id="{6C8E571B-6B2B-491B-9BBA-FB2A18C767E1}" type="slidenum">
              <a:rPr lang="en-US" smtClean="0"/>
              <a:t>61</a:t>
            </a:fld>
            <a:endParaRPr lang="en-US"/>
          </a:p>
        </p:txBody>
      </p:sp>
      <p:sp>
        <p:nvSpPr>
          <p:cNvPr id="5" name="Footer Placeholder 4">
            <a:extLst>
              <a:ext uri="{FF2B5EF4-FFF2-40B4-BE49-F238E27FC236}">
                <a16:creationId xmlns:a16="http://schemas.microsoft.com/office/drawing/2014/main" id="{972E8D91-D097-4CF3-A96B-40C52FCA5AA0}"/>
              </a:ext>
            </a:extLst>
          </p:cNvPr>
          <p:cNvSpPr>
            <a:spLocks noGrp="1"/>
          </p:cNvSpPr>
          <p:nvPr>
            <p:ph type="ftr" sz="quarter" idx="11"/>
          </p:nvPr>
        </p:nvSpPr>
        <p:spPr/>
        <p:txBody>
          <a:bodyPr/>
          <a:lstStyle/>
          <a:p>
            <a:r>
              <a:rPr lang="en-US"/>
              <a:t>Volksswitch.org</a:t>
            </a:r>
            <a:endParaRPr lang="en-US" dirty="0"/>
          </a:p>
        </p:txBody>
      </p:sp>
    </p:spTree>
    <p:extLst>
      <p:ext uri="{BB962C8B-B14F-4D97-AF65-F5344CB8AC3E}">
        <p14:creationId xmlns:p14="http://schemas.microsoft.com/office/powerpoint/2010/main" val="375237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134E9-A3AE-4705-8E10-6B932288DEEE}"/>
              </a:ext>
            </a:extLst>
          </p:cNvPr>
          <p:cNvSpPr>
            <a:spLocks noGrp="1"/>
          </p:cNvSpPr>
          <p:nvPr>
            <p:ph type="title"/>
          </p:nvPr>
        </p:nvSpPr>
        <p:spPr/>
        <p:txBody>
          <a:bodyPr>
            <a:normAutofit/>
          </a:bodyPr>
          <a:lstStyle/>
          <a:p>
            <a:r>
              <a:rPr lang="en-US" dirty="0"/>
              <a:t>Advanced Grid-Based Concepts</a:t>
            </a:r>
            <a:br>
              <a:rPr lang="en-US" dirty="0"/>
            </a:br>
            <a:r>
              <a:rPr lang="en-US" sz="3200" dirty="0"/>
              <a:t>(</a:t>
            </a:r>
            <a:r>
              <a:rPr lang="en-US" sz="3200" dirty="0">
                <a:hlinkClick r:id="rId3"/>
              </a:rPr>
              <a:t>Managing multiple keyguard Designs</a:t>
            </a:r>
            <a:r>
              <a:rPr lang="en-US" sz="3200" dirty="0"/>
              <a:t>)</a:t>
            </a:r>
            <a:endParaRPr lang="en-US" dirty="0"/>
          </a:p>
        </p:txBody>
      </p:sp>
      <p:sp>
        <p:nvSpPr>
          <p:cNvPr id="3" name="Content Placeholder 2">
            <a:extLst>
              <a:ext uri="{FF2B5EF4-FFF2-40B4-BE49-F238E27FC236}">
                <a16:creationId xmlns:a16="http://schemas.microsoft.com/office/drawing/2014/main" id="{EC6E98A5-790C-4DD3-B8C4-43963D43B678}"/>
              </a:ext>
            </a:extLst>
          </p:cNvPr>
          <p:cNvSpPr>
            <a:spLocks noGrp="1"/>
          </p:cNvSpPr>
          <p:nvPr>
            <p:ph idx="1"/>
          </p:nvPr>
        </p:nvSpPr>
        <p:spPr>
          <a:xfrm>
            <a:off x="1141412" y="2093343"/>
            <a:ext cx="9905999" cy="4071668"/>
          </a:xfrm>
        </p:spPr>
        <p:txBody>
          <a:bodyPr>
            <a:normAutofit/>
          </a:bodyPr>
          <a:lstStyle/>
          <a:p>
            <a:r>
              <a:rPr lang="en-US" sz="2800" dirty="0"/>
              <a:t>You’ve put a lot of work into a keyguard design and, after several months, you need to make a change, or you need to make another.</a:t>
            </a:r>
          </a:p>
          <a:p>
            <a:r>
              <a:rPr lang="en-US" sz="2800" b="1" u="sng" dirty="0"/>
              <a:t>You absolutely don’t want to start from scratch.</a:t>
            </a:r>
          </a:p>
          <a:p>
            <a:r>
              <a:rPr lang="en-US" sz="2800" dirty="0"/>
              <a:t>So, save your work in a way that makes it easy to recreate your design</a:t>
            </a:r>
          </a:p>
          <a:p>
            <a:r>
              <a:rPr lang="en-US" sz="2800" dirty="0"/>
              <a:t>The web page above is pretty comprehensive.</a:t>
            </a:r>
          </a:p>
        </p:txBody>
      </p:sp>
      <p:sp>
        <p:nvSpPr>
          <p:cNvPr id="4" name="Slide Number Placeholder 3">
            <a:extLst>
              <a:ext uri="{FF2B5EF4-FFF2-40B4-BE49-F238E27FC236}">
                <a16:creationId xmlns:a16="http://schemas.microsoft.com/office/drawing/2014/main" id="{4199230B-4220-4360-A1C5-6D05853DBF2C}"/>
              </a:ext>
            </a:extLst>
          </p:cNvPr>
          <p:cNvSpPr>
            <a:spLocks noGrp="1"/>
          </p:cNvSpPr>
          <p:nvPr>
            <p:ph type="sldNum" sz="quarter" idx="12"/>
          </p:nvPr>
        </p:nvSpPr>
        <p:spPr/>
        <p:txBody>
          <a:bodyPr/>
          <a:lstStyle/>
          <a:p>
            <a:fld id="{6C8E571B-6B2B-491B-9BBA-FB2A18C767E1}" type="slidenum">
              <a:rPr lang="en-US" smtClean="0"/>
              <a:t>62</a:t>
            </a:fld>
            <a:endParaRPr lang="en-US"/>
          </a:p>
        </p:txBody>
      </p:sp>
      <p:sp>
        <p:nvSpPr>
          <p:cNvPr id="5" name="Footer Placeholder 4">
            <a:extLst>
              <a:ext uri="{FF2B5EF4-FFF2-40B4-BE49-F238E27FC236}">
                <a16:creationId xmlns:a16="http://schemas.microsoft.com/office/drawing/2014/main" id="{4C4263A4-3B0D-4E04-99C8-ED3FFED2362B}"/>
              </a:ext>
            </a:extLst>
          </p:cNvPr>
          <p:cNvSpPr>
            <a:spLocks noGrp="1"/>
          </p:cNvSpPr>
          <p:nvPr>
            <p:ph type="ftr" sz="quarter" idx="11"/>
          </p:nvPr>
        </p:nvSpPr>
        <p:spPr/>
        <p:txBody>
          <a:bodyPr/>
          <a:lstStyle/>
          <a:p>
            <a:r>
              <a:rPr lang="en-US"/>
              <a:t>Volksswitch.org</a:t>
            </a:r>
            <a:endParaRPr lang="en-US" dirty="0"/>
          </a:p>
        </p:txBody>
      </p:sp>
    </p:spTree>
    <p:extLst>
      <p:ext uri="{BB962C8B-B14F-4D97-AF65-F5344CB8AC3E}">
        <p14:creationId xmlns:p14="http://schemas.microsoft.com/office/powerpoint/2010/main" val="16685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0F6F9-A2BD-4A5B-8DF0-FAD1646D0D14}"/>
              </a:ext>
            </a:extLst>
          </p:cNvPr>
          <p:cNvSpPr>
            <a:spLocks noGrp="1"/>
          </p:cNvSpPr>
          <p:nvPr>
            <p:ph type="title"/>
          </p:nvPr>
        </p:nvSpPr>
        <p:spPr/>
        <p:txBody>
          <a:bodyPr/>
          <a:lstStyle/>
          <a:p>
            <a:r>
              <a:rPr lang="en-US" dirty="0"/>
              <a:t>Designing our keyguard from scratch</a:t>
            </a:r>
            <a:br>
              <a:rPr lang="en-US" dirty="0"/>
            </a:br>
            <a:r>
              <a:rPr lang="en-US" sz="3200" dirty="0"/>
              <a:t>(Organizing your work)</a:t>
            </a:r>
            <a:endParaRPr lang="en-US" dirty="0"/>
          </a:p>
        </p:txBody>
      </p:sp>
      <p:sp>
        <p:nvSpPr>
          <p:cNvPr id="3" name="Content Placeholder 2">
            <a:extLst>
              <a:ext uri="{FF2B5EF4-FFF2-40B4-BE49-F238E27FC236}">
                <a16:creationId xmlns:a16="http://schemas.microsoft.com/office/drawing/2014/main" id="{6B3AD794-F15A-4301-9DB8-D04811B5484D}"/>
              </a:ext>
            </a:extLst>
          </p:cNvPr>
          <p:cNvSpPr>
            <a:spLocks noGrp="1"/>
          </p:cNvSpPr>
          <p:nvPr>
            <p:ph idx="1"/>
          </p:nvPr>
        </p:nvSpPr>
        <p:spPr>
          <a:xfrm>
            <a:off x="1141412" y="2249486"/>
            <a:ext cx="9905999" cy="3892521"/>
          </a:xfrm>
        </p:spPr>
        <p:txBody>
          <a:bodyPr>
            <a:normAutofit lnSpcReduction="10000"/>
          </a:bodyPr>
          <a:lstStyle/>
          <a:p>
            <a:r>
              <a:rPr lang="en-US" dirty="0"/>
              <a:t>We’ll create a folder for this keyguard containing:</a:t>
            </a:r>
          </a:p>
          <a:p>
            <a:pPr lvl="1"/>
            <a:r>
              <a:rPr lang="en-US" dirty="0"/>
              <a:t>photos of tablet, case, and running app </a:t>
            </a:r>
          </a:p>
          <a:p>
            <a:pPr lvl="1"/>
            <a:r>
              <a:rPr lang="en-US" dirty="0"/>
              <a:t>screenshot and SVG of screenshot (described later)</a:t>
            </a:r>
          </a:p>
          <a:p>
            <a:pPr lvl="1"/>
            <a:r>
              <a:rPr lang="en-US" dirty="0"/>
              <a:t>any modified info files</a:t>
            </a:r>
          </a:p>
          <a:p>
            <a:pPr lvl="1"/>
            <a:r>
              <a:rPr lang="en-US" dirty="0"/>
              <a:t>padding and bar size spreadsheet</a:t>
            </a:r>
          </a:p>
          <a:p>
            <a:pPr lvl="1"/>
            <a:r>
              <a:rPr lang="en-US" dirty="0"/>
              <a:t>data form – especially, if provided by someone else</a:t>
            </a:r>
          </a:p>
          <a:p>
            <a:pPr lvl="1"/>
            <a:r>
              <a:rPr lang="en-US" dirty="0"/>
              <a:t>STL file generated by the keyguard designer</a:t>
            </a:r>
          </a:p>
          <a:p>
            <a:r>
              <a:rPr lang="en-US" dirty="0">
                <a:hlinkClick r:id="rId3"/>
              </a:rPr>
              <a:t>Create a preset</a:t>
            </a:r>
            <a:r>
              <a:rPr lang="en-US" dirty="0"/>
              <a:t> to save the values of the Customizer options (creates .json file)</a:t>
            </a:r>
          </a:p>
        </p:txBody>
      </p:sp>
      <p:sp>
        <p:nvSpPr>
          <p:cNvPr id="4" name="Slide Number Placeholder 3">
            <a:extLst>
              <a:ext uri="{FF2B5EF4-FFF2-40B4-BE49-F238E27FC236}">
                <a16:creationId xmlns:a16="http://schemas.microsoft.com/office/drawing/2014/main" id="{388A853E-953F-4458-A380-864B5A96421D}"/>
              </a:ext>
            </a:extLst>
          </p:cNvPr>
          <p:cNvSpPr>
            <a:spLocks noGrp="1"/>
          </p:cNvSpPr>
          <p:nvPr>
            <p:ph type="sldNum" sz="quarter" idx="12"/>
          </p:nvPr>
        </p:nvSpPr>
        <p:spPr/>
        <p:txBody>
          <a:bodyPr/>
          <a:lstStyle/>
          <a:p>
            <a:fld id="{6C8E571B-6B2B-491B-9BBA-FB2A18C767E1}" type="slidenum">
              <a:rPr lang="en-US" smtClean="0"/>
              <a:t>63</a:t>
            </a:fld>
            <a:endParaRPr lang="en-US"/>
          </a:p>
        </p:txBody>
      </p:sp>
      <p:sp>
        <p:nvSpPr>
          <p:cNvPr id="5" name="Footer Placeholder 4">
            <a:extLst>
              <a:ext uri="{FF2B5EF4-FFF2-40B4-BE49-F238E27FC236}">
                <a16:creationId xmlns:a16="http://schemas.microsoft.com/office/drawing/2014/main" id="{2910DAA2-4271-4622-B292-6DF002822DFE}"/>
              </a:ext>
            </a:extLst>
          </p:cNvPr>
          <p:cNvSpPr>
            <a:spLocks noGrp="1"/>
          </p:cNvSpPr>
          <p:nvPr>
            <p:ph type="ftr" sz="quarter" idx="11"/>
          </p:nvPr>
        </p:nvSpPr>
        <p:spPr/>
        <p:txBody>
          <a:bodyPr/>
          <a:lstStyle/>
          <a:p>
            <a:r>
              <a:rPr lang="en-US" dirty="0"/>
              <a:t>Volksswitch.org</a:t>
            </a:r>
          </a:p>
        </p:txBody>
      </p:sp>
      <p:pic>
        <p:nvPicPr>
          <p:cNvPr id="9" name="Picture 8">
            <a:extLst>
              <a:ext uri="{FF2B5EF4-FFF2-40B4-BE49-F238E27FC236}">
                <a16:creationId xmlns:a16="http://schemas.microsoft.com/office/drawing/2014/main" id="{967C4F40-08B1-408B-8080-87B7CEA3FF63}"/>
              </a:ext>
            </a:extLst>
          </p:cNvPr>
          <p:cNvPicPr>
            <a:picLocks noChangeAspect="1"/>
          </p:cNvPicPr>
          <p:nvPr/>
        </p:nvPicPr>
        <p:blipFill>
          <a:blip r:embed="rId4"/>
          <a:stretch>
            <a:fillRect/>
          </a:stretch>
        </p:blipFill>
        <p:spPr>
          <a:xfrm>
            <a:off x="8362229" y="1484312"/>
            <a:ext cx="2601336" cy="3660085"/>
          </a:xfrm>
          <a:prstGeom prst="rect">
            <a:avLst/>
          </a:prstGeom>
        </p:spPr>
      </p:pic>
      <p:sp>
        <p:nvSpPr>
          <p:cNvPr id="10" name="Rectangle 9">
            <a:extLst>
              <a:ext uri="{FF2B5EF4-FFF2-40B4-BE49-F238E27FC236}">
                <a16:creationId xmlns:a16="http://schemas.microsoft.com/office/drawing/2014/main" id="{D5E2ACE9-658A-445C-82E5-781A6B3D5CEA}"/>
              </a:ext>
            </a:extLst>
          </p:cNvPr>
          <p:cNvSpPr/>
          <p:nvPr/>
        </p:nvSpPr>
        <p:spPr>
          <a:xfrm>
            <a:off x="8571345" y="3278909"/>
            <a:ext cx="1708728" cy="295564"/>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108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134E9-A3AE-4705-8E10-6B932288DEEE}"/>
              </a:ext>
            </a:extLst>
          </p:cNvPr>
          <p:cNvSpPr>
            <a:spLocks noGrp="1"/>
          </p:cNvSpPr>
          <p:nvPr>
            <p:ph type="title"/>
          </p:nvPr>
        </p:nvSpPr>
        <p:spPr/>
        <p:txBody>
          <a:bodyPr>
            <a:normAutofit/>
          </a:bodyPr>
          <a:lstStyle/>
          <a:p>
            <a:r>
              <a:rPr lang="en-US" dirty="0"/>
              <a:t>Advanced Grid-Based Concepts</a:t>
            </a:r>
            <a:br>
              <a:rPr lang="en-US" dirty="0"/>
            </a:br>
            <a:r>
              <a:rPr lang="en-US" sz="3200" dirty="0"/>
              <a:t>(</a:t>
            </a:r>
            <a:r>
              <a:rPr lang="en-US" sz="3200" dirty="0">
                <a:hlinkClick r:id="rId3"/>
              </a:rPr>
              <a:t>Creating Braille inserts</a:t>
            </a:r>
            <a:r>
              <a:rPr lang="en-US" sz="3200" dirty="0"/>
              <a:t>)</a:t>
            </a:r>
            <a:endParaRPr lang="en-US" dirty="0"/>
          </a:p>
        </p:txBody>
      </p:sp>
      <p:sp>
        <p:nvSpPr>
          <p:cNvPr id="3" name="Content Placeholder 2">
            <a:extLst>
              <a:ext uri="{FF2B5EF4-FFF2-40B4-BE49-F238E27FC236}">
                <a16:creationId xmlns:a16="http://schemas.microsoft.com/office/drawing/2014/main" id="{EC6E98A5-790C-4DD3-B8C4-43963D43B678}"/>
              </a:ext>
            </a:extLst>
          </p:cNvPr>
          <p:cNvSpPr>
            <a:spLocks noGrp="1"/>
          </p:cNvSpPr>
          <p:nvPr>
            <p:ph idx="1"/>
          </p:nvPr>
        </p:nvSpPr>
        <p:spPr>
          <a:xfrm>
            <a:off x="1141413" y="2093343"/>
            <a:ext cx="3971176" cy="4071668"/>
          </a:xfrm>
        </p:spPr>
        <p:txBody>
          <a:bodyPr>
            <a:normAutofit/>
          </a:bodyPr>
          <a:lstStyle/>
          <a:p>
            <a:r>
              <a:rPr lang="en-US" dirty="0"/>
              <a:t>How can you give Braille-capable individuals a voice?</a:t>
            </a:r>
          </a:p>
          <a:p>
            <a:r>
              <a:rPr lang="en-US" dirty="0"/>
              <a:t>How can you leverage a custom keyguard to serve as a framework?</a:t>
            </a:r>
          </a:p>
          <a:p>
            <a:r>
              <a:rPr lang="en-US" dirty="0"/>
              <a:t>How can you easily add Braille to your AAC app?</a:t>
            </a:r>
          </a:p>
        </p:txBody>
      </p:sp>
      <p:sp>
        <p:nvSpPr>
          <p:cNvPr id="4" name="Slide Number Placeholder 3">
            <a:extLst>
              <a:ext uri="{FF2B5EF4-FFF2-40B4-BE49-F238E27FC236}">
                <a16:creationId xmlns:a16="http://schemas.microsoft.com/office/drawing/2014/main" id="{4199230B-4220-4360-A1C5-6D05853DBF2C}"/>
              </a:ext>
            </a:extLst>
          </p:cNvPr>
          <p:cNvSpPr>
            <a:spLocks noGrp="1"/>
          </p:cNvSpPr>
          <p:nvPr>
            <p:ph type="sldNum" sz="quarter" idx="12"/>
          </p:nvPr>
        </p:nvSpPr>
        <p:spPr/>
        <p:txBody>
          <a:bodyPr/>
          <a:lstStyle/>
          <a:p>
            <a:fld id="{6C8E571B-6B2B-491B-9BBA-FB2A18C767E1}" type="slidenum">
              <a:rPr lang="en-US" smtClean="0"/>
              <a:t>64</a:t>
            </a:fld>
            <a:endParaRPr lang="en-US"/>
          </a:p>
        </p:txBody>
      </p:sp>
      <p:pic>
        <p:nvPicPr>
          <p:cNvPr id="6" name="Picture 5" descr="A picture containing text&#10;&#10;Description automatically generated">
            <a:extLst>
              <a:ext uri="{FF2B5EF4-FFF2-40B4-BE49-F238E27FC236}">
                <a16:creationId xmlns:a16="http://schemas.microsoft.com/office/drawing/2014/main" id="{1C10B678-91CC-4A5C-A169-8450496FF1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0867" y="1972573"/>
            <a:ext cx="5952228" cy="4464171"/>
          </a:xfrm>
          <a:prstGeom prst="rect">
            <a:avLst/>
          </a:prstGeom>
        </p:spPr>
      </p:pic>
      <p:sp>
        <p:nvSpPr>
          <p:cNvPr id="5" name="Footer Placeholder 4">
            <a:extLst>
              <a:ext uri="{FF2B5EF4-FFF2-40B4-BE49-F238E27FC236}">
                <a16:creationId xmlns:a16="http://schemas.microsoft.com/office/drawing/2014/main" id="{F023E69C-124D-4997-9BBE-FBFB572903C4}"/>
              </a:ext>
            </a:extLst>
          </p:cNvPr>
          <p:cNvSpPr>
            <a:spLocks noGrp="1"/>
          </p:cNvSpPr>
          <p:nvPr>
            <p:ph type="ftr" sz="quarter" idx="11"/>
          </p:nvPr>
        </p:nvSpPr>
        <p:spPr/>
        <p:txBody>
          <a:bodyPr/>
          <a:lstStyle/>
          <a:p>
            <a:r>
              <a:rPr lang="en-US"/>
              <a:t>Volksswitch.org</a:t>
            </a:r>
            <a:endParaRPr lang="en-US" dirty="0"/>
          </a:p>
        </p:txBody>
      </p:sp>
    </p:spTree>
    <p:extLst>
      <p:ext uri="{BB962C8B-B14F-4D97-AF65-F5344CB8AC3E}">
        <p14:creationId xmlns:p14="http://schemas.microsoft.com/office/powerpoint/2010/main" val="400738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134E9-A3AE-4705-8E10-6B932288DEEE}"/>
              </a:ext>
            </a:extLst>
          </p:cNvPr>
          <p:cNvSpPr>
            <a:spLocks noGrp="1"/>
          </p:cNvSpPr>
          <p:nvPr>
            <p:ph type="title"/>
          </p:nvPr>
        </p:nvSpPr>
        <p:spPr/>
        <p:txBody>
          <a:bodyPr>
            <a:normAutofit/>
          </a:bodyPr>
          <a:lstStyle/>
          <a:p>
            <a:r>
              <a:rPr lang="en-US" dirty="0"/>
              <a:t>Advanced Grid-Based Concepts</a:t>
            </a:r>
            <a:br>
              <a:rPr lang="en-US" dirty="0"/>
            </a:br>
            <a:r>
              <a:rPr lang="en-US" sz="3200" dirty="0"/>
              <a:t>(</a:t>
            </a:r>
            <a:r>
              <a:rPr lang="en-US" sz="3200" dirty="0">
                <a:hlinkClick r:id="rId3"/>
              </a:rPr>
              <a:t>Braille inserts</a:t>
            </a:r>
            <a:r>
              <a:rPr lang="en-US" sz="3200" dirty="0"/>
              <a:t> Demo)</a:t>
            </a:r>
            <a:endParaRPr lang="en-US" dirty="0"/>
          </a:p>
        </p:txBody>
      </p:sp>
      <p:pic>
        <p:nvPicPr>
          <p:cNvPr id="8" name="Picture 7">
            <a:extLst>
              <a:ext uri="{FF2B5EF4-FFF2-40B4-BE49-F238E27FC236}">
                <a16:creationId xmlns:a16="http://schemas.microsoft.com/office/drawing/2014/main" id="{F2716EBF-8605-4437-8C68-1E726A11B421}"/>
              </a:ext>
            </a:extLst>
          </p:cNvPr>
          <p:cNvPicPr>
            <a:picLocks noChangeAspect="1"/>
          </p:cNvPicPr>
          <p:nvPr/>
        </p:nvPicPr>
        <p:blipFill rotWithShape="1">
          <a:blip r:embed="rId4"/>
          <a:srcRect l="2548" t="12908" r="2100" b="9293"/>
          <a:stretch/>
        </p:blipFill>
        <p:spPr>
          <a:xfrm>
            <a:off x="2476938" y="5942769"/>
            <a:ext cx="4024666" cy="692864"/>
          </a:xfrm>
          <a:prstGeom prst="rect">
            <a:avLst/>
          </a:prstGeom>
        </p:spPr>
      </p:pic>
      <p:sp>
        <p:nvSpPr>
          <p:cNvPr id="4" name="Footer Placeholder 3">
            <a:extLst>
              <a:ext uri="{FF2B5EF4-FFF2-40B4-BE49-F238E27FC236}">
                <a16:creationId xmlns:a16="http://schemas.microsoft.com/office/drawing/2014/main" id="{FCD02ECF-60F5-4C99-9EF6-AF9701E9B209}"/>
              </a:ext>
            </a:extLst>
          </p:cNvPr>
          <p:cNvSpPr>
            <a:spLocks noGrp="1"/>
          </p:cNvSpPr>
          <p:nvPr>
            <p:ph type="ftr" sz="quarter" idx="11"/>
          </p:nvPr>
        </p:nvSpPr>
        <p:spPr/>
        <p:txBody>
          <a:bodyPr/>
          <a:lstStyle/>
          <a:p>
            <a:r>
              <a:rPr lang="en-US" dirty="0"/>
              <a:t>Volksswitch.org</a:t>
            </a:r>
          </a:p>
        </p:txBody>
      </p:sp>
      <p:sp>
        <p:nvSpPr>
          <p:cNvPr id="6" name="Slide Number Placeholder 5">
            <a:extLst>
              <a:ext uri="{FF2B5EF4-FFF2-40B4-BE49-F238E27FC236}">
                <a16:creationId xmlns:a16="http://schemas.microsoft.com/office/drawing/2014/main" id="{4C3D58FE-F86B-4FCE-B1BB-33454146243B}"/>
              </a:ext>
            </a:extLst>
          </p:cNvPr>
          <p:cNvSpPr>
            <a:spLocks noGrp="1"/>
          </p:cNvSpPr>
          <p:nvPr>
            <p:ph type="sldNum" sz="quarter" idx="12"/>
          </p:nvPr>
        </p:nvSpPr>
        <p:spPr/>
        <p:txBody>
          <a:bodyPr/>
          <a:lstStyle/>
          <a:p>
            <a:fld id="{6C8E571B-6B2B-491B-9BBA-FB2A18C767E1}" type="slidenum">
              <a:rPr lang="en-US" smtClean="0"/>
              <a:t>65</a:t>
            </a:fld>
            <a:endParaRPr lang="en-US"/>
          </a:p>
        </p:txBody>
      </p:sp>
      <p:sp>
        <p:nvSpPr>
          <p:cNvPr id="7" name="TextBox 6">
            <a:extLst>
              <a:ext uri="{FF2B5EF4-FFF2-40B4-BE49-F238E27FC236}">
                <a16:creationId xmlns:a16="http://schemas.microsoft.com/office/drawing/2014/main" id="{14DD101C-A3CC-45F2-885C-B4B8A185411F}"/>
              </a:ext>
            </a:extLst>
          </p:cNvPr>
          <p:cNvSpPr txBox="1"/>
          <p:nvPr/>
        </p:nvSpPr>
        <p:spPr>
          <a:xfrm>
            <a:off x="7106434" y="4291480"/>
            <a:ext cx="4135995" cy="1938992"/>
          </a:xfrm>
          <a:prstGeom prst="rect">
            <a:avLst/>
          </a:prstGeom>
          <a:noFill/>
          <a:ln>
            <a:solidFill>
              <a:schemeClr val="accent1"/>
            </a:solidFill>
          </a:ln>
        </p:spPr>
        <p:txBody>
          <a:bodyPr wrap="square" rtlCol="0">
            <a:spAutoFit/>
          </a:bodyPr>
          <a:lstStyle/>
          <a:p>
            <a:pPr algn="ctr"/>
            <a:r>
              <a:rPr lang="en-US" sz="2400" dirty="0">
                <a:solidFill>
                  <a:srgbClr val="9ACD4C"/>
                </a:solidFill>
              </a:rPr>
              <a:t>Print these inserts on their edge, like the orientation in the designer.  This will produce the best Braille.  You may need to add a “brim” to your print.</a:t>
            </a:r>
          </a:p>
        </p:txBody>
      </p:sp>
      <p:pic>
        <p:nvPicPr>
          <p:cNvPr id="10" name="Picture 9">
            <a:extLst>
              <a:ext uri="{FF2B5EF4-FFF2-40B4-BE49-F238E27FC236}">
                <a16:creationId xmlns:a16="http://schemas.microsoft.com/office/drawing/2014/main" id="{DB2C126E-89AD-4678-96BA-D912087EB51D}"/>
              </a:ext>
            </a:extLst>
          </p:cNvPr>
          <p:cNvPicPr>
            <a:picLocks noChangeAspect="1"/>
          </p:cNvPicPr>
          <p:nvPr/>
        </p:nvPicPr>
        <p:blipFill rotWithShape="1">
          <a:blip r:embed="rId5"/>
          <a:srcRect r="1305"/>
          <a:stretch/>
        </p:blipFill>
        <p:spPr>
          <a:xfrm>
            <a:off x="2469843" y="2012751"/>
            <a:ext cx="4024666" cy="3736221"/>
          </a:xfrm>
          <a:prstGeom prst="rect">
            <a:avLst/>
          </a:prstGeom>
        </p:spPr>
      </p:pic>
      <p:grpSp>
        <p:nvGrpSpPr>
          <p:cNvPr id="15" name="Group 14">
            <a:extLst>
              <a:ext uri="{FF2B5EF4-FFF2-40B4-BE49-F238E27FC236}">
                <a16:creationId xmlns:a16="http://schemas.microsoft.com/office/drawing/2014/main" id="{632E5C7E-14E1-4843-8972-7356BCD39521}"/>
              </a:ext>
            </a:extLst>
          </p:cNvPr>
          <p:cNvGrpSpPr/>
          <p:nvPr/>
        </p:nvGrpSpPr>
        <p:grpSpPr>
          <a:xfrm>
            <a:off x="7047171" y="1791855"/>
            <a:ext cx="4546206" cy="2290619"/>
            <a:chOff x="7047171" y="1791855"/>
            <a:chExt cx="4546206" cy="2290619"/>
          </a:xfrm>
        </p:grpSpPr>
        <p:pic>
          <p:nvPicPr>
            <p:cNvPr id="12" name="Picture 11">
              <a:extLst>
                <a:ext uri="{FF2B5EF4-FFF2-40B4-BE49-F238E27FC236}">
                  <a16:creationId xmlns:a16="http://schemas.microsoft.com/office/drawing/2014/main" id="{5B7AD95A-B993-4F64-9BB3-37525054F6E6}"/>
                </a:ext>
              </a:extLst>
            </p:cNvPr>
            <p:cNvPicPr>
              <a:picLocks noChangeAspect="1"/>
            </p:cNvPicPr>
            <p:nvPr/>
          </p:nvPicPr>
          <p:blipFill>
            <a:blip r:embed="rId6"/>
            <a:stretch>
              <a:fillRect/>
            </a:stretch>
          </p:blipFill>
          <p:spPr>
            <a:xfrm>
              <a:off x="7047171" y="1872186"/>
              <a:ext cx="2037923" cy="2182577"/>
            </a:xfrm>
            <a:prstGeom prst="rect">
              <a:avLst/>
            </a:prstGeom>
          </p:spPr>
        </p:pic>
        <p:pic>
          <p:nvPicPr>
            <p:cNvPr id="14" name="Picture 13">
              <a:extLst>
                <a:ext uri="{FF2B5EF4-FFF2-40B4-BE49-F238E27FC236}">
                  <a16:creationId xmlns:a16="http://schemas.microsoft.com/office/drawing/2014/main" id="{4189062C-C7B1-4AC9-81E6-E99CCC288E15}"/>
                </a:ext>
              </a:extLst>
            </p:cNvPr>
            <p:cNvPicPr>
              <a:picLocks noChangeAspect="1"/>
            </p:cNvPicPr>
            <p:nvPr/>
          </p:nvPicPr>
          <p:blipFill>
            <a:blip r:embed="rId7"/>
            <a:stretch>
              <a:fillRect/>
            </a:stretch>
          </p:blipFill>
          <p:spPr>
            <a:xfrm>
              <a:off x="9451354" y="1791855"/>
              <a:ext cx="2142023" cy="2290619"/>
            </a:xfrm>
            <a:prstGeom prst="rect">
              <a:avLst/>
            </a:prstGeom>
          </p:spPr>
        </p:pic>
      </p:grpSp>
    </p:spTree>
    <p:extLst>
      <p:ext uri="{BB962C8B-B14F-4D97-AF65-F5344CB8AC3E}">
        <p14:creationId xmlns:p14="http://schemas.microsoft.com/office/powerpoint/2010/main" val="60717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39AA3-369A-4914-970F-2FA43B2F42C5}"/>
              </a:ext>
            </a:extLst>
          </p:cNvPr>
          <p:cNvSpPr>
            <a:spLocks noGrp="1"/>
          </p:cNvSpPr>
          <p:nvPr>
            <p:ph type="title"/>
          </p:nvPr>
        </p:nvSpPr>
        <p:spPr>
          <a:xfrm>
            <a:off x="1335193" y="309683"/>
            <a:ext cx="9905998" cy="1478570"/>
          </a:xfrm>
        </p:spPr>
        <p:txBody>
          <a:bodyPr/>
          <a:lstStyle/>
          <a:p>
            <a:r>
              <a:rPr lang="en-US" dirty="0">
                <a:hlinkClick r:id="rId3"/>
              </a:rPr>
              <a:t>Free-Form Keyguards</a:t>
            </a:r>
            <a:br>
              <a:rPr lang="en-US" dirty="0"/>
            </a:br>
            <a:r>
              <a:rPr lang="en-US" sz="3200" dirty="0"/>
              <a:t>(not a simple grid)</a:t>
            </a:r>
            <a:endParaRPr lang="en-US" dirty="0"/>
          </a:p>
        </p:txBody>
      </p:sp>
      <p:sp>
        <p:nvSpPr>
          <p:cNvPr id="4" name="Slide Number Placeholder 3">
            <a:extLst>
              <a:ext uri="{FF2B5EF4-FFF2-40B4-BE49-F238E27FC236}">
                <a16:creationId xmlns:a16="http://schemas.microsoft.com/office/drawing/2014/main" id="{5802DB25-BC90-4674-9066-3F7B3EB26700}"/>
              </a:ext>
            </a:extLst>
          </p:cNvPr>
          <p:cNvSpPr>
            <a:spLocks noGrp="1"/>
          </p:cNvSpPr>
          <p:nvPr>
            <p:ph type="sldNum" sz="quarter" idx="12"/>
          </p:nvPr>
        </p:nvSpPr>
        <p:spPr/>
        <p:txBody>
          <a:bodyPr/>
          <a:lstStyle/>
          <a:p>
            <a:fld id="{6C8E571B-6B2B-491B-9BBA-FB2A18C767E1}" type="slidenum">
              <a:rPr lang="en-US" smtClean="0"/>
              <a:t>66</a:t>
            </a:fld>
            <a:endParaRPr lang="en-US"/>
          </a:p>
        </p:txBody>
      </p:sp>
      <p:pic>
        <p:nvPicPr>
          <p:cNvPr id="6" name="Picture 5" descr="A screenshot of a computer&#10;&#10;Description automatically generated with medium confidence">
            <a:extLst>
              <a:ext uri="{FF2B5EF4-FFF2-40B4-BE49-F238E27FC236}">
                <a16:creationId xmlns:a16="http://schemas.microsoft.com/office/drawing/2014/main" id="{C52962BA-6E3D-4C68-842D-C03197732F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3697" y="1263963"/>
            <a:ext cx="6722853" cy="5042140"/>
          </a:xfrm>
          <a:prstGeom prst="rect">
            <a:avLst/>
          </a:prstGeom>
        </p:spPr>
      </p:pic>
      <p:cxnSp>
        <p:nvCxnSpPr>
          <p:cNvPr id="5" name="Straight Connector 4">
            <a:extLst>
              <a:ext uri="{FF2B5EF4-FFF2-40B4-BE49-F238E27FC236}">
                <a16:creationId xmlns:a16="http://schemas.microsoft.com/office/drawing/2014/main" id="{B9B3B745-A91C-4B28-A29B-CD5BDEEB5D12}"/>
              </a:ext>
            </a:extLst>
          </p:cNvPr>
          <p:cNvCxnSpPr/>
          <p:nvPr/>
        </p:nvCxnSpPr>
        <p:spPr>
          <a:xfrm>
            <a:off x="6495901" y="4014352"/>
            <a:ext cx="1058173" cy="189781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 name="Freeform: Shape 6">
            <a:extLst>
              <a:ext uri="{FF2B5EF4-FFF2-40B4-BE49-F238E27FC236}">
                <a16:creationId xmlns:a16="http://schemas.microsoft.com/office/drawing/2014/main" id="{2BA5AE52-12F7-4CA3-B362-6D63E6368B74}"/>
              </a:ext>
            </a:extLst>
          </p:cNvPr>
          <p:cNvSpPr/>
          <p:nvPr/>
        </p:nvSpPr>
        <p:spPr>
          <a:xfrm>
            <a:off x="10935629" y="4146624"/>
            <a:ext cx="471577" cy="2093343"/>
          </a:xfrm>
          <a:custGeom>
            <a:avLst/>
            <a:gdLst>
              <a:gd name="connsiteX0" fmla="*/ 408317 w 471577"/>
              <a:gd name="connsiteY0" fmla="*/ 0 h 2093343"/>
              <a:gd name="connsiteX1" fmla="*/ 408317 w 471577"/>
              <a:gd name="connsiteY1" fmla="*/ 575094 h 2093343"/>
              <a:gd name="connsiteX2" fmla="*/ 0 w 471577"/>
              <a:gd name="connsiteY2" fmla="*/ 575094 h 2093343"/>
              <a:gd name="connsiteX3" fmla="*/ 0 w 471577"/>
              <a:gd name="connsiteY3" fmla="*/ 1092679 h 2093343"/>
              <a:gd name="connsiteX4" fmla="*/ 276045 w 471577"/>
              <a:gd name="connsiteY4" fmla="*/ 1092679 h 2093343"/>
              <a:gd name="connsiteX5" fmla="*/ 276045 w 471577"/>
              <a:gd name="connsiteY5" fmla="*/ 1616015 h 2093343"/>
              <a:gd name="connsiteX6" fmla="*/ 454325 w 471577"/>
              <a:gd name="connsiteY6" fmla="*/ 1616015 h 2093343"/>
              <a:gd name="connsiteX7" fmla="*/ 454325 w 471577"/>
              <a:gd name="connsiteY7" fmla="*/ 2081841 h 2093343"/>
              <a:gd name="connsiteX8" fmla="*/ 471577 w 471577"/>
              <a:gd name="connsiteY8" fmla="*/ 2093343 h 209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577" h="2093343">
                <a:moveTo>
                  <a:pt x="408317" y="0"/>
                </a:moveTo>
                <a:lnTo>
                  <a:pt x="408317" y="575094"/>
                </a:lnTo>
                <a:lnTo>
                  <a:pt x="0" y="575094"/>
                </a:lnTo>
                <a:lnTo>
                  <a:pt x="0" y="1092679"/>
                </a:lnTo>
                <a:lnTo>
                  <a:pt x="276045" y="1092679"/>
                </a:lnTo>
                <a:lnTo>
                  <a:pt x="276045" y="1616015"/>
                </a:lnTo>
                <a:lnTo>
                  <a:pt x="454325" y="1616015"/>
                </a:lnTo>
                <a:lnTo>
                  <a:pt x="454325" y="2081841"/>
                </a:lnTo>
                <a:lnTo>
                  <a:pt x="471577" y="2093343"/>
                </a:lnTo>
              </a:path>
            </a:pathLst>
          </a:cu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8AFB1556-E550-49CC-8C19-311DD3335134}"/>
              </a:ext>
            </a:extLst>
          </p:cNvPr>
          <p:cNvSpPr>
            <a:spLocks noGrp="1"/>
          </p:cNvSpPr>
          <p:nvPr>
            <p:ph type="ftr" sz="quarter" idx="11"/>
          </p:nvPr>
        </p:nvSpPr>
        <p:spPr/>
        <p:txBody>
          <a:bodyPr/>
          <a:lstStyle/>
          <a:p>
            <a:r>
              <a:rPr lang="en-US"/>
              <a:t>Volksswitch.org</a:t>
            </a:r>
            <a:endParaRPr lang="en-US" dirty="0"/>
          </a:p>
        </p:txBody>
      </p:sp>
      <p:sp>
        <p:nvSpPr>
          <p:cNvPr id="9" name="TextBox 8">
            <a:extLst>
              <a:ext uri="{FF2B5EF4-FFF2-40B4-BE49-F238E27FC236}">
                <a16:creationId xmlns:a16="http://schemas.microsoft.com/office/drawing/2014/main" id="{76FD8D84-94B0-4720-AA9F-8BFCCCB4AEC1}"/>
              </a:ext>
            </a:extLst>
          </p:cNvPr>
          <p:cNvSpPr txBox="1"/>
          <p:nvPr/>
        </p:nvSpPr>
        <p:spPr>
          <a:xfrm>
            <a:off x="1053680" y="2270862"/>
            <a:ext cx="4172328"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openings that are not arranged directly above and below each other</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openings of different sizes and shapes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i="1" dirty="0"/>
              <a:t>set columns and/or rows to 0 to start…</a:t>
            </a:r>
          </a:p>
        </p:txBody>
      </p:sp>
    </p:spTree>
    <p:extLst>
      <p:ext uri="{BB962C8B-B14F-4D97-AF65-F5344CB8AC3E}">
        <p14:creationId xmlns:p14="http://schemas.microsoft.com/office/powerpoint/2010/main" val="180512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47510-7136-42D7-AF20-8AB6166557BF}"/>
              </a:ext>
            </a:extLst>
          </p:cNvPr>
          <p:cNvSpPr>
            <a:spLocks noGrp="1"/>
          </p:cNvSpPr>
          <p:nvPr>
            <p:ph type="title"/>
          </p:nvPr>
        </p:nvSpPr>
        <p:spPr>
          <a:xfrm>
            <a:off x="1141413" y="128012"/>
            <a:ext cx="9905998" cy="1478570"/>
          </a:xfrm>
        </p:spPr>
        <p:txBody>
          <a:bodyPr/>
          <a:lstStyle/>
          <a:p>
            <a:r>
              <a:rPr lang="en-US" dirty="0"/>
              <a:t>A free-form keyguard is just a collection of openings</a:t>
            </a:r>
          </a:p>
        </p:txBody>
      </p:sp>
      <p:sp>
        <p:nvSpPr>
          <p:cNvPr id="3" name="Content Placeholder 2">
            <a:extLst>
              <a:ext uri="{FF2B5EF4-FFF2-40B4-BE49-F238E27FC236}">
                <a16:creationId xmlns:a16="http://schemas.microsoft.com/office/drawing/2014/main" id="{27F40D5F-1D5B-4E29-A6A7-108C0ECCD7EB}"/>
              </a:ext>
            </a:extLst>
          </p:cNvPr>
          <p:cNvSpPr>
            <a:spLocks noGrp="1"/>
          </p:cNvSpPr>
          <p:nvPr>
            <p:ph idx="1"/>
          </p:nvPr>
        </p:nvSpPr>
        <p:spPr>
          <a:xfrm>
            <a:off x="1105080" y="1550241"/>
            <a:ext cx="5168552" cy="4572000"/>
          </a:xfrm>
        </p:spPr>
        <p:txBody>
          <a:bodyPr>
            <a:normAutofit fontScale="92500"/>
          </a:bodyPr>
          <a:lstStyle/>
          <a:p>
            <a:r>
              <a:rPr lang="en-US" dirty="0"/>
              <a:t>Look for patterns to save time:</a:t>
            </a:r>
          </a:p>
          <a:p>
            <a:pPr lvl="1"/>
            <a:r>
              <a:rPr lang="en-US" sz="1800" dirty="0"/>
              <a:t>all keys are rounded rectangles</a:t>
            </a:r>
          </a:p>
          <a:p>
            <a:pPr lvl="1"/>
            <a:r>
              <a:rPr lang="en-US" sz="1800" dirty="0"/>
              <a:t>key heights are all the same</a:t>
            </a:r>
          </a:p>
          <a:p>
            <a:pPr lvl="1"/>
            <a:r>
              <a:rPr lang="en-US" sz="1800" dirty="0"/>
              <a:t>many keys have the same width</a:t>
            </a:r>
          </a:p>
          <a:p>
            <a:pPr lvl="1"/>
            <a:r>
              <a:rPr lang="en-US" sz="1800" dirty="0"/>
              <a:t>y values are shared for several keys</a:t>
            </a:r>
          </a:p>
          <a:p>
            <a:r>
              <a:rPr lang="en-US" dirty="0"/>
              <a:t>Keep a written record for corrections</a:t>
            </a:r>
          </a:p>
          <a:p>
            <a:pPr lvl="1"/>
            <a:r>
              <a:rPr lang="en-US" sz="1800" dirty="0"/>
              <a:t>get help from a friend (one person measures while the other person records the measurements)</a:t>
            </a:r>
          </a:p>
          <a:p>
            <a:r>
              <a:rPr lang="en-US" dirty="0"/>
              <a:t>screen_openings.info is the key player</a:t>
            </a:r>
          </a:p>
          <a:p>
            <a:r>
              <a:rPr lang="en-US" sz="3200" dirty="0"/>
              <a:t>Live Demo…</a:t>
            </a:r>
          </a:p>
        </p:txBody>
      </p:sp>
      <p:sp>
        <p:nvSpPr>
          <p:cNvPr id="4" name="Slide Number Placeholder 3">
            <a:extLst>
              <a:ext uri="{FF2B5EF4-FFF2-40B4-BE49-F238E27FC236}">
                <a16:creationId xmlns:a16="http://schemas.microsoft.com/office/drawing/2014/main" id="{EFE1EBFF-73DE-4475-A4C9-F081D5324177}"/>
              </a:ext>
            </a:extLst>
          </p:cNvPr>
          <p:cNvSpPr>
            <a:spLocks noGrp="1"/>
          </p:cNvSpPr>
          <p:nvPr>
            <p:ph type="sldNum" sz="quarter" idx="12"/>
          </p:nvPr>
        </p:nvSpPr>
        <p:spPr/>
        <p:txBody>
          <a:bodyPr/>
          <a:lstStyle/>
          <a:p>
            <a:fld id="{6C8E571B-6B2B-491B-9BBA-FB2A18C767E1}" type="slidenum">
              <a:rPr lang="en-US" smtClean="0"/>
              <a:t>67</a:t>
            </a:fld>
            <a:endParaRPr lang="en-US"/>
          </a:p>
        </p:txBody>
      </p:sp>
      <p:pic>
        <p:nvPicPr>
          <p:cNvPr id="5" name="Picture 4" descr="A screenshot of a computer&#10;&#10;Description automatically generated with medium confidence">
            <a:extLst>
              <a:ext uri="{FF2B5EF4-FFF2-40B4-BE49-F238E27FC236}">
                <a16:creationId xmlns:a16="http://schemas.microsoft.com/office/drawing/2014/main" id="{36802F8D-3334-41CF-9A25-27ECF7C85F84}"/>
              </a:ext>
            </a:extLst>
          </p:cNvPr>
          <p:cNvPicPr>
            <a:picLocks noChangeAspect="1"/>
          </p:cNvPicPr>
          <p:nvPr/>
        </p:nvPicPr>
        <p:blipFill rotWithShape="1">
          <a:blip r:embed="rId3">
            <a:extLst>
              <a:ext uri="{28A0092B-C50C-407E-A947-70E740481C1C}">
                <a14:useLocalDpi xmlns:a14="http://schemas.microsoft.com/office/drawing/2010/main" val="0"/>
              </a:ext>
            </a:extLst>
          </a:blip>
          <a:srcRect t="46826" r="58970"/>
          <a:stretch/>
        </p:blipFill>
        <p:spPr>
          <a:xfrm>
            <a:off x="7492264" y="1766939"/>
            <a:ext cx="4324709" cy="4203499"/>
          </a:xfrm>
          <a:prstGeom prst="rect">
            <a:avLst/>
          </a:prstGeom>
        </p:spPr>
      </p:pic>
      <p:sp>
        <p:nvSpPr>
          <p:cNvPr id="6" name="Rectangle: Rounded Corners 5">
            <a:extLst>
              <a:ext uri="{FF2B5EF4-FFF2-40B4-BE49-F238E27FC236}">
                <a16:creationId xmlns:a16="http://schemas.microsoft.com/office/drawing/2014/main" id="{3381A84C-0038-4CA3-BAA3-4210C0F531EA}"/>
              </a:ext>
            </a:extLst>
          </p:cNvPr>
          <p:cNvSpPr/>
          <p:nvPr/>
        </p:nvSpPr>
        <p:spPr>
          <a:xfrm>
            <a:off x="7532521" y="2715742"/>
            <a:ext cx="856890" cy="707366"/>
          </a:xfrm>
          <a:prstGeom prst="roundRect">
            <a:avLst/>
          </a:prstGeom>
          <a:solidFill>
            <a:srgbClr val="9ACD4C">
              <a:alpha val="50196"/>
            </a:srgbClr>
          </a:solidFill>
          <a:ln w="38100">
            <a:solidFill>
              <a:srgbClr val="9ACD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C39CD940-52B9-493C-A07F-ED9EE0BA4175}"/>
              </a:ext>
            </a:extLst>
          </p:cNvPr>
          <p:cNvGrpSpPr/>
          <p:nvPr/>
        </p:nvGrpSpPr>
        <p:grpSpPr>
          <a:xfrm>
            <a:off x="7078195" y="1674821"/>
            <a:ext cx="4974567" cy="2564921"/>
            <a:chOff x="7078195" y="1674821"/>
            <a:chExt cx="4974567" cy="2564921"/>
          </a:xfrm>
        </p:grpSpPr>
        <p:cxnSp>
          <p:nvCxnSpPr>
            <p:cNvPr id="8" name="Straight Connector 7">
              <a:extLst>
                <a:ext uri="{FF2B5EF4-FFF2-40B4-BE49-F238E27FC236}">
                  <a16:creationId xmlns:a16="http://schemas.microsoft.com/office/drawing/2014/main" id="{B3F1299F-B108-4434-A266-374B8486B746}"/>
                </a:ext>
              </a:extLst>
            </p:cNvPr>
            <p:cNvCxnSpPr>
              <a:cxnSpLocks/>
            </p:cNvCxnSpPr>
            <p:nvPr/>
          </p:nvCxnSpPr>
          <p:spPr>
            <a:xfrm flipH="1">
              <a:off x="7262226" y="4239742"/>
              <a:ext cx="479053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00622D0-C5F6-4F09-ADE4-BADF9B25EB20}"/>
                </a:ext>
              </a:extLst>
            </p:cNvPr>
            <p:cNvCxnSpPr/>
            <p:nvPr/>
          </p:nvCxnSpPr>
          <p:spPr>
            <a:xfrm>
              <a:off x="7239223" y="1674821"/>
              <a:ext cx="0" cy="255341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E797EF1-3927-4588-9CCB-F086462A5F55}"/>
                </a:ext>
              </a:extLst>
            </p:cNvPr>
            <p:cNvSpPr txBox="1"/>
            <p:nvPr/>
          </p:nvSpPr>
          <p:spPr>
            <a:xfrm>
              <a:off x="7078195" y="2773251"/>
              <a:ext cx="385042" cy="369332"/>
            </a:xfrm>
            <a:prstGeom prst="rect">
              <a:avLst/>
            </a:prstGeom>
            <a:noFill/>
          </p:spPr>
          <p:txBody>
            <a:bodyPr wrap="none" rtlCol="0">
              <a:spAutoFit/>
            </a:bodyPr>
            <a:lstStyle/>
            <a:p>
              <a:r>
                <a:rPr lang="en-US" dirty="0"/>
                <a:t>y</a:t>
              </a:r>
              <a:r>
                <a:rPr lang="en-US" baseline="-25000" dirty="0"/>
                <a:t>1</a:t>
              </a:r>
            </a:p>
          </p:txBody>
        </p:sp>
      </p:grpSp>
      <p:grpSp>
        <p:nvGrpSpPr>
          <p:cNvPr id="15" name="Group 14">
            <a:extLst>
              <a:ext uri="{FF2B5EF4-FFF2-40B4-BE49-F238E27FC236}">
                <a16:creationId xmlns:a16="http://schemas.microsoft.com/office/drawing/2014/main" id="{9A4BC877-3DBC-4299-8ADB-DE690B88ABEE}"/>
              </a:ext>
            </a:extLst>
          </p:cNvPr>
          <p:cNvGrpSpPr/>
          <p:nvPr/>
        </p:nvGrpSpPr>
        <p:grpSpPr>
          <a:xfrm>
            <a:off x="6813652" y="1674821"/>
            <a:ext cx="5239110" cy="3410309"/>
            <a:chOff x="6813652" y="1674821"/>
            <a:chExt cx="5239110" cy="3410309"/>
          </a:xfrm>
        </p:grpSpPr>
        <p:cxnSp>
          <p:nvCxnSpPr>
            <p:cNvPr id="11" name="Straight Connector 10">
              <a:extLst>
                <a:ext uri="{FF2B5EF4-FFF2-40B4-BE49-F238E27FC236}">
                  <a16:creationId xmlns:a16="http://schemas.microsoft.com/office/drawing/2014/main" id="{BA81CDCC-A448-40F3-855E-97CFF6EEE4C1}"/>
                </a:ext>
              </a:extLst>
            </p:cNvPr>
            <p:cNvCxnSpPr>
              <a:cxnSpLocks/>
            </p:cNvCxnSpPr>
            <p:nvPr/>
          </p:nvCxnSpPr>
          <p:spPr>
            <a:xfrm flipH="1">
              <a:off x="6991932" y="5073629"/>
              <a:ext cx="506083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74549F9-3754-4C9C-959F-F4E287CED82A}"/>
                </a:ext>
              </a:extLst>
            </p:cNvPr>
            <p:cNvCxnSpPr>
              <a:cxnSpLocks/>
            </p:cNvCxnSpPr>
            <p:nvPr/>
          </p:nvCxnSpPr>
          <p:spPr>
            <a:xfrm>
              <a:off x="7009186" y="1674821"/>
              <a:ext cx="0" cy="341030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024458B-8C6C-426E-821D-B8856E25CC4F}"/>
                </a:ext>
              </a:extLst>
            </p:cNvPr>
            <p:cNvSpPr txBox="1"/>
            <p:nvPr/>
          </p:nvSpPr>
          <p:spPr>
            <a:xfrm>
              <a:off x="6813652" y="3440360"/>
              <a:ext cx="385042" cy="369332"/>
            </a:xfrm>
            <a:prstGeom prst="rect">
              <a:avLst/>
            </a:prstGeom>
            <a:noFill/>
          </p:spPr>
          <p:txBody>
            <a:bodyPr wrap="none" rtlCol="0">
              <a:spAutoFit/>
            </a:bodyPr>
            <a:lstStyle/>
            <a:p>
              <a:r>
                <a:rPr lang="en-US" dirty="0"/>
                <a:t>y</a:t>
              </a:r>
              <a:r>
                <a:rPr lang="en-US" baseline="-25000" dirty="0"/>
                <a:t>2</a:t>
              </a:r>
            </a:p>
          </p:txBody>
        </p:sp>
      </p:grpSp>
      <p:grpSp>
        <p:nvGrpSpPr>
          <p:cNvPr id="17" name="Group 16">
            <a:extLst>
              <a:ext uri="{FF2B5EF4-FFF2-40B4-BE49-F238E27FC236}">
                <a16:creationId xmlns:a16="http://schemas.microsoft.com/office/drawing/2014/main" id="{1E53975C-57C1-4959-B392-4C926FA7E8BA}"/>
              </a:ext>
            </a:extLst>
          </p:cNvPr>
          <p:cNvGrpSpPr/>
          <p:nvPr/>
        </p:nvGrpSpPr>
        <p:grpSpPr>
          <a:xfrm>
            <a:off x="6526104" y="1674821"/>
            <a:ext cx="5526658" cy="4209691"/>
            <a:chOff x="6526104" y="1674821"/>
            <a:chExt cx="5526658" cy="4209691"/>
          </a:xfrm>
        </p:grpSpPr>
        <p:cxnSp>
          <p:nvCxnSpPr>
            <p:cNvPr id="12" name="Straight Connector 11">
              <a:extLst>
                <a:ext uri="{FF2B5EF4-FFF2-40B4-BE49-F238E27FC236}">
                  <a16:creationId xmlns:a16="http://schemas.microsoft.com/office/drawing/2014/main" id="{2EF63982-3992-4BD2-8FFE-A19F23349853}"/>
                </a:ext>
              </a:extLst>
            </p:cNvPr>
            <p:cNvCxnSpPr>
              <a:cxnSpLocks/>
            </p:cNvCxnSpPr>
            <p:nvPr/>
          </p:nvCxnSpPr>
          <p:spPr>
            <a:xfrm flipH="1">
              <a:off x="6756143" y="5884512"/>
              <a:ext cx="529661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C5EE435-BC0A-4E0A-8EF7-637125C52A3A}"/>
                </a:ext>
              </a:extLst>
            </p:cNvPr>
            <p:cNvCxnSpPr>
              <a:cxnSpLocks/>
            </p:cNvCxnSpPr>
            <p:nvPr/>
          </p:nvCxnSpPr>
          <p:spPr>
            <a:xfrm>
              <a:off x="6727390" y="1674821"/>
              <a:ext cx="0" cy="42039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FF39D42-7961-414C-8FF3-2E9185D6E520}"/>
                </a:ext>
              </a:extLst>
            </p:cNvPr>
            <p:cNvSpPr txBox="1"/>
            <p:nvPr/>
          </p:nvSpPr>
          <p:spPr>
            <a:xfrm>
              <a:off x="6526104" y="4078715"/>
              <a:ext cx="385042" cy="369332"/>
            </a:xfrm>
            <a:prstGeom prst="rect">
              <a:avLst/>
            </a:prstGeom>
            <a:noFill/>
          </p:spPr>
          <p:txBody>
            <a:bodyPr wrap="none" rtlCol="0">
              <a:spAutoFit/>
            </a:bodyPr>
            <a:lstStyle/>
            <a:p>
              <a:r>
                <a:rPr lang="en-US" dirty="0"/>
                <a:t>y</a:t>
              </a:r>
              <a:r>
                <a:rPr lang="en-US" baseline="-25000" dirty="0"/>
                <a:t>3</a:t>
              </a:r>
            </a:p>
          </p:txBody>
        </p:sp>
      </p:grpSp>
      <p:sp>
        <p:nvSpPr>
          <p:cNvPr id="7" name="Footer Placeholder 6">
            <a:extLst>
              <a:ext uri="{FF2B5EF4-FFF2-40B4-BE49-F238E27FC236}">
                <a16:creationId xmlns:a16="http://schemas.microsoft.com/office/drawing/2014/main" id="{5CF31614-7FA0-4430-BF33-FF8C3A3E928D}"/>
              </a:ext>
            </a:extLst>
          </p:cNvPr>
          <p:cNvSpPr>
            <a:spLocks noGrp="1"/>
          </p:cNvSpPr>
          <p:nvPr>
            <p:ph type="ftr" sz="quarter" idx="11"/>
          </p:nvPr>
        </p:nvSpPr>
        <p:spPr/>
        <p:txBody>
          <a:bodyPr/>
          <a:lstStyle/>
          <a:p>
            <a:r>
              <a:rPr lang="en-US" dirty="0"/>
              <a:t>Volksswitch.org</a:t>
            </a:r>
          </a:p>
        </p:txBody>
      </p:sp>
    </p:spTree>
    <p:extLst>
      <p:ext uri="{BB962C8B-B14F-4D97-AF65-F5344CB8AC3E}">
        <p14:creationId xmlns:p14="http://schemas.microsoft.com/office/powerpoint/2010/main" val="268764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E91B7-5738-4877-B98B-F49B37766339}"/>
              </a:ext>
            </a:extLst>
          </p:cNvPr>
          <p:cNvSpPr>
            <a:spLocks noGrp="1"/>
          </p:cNvSpPr>
          <p:nvPr>
            <p:ph type="title"/>
          </p:nvPr>
        </p:nvSpPr>
        <p:spPr/>
        <p:txBody>
          <a:bodyPr/>
          <a:lstStyle/>
          <a:p>
            <a:r>
              <a:rPr lang="en-US" dirty="0">
                <a:hlinkClick r:id="rId3"/>
              </a:rPr>
              <a:t>Laser-cut your design</a:t>
            </a:r>
            <a:endParaRPr lang="en-US" dirty="0"/>
          </a:p>
        </p:txBody>
      </p:sp>
      <p:sp>
        <p:nvSpPr>
          <p:cNvPr id="3" name="Content Placeholder 2">
            <a:extLst>
              <a:ext uri="{FF2B5EF4-FFF2-40B4-BE49-F238E27FC236}">
                <a16:creationId xmlns:a16="http://schemas.microsoft.com/office/drawing/2014/main" id="{76650E4C-8844-49E0-A14D-FA702D538F5F}"/>
              </a:ext>
            </a:extLst>
          </p:cNvPr>
          <p:cNvSpPr>
            <a:spLocks noGrp="1"/>
          </p:cNvSpPr>
          <p:nvPr>
            <p:ph idx="1"/>
          </p:nvPr>
        </p:nvSpPr>
        <p:spPr>
          <a:xfrm>
            <a:off x="1141412" y="1788542"/>
            <a:ext cx="9905999" cy="4261031"/>
          </a:xfrm>
        </p:spPr>
        <p:txBody>
          <a:bodyPr>
            <a:normAutofit fontScale="92500" lnSpcReduction="20000"/>
          </a:bodyPr>
          <a:lstStyle/>
          <a:p>
            <a:r>
              <a:rPr lang="en-US" dirty="0"/>
              <a:t>Sometimes a laser-cut acrylic is the right answer for your keyguard</a:t>
            </a:r>
          </a:p>
          <a:p>
            <a:pPr lvl="1"/>
            <a:r>
              <a:rPr lang="en-US" dirty="0"/>
              <a:t>you need a transparent keyguard</a:t>
            </a:r>
          </a:p>
          <a:p>
            <a:pPr lvl="1"/>
            <a:r>
              <a:rPr lang="en-US" dirty="0"/>
              <a:t>you need a large, single-piece keyguard</a:t>
            </a:r>
          </a:p>
          <a:p>
            <a:pPr lvl="1"/>
            <a:r>
              <a:rPr lang="en-US" dirty="0"/>
              <a:t>you need a strong keyguard</a:t>
            </a:r>
          </a:p>
          <a:p>
            <a:pPr lvl="1"/>
            <a:r>
              <a:rPr lang="en-US" dirty="0"/>
              <a:t>raised elements and angled cuts aren’t critical</a:t>
            </a:r>
          </a:p>
          <a:p>
            <a:r>
              <a:rPr lang="en-US" dirty="0"/>
              <a:t>Does your STEM class have a laser-cutter?</a:t>
            </a:r>
          </a:p>
          <a:p>
            <a:r>
              <a:rPr lang="en-US" dirty="0"/>
              <a:t>KeyguardAT has </a:t>
            </a:r>
            <a:r>
              <a:rPr lang="en-US" dirty="0">
                <a:hlinkClick r:id="rId4"/>
              </a:rPr>
              <a:t>a special offer </a:t>
            </a:r>
            <a:r>
              <a:rPr lang="en-US" dirty="0"/>
              <a:t>that could save you lots of money</a:t>
            </a:r>
          </a:p>
          <a:p>
            <a:pPr lvl="1"/>
            <a:r>
              <a:rPr lang="en-US" dirty="0"/>
              <a:t>You do the design work; they cut (or print) your keyguard for $40*</a:t>
            </a:r>
          </a:p>
          <a:p>
            <a:pPr lvl="1"/>
            <a:r>
              <a:rPr lang="en-US" dirty="0"/>
              <a:t>First, 3D-print your design as a test</a:t>
            </a:r>
          </a:p>
          <a:p>
            <a:r>
              <a:rPr lang="en-US" sz="3000" dirty="0"/>
              <a:t>Quick Demo…</a:t>
            </a:r>
          </a:p>
          <a:p>
            <a:endParaRPr lang="en-US" dirty="0"/>
          </a:p>
        </p:txBody>
      </p:sp>
      <p:sp>
        <p:nvSpPr>
          <p:cNvPr id="4" name="Slide Number Placeholder 3">
            <a:extLst>
              <a:ext uri="{FF2B5EF4-FFF2-40B4-BE49-F238E27FC236}">
                <a16:creationId xmlns:a16="http://schemas.microsoft.com/office/drawing/2014/main" id="{A9576B7D-C2FD-4B05-B227-5FA3E8396ECD}"/>
              </a:ext>
            </a:extLst>
          </p:cNvPr>
          <p:cNvSpPr>
            <a:spLocks noGrp="1"/>
          </p:cNvSpPr>
          <p:nvPr>
            <p:ph type="sldNum" sz="quarter" idx="12"/>
          </p:nvPr>
        </p:nvSpPr>
        <p:spPr/>
        <p:txBody>
          <a:bodyPr/>
          <a:lstStyle/>
          <a:p>
            <a:fld id="{6C8E571B-6B2B-491B-9BBA-FB2A18C767E1}" type="slidenum">
              <a:rPr lang="en-US" smtClean="0"/>
              <a:t>68</a:t>
            </a:fld>
            <a:endParaRPr lang="en-US"/>
          </a:p>
        </p:txBody>
      </p:sp>
      <p:sp>
        <p:nvSpPr>
          <p:cNvPr id="5" name="Footer Placeholder 4">
            <a:extLst>
              <a:ext uri="{FF2B5EF4-FFF2-40B4-BE49-F238E27FC236}">
                <a16:creationId xmlns:a16="http://schemas.microsoft.com/office/drawing/2014/main" id="{AB0148F2-06BF-4EE7-A0E4-5E6A5629AAC8}"/>
              </a:ext>
            </a:extLst>
          </p:cNvPr>
          <p:cNvSpPr>
            <a:spLocks noGrp="1"/>
          </p:cNvSpPr>
          <p:nvPr>
            <p:ph type="ftr" sz="quarter" idx="11"/>
          </p:nvPr>
        </p:nvSpPr>
        <p:spPr/>
        <p:txBody>
          <a:bodyPr/>
          <a:lstStyle/>
          <a:p>
            <a:r>
              <a:rPr lang="en-US"/>
              <a:t>Volksswitch.org</a:t>
            </a:r>
            <a:endParaRPr lang="en-US" dirty="0"/>
          </a:p>
        </p:txBody>
      </p:sp>
    </p:spTree>
    <p:extLst>
      <p:ext uri="{BB962C8B-B14F-4D97-AF65-F5344CB8AC3E}">
        <p14:creationId xmlns:p14="http://schemas.microsoft.com/office/powerpoint/2010/main" val="222372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C43BB-5EC4-4B23-8346-F38241395BEE}"/>
              </a:ext>
            </a:extLst>
          </p:cNvPr>
          <p:cNvSpPr>
            <a:spLocks noGrp="1"/>
          </p:cNvSpPr>
          <p:nvPr>
            <p:ph type="title"/>
          </p:nvPr>
        </p:nvSpPr>
        <p:spPr>
          <a:xfrm>
            <a:off x="1141413" y="618518"/>
            <a:ext cx="9905998" cy="911233"/>
          </a:xfrm>
        </p:spPr>
        <p:txBody>
          <a:bodyPr/>
          <a:lstStyle/>
          <a:p>
            <a:r>
              <a:rPr lang="en-US" dirty="0">
                <a:hlinkClick r:id="rId3"/>
              </a:rPr>
              <a:t>A “really big” free-form keyguard</a:t>
            </a:r>
            <a:endParaRPr lang="en-US" dirty="0"/>
          </a:p>
        </p:txBody>
      </p:sp>
      <p:sp>
        <p:nvSpPr>
          <p:cNvPr id="3" name="Content Placeholder 2">
            <a:extLst>
              <a:ext uri="{FF2B5EF4-FFF2-40B4-BE49-F238E27FC236}">
                <a16:creationId xmlns:a16="http://schemas.microsoft.com/office/drawing/2014/main" id="{15EAE517-468C-4651-817B-F139625CF308}"/>
              </a:ext>
            </a:extLst>
          </p:cNvPr>
          <p:cNvSpPr>
            <a:spLocks noGrp="1"/>
          </p:cNvSpPr>
          <p:nvPr>
            <p:ph idx="1"/>
          </p:nvPr>
        </p:nvSpPr>
        <p:spPr>
          <a:xfrm>
            <a:off x="1141412" y="1460740"/>
            <a:ext cx="9905999" cy="4330461"/>
          </a:xfrm>
        </p:spPr>
        <p:txBody>
          <a:bodyPr/>
          <a:lstStyle/>
          <a:p>
            <a:r>
              <a:rPr lang="en-US" dirty="0"/>
              <a:t>A standard PC keyboard is huge when compared to any tablet</a:t>
            </a:r>
          </a:p>
          <a:p>
            <a:r>
              <a:rPr lang="en-US" dirty="0"/>
              <a:t>But you can still use our keyguard designer (tablet = blank, case = yes)</a:t>
            </a:r>
          </a:p>
          <a:p>
            <a:r>
              <a:rPr lang="en-US" dirty="0"/>
              <a:t>Laser-cut is the only option that makes sense – we used the KeyguardAT offer</a:t>
            </a:r>
          </a:p>
          <a:p>
            <a:r>
              <a:rPr lang="en-US" dirty="0"/>
              <a:t>Show &amp; Tell…</a:t>
            </a:r>
          </a:p>
          <a:p>
            <a:endParaRPr lang="en-US" dirty="0"/>
          </a:p>
        </p:txBody>
      </p:sp>
      <p:sp>
        <p:nvSpPr>
          <p:cNvPr id="4" name="Slide Number Placeholder 3">
            <a:extLst>
              <a:ext uri="{FF2B5EF4-FFF2-40B4-BE49-F238E27FC236}">
                <a16:creationId xmlns:a16="http://schemas.microsoft.com/office/drawing/2014/main" id="{2C890865-CC81-4BB2-84D8-6E2C21DED879}"/>
              </a:ext>
            </a:extLst>
          </p:cNvPr>
          <p:cNvSpPr>
            <a:spLocks noGrp="1"/>
          </p:cNvSpPr>
          <p:nvPr>
            <p:ph type="sldNum" sz="quarter" idx="12"/>
          </p:nvPr>
        </p:nvSpPr>
        <p:spPr/>
        <p:txBody>
          <a:bodyPr/>
          <a:lstStyle/>
          <a:p>
            <a:fld id="{6C8E571B-6B2B-491B-9BBA-FB2A18C767E1}" type="slidenum">
              <a:rPr lang="en-US" smtClean="0"/>
              <a:t>69</a:t>
            </a:fld>
            <a:endParaRPr lang="en-US"/>
          </a:p>
        </p:txBody>
      </p:sp>
      <p:pic>
        <p:nvPicPr>
          <p:cNvPr id="2050" name="Picture 2">
            <a:extLst>
              <a:ext uri="{FF2B5EF4-FFF2-40B4-BE49-F238E27FC236}">
                <a16:creationId xmlns:a16="http://schemas.microsoft.com/office/drawing/2014/main" id="{E7FAA4BF-91AC-41DF-A402-522EAAB8AA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3827" y="3333404"/>
            <a:ext cx="8097682" cy="2963879"/>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E8434E5B-98F3-4BCE-9FA0-D4E83C8F88AE}"/>
              </a:ext>
            </a:extLst>
          </p:cNvPr>
          <p:cNvSpPr>
            <a:spLocks noGrp="1"/>
          </p:cNvSpPr>
          <p:nvPr>
            <p:ph type="ftr" sz="quarter" idx="11"/>
          </p:nvPr>
        </p:nvSpPr>
        <p:spPr/>
        <p:txBody>
          <a:bodyPr/>
          <a:lstStyle/>
          <a:p>
            <a:r>
              <a:rPr lang="en-US"/>
              <a:t>Volksswitch.org</a:t>
            </a:r>
            <a:endParaRPr lang="en-US" dirty="0"/>
          </a:p>
        </p:txBody>
      </p:sp>
    </p:spTree>
    <p:extLst>
      <p:ext uri="{BB962C8B-B14F-4D97-AF65-F5344CB8AC3E}">
        <p14:creationId xmlns:p14="http://schemas.microsoft.com/office/powerpoint/2010/main" val="17973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D1156-2DB5-400A-88E2-35784FCB0440}"/>
              </a:ext>
            </a:extLst>
          </p:cNvPr>
          <p:cNvSpPr>
            <a:spLocks noGrp="1"/>
          </p:cNvSpPr>
          <p:nvPr>
            <p:ph type="title"/>
          </p:nvPr>
        </p:nvSpPr>
        <p:spPr/>
        <p:txBody>
          <a:bodyPr>
            <a:normAutofit/>
          </a:bodyPr>
          <a:lstStyle/>
          <a:p>
            <a:r>
              <a:rPr lang="en-US" dirty="0"/>
              <a:t>why a 3D-printed keyguard?</a:t>
            </a:r>
            <a:br>
              <a:rPr lang="en-US" dirty="0"/>
            </a:br>
            <a:r>
              <a:rPr lang="en-US" sz="2800" dirty="0"/>
              <a:t>(why not purchase a commercial keyguard?)</a:t>
            </a:r>
            <a:endParaRPr lang="en-US" dirty="0"/>
          </a:p>
        </p:txBody>
      </p:sp>
      <p:sp>
        <p:nvSpPr>
          <p:cNvPr id="3" name="Content Placeholder 2">
            <a:extLst>
              <a:ext uri="{FF2B5EF4-FFF2-40B4-BE49-F238E27FC236}">
                <a16:creationId xmlns:a16="http://schemas.microsoft.com/office/drawing/2014/main" id="{3EF206A1-E1CE-4F6C-9E53-A7C7DF61F281}"/>
              </a:ext>
            </a:extLst>
          </p:cNvPr>
          <p:cNvSpPr>
            <a:spLocks noGrp="1"/>
          </p:cNvSpPr>
          <p:nvPr>
            <p:ph idx="1"/>
          </p:nvPr>
        </p:nvSpPr>
        <p:spPr>
          <a:xfrm>
            <a:off x="1141412" y="1940196"/>
            <a:ext cx="9905999" cy="4016851"/>
          </a:xfrm>
        </p:spPr>
        <p:txBody>
          <a:bodyPr/>
          <a:lstStyle/>
          <a:p>
            <a:r>
              <a:rPr lang="en-US" dirty="0"/>
              <a:t>Cost-savings – often in excess of 95% over commercial, laser-cut keyguard</a:t>
            </a:r>
          </a:p>
          <a:p>
            <a:r>
              <a:rPr lang="en-US" dirty="0"/>
              <a:t>More mounting options than you’ll get from a laser-cut keyguard</a:t>
            </a:r>
          </a:p>
          <a:p>
            <a:r>
              <a:rPr lang="en-US" dirty="0"/>
              <a:t>Greater customization - better fit to the hardware, to the AAC software, and to the user</a:t>
            </a:r>
          </a:p>
          <a:p>
            <a:r>
              <a:rPr lang="en-US" dirty="0"/>
              <a:t>Greater personalization</a:t>
            </a:r>
          </a:p>
          <a:p>
            <a:pPr lvl="1"/>
            <a:r>
              <a:rPr lang="en-US" dirty="0"/>
              <a:t>raised and engraved elements</a:t>
            </a:r>
          </a:p>
          <a:p>
            <a:pPr lvl="1"/>
            <a:r>
              <a:rPr lang="en-US" dirty="0"/>
              <a:t>rainbow of color options</a:t>
            </a:r>
          </a:p>
          <a:p>
            <a:pPr lvl="1"/>
            <a:endParaRPr lang="en-US" dirty="0"/>
          </a:p>
        </p:txBody>
      </p:sp>
      <p:sp>
        <p:nvSpPr>
          <p:cNvPr id="4" name="Slide Number Placeholder 3">
            <a:extLst>
              <a:ext uri="{FF2B5EF4-FFF2-40B4-BE49-F238E27FC236}">
                <a16:creationId xmlns:a16="http://schemas.microsoft.com/office/drawing/2014/main" id="{258999BA-2605-4A66-997C-A2ED2470D79B}"/>
              </a:ext>
            </a:extLst>
          </p:cNvPr>
          <p:cNvSpPr>
            <a:spLocks noGrp="1"/>
          </p:cNvSpPr>
          <p:nvPr>
            <p:ph type="sldNum" sz="quarter" idx="12"/>
          </p:nvPr>
        </p:nvSpPr>
        <p:spPr/>
        <p:txBody>
          <a:bodyPr/>
          <a:lstStyle/>
          <a:p>
            <a:fld id="{6C8E571B-6B2B-491B-9BBA-FB2A18C767E1}" type="slidenum">
              <a:rPr lang="en-US" smtClean="0"/>
              <a:t>7</a:t>
            </a:fld>
            <a:endParaRPr lang="en-US"/>
          </a:p>
        </p:txBody>
      </p:sp>
      <p:sp>
        <p:nvSpPr>
          <p:cNvPr id="6" name="Footer Placeholder 5">
            <a:extLst>
              <a:ext uri="{FF2B5EF4-FFF2-40B4-BE49-F238E27FC236}">
                <a16:creationId xmlns:a16="http://schemas.microsoft.com/office/drawing/2014/main" id="{4BB76D64-54FF-41B4-9012-99818CCD7158}"/>
              </a:ext>
            </a:extLst>
          </p:cNvPr>
          <p:cNvSpPr>
            <a:spLocks noGrp="1"/>
          </p:cNvSpPr>
          <p:nvPr>
            <p:ph type="ftr" sz="quarter" idx="11"/>
          </p:nvPr>
        </p:nvSpPr>
        <p:spPr/>
        <p:txBody>
          <a:bodyPr/>
          <a:lstStyle/>
          <a:p>
            <a:r>
              <a:rPr lang="en-US"/>
              <a:t>Volksswitch.org</a:t>
            </a:r>
            <a:endParaRPr lang="en-US" dirty="0"/>
          </a:p>
        </p:txBody>
      </p:sp>
    </p:spTree>
    <p:extLst>
      <p:ext uri="{BB962C8B-B14F-4D97-AF65-F5344CB8AC3E}">
        <p14:creationId xmlns:p14="http://schemas.microsoft.com/office/powerpoint/2010/main" val="232897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1B448-4C50-4CF8-9D25-3C35425A949E}"/>
              </a:ext>
            </a:extLst>
          </p:cNvPr>
          <p:cNvSpPr>
            <a:spLocks noGrp="1"/>
          </p:cNvSpPr>
          <p:nvPr>
            <p:ph type="title"/>
          </p:nvPr>
        </p:nvSpPr>
        <p:spPr/>
        <p:txBody>
          <a:bodyPr/>
          <a:lstStyle/>
          <a:p>
            <a:r>
              <a:rPr lang="en-US" dirty="0"/>
              <a:t>Bonus Content</a:t>
            </a:r>
            <a:br>
              <a:rPr lang="en-US" dirty="0"/>
            </a:br>
            <a:r>
              <a:rPr lang="en-US" sz="3200" dirty="0"/>
              <a:t>(</a:t>
            </a:r>
            <a:r>
              <a:rPr lang="en-US" sz="3200" dirty="0">
                <a:hlinkClick r:id="rId3"/>
              </a:rPr>
              <a:t>Adding New Tablets</a:t>
            </a:r>
            <a:r>
              <a:rPr lang="en-US" sz="3200" dirty="0"/>
              <a:t>)</a:t>
            </a:r>
            <a:endParaRPr lang="en-US" dirty="0"/>
          </a:p>
        </p:txBody>
      </p:sp>
      <p:sp>
        <p:nvSpPr>
          <p:cNvPr id="4" name="Slide Number Placeholder 3">
            <a:extLst>
              <a:ext uri="{FF2B5EF4-FFF2-40B4-BE49-F238E27FC236}">
                <a16:creationId xmlns:a16="http://schemas.microsoft.com/office/drawing/2014/main" id="{57C68EA1-B180-4189-8B8B-775060B78F76}"/>
              </a:ext>
            </a:extLst>
          </p:cNvPr>
          <p:cNvSpPr>
            <a:spLocks noGrp="1"/>
          </p:cNvSpPr>
          <p:nvPr>
            <p:ph type="sldNum" sz="quarter" idx="12"/>
          </p:nvPr>
        </p:nvSpPr>
        <p:spPr/>
        <p:txBody>
          <a:bodyPr/>
          <a:lstStyle/>
          <a:p>
            <a:fld id="{6C8E571B-6B2B-491B-9BBA-FB2A18C767E1}" type="slidenum">
              <a:rPr lang="en-US" smtClean="0"/>
              <a:t>70</a:t>
            </a:fld>
            <a:endParaRPr lang="en-US"/>
          </a:p>
        </p:txBody>
      </p:sp>
      <p:sp>
        <p:nvSpPr>
          <p:cNvPr id="5" name="Footer Placeholder 4">
            <a:extLst>
              <a:ext uri="{FF2B5EF4-FFF2-40B4-BE49-F238E27FC236}">
                <a16:creationId xmlns:a16="http://schemas.microsoft.com/office/drawing/2014/main" id="{4B897659-595A-4583-B67C-D0CE24F95AF1}"/>
              </a:ext>
            </a:extLst>
          </p:cNvPr>
          <p:cNvSpPr>
            <a:spLocks noGrp="1"/>
          </p:cNvSpPr>
          <p:nvPr>
            <p:ph type="ftr" sz="quarter" idx="11"/>
          </p:nvPr>
        </p:nvSpPr>
        <p:spPr/>
        <p:txBody>
          <a:bodyPr/>
          <a:lstStyle/>
          <a:p>
            <a:r>
              <a:rPr lang="en-US"/>
              <a:t>Volksswitch.org</a:t>
            </a:r>
            <a:endParaRPr lang="en-US" dirty="0"/>
          </a:p>
        </p:txBody>
      </p:sp>
      <p:pic>
        <p:nvPicPr>
          <p:cNvPr id="1026" name="Picture 2">
            <a:extLst>
              <a:ext uri="{FF2B5EF4-FFF2-40B4-BE49-F238E27FC236}">
                <a16:creationId xmlns:a16="http://schemas.microsoft.com/office/drawing/2014/main" id="{3DA1E545-5803-4F9C-8B5C-A5A6C6E0D0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195" y="2110154"/>
            <a:ext cx="5767143" cy="43940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4094814-1821-4CA9-B022-049375643888}"/>
              </a:ext>
            </a:extLst>
          </p:cNvPr>
          <p:cNvPicPr>
            <a:picLocks noChangeAspect="1"/>
          </p:cNvPicPr>
          <p:nvPr/>
        </p:nvPicPr>
        <p:blipFill rotWithShape="1">
          <a:blip r:embed="rId5"/>
          <a:srcRect r="48846"/>
          <a:stretch/>
        </p:blipFill>
        <p:spPr>
          <a:xfrm>
            <a:off x="6231834" y="406400"/>
            <a:ext cx="4445788" cy="2774461"/>
          </a:xfrm>
          <a:prstGeom prst="rect">
            <a:avLst/>
          </a:prstGeom>
        </p:spPr>
      </p:pic>
      <p:pic>
        <p:nvPicPr>
          <p:cNvPr id="1028" name="Picture 4">
            <a:extLst>
              <a:ext uri="{FF2B5EF4-FFF2-40B4-BE49-F238E27FC236}">
                <a16:creationId xmlns:a16="http://schemas.microsoft.com/office/drawing/2014/main" id="{1A2E09D5-E231-4D3B-B6AE-CBF02B0B6FB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2724"/>
          <a:stretch/>
        </p:blipFill>
        <p:spPr bwMode="auto">
          <a:xfrm>
            <a:off x="7182337" y="3462135"/>
            <a:ext cx="4306279" cy="2908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88016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1B448-4C50-4CF8-9D25-3C35425A949E}"/>
              </a:ext>
            </a:extLst>
          </p:cNvPr>
          <p:cNvSpPr>
            <a:spLocks noGrp="1"/>
          </p:cNvSpPr>
          <p:nvPr>
            <p:ph type="title"/>
          </p:nvPr>
        </p:nvSpPr>
        <p:spPr/>
        <p:txBody>
          <a:bodyPr/>
          <a:lstStyle/>
          <a:p>
            <a:r>
              <a:rPr lang="en-US" dirty="0"/>
              <a:t>Bonus Content</a:t>
            </a:r>
            <a:br>
              <a:rPr lang="en-US" dirty="0"/>
            </a:br>
            <a:r>
              <a:rPr lang="en-US" sz="3200" dirty="0"/>
              <a:t>(</a:t>
            </a:r>
            <a:r>
              <a:rPr lang="en-US" sz="3200" dirty="0">
                <a:hlinkClick r:id="rId3"/>
              </a:rPr>
              <a:t>keyguards for Chromebooks</a:t>
            </a:r>
            <a:r>
              <a:rPr lang="en-US" sz="3200" dirty="0"/>
              <a:t>)</a:t>
            </a:r>
            <a:endParaRPr lang="en-US" dirty="0"/>
          </a:p>
        </p:txBody>
      </p:sp>
      <p:sp>
        <p:nvSpPr>
          <p:cNvPr id="3" name="Content Placeholder 2">
            <a:extLst>
              <a:ext uri="{FF2B5EF4-FFF2-40B4-BE49-F238E27FC236}">
                <a16:creationId xmlns:a16="http://schemas.microsoft.com/office/drawing/2014/main" id="{E0F065EF-95B9-4D11-B11B-D328241BBA9D}"/>
              </a:ext>
            </a:extLst>
          </p:cNvPr>
          <p:cNvSpPr>
            <a:spLocks noGrp="1"/>
          </p:cNvSpPr>
          <p:nvPr>
            <p:ph idx="1"/>
          </p:nvPr>
        </p:nvSpPr>
        <p:spPr/>
        <p:txBody>
          <a:bodyPr/>
          <a:lstStyle/>
          <a:p>
            <a:r>
              <a:rPr lang="en-US" dirty="0"/>
              <a:t>Chromebooks have a standard set of keys and a standard layout</a:t>
            </a:r>
          </a:p>
          <a:p>
            <a:r>
              <a:rPr lang="en-US" dirty="0"/>
              <a:t>Chromebooks are thin - the keys sit in a well</a:t>
            </a:r>
          </a:p>
          <a:p>
            <a:pPr lvl="1"/>
            <a:r>
              <a:rPr lang="en-US" dirty="0"/>
              <a:t>space is tight and mounting methods are limited</a:t>
            </a:r>
          </a:p>
          <a:p>
            <a:r>
              <a:rPr lang="en-US" dirty="0"/>
              <a:t>The Chromebook screen lays against the keys when closed</a:t>
            </a:r>
          </a:p>
          <a:p>
            <a:pPr lvl="1"/>
            <a:r>
              <a:rPr lang="en-US" dirty="0"/>
              <a:t>so the height of the keyguard is limited</a:t>
            </a:r>
          </a:p>
          <a:p>
            <a:pPr lvl="1"/>
            <a:r>
              <a:rPr lang="en-US" dirty="0"/>
              <a:t>presents a problem for hard keyguards – especially laser-cut keyguards</a:t>
            </a:r>
          </a:p>
          <a:p>
            <a:r>
              <a:rPr lang="en-US" dirty="0"/>
              <a:t>Show and Tell…</a:t>
            </a:r>
          </a:p>
        </p:txBody>
      </p:sp>
      <p:sp>
        <p:nvSpPr>
          <p:cNvPr id="4" name="Slide Number Placeholder 3">
            <a:extLst>
              <a:ext uri="{FF2B5EF4-FFF2-40B4-BE49-F238E27FC236}">
                <a16:creationId xmlns:a16="http://schemas.microsoft.com/office/drawing/2014/main" id="{57C68EA1-B180-4189-8B8B-775060B78F76}"/>
              </a:ext>
            </a:extLst>
          </p:cNvPr>
          <p:cNvSpPr>
            <a:spLocks noGrp="1"/>
          </p:cNvSpPr>
          <p:nvPr>
            <p:ph type="sldNum" sz="quarter" idx="12"/>
          </p:nvPr>
        </p:nvSpPr>
        <p:spPr/>
        <p:txBody>
          <a:bodyPr/>
          <a:lstStyle/>
          <a:p>
            <a:fld id="{6C8E571B-6B2B-491B-9BBA-FB2A18C767E1}" type="slidenum">
              <a:rPr lang="en-US" smtClean="0"/>
              <a:t>71</a:t>
            </a:fld>
            <a:endParaRPr lang="en-US"/>
          </a:p>
        </p:txBody>
      </p:sp>
      <p:sp>
        <p:nvSpPr>
          <p:cNvPr id="5" name="Footer Placeholder 4">
            <a:extLst>
              <a:ext uri="{FF2B5EF4-FFF2-40B4-BE49-F238E27FC236}">
                <a16:creationId xmlns:a16="http://schemas.microsoft.com/office/drawing/2014/main" id="{4B897659-595A-4583-B67C-D0CE24F95AF1}"/>
              </a:ext>
            </a:extLst>
          </p:cNvPr>
          <p:cNvSpPr>
            <a:spLocks noGrp="1"/>
          </p:cNvSpPr>
          <p:nvPr>
            <p:ph type="ftr" sz="quarter" idx="11"/>
          </p:nvPr>
        </p:nvSpPr>
        <p:spPr/>
        <p:txBody>
          <a:bodyPr/>
          <a:lstStyle/>
          <a:p>
            <a:r>
              <a:rPr lang="en-US"/>
              <a:t>Volksswitch.org</a:t>
            </a:r>
            <a:endParaRPr lang="en-US" dirty="0"/>
          </a:p>
        </p:txBody>
      </p:sp>
    </p:spTree>
    <p:extLst>
      <p:ext uri="{BB962C8B-B14F-4D97-AF65-F5344CB8AC3E}">
        <p14:creationId xmlns:p14="http://schemas.microsoft.com/office/powerpoint/2010/main" val="127156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CA176-AD91-455B-80C2-18113BB7A3BA}"/>
              </a:ext>
            </a:extLst>
          </p:cNvPr>
          <p:cNvSpPr>
            <a:spLocks noGrp="1"/>
          </p:cNvSpPr>
          <p:nvPr>
            <p:ph type="title"/>
          </p:nvPr>
        </p:nvSpPr>
        <p:spPr/>
        <p:txBody>
          <a:bodyPr/>
          <a:lstStyle/>
          <a:p>
            <a:r>
              <a:rPr lang="en-US" dirty="0"/>
              <a:t>Bonus Content</a:t>
            </a:r>
            <a:br>
              <a:rPr lang="en-US" dirty="0"/>
            </a:br>
            <a:r>
              <a:rPr lang="en-US" sz="3200" dirty="0"/>
              <a:t>(</a:t>
            </a:r>
            <a:r>
              <a:rPr lang="en-US" sz="3200" dirty="0">
                <a:hlinkClick r:id="rId3"/>
              </a:rPr>
              <a:t>keyguards for iPad keyboards</a:t>
            </a:r>
            <a:r>
              <a:rPr lang="en-US" sz="3200" dirty="0"/>
              <a:t>)</a:t>
            </a:r>
            <a:endParaRPr lang="en-US" dirty="0"/>
          </a:p>
        </p:txBody>
      </p:sp>
      <p:sp>
        <p:nvSpPr>
          <p:cNvPr id="3" name="Content Placeholder 2">
            <a:extLst>
              <a:ext uri="{FF2B5EF4-FFF2-40B4-BE49-F238E27FC236}">
                <a16:creationId xmlns:a16="http://schemas.microsoft.com/office/drawing/2014/main" id="{AFDA0D6A-09FD-43F8-B426-77F83853FAE8}"/>
              </a:ext>
            </a:extLst>
          </p:cNvPr>
          <p:cNvSpPr>
            <a:spLocks noGrp="1"/>
          </p:cNvSpPr>
          <p:nvPr>
            <p:ph idx="1"/>
          </p:nvPr>
        </p:nvSpPr>
        <p:spPr/>
        <p:txBody>
          <a:bodyPr/>
          <a:lstStyle/>
          <a:p>
            <a:r>
              <a:rPr lang="en-US" dirty="0"/>
              <a:t>iPad keyboards very significantly in shape and size</a:t>
            </a:r>
          </a:p>
          <a:p>
            <a:r>
              <a:rPr lang="en-US" dirty="0"/>
              <a:t>Key number and layout varies but it must be “touch-typeable” so there’s some consistency (i.e., “QWERTY)</a:t>
            </a:r>
          </a:p>
          <a:p>
            <a:r>
              <a:rPr lang="en-US" dirty="0"/>
              <a:t>Mounting the keyguard securely can be a challenge</a:t>
            </a:r>
          </a:p>
          <a:p>
            <a:r>
              <a:rPr lang="en-US" dirty="0"/>
              <a:t>Show and Tell…</a:t>
            </a:r>
          </a:p>
          <a:p>
            <a:endParaRPr lang="en-US" dirty="0"/>
          </a:p>
          <a:p>
            <a:endParaRPr lang="en-US" dirty="0"/>
          </a:p>
        </p:txBody>
      </p:sp>
      <p:sp>
        <p:nvSpPr>
          <p:cNvPr id="4" name="Slide Number Placeholder 3">
            <a:extLst>
              <a:ext uri="{FF2B5EF4-FFF2-40B4-BE49-F238E27FC236}">
                <a16:creationId xmlns:a16="http://schemas.microsoft.com/office/drawing/2014/main" id="{34E3F9DB-AF8A-469F-8FCD-56FB46852674}"/>
              </a:ext>
            </a:extLst>
          </p:cNvPr>
          <p:cNvSpPr>
            <a:spLocks noGrp="1"/>
          </p:cNvSpPr>
          <p:nvPr>
            <p:ph type="sldNum" sz="quarter" idx="12"/>
          </p:nvPr>
        </p:nvSpPr>
        <p:spPr/>
        <p:txBody>
          <a:bodyPr/>
          <a:lstStyle/>
          <a:p>
            <a:fld id="{6C8E571B-6B2B-491B-9BBA-FB2A18C767E1}" type="slidenum">
              <a:rPr lang="en-US" smtClean="0"/>
              <a:t>72</a:t>
            </a:fld>
            <a:endParaRPr lang="en-US"/>
          </a:p>
        </p:txBody>
      </p:sp>
      <p:sp>
        <p:nvSpPr>
          <p:cNvPr id="5" name="Footer Placeholder 4">
            <a:extLst>
              <a:ext uri="{FF2B5EF4-FFF2-40B4-BE49-F238E27FC236}">
                <a16:creationId xmlns:a16="http://schemas.microsoft.com/office/drawing/2014/main" id="{2B9E53C6-CA8A-4967-A464-FD642BF7B57A}"/>
              </a:ext>
            </a:extLst>
          </p:cNvPr>
          <p:cNvSpPr>
            <a:spLocks noGrp="1"/>
          </p:cNvSpPr>
          <p:nvPr>
            <p:ph type="ftr" sz="quarter" idx="11"/>
          </p:nvPr>
        </p:nvSpPr>
        <p:spPr/>
        <p:txBody>
          <a:bodyPr/>
          <a:lstStyle/>
          <a:p>
            <a:r>
              <a:rPr lang="en-US"/>
              <a:t>Volksswitch.org</a:t>
            </a:r>
            <a:endParaRPr lang="en-US" dirty="0"/>
          </a:p>
        </p:txBody>
      </p:sp>
    </p:spTree>
    <p:extLst>
      <p:ext uri="{BB962C8B-B14F-4D97-AF65-F5344CB8AC3E}">
        <p14:creationId xmlns:p14="http://schemas.microsoft.com/office/powerpoint/2010/main" val="103679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B814AB2-9C12-4EEF-B909-8EAF200E0676}"/>
              </a:ext>
            </a:extLst>
          </p:cNvPr>
          <p:cNvSpPr>
            <a:spLocks noGrp="1"/>
          </p:cNvSpPr>
          <p:nvPr>
            <p:ph type="ftr" sz="quarter" idx="11"/>
          </p:nvPr>
        </p:nvSpPr>
        <p:spPr/>
        <p:txBody>
          <a:bodyPr/>
          <a:lstStyle/>
          <a:p>
            <a:r>
              <a:rPr lang="en-US"/>
              <a:t>Volksswitch.org</a:t>
            </a:r>
            <a:endParaRPr lang="en-US" dirty="0"/>
          </a:p>
        </p:txBody>
      </p:sp>
      <p:sp>
        <p:nvSpPr>
          <p:cNvPr id="5" name="Slide Number Placeholder 4">
            <a:extLst>
              <a:ext uri="{FF2B5EF4-FFF2-40B4-BE49-F238E27FC236}">
                <a16:creationId xmlns:a16="http://schemas.microsoft.com/office/drawing/2014/main" id="{8FF0B704-1A3A-4E73-9F6B-36280249ECAB}"/>
              </a:ext>
            </a:extLst>
          </p:cNvPr>
          <p:cNvSpPr>
            <a:spLocks noGrp="1"/>
          </p:cNvSpPr>
          <p:nvPr>
            <p:ph type="sldNum" sz="quarter" idx="12"/>
          </p:nvPr>
        </p:nvSpPr>
        <p:spPr/>
        <p:txBody>
          <a:bodyPr/>
          <a:lstStyle/>
          <a:p>
            <a:fld id="{6C8E571B-6B2B-491B-9BBA-FB2A18C767E1}" type="slidenum">
              <a:rPr lang="en-US" smtClean="0"/>
              <a:t>73</a:t>
            </a:fld>
            <a:endParaRPr lang="en-US"/>
          </a:p>
        </p:txBody>
      </p:sp>
      <p:sp>
        <p:nvSpPr>
          <p:cNvPr id="6" name="TextBox 5">
            <a:extLst>
              <a:ext uri="{FF2B5EF4-FFF2-40B4-BE49-F238E27FC236}">
                <a16:creationId xmlns:a16="http://schemas.microsoft.com/office/drawing/2014/main" id="{C3D5E9DE-F9D1-4986-8924-11C676E11F64}"/>
              </a:ext>
            </a:extLst>
          </p:cNvPr>
          <p:cNvSpPr txBox="1"/>
          <p:nvPr/>
        </p:nvSpPr>
        <p:spPr>
          <a:xfrm>
            <a:off x="1981200" y="2410691"/>
            <a:ext cx="7788927" cy="1323439"/>
          </a:xfrm>
          <a:prstGeom prst="rect">
            <a:avLst/>
          </a:prstGeom>
          <a:noFill/>
        </p:spPr>
        <p:txBody>
          <a:bodyPr wrap="none" rtlCol="0">
            <a:spAutoFit/>
          </a:bodyPr>
          <a:lstStyle/>
          <a:p>
            <a:r>
              <a:rPr lang="en-US" sz="8000" dirty="0"/>
              <a:t>Finished keyguard!</a:t>
            </a:r>
          </a:p>
        </p:txBody>
      </p:sp>
    </p:spTree>
    <p:extLst>
      <p:ext uri="{BB962C8B-B14F-4D97-AF65-F5344CB8AC3E}">
        <p14:creationId xmlns:p14="http://schemas.microsoft.com/office/powerpoint/2010/main" val="42863459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77700-E66F-4BF7-856A-86F3E40022E8}"/>
              </a:ext>
            </a:extLst>
          </p:cNvPr>
          <p:cNvSpPr>
            <a:spLocks noGrp="1"/>
          </p:cNvSpPr>
          <p:nvPr>
            <p:ph type="title"/>
          </p:nvPr>
        </p:nvSpPr>
        <p:spPr/>
        <p:txBody>
          <a:bodyPr/>
          <a:lstStyle/>
          <a:p>
            <a:r>
              <a:rPr lang="en-US" dirty="0"/>
              <a:t>Questions</a:t>
            </a:r>
            <a:br>
              <a:rPr lang="en-US" dirty="0"/>
            </a:br>
            <a:r>
              <a:rPr lang="en-US" sz="2800" cap="none" dirty="0"/>
              <a:t>(post your questions in the chat, I’ll unmute for follow-up questions)</a:t>
            </a:r>
            <a:endParaRPr lang="en-US" dirty="0"/>
          </a:p>
        </p:txBody>
      </p:sp>
      <p:sp>
        <p:nvSpPr>
          <p:cNvPr id="3" name="Content Placeholder 2">
            <a:extLst>
              <a:ext uri="{FF2B5EF4-FFF2-40B4-BE49-F238E27FC236}">
                <a16:creationId xmlns:a16="http://schemas.microsoft.com/office/drawing/2014/main" id="{8CD88DC7-3921-4E5A-ACA8-DD0D7DB010FE}"/>
              </a:ext>
            </a:extLst>
          </p:cNvPr>
          <p:cNvSpPr>
            <a:spLocks noGrp="1"/>
          </p:cNvSpPr>
          <p:nvPr>
            <p:ph idx="1"/>
          </p:nvPr>
        </p:nvSpPr>
        <p:spPr/>
        <p:txBody>
          <a:bodyPr>
            <a:normAutofit lnSpcReduction="10000"/>
          </a:bodyPr>
          <a:lstStyle/>
          <a:p>
            <a:pPr marL="0" indent="0" algn="ctr">
              <a:buNone/>
            </a:pPr>
            <a:r>
              <a:rPr lang="en-US" sz="13800" dirty="0"/>
              <a:t>?</a:t>
            </a:r>
            <a:endParaRPr lang="en-US" dirty="0"/>
          </a:p>
          <a:p>
            <a:endParaRPr lang="en-US" dirty="0"/>
          </a:p>
          <a:p>
            <a:r>
              <a:rPr lang="en-US" dirty="0"/>
              <a:t>Send other questions to ken@volksswitch.org</a:t>
            </a:r>
          </a:p>
        </p:txBody>
      </p:sp>
      <p:sp>
        <p:nvSpPr>
          <p:cNvPr id="4" name="Slide Number Placeholder 3">
            <a:extLst>
              <a:ext uri="{FF2B5EF4-FFF2-40B4-BE49-F238E27FC236}">
                <a16:creationId xmlns:a16="http://schemas.microsoft.com/office/drawing/2014/main" id="{6A04A104-BE11-427C-9A00-3FE68E9CF88C}"/>
              </a:ext>
            </a:extLst>
          </p:cNvPr>
          <p:cNvSpPr>
            <a:spLocks noGrp="1"/>
          </p:cNvSpPr>
          <p:nvPr>
            <p:ph type="sldNum" sz="quarter" idx="12"/>
          </p:nvPr>
        </p:nvSpPr>
        <p:spPr/>
        <p:txBody>
          <a:bodyPr/>
          <a:lstStyle/>
          <a:p>
            <a:fld id="{6C8E571B-6B2B-491B-9BBA-FB2A18C767E1}" type="slidenum">
              <a:rPr lang="en-US" smtClean="0"/>
              <a:t>74</a:t>
            </a:fld>
            <a:endParaRPr lang="en-US"/>
          </a:p>
        </p:txBody>
      </p:sp>
      <p:sp>
        <p:nvSpPr>
          <p:cNvPr id="5" name="Footer Placeholder 4">
            <a:extLst>
              <a:ext uri="{FF2B5EF4-FFF2-40B4-BE49-F238E27FC236}">
                <a16:creationId xmlns:a16="http://schemas.microsoft.com/office/drawing/2014/main" id="{0C644CE6-61E8-48B8-AC39-26E5B80171FF}"/>
              </a:ext>
            </a:extLst>
          </p:cNvPr>
          <p:cNvSpPr>
            <a:spLocks noGrp="1"/>
          </p:cNvSpPr>
          <p:nvPr>
            <p:ph type="ftr" sz="quarter" idx="11"/>
          </p:nvPr>
        </p:nvSpPr>
        <p:spPr/>
        <p:txBody>
          <a:bodyPr/>
          <a:lstStyle/>
          <a:p>
            <a:r>
              <a:rPr lang="en-US"/>
              <a:t>Volksswitch.org</a:t>
            </a:r>
            <a:endParaRPr lang="en-US" dirty="0"/>
          </a:p>
        </p:txBody>
      </p:sp>
    </p:spTree>
    <p:extLst>
      <p:ext uri="{BB962C8B-B14F-4D97-AF65-F5344CB8AC3E}">
        <p14:creationId xmlns:p14="http://schemas.microsoft.com/office/powerpoint/2010/main" val="8201750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4D9D1-9127-491F-9371-4A5B5BCB622B}"/>
              </a:ext>
            </a:extLst>
          </p:cNvPr>
          <p:cNvSpPr>
            <a:spLocks noGrp="1"/>
          </p:cNvSpPr>
          <p:nvPr>
            <p:ph type="title"/>
          </p:nvPr>
        </p:nvSpPr>
        <p:spPr/>
        <p:txBody>
          <a:bodyPr/>
          <a:lstStyle/>
          <a:p>
            <a:r>
              <a:rPr lang="en-US" dirty="0"/>
              <a:t>Easy Measurement tool offer</a:t>
            </a:r>
          </a:p>
        </p:txBody>
      </p:sp>
      <p:sp>
        <p:nvSpPr>
          <p:cNvPr id="3" name="Content Placeholder 2">
            <a:extLst>
              <a:ext uri="{FF2B5EF4-FFF2-40B4-BE49-F238E27FC236}">
                <a16:creationId xmlns:a16="http://schemas.microsoft.com/office/drawing/2014/main" id="{99DB664A-975B-4DDE-BB14-F84A9549D1C2}"/>
              </a:ext>
            </a:extLst>
          </p:cNvPr>
          <p:cNvSpPr>
            <a:spLocks noGrp="1"/>
          </p:cNvSpPr>
          <p:nvPr>
            <p:ph idx="1"/>
          </p:nvPr>
        </p:nvSpPr>
        <p:spPr>
          <a:xfrm>
            <a:off x="996077" y="1777147"/>
            <a:ext cx="9905999" cy="3541714"/>
          </a:xfrm>
        </p:spPr>
        <p:txBody>
          <a:bodyPr/>
          <a:lstStyle/>
          <a:p>
            <a:pPr marL="0" indent="0">
              <a:buNone/>
            </a:pPr>
            <a:r>
              <a:rPr lang="en-US" dirty="0"/>
              <a:t>If you plan create 3D-printed keyguards, email your postal address to me (ken@volksswitch.org) and I’ll send you a free EMT.</a:t>
            </a:r>
          </a:p>
        </p:txBody>
      </p:sp>
      <p:sp>
        <p:nvSpPr>
          <p:cNvPr id="4" name="Slide Number Placeholder 3">
            <a:extLst>
              <a:ext uri="{FF2B5EF4-FFF2-40B4-BE49-F238E27FC236}">
                <a16:creationId xmlns:a16="http://schemas.microsoft.com/office/drawing/2014/main" id="{DCFEC495-2C25-4547-86E5-775543DE529B}"/>
              </a:ext>
            </a:extLst>
          </p:cNvPr>
          <p:cNvSpPr>
            <a:spLocks noGrp="1"/>
          </p:cNvSpPr>
          <p:nvPr>
            <p:ph type="sldNum" sz="quarter" idx="12"/>
          </p:nvPr>
        </p:nvSpPr>
        <p:spPr/>
        <p:txBody>
          <a:bodyPr/>
          <a:lstStyle/>
          <a:p>
            <a:fld id="{6C8E571B-6B2B-491B-9BBA-FB2A18C767E1}" type="slidenum">
              <a:rPr lang="en-US" smtClean="0"/>
              <a:t>75</a:t>
            </a:fld>
            <a:endParaRPr lang="en-US"/>
          </a:p>
        </p:txBody>
      </p:sp>
      <p:pic>
        <p:nvPicPr>
          <p:cNvPr id="1026" name="Picture 2">
            <a:extLst>
              <a:ext uri="{FF2B5EF4-FFF2-40B4-BE49-F238E27FC236}">
                <a16:creationId xmlns:a16="http://schemas.microsoft.com/office/drawing/2014/main" id="{D7D89C46-7416-4E7F-8F15-FCF5302FBB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2" t="3215" r="6177" b="51072"/>
          <a:stretch/>
        </p:blipFill>
        <p:spPr bwMode="auto">
          <a:xfrm>
            <a:off x="2018581" y="3009151"/>
            <a:ext cx="7913299" cy="2944483"/>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4BB30967-3E5E-45F2-966A-AAB667105039}"/>
              </a:ext>
            </a:extLst>
          </p:cNvPr>
          <p:cNvSpPr>
            <a:spLocks noGrp="1"/>
          </p:cNvSpPr>
          <p:nvPr>
            <p:ph type="ftr" sz="quarter" idx="11"/>
          </p:nvPr>
        </p:nvSpPr>
        <p:spPr/>
        <p:txBody>
          <a:bodyPr/>
          <a:lstStyle/>
          <a:p>
            <a:r>
              <a:rPr lang="en-US"/>
              <a:t>Volksswitch.org</a:t>
            </a:r>
            <a:endParaRPr lang="en-US" dirty="0"/>
          </a:p>
        </p:txBody>
      </p:sp>
    </p:spTree>
    <p:extLst>
      <p:ext uri="{BB962C8B-B14F-4D97-AF65-F5344CB8AC3E}">
        <p14:creationId xmlns:p14="http://schemas.microsoft.com/office/powerpoint/2010/main" val="2098610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3FA9ACE-22EF-4BCF-ABEF-094F0AC2383F}"/>
              </a:ext>
            </a:extLst>
          </p:cNvPr>
          <p:cNvGrpSpPr/>
          <p:nvPr/>
        </p:nvGrpSpPr>
        <p:grpSpPr>
          <a:xfrm>
            <a:off x="1275280" y="1472242"/>
            <a:ext cx="4705701" cy="4705701"/>
            <a:chOff x="2667000" y="0"/>
            <a:chExt cx="6858000" cy="6858000"/>
          </a:xfrm>
        </p:grpSpPr>
        <p:pic>
          <p:nvPicPr>
            <p:cNvPr id="1026" name="Picture 2" descr="Amazon.com: 20 Beautiful Colors 3D Pen PLA Filament Refills, Each Color 10  Feet, Total 200 Feet TTYT3D, Not Fit for 3Doodler Pen : Industrial &amp;amp;  Scientific">
              <a:extLst>
                <a:ext uri="{FF2B5EF4-FFF2-40B4-BE49-F238E27FC236}">
                  <a16:creationId xmlns:a16="http://schemas.microsoft.com/office/drawing/2014/main" id="{17B83560-A931-4595-9CA5-FCB3841834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F9120773-1D51-428B-8420-EF50C9572486}"/>
                </a:ext>
              </a:extLst>
            </p:cNvPr>
            <p:cNvSpPr/>
            <p:nvPr/>
          </p:nvSpPr>
          <p:spPr>
            <a:xfrm>
              <a:off x="5290866" y="2610926"/>
              <a:ext cx="1535502" cy="1535502"/>
            </a:xfrm>
            <a:prstGeom prst="ellips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8" name="Picture 4" descr="Sunlu Rainbow PLA Filament">
            <a:extLst>
              <a:ext uri="{FF2B5EF4-FFF2-40B4-BE49-F238E27FC236}">
                <a16:creationId xmlns:a16="http://schemas.microsoft.com/office/drawing/2014/main" id="{F6FB1CD0-7BA6-4362-B8EF-49C912F0CC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0069" y="1467928"/>
            <a:ext cx="4704272" cy="47042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55BAC8C-C2CE-4C61-B0A2-31F82050B19D}"/>
              </a:ext>
            </a:extLst>
          </p:cNvPr>
          <p:cNvSpPr>
            <a:spLocks noGrp="1"/>
          </p:cNvSpPr>
          <p:nvPr>
            <p:ph type="title"/>
          </p:nvPr>
        </p:nvSpPr>
        <p:spPr>
          <a:xfrm>
            <a:off x="1325443" y="589764"/>
            <a:ext cx="9905998" cy="1083761"/>
          </a:xfrm>
        </p:spPr>
        <p:txBody>
          <a:bodyPr/>
          <a:lstStyle/>
          <a:p>
            <a:r>
              <a:rPr lang="en-US" dirty="0"/>
              <a:t>Just the </a:t>
            </a:r>
            <a:r>
              <a:rPr lang="en-US" b="1" u="sng" dirty="0"/>
              <a:t>tip</a:t>
            </a:r>
            <a:r>
              <a:rPr lang="en-US" dirty="0"/>
              <a:t> of the PLA color-iceberg:</a:t>
            </a:r>
            <a:br>
              <a:rPr lang="en-US" dirty="0"/>
            </a:br>
            <a:endParaRPr lang="en-US" dirty="0"/>
          </a:p>
        </p:txBody>
      </p:sp>
      <p:sp>
        <p:nvSpPr>
          <p:cNvPr id="3" name="Slide Number Placeholder 2">
            <a:extLst>
              <a:ext uri="{FF2B5EF4-FFF2-40B4-BE49-F238E27FC236}">
                <a16:creationId xmlns:a16="http://schemas.microsoft.com/office/drawing/2014/main" id="{C052AEB9-98B7-4849-ACFC-AE1AE58E3D1F}"/>
              </a:ext>
            </a:extLst>
          </p:cNvPr>
          <p:cNvSpPr>
            <a:spLocks noGrp="1"/>
          </p:cNvSpPr>
          <p:nvPr>
            <p:ph type="sldNum" sz="quarter" idx="12"/>
          </p:nvPr>
        </p:nvSpPr>
        <p:spPr/>
        <p:txBody>
          <a:bodyPr/>
          <a:lstStyle/>
          <a:p>
            <a:fld id="{6C8E571B-6B2B-491B-9BBA-FB2A18C767E1}" type="slidenum">
              <a:rPr lang="en-US" smtClean="0"/>
              <a:t>8</a:t>
            </a:fld>
            <a:endParaRPr lang="en-US"/>
          </a:p>
        </p:txBody>
      </p:sp>
      <p:sp>
        <p:nvSpPr>
          <p:cNvPr id="6" name="Footer Placeholder 5">
            <a:extLst>
              <a:ext uri="{FF2B5EF4-FFF2-40B4-BE49-F238E27FC236}">
                <a16:creationId xmlns:a16="http://schemas.microsoft.com/office/drawing/2014/main" id="{B15F0D2C-DBE3-4845-B741-4D07535661F6}"/>
              </a:ext>
            </a:extLst>
          </p:cNvPr>
          <p:cNvSpPr>
            <a:spLocks noGrp="1"/>
          </p:cNvSpPr>
          <p:nvPr>
            <p:ph type="ftr" sz="quarter" idx="11"/>
          </p:nvPr>
        </p:nvSpPr>
        <p:spPr/>
        <p:txBody>
          <a:bodyPr/>
          <a:lstStyle/>
          <a:p>
            <a:r>
              <a:rPr lang="en-US" dirty="0"/>
              <a:t>Volksswitch.org</a:t>
            </a:r>
          </a:p>
        </p:txBody>
      </p:sp>
    </p:spTree>
    <p:extLst>
      <p:ext uri="{BB962C8B-B14F-4D97-AF65-F5344CB8AC3E}">
        <p14:creationId xmlns:p14="http://schemas.microsoft.com/office/powerpoint/2010/main" val="3891466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1D788-153A-4951-9700-F8C64259CAA4}"/>
              </a:ext>
            </a:extLst>
          </p:cNvPr>
          <p:cNvSpPr>
            <a:spLocks noGrp="1"/>
          </p:cNvSpPr>
          <p:nvPr>
            <p:ph type="title"/>
          </p:nvPr>
        </p:nvSpPr>
        <p:spPr/>
        <p:txBody>
          <a:bodyPr/>
          <a:lstStyle/>
          <a:p>
            <a:r>
              <a:rPr lang="en-US" dirty="0"/>
              <a:t>Two or Three Examples of What’s possible… </a:t>
            </a:r>
          </a:p>
        </p:txBody>
      </p:sp>
      <p:sp>
        <p:nvSpPr>
          <p:cNvPr id="3" name="Content Placeholder 2">
            <a:extLst>
              <a:ext uri="{FF2B5EF4-FFF2-40B4-BE49-F238E27FC236}">
                <a16:creationId xmlns:a16="http://schemas.microsoft.com/office/drawing/2014/main" id="{928238F8-7CE4-401A-84C3-12D441714F9D}"/>
              </a:ext>
            </a:extLst>
          </p:cNvPr>
          <p:cNvSpPr>
            <a:spLocks noGrp="1"/>
          </p:cNvSpPr>
          <p:nvPr>
            <p:ph idx="1"/>
          </p:nvPr>
        </p:nvSpPr>
        <p:spPr/>
        <p:txBody>
          <a:bodyPr/>
          <a:lstStyle/>
          <a:p>
            <a:r>
              <a:rPr lang="en-US" dirty="0"/>
              <a:t>Grid-based</a:t>
            </a:r>
          </a:p>
          <a:p>
            <a:r>
              <a:rPr lang="en-US" dirty="0"/>
              <a:t>Hybrid</a:t>
            </a:r>
          </a:p>
          <a:p>
            <a:r>
              <a:rPr lang="en-US" dirty="0"/>
              <a:t>Free-form</a:t>
            </a:r>
          </a:p>
          <a:p>
            <a:r>
              <a:rPr lang="en-US" dirty="0"/>
              <a:t>Laser-cut (especially if you need something transparent or really large)</a:t>
            </a:r>
          </a:p>
        </p:txBody>
      </p:sp>
      <p:sp>
        <p:nvSpPr>
          <p:cNvPr id="4" name="Slide Number Placeholder 3">
            <a:extLst>
              <a:ext uri="{FF2B5EF4-FFF2-40B4-BE49-F238E27FC236}">
                <a16:creationId xmlns:a16="http://schemas.microsoft.com/office/drawing/2014/main" id="{B0F19778-0071-46E0-927F-8DEF9F55D495}"/>
              </a:ext>
            </a:extLst>
          </p:cNvPr>
          <p:cNvSpPr>
            <a:spLocks noGrp="1"/>
          </p:cNvSpPr>
          <p:nvPr>
            <p:ph type="sldNum" sz="quarter" idx="12"/>
          </p:nvPr>
        </p:nvSpPr>
        <p:spPr/>
        <p:txBody>
          <a:bodyPr/>
          <a:lstStyle/>
          <a:p>
            <a:fld id="{6C8E571B-6B2B-491B-9BBA-FB2A18C767E1}" type="slidenum">
              <a:rPr lang="en-US" smtClean="0"/>
              <a:t>9</a:t>
            </a:fld>
            <a:endParaRPr lang="en-US"/>
          </a:p>
        </p:txBody>
      </p:sp>
      <p:sp>
        <p:nvSpPr>
          <p:cNvPr id="5" name="Footer Placeholder 4">
            <a:extLst>
              <a:ext uri="{FF2B5EF4-FFF2-40B4-BE49-F238E27FC236}">
                <a16:creationId xmlns:a16="http://schemas.microsoft.com/office/drawing/2014/main" id="{31877782-C890-44F1-A947-875C189F1848}"/>
              </a:ext>
            </a:extLst>
          </p:cNvPr>
          <p:cNvSpPr>
            <a:spLocks noGrp="1"/>
          </p:cNvSpPr>
          <p:nvPr>
            <p:ph type="ftr" sz="quarter" idx="11"/>
          </p:nvPr>
        </p:nvSpPr>
        <p:spPr/>
        <p:txBody>
          <a:bodyPr/>
          <a:lstStyle/>
          <a:p>
            <a:r>
              <a:rPr lang="en-US"/>
              <a:t>Volksswitch.org</a:t>
            </a:r>
            <a:endParaRPr lang="en-US" dirty="0"/>
          </a:p>
        </p:txBody>
      </p:sp>
    </p:spTree>
    <p:extLst>
      <p:ext uri="{BB962C8B-B14F-4D97-AF65-F5344CB8AC3E}">
        <p14:creationId xmlns:p14="http://schemas.microsoft.com/office/powerpoint/2010/main" val="352585549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6334</TotalTime>
  <Words>13867</Words>
  <Application>Microsoft Office PowerPoint</Application>
  <PresentationFormat>Widescreen</PresentationFormat>
  <Paragraphs>1124</Paragraphs>
  <Slides>75</Slides>
  <Notes>75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75</vt:i4>
      </vt:variant>
    </vt:vector>
  </HeadingPairs>
  <TitlesOfParts>
    <vt:vector size="80" baseType="lpstr">
      <vt:lpstr>Arial</vt:lpstr>
      <vt:lpstr>Calibri</vt:lpstr>
      <vt:lpstr>Tw Cen MT</vt:lpstr>
      <vt:lpstr>Wingdings</vt:lpstr>
      <vt:lpstr>Circuit</vt:lpstr>
      <vt:lpstr>3D-Printed keyguards – from soup to nuts</vt:lpstr>
      <vt:lpstr>PowerPoint Presentation</vt:lpstr>
      <vt:lpstr>PowerPoint Presentation</vt:lpstr>
      <vt:lpstr>What we will be talking about today…</vt:lpstr>
      <vt:lpstr>What we won’t be talking about today…</vt:lpstr>
      <vt:lpstr>IN The interest of time… We’re going to put the cart before the horse… we’ll add the horse in a bit</vt:lpstr>
      <vt:lpstr>why a 3D-printed keyguard? (why not purchase a commercial keyguard?)</vt:lpstr>
      <vt:lpstr>Just the tip of the PLA color-iceberg: </vt:lpstr>
      <vt:lpstr>Two or Three Examples of What’s possible… </vt:lpstr>
      <vt:lpstr>Designing our keyguard from scratch (Online Instructions)</vt:lpstr>
      <vt:lpstr>Designing our keyguard from scratch (prerequisites to download/purchase/make)</vt:lpstr>
      <vt:lpstr>Designing our keyguard from scratch (Gathering Pictures)</vt:lpstr>
      <vt:lpstr>Designing our keyguard from scratch (TouchChat, on an iPad mini, in A rubbery case) </vt:lpstr>
      <vt:lpstr>Designing our “Hybrid” keyguard from scratch (…The plan) </vt:lpstr>
      <vt:lpstr>Designing our keyguard from scratch (artist’s rendering) </vt:lpstr>
      <vt:lpstr>Designing our keyguard from scratch (starting to design – Keyguard.scad)</vt:lpstr>
      <vt:lpstr>Enter Tablet Information into the designer</vt:lpstr>
      <vt:lpstr>Designing our keyguard from scratch (The case is critical!)</vt:lpstr>
      <vt:lpstr>Designing our keyguard from scratch (Using the EMT to collect case measurements)</vt:lpstr>
      <vt:lpstr>enter Tablet and Case Info into the designer</vt:lpstr>
      <vt:lpstr>Designing our keyguard from scratch (first, some terminology)</vt:lpstr>
      <vt:lpstr>Designing our keyguard from scratch (Entering app measurements)</vt:lpstr>
      <vt:lpstr>Designing our keyguard from scratch (measuring the app)</vt:lpstr>
      <vt:lpstr>Designing our keyguard from scratch (Collecting App measurements)</vt:lpstr>
      <vt:lpstr>Enter Results into the Designer…</vt:lpstr>
      <vt:lpstr>Designing the same keyguard from scratch (special grid topics – the rails)</vt:lpstr>
      <vt:lpstr>Enter Grid Settings into the Designer…</vt:lpstr>
      <vt:lpstr>Are we done?</vt:lpstr>
      <vt:lpstr>Designing our “hybrid” keyguard from scratch (arbitrary openings, additions, and engraving)</vt:lpstr>
      <vt:lpstr>Designing our keyguard from scratch (more terminology: The screen)</vt:lpstr>
      <vt:lpstr>Designing our keyguard from scratch (Vocab Opening: screen_openings.info)</vt:lpstr>
      <vt:lpstr>Designing our keyguard from scratch (info file structure)</vt:lpstr>
      <vt:lpstr>Designing our keyguard from scratch (Custom screen “opening”)</vt:lpstr>
      <vt:lpstr>Designing our keyguard from scratch (Safety First)</vt:lpstr>
      <vt:lpstr>Designing our keyguard from scratch (Outer Arc: screen_openings.info)</vt:lpstr>
      <vt:lpstr>Designing our keyguard from scratch (Custom screen “opening”)</vt:lpstr>
      <vt:lpstr>Designing our keyguard from scratch (Much Better)</vt:lpstr>
      <vt:lpstr>Designing our keyguard from scratch (more terminology: The case)</vt:lpstr>
      <vt:lpstr>Designing our keyguard from scratch (engraved text: case_openings.info)</vt:lpstr>
      <vt:lpstr>Designing our keyguard from scratch (Keyguard “ID”)</vt:lpstr>
      <vt:lpstr>Designing our keyguard from scratch (Case_openings: Keyguard “ID”)</vt:lpstr>
      <vt:lpstr>Designing our keyguard from scratch (Case Additions)</vt:lpstr>
      <vt:lpstr>Designing our keyguard from scratch (case Addition: case_additions.info)</vt:lpstr>
      <vt:lpstr>Designing our keyguard from scratch (Adding Plastic: case_additions.info)</vt:lpstr>
      <vt:lpstr>Designing the same keyguard from scratch (Fit to App?)</vt:lpstr>
      <vt:lpstr>Designing our keyguard from scratch (Fit to case?)</vt:lpstr>
      <vt:lpstr>Designing our keyguard from scratch (Mounting Options)</vt:lpstr>
      <vt:lpstr>Designing our keyguard from scratch (My favorite Mounting method: micro-suction tape)</vt:lpstr>
      <vt:lpstr>Designing our keyguard from scratch (How to choose a mounting method)</vt:lpstr>
      <vt:lpstr>Creating An STL file  (Finally, the HORSE gets harnessed)</vt:lpstr>
      <vt:lpstr>Advanced Grid-Based Concepts</vt:lpstr>
      <vt:lpstr>Advanced Grid-Based Concepts (Unbalanced cases)</vt:lpstr>
      <vt:lpstr>Lifeproof NÜÜD case</vt:lpstr>
      <vt:lpstr>LEDNICEKER Kids Case</vt:lpstr>
      <vt:lpstr>Advanced Grid-Based Concepts (Merging and covering cells in the grid)</vt:lpstr>
      <vt:lpstr>Advanced Grid-Based Concepts (Merging and covering cells in the grid)</vt:lpstr>
      <vt:lpstr>Advanced Grid-Based Concepts (Merging and covering cells in the grid)</vt:lpstr>
      <vt:lpstr>Advanced Grid-Based Concepts (Putting ridges around cells: LWFL - VI)</vt:lpstr>
      <vt:lpstr>Advanced Grid-Based Concepts (Handling tight-fitting cases)</vt:lpstr>
      <vt:lpstr>Advanced Grid-Based Concepts (dealing with Screen Protectors)</vt:lpstr>
      <vt:lpstr>Advanced Grid-Based Concepts (Splitting a keyguard that is too Large to Print)</vt:lpstr>
      <vt:lpstr>Advanced Grid-Based Concepts (Managing multiple keyguard Designs)</vt:lpstr>
      <vt:lpstr>Designing our keyguard from scratch (Organizing your work)</vt:lpstr>
      <vt:lpstr>Advanced Grid-Based Concepts (Creating Braille inserts)</vt:lpstr>
      <vt:lpstr>Advanced Grid-Based Concepts (Braille inserts Demo)</vt:lpstr>
      <vt:lpstr>Free-Form Keyguards (not a simple grid)</vt:lpstr>
      <vt:lpstr>A free-form keyguard is just a collection of openings</vt:lpstr>
      <vt:lpstr>Laser-cut your design</vt:lpstr>
      <vt:lpstr>A “really big” free-form keyguard</vt:lpstr>
      <vt:lpstr>Bonus Content (Adding New Tablets)</vt:lpstr>
      <vt:lpstr>Bonus Content (keyguards for Chromebooks)</vt:lpstr>
      <vt:lpstr>Bonus Content (keyguards for iPad keyboards)</vt:lpstr>
      <vt:lpstr>PowerPoint Presentation</vt:lpstr>
      <vt:lpstr>Questions (post your questions in the chat, I’ll unmute for follow-up questions)</vt:lpstr>
      <vt:lpstr>Easy Measurement tool offer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Hackbarth</dc:creator>
  <cp:lastModifiedBy>Ken Hackbarth</cp:lastModifiedBy>
  <cp:revision>470</cp:revision>
  <cp:lastPrinted>2022-03-31T00:21:00Z</cp:lastPrinted>
  <dcterms:created xsi:type="dcterms:W3CDTF">2022-02-03T21:20:32Z</dcterms:created>
  <dcterms:modified xsi:type="dcterms:W3CDTF">2022-04-05T19:47:33Z</dcterms:modified>
</cp:coreProperties>
</file>