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80" r:id="rId25"/>
    <p:sldId id="279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0" r:id="rId56"/>
    <p:sldId id="311" r:id="rId57"/>
    <p:sldId id="312" r:id="rId58"/>
    <p:sldId id="313" r:id="rId59"/>
    <p:sldId id="314" r:id="rId60"/>
    <p:sldId id="315" r:id="rId61"/>
    <p:sldId id="316" r:id="rId62"/>
    <p:sldId id="317" r:id="rId63"/>
    <p:sldId id="318" r:id="rId64"/>
    <p:sldId id="319" r:id="rId65"/>
    <p:sldId id="320" r:id="rId66"/>
    <p:sldId id="321" r:id="rId67"/>
    <p:sldId id="322" r:id="rId68"/>
    <p:sldId id="323" r:id="rId69"/>
    <p:sldId id="324" r:id="rId70"/>
    <p:sldId id="325" r:id="rId71"/>
    <p:sldId id="326" r:id="rId72"/>
    <p:sldId id="328" r:id="rId73"/>
    <p:sldId id="327" r:id="rId74"/>
    <p:sldId id="329" r:id="rId75"/>
    <p:sldId id="331" r:id="rId76"/>
    <p:sldId id="330" r:id="rId77"/>
    <p:sldId id="332" r:id="rId78"/>
    <p:sldId id="333" r:id="rId79"/>
    <p:sldId id="334" r:id="rId80"/>
    <p:sldId id="335" r:id="rId81"/>
    <p:sldId id="336" r:id="rId82"/>
    <p:sldId id="337" r:id="rId83"/>
    <p:sldId id="338" r:id="rId84"/>
    <p:sldId id="339" r:id="rId85"/>
    <p:sldId id="340" r:id="rId86"/>
    <p:sldId id="341" r:id="rId87"/>
    <p:sldId id="342" r:id="rId88"/>
    <p:sldId id="345" r:id="rId89"/>
    <p:sldId id="346" r:id="rId90"/>
    <p:sldId id="347" r:id="rId91"/>
    <p:sldId id="348" r:id="rId92"/>
    <p:sldId id="349" r:id="rId93"/>
    <p:sldId id="350" r:id="rId94"/>
    <p:sldId id="343" r:id="rId95"/>
    <p:sldId id="351" r:id="rId96"/>
    <p:sldId id="352" r:id="rId97"/>
    <p:sldId id="344" r:id="rId9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737" autoAdjust="0"/>
    <p:restoredTop sz="94660"/>
  </p:normalViewPr>
  <p:slideViewPr>
    <p:cSldViewPr snapToGrid="0">
      <p:cViewPr varScale="1">
        <p:scale>
          <a:sx n="87" d="100"/>
          <a:sy n="87" d="100"/>
        </p:scale>
        <p:origin x="84" y="4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tableStyles" Target="tableStyles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presProps" Target="presProps.xml"/><Relationship Id="rId10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0194CD-4D79-4EBB-B343-CF7709769B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972240B-93A7-4820-8C0D-BBE0E55124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2ADB98-D632-4FF1-9DD5-D7404CF7B2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FD812-9022-453C-9376-5619CB5BAA78}" type="datetimeFigureOut">
              <a:rPr lang="en-US" smtClean="0"/>
              <a:t>5/18/2022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3119B3-07E3-4851-92B7-DD375E065C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E5365D-248F-4757-A926-C6150BC9EE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7ED9E-0F4B-4858-A606-F1576B835D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03583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029440-5548-43F7-9A6B-D61C9142EF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19CD06E-68D0-4F34-9B1B-DD2318347F1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94136B-0EF4-489F-AA39-60076D4B9C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FD812-9022-453C-9376-5619CB5BAA78}" type="datetimeFigureOut">
              <a:rPr lang="en-US" smtClean="0"/>
              <a:t>5/18/2022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7C81B5-88EB-47E6-8565-3195625131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D1077C-8871-4B5D-A962-6361A1826C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7ED9E-0F4B-4858-A606-F1576B835D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9172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99291D3-E998-4996-9554-83208F18E52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E8D0A06-A416-4E09-82AC-908C0169E9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00F05E-0F7B-4EB0-9535-0C04F74B90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FD812-9022-453C-9376-5619CB5BAA78}" type="datetimeFigureOut">
              <a:rPr lang="en-US" smtClean="0"/>
              <a:t>5/18/2022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27A783-3A46-47FE-857A-F28217D153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FB5B3C-8DBD-4F80-B583-13F8F6E574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7ED9E-0F4B-4858-A606-F1576B835D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61828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DB8F00-859A-43FB-815A-1F051F77A4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4822FB-9C6F-420F-ABAD-F59712B2BC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4DD2E9-9D14-4723-8BB7-0FF8721752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FD812-9022-453C-9376-5619CB5BAA78}" type="datetimeFigureOut">
              <a:rPr lang="en-US" smtClean="0"/>
              <a:t>5/18/2022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F9F0F5-1EC7-40B5-9F7F-B8FD012DA5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3E5FA8-E9CE-43C7-9F9C-310E334B7A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7ED9E-0F4B-4858-A606-F1576B835D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2870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B43D58-D1E1-4A68-A72A-220CFD612F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ACF3E2-6BAF-41A2-9308-0D4346CA52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6FAE35-000D-40A1-99CC-BB1A201FD9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FD812-9022-453C-9376-5619CB5BAA78}" type="datetimeFigureOut">
              <a:rPr lang="en-US" smtClean="0"/>
              <a:t>5/18/2022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311ECF-0128-4B09-8BDE-E279B8C244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ADE3BE-DB39-4F04-9686-D6330FDF3D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7ED9E-0F4B-4858-A606-F1576B835D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95531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F09B88-B2AB-41C9-9932-40BE812918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DDF3B5-A717-4DB9-8C36-E4806302B6F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F66069C-043C-4EF0-B857-8F8B6767D5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91453E-2FC0-4D6A-8ED3-C35DD0486A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FD812-9022-453C-9376-5619CB5BAA78}" type="datetimeFigureOut">
              <a:rPr lang="en-US" smtClean="0"/>
              <a:t>5/18/2022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0341EE-54F5-4455-BFC9-1EAF513E58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4E2E761-25B1-4539-A646-87D1C5E0D4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7ED9E-0F4B-4858-A606-F1576B835D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9649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CBBFF0-E696-4B04-9481-D5CD784FDD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0EAD27-6C4D-48CD-9BAB-6D4D176D7E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3755D76-DB99-49DB-8380-28222492A7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359376A-CD8C-4F39-9B7F-11C51FBEF1F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BBD7828-3C49-46BF-849A-BEA75FDB41E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C89ABB8-45B0-4F46-B378-8F490E6C4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FD812-9022-453C-9376-5619CB5BAA78}" type="datetimeFigureOut">
              <a:rPr lang="en-US" smtClean="0"/>
              <a:t>5/18/2022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E393329-1E78-44AC-AEB1-B095869AD3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54DA082-CCF4-4C6E-B6C2-022322713A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7ED9E-0F4B-4858-A606-F1576B835D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6590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600217-CDAC-4A90-9C2D-28C101188C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D3B2FE6-BD85-4E49-B865-E8A7083190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FD812-9022-453C-9376-5619CB5BAA78}" type="datetimeFigureOut">
              <a:rPr lang="en-US" smtClean="0"/>
              <a:t>5/18/2022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4FF6E00-6D26-485F-BC64-4AD6A9EC2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2C2117B-6CA2-4121-A59C-5B5CB37573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7ED9E-0F4B-4858-A606-F1576B835D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7474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shoji, window, indoor, floor&#10;&#10;Description automatically generated">
            <a:extLst>
              <a:ext uri="{FF2B5EF4-FFF2-40B4-BE49-F238E27FC236}">
                <a16:creationId xmlns:a16="http://schemas.microsoft.com/office/drawing/2014/main" id="{0E292A20-6E06-45C2-9ECD-4B1E4FD7E3C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73" t="50557" r="42741" b="12203"/>
          <a:stretch/>
        </p:blipFill>
        <p:spPr>
          <a:xfrm>
            <a:off x="50802" y="137883"/>
            <a:ext cx="12091824" cy="6625771"/>
          </a:xfrm>
          <a:prstGeom prst="rect">
            <a:avLst/>
          </a:prstGeom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73077559-985D-40CD-AF2E-9FF221EA028F}"/>
              </a:ext>
            </a:extLst>
          </p:cNvPr>
          <p:cNvCxnSpPr>
            <a:cxnSpLocks/>
          </p:cNvCxnSpPr>
          <p:nvPr userDrawn="1"/>
        </p:nvCxnSpPr>
        <p:spPr>
          <a:xfrm>
            <a:off x="464457" y="2053771"/>
            <a:ext cx="11284857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7801E7F-F7D3-493C-A408-204CF3EFA61A}"/>
              </a:ext>
            </a:extLst>
          </p:cNvPr>
          <p:cNvCxnSpPr>
            <a:cxnSpLocks/>
          </p:cNvCxnSpPr>
          <p:nvPr userDrawn="1"/>
        </p:nvCxnSpPr>
        <p:spPr>
          <a:xfrm>
            <a:off x="464457" y="449942"/>
            <a:ext cx="11284857" cy="0"/>
          </a:xfrm>
          <a:prstGeom prst="line">
            <a:avLst/>
          </a:prstGeom>
          <a:ln w="38100"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E24FB3B8-7504-4F8D-BE9E-272613E5E989}"/>
              </a:ext>
            </a:extLst>
          </p:cNvPr>
          <p:cNvCxnSpPr>
            <a:cxnSpLocks/>
          </p:cNvCxnSpPr>
          <p:nvPr userDrawn="1"/>
        </p:nvCxnSpPr>
        <p:spPr>
          <a:xfrm>
            <a:off x="464457" y="3664856"/>
            <a:ext cx="11284857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A1718ABC-CCC8-4771-B193-4A15D1CC1DB2}"/>
              </a:ext>
            </a:extLst>
          </p:cNvPr>
          <p:cNvCxnSpPr>
            <a:cxnSpLocks/>
          </p:cNvCxnSpPr>
          <p:nvPr userDrawn="1"/>
        </p:nvCxnSpPr>
        <p:spPr>
          <a:xfrm>
            <a:off x="464457" y="4499428"/>
            <a:ext cx="11284857" cy="0"/>
          </a:xfrm>
          <a:prstGeom prst="line">
            <a:avLst/>
          </a:prstGeom>
          <a:ln w="38100"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9F71328D-8E5C-49AB-B006-C44D9C7BFDEA}"/>
              </a:ext>
            </a:extLst>
          </p:cNvPr>
          <p:cNvCxnSpPr/>
          <p:nvPr userDrawn="1"/>
        </p:nvCxnSpPr>
        <p:spPr>
          <a:xfrm>
            <a:off x="856343" y="254000"/>
            <a:ext cx="0" cy="463731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103E7D55-8AB2-4156-93BA-632017626D0E}"/>
              </a:ext>
            </a:extLst>
          </p:cNvPr>
          <p:cNvCxnSpPr/>
          <p:nvPr userDrawn="1"/>
        </p:nvCxnSpPr>
        <p:spPr>
          <a:xfrm>
            <a:off x="2452914" y="254000"/>
            <a:ext cx="0" cy="463731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DC1F1683-07AB-4DBE-91AA-40BB981F9339}"/>
              </a:ext>
            </a:extLst>
          </p:cNvPr>
          <p:cNvCxnSpPr/>
          <p:nvPr userDrawn="1"/>
        </p:nvCxnSpPr>
        <p:spPr>
          <a:xfrm>
            <a:off x="4064000" y="254000"/>
            <a:ext cx="0" cy="463731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8ACD54B2-B8C6-4110-A701-E7864FAE427F}"/>
              </a:ext>
            </a:extLst>
          </p:cNvPr>
          <p:cNvCxnSpPr/>
          <p:nvPr userDrawn="1"/>
        </p:nvCxnSpPr>
        <p:spPr>
          <a:xfrm>
            <a:off x="5704114" y="254000"/>
            <a:ext cx="0" cy="463731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F8A4A69C-F9ED-4734-AE99-C3345FDB38A5}"/>
              </a:ext>
            </a:extLst>
          </p:cNvPr>
          <p:cNvCxnSpPr/>
          <p:nvPr userDrawn="1"/>
        </p:nvCxnSpPr>
        <p:spPr>
          <a:xfrm>
            <a:off x="7315200" y="254000"/>
            <a:ext cx="0" cy="463731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AA0A06DE-AE6B-4123-8137-DC707DFCE75B}"/>
              </a:ext>
            </a:extLst>
          </p:cNvPr>
          <p:cNvCxnSpPr/>
          <p:nvPr userDrawn="1"/>
        </p:nvCxnSpPr>
        <p:spPr>
          <a:xfrm>
            <a:off x="8933543" y="254000"/>
            <a:ext cx="0" cy="463731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AE482F46-0F4F-4E66-9055-867476FABB87}"/>
              </a:ext>
            </a:extLst>
          </p:cNvPr>
          <p:cNvCxnSpPr/>
          <p:nvPr userDrawn="1"/>
        </p:nvCxnSpPr>
        <p:spPr>
          <a:xfrm>
            <a:off x="10530114" y="254000"/>
            <a:ext cx="0" cy="463731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024198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7A01D5-E3FC-41DA-81F4-9CFC167890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5AE06E-B3FC-4677-AC6D-A85F990EEC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27CABEE-450D-4E3E-84BD-B0FA2DE5AF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AB36AD8-E42C-40AC-9AB4-F02AD343DA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FD812-9022-453C-9376-5619CB5BAA78}" type="datetimeFigureOut">
              <a:rPr lang="en-US" smtClean="0"/>
              <a:t>5/18/2022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8B2AE3-1CB1-4742-A351-6DF05FBA9B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143A3D-71CD-4324-8CE3-9158B91CF0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7ED9E-0F4B-4858-A606-F1576B835D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87742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100174-4125-4BCC-B23D-D997ACF4C3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76F9082-D28D-427A-ACAB-B26BEFBE1FC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9E7297C-874F-4B69-8ADD-7A39F4290B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8432927-F5D4-4F50-B1F7-66B72FB577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FD812-9022-453C-9376-5619CB5BAA78}" type="datetimeFigureOut">
              <a:rPr lang="en-US" smtClean="0"/>
              <a:t>5/18/2022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3916B9-1EF6-46F7-823A-26DCEFC33F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3E05DF4-81FD-40B1-BDD4-8F7CD81A57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7ED9E-0F4B-4858-A606-F1576B835D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1152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2B9376B-E519-460E-8FE3-8596F7F7DA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C0CC4A-C97E-4391-8386-6F3BF6AA4A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9FC8D5-35B6-43C4-8A2C-FE9E290824F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AFD812-9022-453C-9376-5619CB5BAA78}" type="datetimeFigureOut">
              <a:rPr lang="en-US" smtClean="0"/>
              <a:t>5/18/2022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BC777D-C401-4F98-8B57-18A0735A80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1269E5-D211-4702-90BA-E0109C5E9F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17ED9E-0F4B-4858-A606-F1576B835D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84523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C069631A-3053-4AF8-9DC9-21F7AF109ED3}"/>
              </a:ext>
            </a:extLst>
          </p:cNvPr>
          <p:cNvGrpSpPr/>
          <p:nvPr/>
        </p:nvGrpSpPr>
        <p:grpSpPr>
          <a:xfrm>
            <a:off x="2488052" y="2069927"/>
            <a:ext cx="1583204" cy="1591289"/>
            <a:chOff x="2563689" y="2737584"/>
            <a:chExt cx="2199046" cy="2210275"/>
          </a:xfrm>
        </p:grpSpPr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7DD16B9F-FC85-4C59-817C-D7F89B4D9690}"/>
                </a:ext>
              </a:extLst>
            </p:cNvPr>
            <p:cNvGrpSpPr/>
            <p:nvPr/>
          </p:nvGrpSpPr>
          <p:grpSpPr>
            <a:xfrm>
              <a:off x="2586125" y="2737584"/>
              <a:ext cx="2176610" cy="2210275"/>
              <a:chOff x="2586125" y="2737584"/>
              <a:chExt cx="2176610" cy="2210275"/>
            </a:xfrm>
          </p:grpSpPr>
          <p:sp>
            <p:nvSpPr>
              <p:cNvPr id="9" name="Arc 8">
                <a:extLst>
                  <a:ext uri="{FF2B5EF4-FFF2-40B4-BE49-F238E27FC236}">
                    <a16:creationId xmlns:a16="http://schemas.microsoft.com/office/drawing/2014/main" id="{CBE21095-A113-4EFA-957B-B1DD805FAB1D}"/>
                  </a:ext>
                </a:extLst>
              </p:cNvPr>
              <p:cNvSpPr/>
              <p:nvPr/>
            </p:nvSpPr>
            <p:spPr>
              <a:xfrm>
                <a:off x="2586125" y="2737589"/>
                <a:ext cx="2176610" cy="2210270"/>
              </a:xfrm>
              <a:prstGeom prst="arc">
                <a:avLst>
                  <a:gd name="adj1" fmla="val 16165797"/>
                  <a:gd name="adj2" fmla="val 3828"/>
                </a:avLst>
              </a:prstGeom>
              <a:ln w="139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Arc 9">
                <a:extLst>
                  <a:ext uri="{FF2B5EF4-FFF2-40B4-BE49-F238E27FC236}">
                    <a16:creationId xmlns:a16="http://schemas.microsoft.com/office/drawing/2014/main" id="{16C74478-1403-4B7B-906E-5CAE1DECF171}"/>
                  </a:ext>
                </a:extLst>
              </p:cNvPr>
              <p:cNvSpPr/>
              <p:nvPr/>
            </p:nvSpPr>
            <p:spPr>
              <a:xfrm flipV="1">
                <a:off x="2586125" y="2737584"/>
                <a:ext cx="2176610" cy="2210270"/>
              </a:xfrm>
              <a:prstGeom prst="arc">
                <a:avLst>
                  <a:gd name="adj1" fmla="val 16165797"/>
                  <a:gd name="adj2" fmla="val 3828"/>
                </a:avLst>
              </a:prstGeom>
              <a:ln w="139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28834329-2A82-4CBC-A78D-8D99572B22A5}"/>
                </a:ext>
              </a:extLst>
            </p:cNvPr>
            <p:cNvGrpSpPr/>
            <p:nvPr/>
          </p:nvGrpSpPr>
          <p:grpSpPr>
            <a:xfrm flipH="1">
              <a:off x="2563689" y="2737584"/>
              <a:ext cx="2176610" cy="2210275"/>
              <a:chOff x="2586125" y="2737584"/>
              <a:chExt cx="2176610" cy="2210275"/>
            </a:xfrm>
          </p:grpSpPr>
          <p:sp>
            <p:nvSpPr>
              <p:cNvPr id="7" name="Arc 6">
                <a:extLst>
                  <a:ext uri="{FF2B5EF4-FFF2-40B4-BE49-F238E27FC236}">
                    <a16:creationId xmlns:a16="http://schemas.microsoft.com/office/drawing/2014/main" id="{5D506E0F-2850-4FF5-93F4-769D9E849F0D}"/>
                  </a:ext>
                </a:extLst>
              </p:cNvPr>
              <p:cNvSpPr/>
              <p:nvPr/>
            </p:nvSpPr>
            <p:spPr>
              <a:xfrm>
                <a:off x="2586125" y="2737589"/>
                <a:ext cx="2176610" cy="2210270"/>
              </a:xfrm>
              <a:prstGeom prst="arc">
                <a:avLst>
                  <a:gd name="adj1" fmla="val 16165797"/>
                  <a:gd name="adj2" fmla="val 3828"/>
                </a:avLst>
              </a:prstGeom>
              <a:ln w="139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Arc 7">
                <a:extLst>
                  <a:ext uri="{FF2B5EF4-FFF2-40B4-BE49-F238E27FC236}">
                    <a16:creationId xmlns:a16="http://schemas.microsoft.com/office/drawing/2014/main" id="{47CBCD30-379D-45CC-953D-F12539FBA7BF}"/>
                  </a:ext>
                </a:extLst>
              </p:cNvPr>
              <p:cNvSpPr/>
              <p:nvPr/>
            </p:nvSpPr>
            <p:spPr>
              <a:xfrm flipV="1">
                <a:off x="2586125" y="2737584"/>
                <a:ext cx="2176610" cy="2210270"/>
              </a:xfrm>
              <a:prstGeom prst="arc">
                <a:avLst>
                  <a:gd name="adj1" fmla="val 16165797"/>
                  <a:gd name="adj2" fmla="val 3828"/>
                </a:avLst>
              </a:prstGeom>
              <a:ln w="139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1902073C-62E9-4F78-8C3C-EEBE9DAC7899}"/>
              </a:ext>
            </a:extLst>
          </p:cNvPr>
          <p:cNvGrpSpPr/>
          <p:nvPr/>
        </p:nvGrpSpPr>
        <p:grpSpPr>
          <a:xfrm>
            <a:off x="7123917" y="1240972"/>
            <a:ext cx="405713" cy="406400"/>
            <a:chOff x="7523058" y="1240972"/>
            <a:chExt cx="405713" cy="406400"/>
          </a:xfrm>
        </p:grpSpPr>
        <p:sp>
          <p:nvSpPr>
            <p:cNvPr id="21" name="Graphic 16">
              <a:extLst>
                <a:ext uri="{FF2B5EF4-FFF2-40B4-BE49-F238E27FC236}">
                  <a16:creationId xmlns:a16="http://schemas.microsoft.com/office/drawing/2014/main" id="{A30BBEB3-5E93-4A19-9F85-DBAB7DB7DFAB}"/>
                </a:ext>
              </a:extLst>
            </p:cNvPr>
            <p:cNvSpPr/>
            <p:nvPr/>
          </p:nvSpPr>
          <p:spPr>
            <a:xfrm>
              <a:off x="7523058" y="1240972"/>
              <a:ext cx="405713" cy="406400"/>
            </a:xfrm>
            <a:custGeom>
              <a:avLst/>
              <a:gdLst>
                <a:gd name="connsiteX0" fmla="*/ 0 w 405713"/>
                <a:gd name="connsiteY0" fmla="*/ 0 h 406400"/>
                <a:gd name="connsiteX1" fmla="*/ 405714 w 405713"/>
                <a:gd name="connsiteY1" fmla="*/ 406400 h 406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05713" h="406400">
                  <a:moveTo>
                    <a:pt x="0" y="0"/>
                  </a:moveTo>
                  <a:lnTo>
                    <a:pt x="405714" y="4064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" name="Graphic 16">
              <a:extLst>
                <a:ext uri="{FF2B5EF4-FFF2-40B4-BE49-F238E27FC236}">
                  <a16:creationId xmlns:a16="http://schemas.microsoft.com/office/drawing/2014/main" id="{CF523523-7487-4D39-8173-D70716A49260}"/>
                </a:ext>
              </a:extLst>
            </p:cNvPr>
            <p:cNvSpPr/>
            <p:nvPr/>
          </p:nvSpPr>
          <p:spPr>
            <a:xfrm>
              <a:off x="7523058" y="1240972"/>
              <a:ext cx="405713" cy="406400"/>
            </a:xfrm>
            <a:custGeom>
              <a:avLst/>
              <a:gdLst>
                <a:gd name="connsiteX0" fmla="*/ 405714 w 405713"/>
                <a:gd name="connsiteY0" fmla="*/ 0 h 406400"/>
                <a:gd name="connsiteX1" fmla="*/ 0 w 405713"/>
                <a:gd name="connsiteY1" fmla="*/ 406400 h 406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05713" h="406400">
                  <a:moveTo>
                    <a:pt x="405714" y="0"/>
                  </a:moveTo>
                  <a:lnTo>
                    <a:pt x="0" y="4064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FCF753DE-57E2-46DB-831B-DE449FF3DD83}"/>
              </a:ext>
            </a:extLst>
          </p:cNvPr>
          <p:cNvGrpSpPr/>
          <p:nvPr/>
        </p:nvGrpSpPr>
        <p:grpSpPr>
          <a:xfrm>
            <a:off x="7722699" y="2447792"/>
            <a:ext cx="823495" cy="827701"/>
            <a:chOff x="2563689" y="2737584"/>
            <a:chExt cx="2199046" cy="2210275"/>
          </a:xfrm>
        </p:grpSpPr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61A8F29D-6548-4827-AD59-59E794158DD7}"/>
                </a:ext>
              </a:extLst>
            </p:cNvPr>
            <p:cNvGrpSpPr/>
            <p:nvPr/>
          </p:nvGrpSpPr>
          <p:grpSpPr>
            <a:xfrm>
              <a:off x="2586125" y="2737584"/>
              <a:ext cx="2176610" cy="2210275"/>
              <a:chOff x="2586125" y="2737584"/>
              <a:chExt cx="2176610" cy="2210275"/>
            </a:xfrm>
          </p:grpSpPr>
          <p:sp>
            <p:nvSpPr>
              <p:cNvPr id="27" name="Arc 26">
                <a:extLst>
                  <a:ext uri="{FF2B5EF4-FFF2-40B4-BE49-F238E27FC236}">
                    <a16:creationId xmlns:a16="http://schemas.microsoft.com/office/drawing/2014/main" id="{9CB35D51-8871-43F1-8F93-54BCB8553FCC}"/>
                  </a:ext>
                </a:extLst>
              </p:cNvPr>
              <p:cNvSpPr/>
              <p:nvPr/>
            </p:nvSpPr>
            <p:spPr>
              <a:xfrm>
                <a:off x="2586125" y="2737589"/>
                <a:ext cx="2176610" cy="2210270"/>
              </a:xfrm>
              <a:prstGeom prst="arc">
                <a:avLst>
                  <a:gd name="adj1" fmla="val 16165797"/>
                  <a:gd name="adj2" fmla="val 3828"/>
                </a:avLst>
              </a:prstGeom>
              <a:ln w="139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" name="Arc 27">
                <a:extLst>
                  <a:ext uri="{FF2B5EF4-FFF2-40B4-BE49-F238E27FC236}">
                    <a16:creationId xmlns:a16="http://schemas.microsoft.com/office/drawing/2014/main" id="{5AF6F6DE-9C41-4D0B-8CA6-884C88138626}"/>
                  </a:ext>
                </a:extLst>
              </p:cNvPr>
              <p:cNvSpPr/>
              <p:nvPr/>
            </p:nvSpPr>
            <p:spPr>
              <a:xfrm flipV="1">
                <a:off x="2586125" y="2737584"/>
                <a:ext cx="2176610" cy="2210270"/>
              </a:xfrm>
              <a:prstGeom prst="arc">
                <a:avLst>
                  <a:gd name="adj1" fmla="val 16165797"/>
                  <a:gd name="adj2" fmla="val 3828"/>
                </a:avLst>
              </a:prstGeom>
              <a:ln w="139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CF027D46-EB81-421C-B027-AD327F9C7106}"/>
                </a:ext>
              </a:extLst>
            </p:cNvPr>
            <p:cNvGrpSpPr/>
            <p:nvPr/>
          </p:nvGrpSpPr>
          <p:grpSpPr>
            <a:xfrm flipH="1">
              <a:off x="2563689" y="2737584"/>
              <a:ext cx="2176610" cy="2210275"/>
              <a:chOff x="2586125" y="2737584"/>
              <a:chExt cx="2176610" cy="2210275"/>
            </a:xfrm>
          </p:grpSpPr>
          <p:sp>
            <p:nvSpPr>
              <p:cNvPr id="25" name="Arc 24">
                <a:extLst>
                  <a:ext uri="{FF2B5EF4-FFF2-40B4-BE49-F238E27FC236}">
                    <a16:creationId xmlns:a16="http://schemas.microsoft.com/office/drawing/2014/main" id="{9A2B4F1F-C447-4179-8577-FC6F7C38028C}"/>
                  </a:ext>
                </a:extLst>
              </p:cNvPr>
              <p:cNvSpPr/>
              <p:nvPr/>
            </p:nvSpPr>
            <p:spPr>
              <a:xfrm>
                <a:off x="2586125" y="2737589"/>
                <a:ext cx="2176610" cy="2210270"/>
              </a:xfrm>
              <a:prstGeom prst="arc">
                <a:avLst>
                  <a:gd name="adj1" fmla="val 16165797"/>
                  <a:gd name="adj2" fmla="val 3828"/>
                </a:avLst>
              </a:prstGeom>
              <a:ln w="139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Arc 25">
                <a:extLst>
                  <a:ext uri="{FF2B5EF4-FFF2-40B4-BE49-F238E27FC236}">
                    <a16:creationId xmlns:a16="http://schemas.microsoft.com/office/drawing/2014/main" id="{78362FB5-0B93-4AE8-B406-E26377F3F921}"/>
                  </a:ext>
                </a:extLst>
              </p:cNvPr>
              <p:cNvSpPr/>
              <p:nvPr/>
            </p:nvSpPr>
            <p:spPr>
              <a:xfrm flipV="1">
                <a:off x="2586125" y="2737584"/>
                <a:ext cx="2176610" cy="2210270"/>
              </a:xfrm>
              <a:prstGeom prst="arc">
                <a:avLst>
                  <a:gd name="adj1" fmla="val 16165797"/>
                  <a:gd name="adj2" fmla="val 3828"/>
                </a:avLst>
              </a:prstGeom>
              <a:ln w="139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45" name="Oval 44">
            <a:extLst>
              <a:ext uri="{FF2B5EF4-FFF2-40B4-BE49-F238E27FC236}">
                <a16:creationId xmlns:a16="http://schemas.microsoft.com/office/drawing/2014/main" id="{79919B8C-613E-4AA4-935F-1CD9478E92C6}"/>
              </a:ext>
            </a:extLst>
          </p:cNvPr>
          <p:cNvSpPr/>
          <p:nvPr/>
        </p:nvSpPr>
        <p:spPr>
          <a:xfrm>
            <a:off x="10457309" y="2774611"/>
            <a:ext cx="166694" cy="166694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8677FDBE-DEF3-4630-8660-FB61ABB200FE}"/>
              </a:ext>
            </a:extLst>
          </p:cNvPr>
          <p:cNvSpPr/>
          <p:nvPr/>
        </p:nvSpPr>
        <p:spPr>
          <a:xfrm>
            <a:off x="11683767" y="3202782"/>
            <a:ext cx="166694" cy="166694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9" name="Graphic 11">
            <a:extLst>
              <a:ext uri="{FF2B5EF4-FFF2-40B4-BE49-F238E27FC236}">
                <a16:creationId xmlns:a16="http://schemas.microsoft.com/office/drawing/2014/main" id="{55DCCC98-BD8A-4CA5-8758-BB5CE94EE704}"/>
              </a:ext>
            </a:extLst>
          </p:cNvPr>
          <p:cNvGrpSpPr/>
          <p:nvPr/>
        </p:nvGrpSpPr>
        <p:grpSpPr>
          <a:xfrm>
            <a:off x="9254716" y="1241451"/>
            <a:ext cx="426312" cy="422995"/>
            <a:chOff x="8529001" y="2859795"/>
            <a:chExt cx="827082" cy="820648"/>
          </a:xfrm>
          <a:noFill/>
        </p:grpSpPr>
        <p:sp>
          <p:nvSpPr>
            <p:cNvPr id="30" name="Graphic 11">
              <a:extLst>
                <a:ext uri="{FF2B5EF4-FFF2-40B4-BE49-F238E27FC236}">
                  <a16:creationId xmlns:a16="http://schemas.microsoft.com/office/drawing/2014/main" id="{091E3F39-BB10-4A1A-A2AB-CCE2E49E4D6F}"/>
                </a:ext>
              </a:extLst>
            </p:cNvPr>
            <p:cNvSpPr/>
            <p:nvPr/>
          </p:nvSpPr>
          <p:spPr>
            <a:xfrm>
              <a:off x="8529001" y="2865322"/>
              <a:ext cx="165931" cy="803522"/>
            </a:xfrm>
            <a:custGeom>
              <a:avLst/>
              <a:gdLst>
                <a:gd name="connsiteX0" fmla="*/ 0 w 165931"/>
                <a:gd name="connsiteY0" fmla="*/ 803522 h 803522"/>
                <a:gd name="connsiteX1" fmla="*/ 6195 w 165931"/>
                <a:gd name="connsiteY1" fmla="*/ 0 h 8035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65931" h="803522">
                  <a:moveTo>
                    <a:pt x="0" y="803522"/>
                  </a:moveTo>
                  <a:cubicBezTo>
                    <a:pt x="218806" y="582610"/>
                    <a:pt x="221568" y="224353"/>
                    <a:pt x="6195" y="0"/>
                  </a:cubicBezTo>
                </a:path>
              </a:pathLst>
            </a:custGeom>
            <a:noFill/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Graphic 11">
              <a:extLst>
                <a:ext uri="{FF2B5EF4-FFF2-40B4-BE49-F238E27FC236}">
                  <a16:creationId xmlns:a16="http://schemas.microsoft.com/office/drawing/2014/main" id="{4911D5A8-DC90-43F4-845E-1CE6D6513A26}"/>
                </a:ext>
              </a:extLst>
            </p:cNvPr>
            <p:cNvSpPr/>
            <p:nvPr/>
          </p:nvSpPr>
          <p:spPr>
            <a:xfrm>
              <a:off x="9176326" y="2859795"/>
              <a:ext cx="179757" cy="820648"/>
            </a:xfrm>
            <a:custGeom>
              <a:avLst/>
              <a:gdLst>
                <a:gd name="connsiteX0" fmla="*/ 166970 w 179757"/>
                <a:gd name="connsiteY0" fmla="*/ 0 h 820648"/>
                <a:gd name="connsiteX1" fmla="*/ 166970 w 179757"/>
                <a:gd name="connsiteY1" fmla="*/ 808223 h 820648"/>
                <a:gd name="connsiteX2" fmla="*/ 179757 w 179757"/>
                <a:gd name="connsiteY2" fmla="*/ 820648 h 8206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79757" h="820648">
                  <a:moveTo>
                    <a:pt x="166970" y="0"/>
                  </a:moveTo>
                  <a:cubicBezTo>
                    <a:pt x="-55657" y="223185"/>
                    <a:pt x="-55657" y="585039"/>
                    <a:pt x="166970" y="808223"/>
                  </a:cubicBezTo>
                  <a:cubicBezTo>
                    <a:pt x="171168" y="812431"/>
                    <a:pt x="175431" y="816573"/>
                    <a:pt x="179757" y="820648"/>
                  </a:cubicBezTo>
                </a:path>
              </a:pathLst>
            </a:custGeom>
            <a:noFill/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33" name="Graphic 11">
            <a:extLst>
              <a:ext uri="{FF2B5EF4-FFF2-40B4-BE49-F238E27FC236}">
                <a16:creationId xmlns:a16="http://schemas.microsoft.com/office/drawing/2014/main" id="{8877564E-7F90-43DC-A73C-E162BA87CA43}"/>
              </a:ext>
            </a:extLst>
          </p:cNvPr>
          <p:cNvSpPr/>
          <p:nvPr/>
        </p:nvSpPr>
        <p:spPr>
          <a:xfrm>
            <a:off x="10902088" y="1244300"/>
            <a:ext cx="85528" cy="414168"/>
          </a:xfrm>
          <a:custGeom>
            <a:avLst/>
            <a:gdLst>
              <a:gd name="connsiteX0" fmla="*/ 0 w 165931"/>
              <a:gd name="connsiteY0" fmla="*/ 803522 h 803522"/>
              <a:gd name="connsiteX1" fmla="*/ 6195 w 165931"/>
              <a:gd name="connsiteY1" fmla="*/ 0 h 8035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65931" h="803522">
                <a:moveTo>
                  <a:pt x="0" y="803522"/>
                </a:moveTo>
                <a:cubicBezTo>
                  <a:pt x="218806" y="582610"/>
                  <a:pt x="221568" y="224353"/>
                  <a:pt x="6195" y="0"/>
                </a:cubicBezTo>
              </a:path>
            </a:pathLst>
          </a:custGeom>
          <a:noFill/>
          <a:ln w="139700" cap="rnd">
            <a:solidFill>
              <a:srgbClr val="000000"/>
            </a:solidFill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6" name="Graphic 11">
            <a:extLst>
              <a:ext uri="{FF2B5EF4-FFF2-40B4-BE49-F238E27FC236}">
                <a16:creationId xmlns:a16="http://schemas.microsoft.com/office/drawing/2014/main" id="{ADEDE5E1-E5F4-4DF1-B8A0-897CBB1C2A62}"/>
              </a:ext>
            </a:extLst>
          </p:cNvPr>
          <p:cNvSpPr/>
          <p:nvPr/>
        </p:nvSpPr>
        <p:spPr>
          <a:xfrm>
            <a:off x="11707461" y="1241451"/>
            <a:ext cx="92654" cy="422995"/>
          </a:xfrm>
          <a:custGeom>
            <a:avLst/>
            <a:gdLst>
              <a:gd name="connsiteX0" fmla="*/ 166970 w 179757"/>
              <a:gd name="connsiteY0" fmla="*/ 0 h 820648"/>
              <a:gd name="connsiteX1" fmla="*/ 166970 w 179757"/>
              <a:gd name="connsiteY1" fmla="*/ 808223 h 820648"/>
              <a:gd name="connsiteX2" fmla="*/ 179757 w 179757"/>
              <a:gd name="connsiteY2" fmla="*/ 820648 h 820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9757" h="820648">
                <a:moveTo>
                  <a:pt x="166970" y="0"/>
                </a:moveTo>
                <a:cubicBezTo>
                  <a:pt x="-55657" y="223185"/>
                  <a:pt x="-55657" y="585039"/>
                  <a:pt x="166970" y="808223"/>
                </a:cubicBezTo>
                <a:cubicBezTo>
                  <a:pt x="171168" y="812431"/>
                  <a:pt x="175431" y="816573"/>
                  <a:pt x="179757" y="820648"/>
                </a:cubicBezTo>
              </a:path>
            </a:pathLst>
          </a:custGeom>
          <a:noFill/>
          <a:ln w="139700" cap="rnd">
            <a:solidFill>
              <a:srgbClr val="000000"/>
            </a:solidFill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id="{B77FC519-5157-4266-B1BF-922C9313FBB0}"/>
              </a:ext>
            </a:extLst>
          </p:cNvPr>
          <p:cNvGrpSpPr/>
          <p:nvPr/>
        </p:nvGrpSpPr>
        <p:grpSpPr>
          <a:xfrm>
            <a:off x="4501648" y="2051395"/>
            <a:ext cx="820057" cy="1625600"/>
            <a:chOff x="6969077" y="4700252"/>
            <a:chExt cx="820057" cy="1625600"/>
          </a:xfrm>
        </p:grpSpPr>
        <p:sp>
          <p:nvSpPr>
            <p:cNvPr id="34" name="Graphic 9">
              <a:extLst>
                <a:ext uri="{FF2B5EF4-FFF2-40B4-BE49-F238E27FC236}">
                  <a16:creationId xmlns:a16="http://schemas.microsoft.com/office/drawing/2014/main" id="{13DC47FA-919D-4E94-8E9F-32916F891922}"/>
                </a:ext>
              </a:extLst>
            </p:cNvPr>
            <p:cNvSpPr/>
            <p:nvPr/>
          </p:nvSpPr>
          <p:spPr>
            <a:xfrm>
              <a:off x="7382734" y="4700252"/>
              <a:ext cx="12700" cy="1625600"/>
            </a:xfrm>
            <a:custGeom>
              <a:avLst/>
              <a:gdLst>
                <a:gd name="connsiteX0" fmla="*/ 0 w 12700"/>
                <a:gd name="connsiteY0" fmla="*/ 0 h 1625600"/>
                <a:gd name="connsiteX1" fmla="*/ 0 w 12700"/>
                <a:gd name="connsiteY1" fmla="*/ 1625600 h 1625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2700" h="1625600">
                  <a:moveTo>
                    <a:pt x="0" y="0"/>
                  </a:moveTo>
                  <a:lnTo>
                    <a:pt x="0" y="16256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" name="Graphic 9">
              <a:extLst>
                <a:ext uri="{FF2B5EF4-FFF2-40B4-BE49-F238E27FC236}">
                  <a16:creationId xmlns:a16="http://schemas.microsoft.com/office/drawing/2014/main" id="{A93B153E-B992-478D-8DFA-DA9F15AAA75C}"/>
                </a:ext>
              </a:extLst>
            </p:cNvPr>
            <p:cNvSpPr/>
            <p:nvPr/>
          </p:nvSpPr>
          <p:spPr>
            <a:xfrm>
              <a:off x="7382734" y="5919452"/>
              <a:ext cx="406400" cy="406400"/>
            </a:xfrm>
            <a:custGeom>
              <a:avLst/>
              <a:gdLst>
                <a:gd name="connsiteX0" fmla="*/ 0 w 406400"/>
                <a:gd name="connsiteY0" fmla="*/ 406400 h 406400"/>
                <a:gd name="connsiteX1" fmla="*/ 406400 w 406400"/>
                <a:gd name="connsiteY1" fmla="*/ 0 h 406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06400" h="406400">
                  <a:moveTo>
                    <a:pt x="0" y="406400"/>
                  </a:moveTo>
                  <a:lnTo>
                    <a:pt x="406400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7" name="Graphic 9">
              <a:extLst>
                <a:ext uri="{FF2B5EF4-FFF2-40B4-BE49-F238E27FC236}">
                  <a16:creationId xmlns:a16="http://schemas.microsoft.com/office/drawing/2014/main" id="{BDA56723-738B-4D9E-8A1E-BDF1BB5CD59D}"/>
                </a:ext>
              </a:extLst>
            </p:cNvPr>
            <p:cNvSpPr/>
            <p:nvPr/>
          </p:nvSpPr>
          <p:spPr>
            <a:xfrm>
              <a:off x="6969077" y="4707509"/>
              <a:ext cx="406400" cy="406400"/>
            </a:xfrm>
            <a:custGeom>
              <a:avLst/>
              <a:gdLst>
                <a:gd name="connsiteX0" fmla="*/ 0 w 406400"/>
                <a:gd name="connsiteY0" fmla="*/ 406400 h 406400"/>
                <a:gd name="connsiteX1" fmla="*/ 406400 w 406400"/>
                <a:gd name="connsiteY1" fmla="*/ 0 h 406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06400" h="406400">
                  <a:moveTo>
                    <a:pt x="0" y="406400"/>
                  </a:moveTo>
                  <a:lnTo>
                    <a:pt x="406400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38" name="Group 37">
            <a:extLst>
              <a:ext uri="{FF2B5EF4-FFF2-40B4-BE49-F238E27FC236}">
                <a16:creationId xmlns:a16="http://schemas.microsoft.com/office/drawing/2014/main" id="{360E5E3D-38BC-4804-B5E7-5D0F22E9C4C7}"/>
              </a:ext>
            </a:extLst>
          </p:cNvPr>
          <p:cNvGrpSpPr/>
          <p:nvPr/>
        </p:nvGrpSpPr>
        <p:grpSpPr>
          <a:xfrm>
            <a:off x="1042499" y="2631943"/>
            <a:ext cx="426579" cy="428757"/>
            <a:chOff x="2563689" y="2737584"/>
            <a:chExt cx="2199046" cy="2210275"/>
          </a:xfrm>
        </p:grpSpPr>
        <p:grpSp>
          <p:nvGrpSpPr>
            <p:cNvPr id="39" name="Group 38">
              <a:extLst>
                <a:ext uri="{FF2B5EF4-FFF2-40B4-BE49-F238E27FC236}">
                  <a16:creationId xmlns:a16="http://schemas.microsoft.com/office/drawing/2014/main" id="{55B1AA5C-4152-4DF7-A723-3ED7670D8654}"/>
                </a:ext>
              </a:extLst>
            </p:cNvPr>
            <p:cNvGrpSpPr/>
            <p:nvPr/>
          </p:nvGrpSpPr>
          <p:grpSpPr>
            <a:xfrm>
              <a:off x="2586125" y="2737584"/>
              <a:ext cx="2176610" cy="2210275"/>
              <a:chOff x="2586125" y="2737584"/>
              <a:chExt cx="2176610" cy="2210275"/>
            </a:xfrm>
          </p:grpSpPr>
          <p:sp>
            <p:nvSpPr>
              <p:cNvPr id="43" name="Arc 42">
                <a:extLst>
                  <a:ext uri="{FF2B5EF4-FFF2-40B4-BE49-F238E27FC236}">
                    <a16:creationId xmlns:a16="http://schemas.microsoft.com/office/drawing/2014/main" id="{AB723FCD-9DB7-40CF-A076-1C119D2EC2EC}"/>
                  </a:ext>
                </a:extLst>
              </p:cNvPr>
              <p:cNvSpPr/>
              <p:nvPr/>
            </p:nvSpPr>
            <p:spPr>
              <a:xfrm>
                <a:off x="2586125" y="2737589"/>
                <a:ext cx="2176610" cy="2210270"/>
              </a:xfrm>
              <a:prstGeom prst="arc">
                <a:avLst>
                  <a:gd name="adj1" fmla="val 16165797"/>
                  <a:gd name="adj2" fmla="val 3828"/>
                </a:avLst>
              </a:prstGeom>
              <a:ln w="1143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" name="Arc 43">
                <a:extLst>
                  <a:ext uri="{FF2B5EF4-FFF2-40B4-BE49-F238E27FC236}">
                    <a16:creationId xmlns:a16="http://schemas.microsoft.com/office/drawing/2014/main" id="{C4B72ACB-CC33-42A8-95E4-68D0AC99409E}"/>
                  </a:ext>
                </a:extLst>
              </p:cNvPr>
              <p:cNvSpPr/>
              <p:nvPr/>
            </p:nvSpPr>
            <p:spPr>
              <a:xfrm flipV="1">
                <a:off x="2586125" y="2737584"/>
                <a:ext cx="2176610" cy="2210270"/>
              </a:xfrm>
              <a:prstGeom prst="arc">
                <a:avLst>
                  <a:gd name="adj1" fmla="val 16165797"/>
                  <a:gd name="adj2" fmla="val 3828"/>
                </a:avLst>
              </a:prstGeom>
              <a:ln w="1143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40" name="Group 39">
              <a:extLst>
                <a:ext uri="{FF2B5EF4-FFF2-40B4-BE49-F238E27FC236}">
                  <a16:creationId xmlns:a16="http://schemas.microsoft.com/office/drawing/2014/main" id="{93884EC8-E8B4-467D-B40C-4153C9504B3C}"/>
                </a:ext>
              </a:extLst>
            </p:cNvPr>
            <p:cNvGrpSpPr/>
            <p:nvPr/>
          </p:nvGrpSpPr>
          <p:grpSpPr>
            <a:xfrm flipH="1">
              <a:off x="2563689" y="2737584"/>
              <a:ext cx="2176610" cy="2210275"/>
              <a:chOff x="2586125" y="2737584"/>
              <a:chExt cx="2176610" cy="2210275"/>
            </a:xfrm>
          </p:grpSpPr>
          <p:sp>
            <p:nvSpPr>
              <p:cNvPr id="41" name="Arc 40">
                <a:extLst>
                  <a:ext uri="{FF2B5EF4-FFF2-40B4-BE49-F238E27FC236}">
                    <a16:creationId xmlns:a16="http://schemas.microsoft.com/office/drawing/2014/main" id="{A7FC90BD-D3EC-43CC-BE31-F53E58D90A8A}"/>
                  </a:ext>
                </a:extLst>
              </p:cNvPr>
              <p:cNvSpPr/>
              <p:nvPr/>
            </p:nvSpPr>
            <p:spPr>
              <a:xfrm>
                <a:off x="2586125" y="2737589"/>
                <a:ext cx="2176610" cy="2210270"/>
              </a:xfrm>
              <a:prstGeom prst="arc">
                <a:avLst>
                  <a:gd name="adj1" fmla="val 16165797"/>
                  <a:gd name="adj2" fmla="val 3828"/>
                </a:avLst>
              </a:prstGeom>
              <a:ln w="1143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" name="Arc 41">
                <a:extLst>
                  <a:ext uri="{FF2B5EF4-FFF2-40B4-BE49-F238E27FC236}">
                    <a16:creationId xmlns:a16="http://schemas.microsoft.com/office/drawing/2014/main" id="{C32B58CE-780E-4757-AA9F-741FEC61174E}"/>
                  </a:ext>
                </a:extLst>
              </p:cNvPr>
              <p:cNvSpPr/>
              <p:nvPr/>
            </p:nvSpPr>
            <p:spPr>
              <a:xfrm flipV="1">
                <a:off x="2586125" y="2737584"/>
                <a:ext cx="2176610" cy="2210270"/>
              </a:xfrm>
              <a:prstGeom prst="arc">
                <a:avLst>
                  <a:gd name="adj1" fmla="val 16165797"/>
                  <a:gd name="adj2" fmla="val 3828"/>
                </a:avLst>
              </a:prstGeom>
              <a:ln w="1143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DB1F5330-411B-4183-BAB3-A65133E2AB48}"/>
              </a:ext>
            </a:extLst>
          </p:cNvPr>
          <p:cNvGrpSpPr/>
          <p:nvPr/>
        </p:nvGrpSpPr>
        <p:grpSpPr>
          <a:xfrm>
            <a:off x="1471600" y="1228708"/>
            <a:ext cx="407275" cy="406400"/>
            <a:chOff x="1471600" y="1228708"/>
            <a:chExt cx="407275" cy="406400"/>
          </a:xfrm>
        </p:grpSpPr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EFDE6CED-5599-4733-9303-4D2B2F39BF98}"/>
                </a:ext>
              </a:extLst>
            </p:cNvPr>
            <p:cNvSpPr/>
            <p:nvPr/>
          </p:nvSpPr>
          <p:spPr>
            <a:xfrm>
              <a:off x="1471600" y="1228708"/>
              <a:ext cx="203637" cy="406400"/>
            </a:xfrm>
            <a:custGeom>
              <a:avLst/>
              <a:gdLst>
                <a:gd name="connsiteX0" fmla="*/ 0 w 203637"/>
                <a:gd name="connsiteY0" fmla="*/ 406400 h 406400"/>
                <a:gd name="connsiteX1" fmla="*/ 203638 w 203637"/>
                <a:gd name="connsiteY1" fmla="*/ 0 h 406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03637" h="406400">
                  <a:moveTo>
                    <a:pt x="0" y="406400"/>
                  </a:moveTo>
                  <a:lnTo>
                    <a:pt x="203638" y="0"/>
                  </a:lnTo>
                </a:path>
              </a:pathLst>
            </a:custGeom>
            <a:ln w="139699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8" name="Freeform: Shape 47">
              <a:extLst>
                <a:ext uri="{FF2B5EF4-FFF2-40B4-BE49-F238E27FC236}">
                  <a16:creationId xmlns:a16="http://schemas.microsoft.com/office/drawing/2014/main" id="{EB6080DF-3F30-4E36-999A-D3579AA350C8}"/>
                </a:ext>
              </a:extLst>
            </p:cNvPr>
            <p:cNvSpPr/>
            <p:nvPr/>
          </p:nvSpPr>
          <p:spPr>
            <a:xfrm>
              <a:off x="1675238" y="1228708"/>
              <a:ext cx="203637" cy="406400"/>
            </a:xfrm>
            <a:custGeom>
              <a:avLst/>
              <a:gdLst>
                <a:gd name="connsiteX0" fmla="*/ 0 w 203637"/>
                <a:gd name="connsiteY0" fmla="*/ 0 h 406400"/>
                <a:gd name="connsiteX1" fmla="*/ 203638 w 203637"/>
                <a:gd name="connsiteY1" fmla="*/ 406400 h 406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03637" h="406400">
                  <a:moveTo>
                    <a:pt x="0" y="0"/>
                  </a:moveTo>
                  <a:lnTo>
                    <a:pt x="203638" y="406400"/>
                  </a:lnTo>
                </a:path>
              </a:pathLst>
            </a:custGeom>
            <a:ln w="139699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49" name="Group 48">
            <a:extLst>
              <a:ext uri="{FF2B5EF4-FFF2-40B4-BE49-F238E27FC236}">
                <a16:creationId xmlns:a16="http://schemas.microsoft.com/office/drawing/2014/main" id="{44A0D35C-14F6-4FD1-8C46-4DEF985583B2}"/>
              </a:ext>
            </a:extLst>
          </p:cNvPr>
          <p:cNvGrpSpPr/>
          <p:nvPr/>
        </p:nvGrpSpPr>
        <p:grpSpPr>
          <a:xfrm rot="10800000">
            <a:off x="3074369" y="1228708"/>
            <a:ext cx="407275" cy="406400"/>
            <a:chOff x="1471600" y="1228708"/>
            <a:chExt cx="407275" cy="406400"/>
          </a:xfrm>
        </p:grpSpPr>
        <p:sp>
          <p:nvSpPr>
            <p:cNvPr id="50" name="Freeform: Shape 49">
              <a:extLst>
                <a:ext uri="{FF2B5EF4-FFF2-40B4-BE49-F238E27FC236}">
                  <a16:creationId xmlns:a16="http://schemas.microsoft.com/office/drawing/2014/main" id="{E79DDA41-5108-4F49-A7A2-8F35289D7FAE}"/>
                </a:ext>
              </a:extLst>
            </p:cNvPr>
            <p:cNvSpPr/>
            <p:nvPr/>
          </p:nvSpPr>
          <p:spPr>
            <a:xfrm>
              <a:off x="1471600" y="1228708"/>
              <a:ext cx="203637" cy="406400"/>
            </a:xfrm>
            <a:custGeom>
              <a:avLst/>
              <a:gdLst>
                <a:gd name="connsiteX0" fmla="*/ 0 w 203637"/>
                <a:gd name="connsiteY0" fmla="*/ 406400 h 406400"/>
                <a:gd name="connsiteX1" fmla="*/ 203638 w 203637"/>
                <a:gd name="connsiteY1" fmla="*/ 0 h 406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03637" h="406400">
                  <a:moveTo>
                    <a:pt x="0" y="406400"/>
                  </a:moveTo>
                  <a:lnTo>
                    <a:pt x="203638" y="0"/>
                  </a:lnTo>
                </a:path>
              </a:pathLst>
            </a:custGeom>
            <a:ln w="139699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1" name="Freeform: Shape 50">
              <a:extLst>
                <a:ext uri="{FF2B5EF4-FFF2-40B4-BE49-F238E27FC236}">
                  <a16:creationId xmlns:a16="http://schemas.microsoft.com/office/drawing/2014/main" id="{CEC4BFD5-ECA1-4A5E-A42F-572B46A2E492}"/>
                </a:ext>
              </a:extLst>
            </p:cNvPr>
            <p:cNvSpPr/>
            <p:nvPr/>
          </p:nvSpPr>
          <p:spPr>
            <a:xfrm>
              <a:off x="1675238" y="1228708"/>
              <a:ext cx="203637" cy="406400"/>
            </a:xfrm>
            <a:custGeom>
              <a:avLst/>
              <a:gdLst>
                <a:gd name="connsiteX0" fmla="*/ 0 w 203637"/>
                <a:gd name="connsiteY0" fmla="*/ 0 h 406400"/>
                <a:gd name="connsiteX1" fmla="*/ 203638 w 203637"/>
                <a:gd name="connsiteY1" fmla="*/ 406400 h 406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03637" h="406400">
                  <a:moveTo>
                    <a:pt x="0" y="0"/>
                  </a:moveTo>
                  <a:lnTo>
                    <a:pt x="203638" y="406400"/>
                  </a:lnTo>
                </a:path>
              </a:pathLst>
            </a:custGeom>
            <a:ln w="139699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014351E9-4A75-4B31-A1C8-26E834048461}"/>
              </a:ext>
            </a:extLst>
          </p:cNvPr>
          <p:cNvGrpSpPr/>
          <p:nvPr/>
        </p:nvGrpSpPr>
        <p:grpSpPr>
          <a:xfrm>
            <a:off x="6427428" y="2459385"/>
            <a:ext cx="166694" cy="939498"/>
            <a:chOff x="6017225" y="2459385"/>
            <a:chExt cx="166694" cy="939498"/>
          </a:xfrm>
        </p:grpSpPr>
        <p:sp>
          <p:nvSpPr>
            <p:cNvPr id="56" name="Oval 55">
              <a:extLst>
                <a:ext uri="{FF2B5EF4-FFF2-40B4-BE49-F238E27FC236}">
                  <a16:creationId xmlns:a16="http://schemas.microsoft.com/office/drawing/2014/main" id="{8C93E3DA-98BF-434B-ABE9-F9747AC3BA50}"/>
                </a:ext>
              </a:extLst>
            </p:cNvPr>
            <p:cNvSpPr/>
            <p:nvPr/>
          </p:nvSpPr>
          <p:spPr>
            <a:xfrm>
              <a:off x="6017225" y="3232189"/>
              <a:ext cx="166694" cy="166694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id="{B1A0F83E-BBFD-4BEE-B442-F231FC300FC2}"/>
                </a:ext>
              </a:extLst>
            </p:cNvPr>
            <p:cNvSpPr/>
            <p:nvPr/>
          </p:nvSpPr>
          <p:spPr>
            <a:xfrm>
              <a:off x="6103811" y="2459385"/>
              <a:ext cx="12679" cy="609600"/>
            </a:xfrm>
            <a:custGeom>
              <a:avLst/>
              <a:gdLst>
                <a:gd name="connsiteX0" fmla="*/ 0 w 12679"/>
                <a:gd name="connsiteY0" fmla="*/ 0 h 609600"/>
                <a:gd name="connsiteX1" fmla="*/ 0 w 12679"/>
                <a:gd name="connsiteY1" fmla="*/ 609600 h 609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2679" h="609600">
                  <a:moveTo>
                    <a:pt x="0" y="0"/>
                  </a:moveTo>
                  <a:lnTo>
                    <a:pt x="0" y="6096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2843189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extBox 30">
            <a:extLst>
              <a:ext uri="{FF2B5EF4-FFF2-40B4-BE49-F238E27FC236}">
                <a16:creationId xmlns:a16="http://schemas.microsoft.com/office/drawing/2014/main" id="{E0EE2BCF-611B-4E30-BC0C-9F29DAF99712}"/>
              </a:ext>
            </a:extLst>
          </p:cNvPr>
          <p:cNvSpPr txBox="1"/>
          <p:nvPr/>
        </p:nvSpPr>
        <p:spPr>
          <a:xfrm>
            <a:off x="1194890" y="5395913"/>
            <a:ext cx="69602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some</a:t>
            </a:r>
          </a:p>
          <a:p>
            <a:pPr algn="ctr"/>
            <a:r>
              <a:rPr lang="en-US" dirty="0"/>
              <a:t>8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652004E3-EBCC-4CD0-A890-2C75B20D457F}"/>
              </a:ext>
            </a:extLst>
          </p:cNvPr>
          <p:cNvSpPr txBox="1"/>
          <p:nvPr/>
        </p:nvSpPr>
        <p:spPr>
          <a:xfrm>
            <a:off x="4714347" y="5395913"/>
            <a:ext cx="59022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stop</a:t>
            </a:r>
          </a:p>
          <a:p>
            <a:pPr algn="ctr"/>
            <a:r>
              <a:rPr lang="en-US" dirty="0"/>
              <a:t>5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C18E852-7D8C-465E-BF72-CB8627B8A691}"/>
              </a:ext>
            </a:extLst>
          </p:cNvPr>
          <p:cNvSpPr txBox="1"/>
          <p:nvPr/>
        </p:nvSpPr>
        <p:spPr>
          <a:xfrm>
            <a:off x="7875792" y="5395913"/>
            <a:ext cx="5688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that</a:t>
            </a:r>
          </a:p>
          <a:p>
            <a:pPr algn="ctr"/>
            <a:r>
              <a:rPr lang="en-US" dirty="0"/>
              <a:t>0</a:t>
            </a:r>
          </a:p>
        </p:txBody>
      </p:sp>
      <p:grpSp>
        <p:nvGrpSpPr>
          <p:cNvPr id="43" name="Group 42">
            <a:extLst>
              <a:ext uri="{FF2B5EF4-FFF2-40B4-BE49-F238E27FC236}">
                <a16:creationId xmlns:a16="http://schemas.microsoft.com/office/drawing/2014/main" id="{F12550F2-629B-44AB-8C0A-4DB47D72AE8A}"/>
              </a:ext>
            </a:extLst>
          </p:cNvPr>
          <p:cNvGrpSpPr/>
          <p:nvPr/>
        </p:nvGrpSpPr>
        <p:grpSpPr>
          <a:xfrm>
            <a:off x="1260476" y="2378869"/>
            <a:ext cx="812800" cy="976318"/>
            <a:chOff x="1260476" y="2378869"/>
            <a:chExt cx="812800" cy="976318"/>
          </a:xfrm>
        </p:grpSpPr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2457F68B-3AE6-40B0-B442-09507DE01252}"/>
                </a:ext>
              </a:extLst>
            </p:cNvPr>
            <p:cNvSpPr/>
            <p:nvPr/>
          </p:nvSpPr>
          <p:spPr>
            <a:xfrm>
              <a:off x="1581144" y="2378869"/>
              <a:ext cx="166694" cy="166694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38DF183A-CDE3-4FEC-B998-3C6C778DC4F6}"/>
                </a:ext>
              </a:extLst>
            </p:cNvPr>
            <p:cNvSpPr/>
            <p:nvPr/>
          </p:nvSpPr>
          <p:spPr>
            <a:xfrm>
              <a:off x="1581144" y="3188493"/>
              <a:ext cx="166694" cy="166694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AD47DE94-CC19-43E4-AE9F-64EC2B00899F}"/>
                </a:ext>
              </a:extLst>
            </p:cNvPr>
            <p:cNvSpPr/>
            <p:nvPr/>
          </p:nvSpPr>
          <p:spPr>
            <a:xfrm>
              <a:off x="1260476" y="2868594"/>
              <a:ext cx="812800" cy="12700"/>
            </a:xfrm>
            <a:custGeom>
              <a:avLst/>
              <a:gdLst>
                <a:gd name="connsiteX0" fmla="*/ 0 w 812800"/>
                <a:gd name="connsiteY0" fmla="*/ 0 h 12700"/>
                <a:gd name="connsiteX1" fmla="*/ 812800 w 812800"/>
                <a:gd name="connsiteY1" fmla="*/ 0 h 12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12800" h="12700">
                  <a:moveTo>
                    <a:pt x="0" y="0"/>
                  </a:moveTo>
                  <a:lnTo>
                    <a:pt x="812800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24" name="Graphic 6">
            <a:extLst>
              <a:ext uri="{FF2B5EF4-FFF2-40B4-BE49-F238E27FC236}">
                <a16:creationId xmlns:a16="http://schemas.microsoft.com/office/drawing/2014/main" id="{F3F0B664-809D-4A6A-8501-29F0EA93D6B3}"/>
              </a:ext>
            </a:extLst>
          </p:cNvPr>
          <p:cNvGrpSpPr/>
          <p:nvPr/>
        </p:nvGrpSpPr>
        <p:grpSpPr>
          <a:xfrm>
            <a:off x="4079652" y="2055794"/>
            <a:ext cx="1635532" cy="1625600"/>
            <a:chOff x="4079652" y="2055794"/>
            <a:chExt cx="1635532" cy="1625600"/>
          </a:xfrm>
        </p:grpSpPr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DFB21CD2-5628-44E5-9BD0-3E41CCD2985D}"/>
                </a:ext>
              </a:extLst>
            </p:cNvPr>
            <p:cNvSpPr/>
            <p:nvPr/>
          </p:nvSpPr>
          <p:spPr>
            <a:xfrm>
              <a:off x="4079652" y="2868594"/>
              <a:ext cx="1622854" cy="12700"/>
            </a:xfrm>
            <a:custGeom>
              <a:avLst/>
              <a:gdLst>
                <a:gd name="connsiteX0" fmla="*/ 0 w 1622854"/>
                <a:gd name="connsiteY0" fmla="*/ 0 h 12700"/>
                <a:gd name="connsiteX1" fmla="*/ 1622854 w 1622854"/>
                <a:gd name="connsiteY1" fmla="*/ 0 h 12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622854" h="12700">
                  <a:moveTo>
                    <a:pt x="0" y="0"/>
                  </a:moveTo>
                  <a:lnTo>
                    <a:pt x="1622854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B8518FC8-3D42-435B-B0CB-BE92C84C2917}"/>
                </a:ext>
              </a:extLst>
            </p:cNvPr>
            <p:cNvSpPr/>
            <p:nvPr/>
          </p:nvSpPr>
          <p:spPr>
            <a:xfrm>
              <a:off x="5296793" y="2462194"/>
              <a:ext cx="405713" cy="406400"/>
            </a:xfrm>
            <a:custGeom>
              <a:avLst/>
              <a:gdLst>
                <a:gd name="connsiteX0" fmla="*/ 405714 w 405713"/>
                <a:gd name="connsiteY0" fmla="*/ 406400 h 406400"/>
                <a:gd name="connsiteX1" fmla="*/ 0 w 405713"/>
                <a:gd name="connsiteY1" fmla="*/ 0 h 406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05713" h="406400">
                  <a:moveTo>
                    <a:pt x="405714" y="406400"/>
                  </a:moveTo>
                  <a:lnTo>
                    <a:pt x="0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1BD12DE6-B981-4EDE-8D1B-30DE733345A8}"/>
                </a:ext>
              </a:extLst>
            </p:cNvPr>
            <p:cNvSpPr/>
            <p:nvPr/>
          </p:nvSpPr>
          <p:spPr>
            <a:xfrm>
              <a:off x="5296793" y="2868594"/>
              <a:ext cx="405713" cy="406400"/>
            </a:xfrm>
            <a:custGeom>
              <a:avLst/>
              <a:gdLst>
                <a:gd name="connsiteX0" fmla="*/ 405714 w 405713"/>
                <a:gd name="connsiteY0" fmla="*/ 0 h 406400"/>
                <a:gd name="connsiteX1" fmla="*/ 0 w 405713"/>
                <a:gd name="connsiteY1" fmla="*/ 406400 h 406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05713" h="406400">
                  <a:moveTo>
                    <a:pt x="405714" y="0"/>
                  </a:moveTo>
                  <a:lnTo>
                    <a:pt x="0" y="4064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61253DB5-BA65-4D3E-A861-A2CE4EDAA3A0}"/>
                </a:ext>
              </a:extLst>
            </p:cNvPr>
            <p:cNvSpPr/>
            <p:nvPr/>
          </p:nvSpPr>
          <p:spPr>
            <a:xfrm>
              <a:off x="5702506" y="2055794"/>
              <a:ext cx="12678" cy="1625600"/>
            </a:xfrm>
            <a:custGeom>
              <a:avLst/>
              <a:gdLst>
                <a:gd name="connsiteX0" fmla="*/ 0 w 12678"/>
                <a:gd name="connsiteY0" fmla="*/ 0 h 1625600"/>
                <a:gd name="connsiteX1" fmla="*/ 0 w 12678"/>
                <a:gd name="connsiteY1" fmla="*/ 1625600 h 1625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2678" h="1625600">
                  <a:moveTo>
                    <a:pt x="0" y="0"/>
                  </a:moveTo>
                  <a:lnTo>
                    <a:pt x="0" y="16256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5FEADD87-E86F-464B-8DF6-62F32298D148}"/>
              </a:ext>
            </a:extLst>
          </p:cNvPr>
          <p:cNvGrpSpPr/>
          <p:nvPr/>
        </p:nvGrpSpPr>
        <p:grpSpPr>
          <a:xfrm>
            <a:off x="7734294" y="2565369"/>
            <a:ext cx="696465" cy="689794"/>
            <a:chOff x="7734294" y="2679681"/>
            <a:chExt cx="696465" cy="689794"/>
          </a:xfrm>
        </p:grpSpPr>
        <p:sp>
          <p:nvSpPr>
            <p:cNvPr id="30" name="Oval 29">
              <a:extLst>
                <a:ext uri="{FF2B5EF4-FFF2-40B4-BE49-F238E27FC236}">
                  <a16:creationId xmlns:a16="http://schemas.microsoft.com/office/drawing/2014/main" id="{93D0E271-B8C6-4953-B25B-3279936C5B33}"/>
                </a:ext>
              </a:extLst>
            </p:cNvPr>
            <p:cNvSpPr/>
            <p:nvPr/>
          </p:nvSpPr>
          <p:spPr>
            <a:xfrm>
              <a:off x="7734294" y="3202781"/>
              <a:ext cx="166694" cy="166694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Graphic 2">
              <a:extLst>
                <a:ext uri="{FF2B5EF4-FFF2-40B4-BE49-F238E27FC236}">
                  <a16:creationId xmlns:a16="http://schemas.microsoft.com/office/drawing/2014/main" id="{DEF135D9-4653-43CB-8DAA-613790F614BD}"/>
                </a:ext>
              </a:extLst>
            </p:cNvPr>
            <p:cNvSpPr/>
            <p:nvPr/>
          </p:nvSpPr>
          <p:spPr>
            <a:xfrm>
              <a:off x="8022865" y="2679681"/>
              <a:ext cx="407894" cy="406400"/>
            </a:xfrm>
            <a:custGeom>
              <a:avLst/>
              <a:gdLst>
                <a:gd name="connsiteX0" fmla="*/ 407894 w 407894"/>
                <a:gd name="connsiteY0" fmla="*/ 0 h 406400"/>
                <a:gd name="connsiteX1" fmla="*/ 0 w 407894"/>
                <a:gd name="connsiteY1" fmla="*/ 406400 h 406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07894" h="406400">
                  <a:moveTo>
                    <a:pt x="407894" y="0"/>
                  </a:moveTo>
                  <a:lnTo>
                    <a:pt x="0" y="4064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401408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extBox 30">
            <a:extLst>
              <a:ext uri="{FF2B5EF4-FFF2-40B4-BE49-F238E27FC236}">
                <a16:creationId xmlns:a16="http://schemas.microsoft.com/office/drawing/2014/main" id="{E0EE2BCF-611B-4E30-BC0C-9F29DAF99712}"/>
              </a:ext>
            </a:extLst>
          </p:cNvPr>
          <p:cNvSpPr txBox="1"/>
          <p:nvPr/>
        </p:nvSpPr>
        <p:spPr>
          <a:xfrm>
            <a:off x="1250193" y="5395913"/>
            <a:ext cx="58541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turn</a:t>
            </a:r>
          </a:p>
          <a:p>
            <a:pPr algn="ctr"/>
            <a:r>
              <a:rPr lang="en-US" dirty="0"/>
              <a:t>3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652004E3-EBCC-4CD0-A890-2C75B20D457F}"/>
              </a:ext>
            </a:extLst>
          </p:cNvPr>
          <p:cNvSpPr txBox="1"/>
          <p:nvPr/>
        </p:nvSpPr>
        <p:spPr>
          <a:xfrm>
            <a:off x="4795299" y="5395913"/>
            <a:ext cx="4283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up</a:t>
            </a:r>
          </a:p>
          <a:p>
            <a:pPr algn="ctr"/>
            <a:r>
              <a:rPr lang="en-US" dirty="0"/>
              <a:t>0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C18E852-7D8C-465E-BF72-CB8627B8A691}"/>
              </a:ext>
            </a:extLst>
          </p:cNvPr>
          <p:cNvSpPr txBox="1"/>
          <p:nvPr/>
        </p:nvSpPr>
        <p:spPr>
          <a:xfrm>
            <a:off x="7832992" y="5395913"/>
            <a:ext cx="65447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want</a:t>
            </a:r>
          </a:p>
          <a:p>
            <a:pPr algn="ctr"/>
            <a:r>
              <a:rPr lang="en-US" dirty="0"/>
              <a:t>5</a:t>
            </a:r>
          </a:p>
        </p:txBody>
      </p:sp>
      <p:grpSp>
        <p:nvGrpSpPr>
          <p:cNvPr id="8" name="Graphic 6">
            <a:extLst>
              <a:ext uri="{FF2B5EF4-FFF2-40B4-BE49-F238E27FC236}">
                <a16:creationId xmlns:a16="http://schemas.microsoft.com/office/drawing/2014/main" id="{59669821-94F7-4031-B8E8-F9270B7CB8CC}"/>
              </a:ext>
            </a:extLst>
          </p:cNvPr>
          <p:cNvGrpSpPr/>
          <p:nvPr/>
        </p:nvGrpSpPr>
        <p:grpSpPr>
          <a:xfrm>
            <a:off x="4489439" y="2041512"/>
            <a:ext cx="812800" cy="1625600"/>
            <a:chOff x="4489439" y="2041512"/>
            <a:chExt cx="812800" cy="1625600"/>
          </a:xfrm>
        </p:grpSpPr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87847400-0617-4E90-BA26-3ED35F593701}"/>
                </a:ext>
              </a:extLst>
            </p:cNvPr>
            <p:cNvSpPr/>
            <p:nvPr/>
          </p:nvSpPr>
          <p:spPr>
            <a:xfrm>
              <a:off x="4489439" y="2041512"/>
              <a:ext cx="406400" cy="406400"/>
            </a:xfrm>
            <a:custGeom>
              <a:avLst/>
              <a:gdLst>
                <a:gd name="connsiteX0" fmla="*/ 406400 w 406400"/>
                <a:gd name="connsiteY0" fmla="*/ 0 h 406400"/>
                <a:gd name="connsiteX1" fmla="*/ 0 w 406400"/>
                <a:gd name="connsiteY1" fmla="*/ 406400 h 406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06400" h="406400">
                  <a:moveTo>
                    <a:pt x="406400" y="0"/>
                  </a:moveTo>
                  <a:lnTo>
                    <a:pt x="0" y="4064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8B077421-ACFA-4D0A-BD5C-639058165790}"/>
                </a:ext>
              </a:extLst>
            </p:cNvPr>
            <p:cNvSpPr/>
            <p:nvPr/>
          </p:nvSpPr>
          <p:spPr>
            <a:xfrm>
              <a:off x="4895839" y="2041512"/>
              <a:ext cx="406400" cy="406400"/>
            </a:xfrm>
            <a:custGeom>
              <a:avLst/>
              <a:gdLst>
                <a:gd name="connsiteX0" fmla="*/ 0 w 406400"/>
                <a:gd name="connsiteY0" fmla="*/ 0 h 406400"/>
                <a:gd name="connsiteX1" fmla="*/ 406400 w 406400"/>
                <a:gd name="connsiteY1" fmla="*/ 406400 h 406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06400" h="406400">
                  <a:moveTo>
                    <a:pt x="0" y="0"/>
                  </a:moveTo>
                  <a:lnTo>
                    <a:pt x="406400" y="4064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ED8F5F2A-09C9-487C-8A5F-210600144DE2}"/>
                </a:ext>
              </a:extLst>
            </p:cNvPr>
            <p:cNvSpPr/>
            <p:nvPr/>
          </p:nvSpPr>
          <p:spPr>
            <a:xfrm>
              <a:off x="4895839" y="2041512"/>
              <a:ext cx="12700" cy="1625600"/>
            </a:xfrm>
            <a:custGeom>
              <a:avLst/>
              <a:gdLst>
                <a:gd name="connsiteX0" fmla="*/ 0 w 12700"/>
                <a:gd name="connsiteY0" fmla="*/ 0 h 1625600"/>
                <a:gd name="connsiteX1" fmla="*/ 0 w 12700"/>
                <a:gd name="connsiteY1" fmla="*/ 1625600 h 1625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2700" h="1625600">
                  <a:moveTo>
                    <a:pt x="0" y="0"/>
                  </a:moveTo>
                  <a:lnTo>
                    <a:pt x="0" y="16256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12" name="Graphic 2">
            <a:extLst>
              <a:ext uri="{FF2B5EF4-FFF2-40B4-BE49-F238E27FC236}">
                <a16:creationId xmlns:a16="http://schemas.microsoft.com/office/drawing/2014/main" id="{8904D18F-0E8F-43D6-A4A7-87F4DC0496D1}"/>
              </a:ext>
            </a:extLst>
          </p:cNvPr>
          <p:cNvGrpSpPr/>
          <p:nvPr/>
        </p:nvGrpSpPr>
        <p:grpSpPr>
          <a:xfrm>
            <a:off x="7304272" y="2037562"/>
            <a:ext cx="2390421" cy="1626983"/>
            <a:chOff x="7304272" y="2037562"/>
            <a:chExt cx="2390421" cy="1626983"/>
          </a:xfrm>
          <a:noFill/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9A21720F-4647-4DE6-8372-2F3876616264}"/>
                </a:ext>
              </a:extLst>
            </p:cNvPr>
            <p:cNvSpPr/>
            <p:nvPr/>
          </p:nvSpPr>
          <p:spPr>
            <a:xfrm>
              <a:off x="7317575" y="2446184"/>
              <a:ext cx="809306" cy="1205014"/>
            </a:xfrm>
            <a:custGeom>
              <a:avLst/>
              <a:gdLst>
                <a:gd name="connsiteX0" fmla="*/ 0 w 809306"/>
                <a:gd name="connsiteY0" fmla="*/ 0 h 1205014"/>
                <a:gd name="connsiteX1" fmla="*/ 809307 w 809306"/>
                <a:gd name="connsiteY1" fmla="*/ 1205014 h 12050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09306" h="1205014">
                  <a:moveTo>
                    <a:pt x="0" y="0"/>
                  </a:moveTo>
                  <a:cubicBezTo>
                    <a:pt x="65291" y="507911"/>
                    <a:pt x="365422" y="954786"/>
                    <a:pt x="809307" y="1205014"/>
                  </a:cubicBezTo>
                </a:path>
              </a:pathLst>
            </a:custGeom>
            <a:noFill/>
            <a:ln w="139699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2065C462-C294-4542-B50B-6E6FB70362DE}"/>
                </a:ext>
              </a:extLst>
            </p:cNvPr>
            <p:cNvSpPr/>
            <p:nvPr/>
          </p:nvSpPr>
          <p:spPr>
            <a:xfrm>
              <a:off x="7304272" y="2041514"/>
              <a:ext cx="801044" cy="406397"/>
            </a:xfrm>
            <a:custGeom>
              <a:avLst/>
              <a:gdLst>
                <a:gd name="connsiteX0" fmla="*/ 800997 w 801044"/>
                <a:gd name="connsiteY0" fmla="*/ 406207 h 406397"/>
                <a:gd name="connsiteX1" fmla="*/ 406684 w 801044"/>
                <a:gd name="connsiteY1" fmla="*/ 48 h 406397"/>
                <a:gd name="connsiteX2" fmla="*/ 47 w 801044"/>
                <a:gd name="connsiteY2" fmla="*/ 393888 h 406397"/>
                <a:gd name="connsiteX3" fmla="*/ 51 w 801044"/>
                <a:gd name="connsiteY3" fmla="*/ 406398 h 4063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01044" h="406397">
                  <a:moveTo>
                    <a:pt x="800997" y="406207"/>
                  </a:moveTo>
                  <a:cubicBezTo>
                    <a:pt x="804399" y="185291"/>
                    <a:pt x="627859" y="3439"/>
                    <a:pt x="406684" y="48"/>
                  </a:cubicBezTo>
                  <a:cubicBezTo>
                    <a:pt x="185507" y="-3355"/>
                    <a:pt x="3450" y="172984"/>
                    <a:pt x="47" y="393888"/>
                  </a:cubicBezTo>
                  <a:cubicBezTo>
                    <a:pt x="-17" y="398066"/>
                    <a:pt x="-16" y="402232"/>
                    <a:pt x="51" y="406398"/>
                  </a:cubicBezTo>
                </a:path>
              </a:pathLst>
            </a:custGeom>
            <a:noFill/>
            <a:ln w="139699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73E42840-17A4-411F-9FC3-967250ED338F}"/>
                </a:ext>
              </a:extLst>
            </p:cNvPr>
            <p:cNvSpPr/>
            <p:nvPr/>
          </p:nvSpPr>
          <p:spPr>
            <a:xfrm>
              <a:off x="8118031" y="2041514"/>
              <a:ext cx="801040" cy="406397"/>
            </a:xfrm>
            <a:custGeom>
              <a:avLst/>
              <a:gdLst>
                <a:gd name="connsiteX0" fmla="*/ 800992 w 801040"/>
                <a:gd name="connsiteY0" fmla="*/ 406207 h 406397"/>
                <a:gd name="connsiteX1" fmla="*/ 406688 w 801040"/>
                <a:gd name="connsiteY1" fmla="*/ 48 h 406397"/>
                <a:gd name="connsiteX2" fmla="*/ 47 w 801040"/>
                <a:gd name="connsiteY2" fmla="*/ 393888 h 406397"/>
                <a:gd name="connsiteX3" fmla="*/ 51 w 801040"/>
                <a:gd name="connsiteY3" fmla="*/ 406398 h 4063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01040" h="406397">
                  <a:moveTo>
                    <a:pt x="800992" y="406207"/>
                  </a:moveTo>
                  <a:cubicBezTo>
                    <a:pt x="804400" y="185291"/>
                    <a:pt x="627853" y="3439"/>
                    <a:pt x="406688" y="48"/>
                  </a:cubicBezTo>
                  <a:cubicBezTo>
                    <a:pt x="185507" y="-3355"/>
                    <a:pt x="3449" y="172984"/>
                    <a:pt x="47" y="393888"/>
                  </a:cubicBezTo>
                  <a:cubicBezTo>
                    <a:pt x="-17" y="398066"/>
                    <a:pt x="-16" y="402232"/>
                    <a:pt x="51" y="406398"/>
                  </a:cubicBezTo>
                </a:path>
              </a:pathLst>
            </a:custGeom>
            <a:noFill/>
            <a:ln w="139699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6702CABB-F51F-4D2B-8E29-7532674F7D81}"/>
                </a:ext>
              </a:extLst>
            </p:cNvPr>
            <p:cNvSpPr/>
            <p:nvPr/>
          </p:nvSpPr>
          <p:spPr>
            <a:xfrm>
              <a:off x="8108346" y="2446184"/>
              <a:ext cx="810092" cy="1203655"/>
            </a:xfrm>
            <a:custGeom>
              <a:avLst/>
              <a:gdLst>
                <a:gd name="connsiteX0" fmla="*/ 0 w 810092"/>
                <a:gd name="connsiteY0" fmla="*/ 1203655 h 1203655"/>
                <a:gd name="connsiteX1" fmla="*/ 810093 w 810092"/>
                <a:gd name="connsiteY1" fmla="*/ 0 h 1203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10092" h="1203655">
                  <a:moveTo>
                    <a:pt x="0" y="1203655"/>
                  </a:moveTo>
                  <a:cubicBezTo>
                    <a:pt x="444359" y="953148"/>
                    <a:pt x="744662" y="506946"/>
                    <a:pt x="810093" y="0"/>
                  </a:cubicBezTo>
                </a:path>
              </a:pathLst>
            </a:custGeom>
            <a:noFill/>
            <a:ln w="139699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532A7148-076B-4FB6-B032-A15A56252EA0}"/>
                </a:ext>
              </a:extLst>
            </p:cNvPr>
            <p:cNvSpPr/>
            <p:nvPr/>
          </p:nvSpPr>
          <p:spPr>
            <a:xfrm>
              <a:off x="9527105" y="2037562"/>
              <a:ext cx="167588" cy="801763"/>
            </a:xfrm>
            <a:custGeom>
              <a:avLst/>
              <a:gdLst>
                <a:gd name="connsiteX0" fmla="*/ 0 w 167588"/>
                <a:gd name="connsiteY0" fmla="*/ 801764 h 801763"/>
                <a:gd name="connsiteX1" fmla="*/ 6370 w 167588"/>
                <a:gd name="connsiteY1" fmla="*/ 0 h 8017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67588" h="801763">
                  <a:moveTo>
                    <a:pt x="0" y="801764"/>
                  </a:moveTo>
                  <a:cubicBezTo>
                    <a:pt x="220948" y="581076"/>
                    <a:pt x="223783" y="224168"/>
                    <a:pt x="6370" y="0"/>
                  </a:cubicBezTo>
                </a:path>
              </a:pathLst>
            </a:custGeom>
            <a:noFill/>
            <a:ln w="139699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A16F26AA-2290-41E6-8D33-4B48B17EC984}"/>
                </a:ext>
              </a:extLst>
            </p:cNvPr>
            <p:cNvSpPr/>
            <p:nvPr/>
          </p:nvSpPr>
          <p:spPr>
            <a:xfrm>
              <a:off x="9364102" y="2843897"/>
              <a:ext cx="180422" cy="820648"/>
            </a:xfrm>
            <a:custGeom>
              <a:avLst/>
              <a:gdLst>
                <a:gd name="connsiteX0" fmla="*/ 167580 w 180422"/>
                <a:gd name="connsiteY0" fmla="*/ 0 h 820648"/>
                <a:gd name="connsiteX1" fmla="*/ 167580 w 180422"/>
                <a:gd name="connsiteY1" fmla="*/ 808228 h 820648"/>
                <a:gd name="connsiteX2" fmla="*/ 180422 w 180422"/>
                <a:gd name="connsiteY2" fmla="*/ 820649 h 8206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80422" h="820648">
                  <a:moveTo>
                    <a:pt x="167580" y="0"/>
                  </a:moveTo>
                  <a:cubicBezTo>
                    <a:pt x="-55860" y="223190"/>
                    <a:pt x="-55860" y="585038"/>
                    <a:pt x="167580" y="808228"/>
                  </a:cubicBezTo>
                  <a:cubicBezTo>
                    <a:pt x="171802" y="812432"/>
                    <a:pt x="176074" y="816572"/>
                    <a:pt x="180422" y="820649"/>
                  </a:cubicBezTo>
                </a:path>
              </a:pathLst>
            </a:custGeom>
            <a:noFill/>
            <a:ln w="139699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38" name="Graphic 4">
            <a:extLst>
              <a:ext uri="{FF2B5EF4-FFF2-40B4-BE49-F238E27FC236}">
                <a16:creationId xmlns:a16="http://schemas.microsoft.com/office/drawing/2014/main" id="{6E148BC0-A3F7-4845-AEEB-0A4F0278D7CA}"/>
              </a:ext>
            </a:extLst>
          </p:cNvPr>
          <p:cNvGrpSpPr/>
          <p:nvPr/>
        </p:nvGrpSpPr>
        <p:grpSpPr>
          <a:xfrm>
            <a:off x="1255613" y="2041537"/>
            <a:ext cx="800199" cy="2031975"/>
            <a:chOff x="1255613" y="2041537"/>
            <a:chExt cx="800199" cy="2031975"/>
          </a:xfrm>
          <a:noFill/>
        </p:grpSpPr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159DCE41-EF53-4D5E-843A-406EE0B8D62F}"/>
                </a:ext>
              </a:extLst>
            </p:cNvPr>
            <p:cNvSpPr/>
            <p:nvPr/>
          </p:nvSpPr>
          <p:spPr>
            <a:xfrm>
              <a:off x="1255613" y="2041537"/>
              <a:ext cx="800199" cy="1612849"/>
            </a:xfrm>
            <a:custGeom>
              <a:avLst/>
              <a:gdLst>
                <a:gd name="connsiteX0" fmla="*/ 0 w 800199"/>
                <a:gd name="connsiteY0" fmla="*/ 1612849 h 1612849"/>
                <a:gd name="connsiteX1" fmla="*/ 800175 w 800199"/>
                <a:gd name="connsiteY1" fmla="*/ 800176 h 1612849"/>
                <a:gd name="connsiteX2" fmla="*/ 98 w 800199"/>
                <a:gd name="connsiteY2" fmla="*/ 0 h 16128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00199" h="1612849">
                  <a:moveTo>
                    <a:pt x="0" y="1612849"/>
                  </a:moveTo>
                  <a:cubicBezTo>
                    <a:pt x="445377" y="1609395"/>
                    <a:pt x="803626" y="1245553"/>
                    <a:pt x="800175" y="800176"/>
                  </a:cubicBezTo>
                  <a:cubicBezTo>
                    <a:pt x="796760" y="359715"/>
                    <a:pt x="440561" y="3467"/>
                    <a:pt x="98" y="0"/>
                  </a:cubicBezTo>
                </a:path>
              </a:pathLst>
            </a:custGeom>
            <a:noFill/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6FA6EB0C-EF3C-479C-BF1D-5857778B369A}"/>
                </a:ext>
              </a:extLst>
            </p:cNvPr>
            <p:cNvSpPr/>
            <p:nvPr/>
          </p:nvSpPr>
          <p:spPr>
            <a:xfrm>
              <a:off x="1255712" y="3260712"/>
              <a:ext cx="406400" cy="406400"/>
            </a:xfrm>
            <a:custGeom>
              <a:avLst/>
              <a:gdLst>
                <a:gd name="connsiteX0" fmla="*/ 406400 w 406400"/>
                <a:gd name="connsiteY0" fmla="*/ 0 h 406400"/>
                <a:gd name="connsiteX1" fmla="*/ 0 w 406400"/>
                <a:gd name="connsiteY1" fmla="*/ 406400 h 406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06400" h="406400">
                  <a:moveTo>
                    <a:pt x="406400" y="0"/>
                  </a:moveTo>
                  <a:lnTo>
                    <a:pt x="0" y="4064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4570F7FA-74D7-47C6-8DF7-542C85B1D975}"/>
                </a:ext>
              </a:extLst>
            </p:cNvPr>
            <p:cNvSpPr/>
            <p:nvPr/>
          </p:nvSpPr>
          <p:spPr>
            <a:xfrm>
              <a:off x="1255712" y="3667112"/>
              <a:ext cx="406400" cy="406400"/>
            </a:xfrm>
            <a:custGeom>
              <a:avLst/>
              <a:gdLst>
                <a:gd name="connsiteX0" fmla="*/ 0 w 406400"/>
                <a:gd name="connsiteY0" fmla="*/ 0 h 406400"/>
                <a:gd name="connsiteX1" fmla="*/ 406400 w 406400"/>
                <a:gd name="connsiteY1" fmla="*/ 406400 h 406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06400" h="406400">
                  <a:moveTo>
                    <a:pt x="0" y="0"/>
                  </a:moveTo>
                  <a:lnTo>
                    <a:pt x="406400" y="4064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7849553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extBox 30">
            <a:extLst>
              <a:ext uri="{FF2B5EF4-FFF2-40B4-BE49-F238E27FC236}">
                <a16:creationId xmlns:a16="http://schemas.microsoft.com/office/drawing/2014/main" id="{E0EE2BCF-611B-4E30-BC0C-9F29DAF99712}"/>
              </a:ext>
            </a:extLst>
          </p:cNvPr>
          <p:cNvSpPr txBox="1"/>
          <p:nvPr/>
        </p:nvSpPr>
        <p:spPr>
          <a:xfrm>
            <a:off x="1214383" y="5395913"/>
            <a:ext cx="6570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what</a:t>
            </a:r>
          </a:p>
          <a:p>
            <a:pPr algn="ctr"/>
            <a:r>
              <a:rPr lang="en-US" dirty="0"/>
              <a:t>2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652004E3-EBCC-4CD0-A890-2C75B20D457F}"/>
              </a:ext>
            </a:extLst>
          </p:cNvPr>
          <p:cNvSpPr txBox="1"/>
          <p:nvPr/>
        </p:nvSpPr>
        <p:spPr>
          <a:xfrm>
            <a:off x="4655037" y="5395913"/>
            <a:ext cx="70884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when</a:t>
            </a:r>
          </a:p>
          <a:p>
            <a:pPr algn="ctr"/>
            <a:r>
              <a:rPr lang="en-US" dirty="0"/>
              <a:t>0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C18E852-7D8C-465E-BF72-CB8627B8A691}"/>
              </a:ext>
            </a:extLst>
          </p:cNvPr>
          <p:cNvSpPr txBox="1"/>
          <p:nvPr/>
        </p:nvSpPr>
        <p:spPr>
          <a:xfrm>
            <a:off x="7770444" y="5395913"/>
            <a:ext cx="7795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where</a:t>
            </a:r>
          </a:p>
          <a:p>
            <a:pPr algn="ctr"/>
            <a:r>
              <a:rPr lang="en-US" dirty="0"/>
              <a:t>-3</a:t>
            </a:r>
          </a:p>
        </p:txBody>
      </p:sp>
      <p:grpSp>
        <p:nvGrpSpPr>
          <p:cNvPr id="53" name="Group 52">
            <a:extLst>
              <a:ext uri="{FF2B5EF4-FFF2-40B4-BE49-F238E27FC236}">
                <a16:creationId xmlns:a16="http://schemas.microsoft.com/office/drawing/2014/main" id="{8CFEDE86-0A5E-4351-91F2-63B8FD78404B}"/>
              </a:ext>
            </a:extLst>
          </p:cNvPr>
          <p:cNvGrpSpPr/>
          <p:nvPr/>
        </p:nvGrpSpPr>
        <p:grpSpPr>
          <a:xfrm>
            <a:off x="846282" y="2041505"/>
            <a:ext cx="2428561" cy="1318444"/>
            <a:chOff x="846282" y="2041505"/>
            <a:chExt cx="2428561" cy="1318444"/>
          </a:xfrm>
        </p:grpSpPr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68D7832F-1083-4B60-90A4-3ADFF62A8481}"/>
                </a:ext>
              </a:extLst>
            </p:cNvPr>
            <p:cNvSpPr/>
            <p:nvPr/>
          </p:nvSpPr>
          <p:spPr>
            <a:xfrm>
              <a:off x="2386006" y="2364580"/>
              <a:ext cx="166694" cy="166694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>
              <a:extLst>
                <a:ext uri="{FF2B5EF4-FFF2-40B4-BE49-F238E27FC236}">
                  <a16:creationId xmlns:a16="http://schemas.microsoft.com/office/drawing/2014/main" id="{7E80C086-EAB9-4A62-A48B-87D51AAC97F5}"/>
                </a:ext>
              </a:extLst>
            </p:cNvPr>
            <p:cNvSpPr/>
            <p:nvPr/>
          </p:nvSpPr>
          <p:spPr>
            <a:xfrm>
              <a:off x="2371718" y="3193255"/>
              <a:ext cx="166694" cy="166694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FCFA29A9-0263-47E4-BE55-C7691ADE1B4B}"/>
                </a:ext>
              </a:extLst>
            </p:cNvPr>
            <p:cNvSpPr/>
            <p:nvPr/>
          </p:nvSpPr>
          <p:spPr>
            <a:xfrm>
              <a:off x="966781" y="3159918"/>
              <a:ext cx="166694" cy="166694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0" name="Graphic 4">
              <a:extLst>
                <a:ext uri="{FF2B5EF4-FFF2-40B4-BE49-F238E27FC236}">
                  <a16:creationId xmlns:a16="http://schemas.microsoft.com/office/drawing/2014/main" id="{0C8F727F-F632-4350-9330-6333DC6FAE9C}"/>
                </a:ext>
              </a:extLst>
            </p:cNvPr>
            <p:cNvGrpSpPr/>
            <p:nvPr/>
          </p:nvGrpSpPr>
          <p:grpSpPr>
            <a:xfrm>
              <a:off x="846282" y="2041505"/>
              <a:ext cx="2428561" cy="1015999"/>
              <a:chOff x="846282" y="2041505"/>
              <a:chExt cx="2428561" cy="1015999"/>
            </a:xfrm>
            <a:noFill/>
          </p:grpSpPr>
          <p:sp>
            <p:nvSpPr>
              <p:cNvPr id="21" name="Freeform: Shape 20">
                <a:extLst>
                  <a:ext uri="{FF2B5EF4-FFF2-40B4-BE49-F238E27FC236}">
                    <a16:creationId xmlns:a16="http://schemas.microsoft.com/office/drawing/2014/main" id="{5A44D426-9976-4CD0-82D4-1160397F6B87}"/>
                  </a:ext>
                </a:extLst>
              </p:cNvPr>
              <p:cNvSpPr/>
              <p:nvPr/>
            </p:nvSpPr>
            <p:spPr>
              <a:xfrm>
                <a:off x="846282" y="2447902"/>
                <a:ext cx="394168" cy="393614"/>
              </a:xfrm>
              <a:custGeom>
                <a:avLst/>
                <a:gdLst>
                  <a:gd name="connsiteX0" fmla="*/ 203054 w 394168"/>
                  <a:gd name="connsiteY0" fmla="*/ 393614 h 393614"/>
                  <a:gd name="connsiteX1" fmla="*/ 394076 w 394168"/>
                  <a:gd name="connsiteY1" fmla="*/ 190897 h 393614"/>
                  <a:gd name="connsiteX2" fmla="*/ 191114 w 394168"/>
                  <a:gd name="connsiteY2" fmla="*/ 92 h 393614"/>
                  <a:gd name="connsiteX3" fmla="*/ 92 w 394168"/>
                  <a:gd name="connsiteY3" fmla="*/ 202809 h 393614"/>
                  <a:gd name="connsiteX4" fmla="*/ 105 w 394168"/>
                  <a:gd name="connsiteY4" fmla="*/ 203203 h 3936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94168" h="393614">
                    <a:moveTo>
                      <a:pt x="203054" y="393614"/>
                    </a:moveTo>
                    <a:cubicBezTo>
                      <a:pt x="311849" y="390325"/>
                      <a:pt x="397373" y="299558"/>
                      <a:pt x="394076" y="190897"/>
                    </a:cubicBezTo>
                    <a:cubicBezTo>
                      <a:pt x="390779" y="82223"/>
                      <a:pt x="299910" y="-3197"/>
                      <a:pt x="191114" y="92"/>
                    </a:cubicBezTo>
                    <a:cubicBezTo>
                      <a:pt x="82319" y="3381"/>
                      <a:pt x="-3205" y="94148"/>
                      <a:pt x="92" y="202809"/>
                    </a:cubicBezTo>
                    <a:cubicBezTo>
                      <a:pt x="96" y="202949"/>
                      <a:pt x="100" y="203076"/>
                      <a:pt x="105" y="203203"/>
                    </a:cubicBezTo>
                  </a:path>
                </a:pathLst>
              </a:custGeom>
              <a:noFill/>
              <a:ln w="139699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2" name="Freeform: Shape 21">
                <a:extLst>
                  <a:ext uri="{FF2B5EF4-FFF2-40B4-BE49-F238E27FC236}">
                    <a16:creationId xmlns:a16="http://schemas.microsoft.com/office/drawing/2014/main" id="{0EA7F548-2C57-45CA-BBD4-7FEC1C7AC9C9}"/>
                  </a:ext>
                </a:extLst>
              </p:cNvPr>
              <p:cNvSpPr/>
              <p:nvPr/>
            </p:nvSpPr>
            <p:spPr>
              <a:xfrm>
                <a:off x="1049724" y="2854305"/>
                <a:ext cx="12714" cy="203200"/>
              </a:xfrm>
              <a:custGeom>
                <a:avLst/>
                <a:gdLst>
                  <a:gd name="connsiteX0" fmla="*/ 0 w 12714"/>
                  <a:gd name="connsiteY0" fmla="*/ 0 h 203200"/>
                  <a:gd name="connsiteX1" fmla="*/ 0 w 12714"/>
                  <a:gd name="connsiteY1" fmla="*/ 203200 h 203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2714" h="203200">
                    <a:moveTo>
                      <a:pt x="0" y="0"/>
                    </a:moveTo>
                    <a:lnTo>
                      <a:pt x="0" y="203200"/>
                    </a:lnTo>
                  </a:path>
                </a:pathLst>
              </a:custGeom>
              <a:ln w="139699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3" name="Freeform: Shape 22">
                <a:extLst>
                  <a:ext uri="{FF2B5EF4-FFF2-40B4-BE49-F238E27FC236}">
                    <a16:creationId xmlns:a16="http://schemas.microsoft.com/office/drawing/2014/main" id="{0CD89C6A-1BCC-43EB-A66B-4C5FC8DD8A31}"/>
                  </a:ext>
                </a:extLst>
              </p:cNvPr>
              <p:cNvSpPr/>
              <p:nvPr/>
            </p:nvSpPr>
            <p:spPr>
              <a:xfrm>
                <a:off x="1660043" y="2041505"/>
                <a:ext cx="1614801" cy="812799"/>
              </a:xfrm>
              <a:custGeom>
                <a:avLst/>
                <a:gdLst>
                  <a:gd name="connsiteX0" fmla="*/ 1614777 w 1614801"/>
                  <a:gd name="connsiteY0" fmla="*/ 812698 h 812799"/>
                  <a:gd name="connsiteX1" fmla="*/ 813657 w 1614801"/>
                  <a:gd name="connsiteY1" fmla="*/ 25 h 812799"/>
                  <a:gd name="connsiteX2" fmla="*/ 24 w 1614801"/>
                  <a:gd name="connsiteY2" fmla="*/ 800201 h 812799"/>
                  <a:gd name="connsiteX3" fmla="*/ 25 w 1614801"/>
                  <a:gd name="connsiteY3" fmla="*/ 812799 h 8127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614801" h="812799">
                    <a:moveTo>
                      <a:pt x="1614777" y="812698"/>
                    </a:moveTo>
                    <a:cubicBezTo>
                      <a:pt x="1618235" y="367322"/>
                      <a:pt x="1259558" y="3479"/>
                      <a:pt x="813657" y="25"/>
                    </a:cubicBezTo>
                    <a:cubicBezTo>
                      <a:pt x="367755" y="-3430"/>
                      <a:pt x="3481" y="354825"/>
                      <a:pt x="24" y="800201"/>
                    </a:cubicBezTo>
                    <a:cubicBezTo>
                      <a:pt x="-9" y="804405"/>
                      <a:pt x="-8" y="808596"/>
                      <a:pt x="25" y="812799"/>
                    </a:cubicBezTo>
                  </a:path>
                </a:pathLst>
              </a:custGeom>
              <a:noFill/>
              <a:ln w="139699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4" name="Freeform: Shape 23">
                <a:extLst>
                  <a:ext uri="{FF2B5EF4-FFF2-40B4-BE49-F238E27FC236}">
                    <a16:creationId xmlns:a16="http://schemas.microsoft.com/office/drawing/2014/main" id="{87C3A906-8C24-4687-AC12-57753BAA01C9}"/>
                  </a:ext>
                </a:extLst>
              </p:cNvPr>
              <p:cNvSpPr/>
              <p:nvPr/>
            </p:nvSpPr>
            <p:spPr>
              <a:xfrm>
                <a:off x="2066922" y="2854305"/>
                <a:ext cx="813758" cy="12700"/>
              </a:xfrm>
              <a:custGeom>
                <a:avLst/>
                <a:gdLst>
                  <a:gd name="connsiteX0" fmla="*/ 0 w 813758"/>
                  <a:gd name="connsiteY0" fmla="*/ 0 h 12700"/>
                  <a:gd name="connsiteX1" fmla="*/ 813759 w 813758"/>
                  <a:gd name="connsiteY1" fmla="*/ 0 h 127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813758" h="12700">
                    <a:moveTo>
                      <a:pt x="0" y="0"/>
                    </a:moveTo>
                    <a:lnTo>
                      <a:pt x="813759" y="0"/>
                    </a:lnTo>
                  </a:path>
                </a:pathLst>
              </a:custGeom>
              <a:ln w="139699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</p:grpSp>
      <p:grpSp>
        <p:nvGrpSpPr>
          <p:cNvPr id="51" name="Group 50">
            <a:extLst>
              <a:ext uri="{FF2B5EF4-FFF2-40B4-BE49-F238E27FC236}">
                <a16:creationId xmlns:a16="http://schemas.microsoft.com/office/drawing/2014/main" id="{31DD64AA-83C5-421A-8FAD-68551A7E1832}"/>
              </a:ext>
            </a:extLst>
          </p:cNvPr>
          <p:cNvGrpSpPr/>
          <p:nvPr/>
        </p:nvGrpSpPr>
        <p:grpSpPr>
          <a:xfrm>
            <a:off x="7308649" y="2447902"/>
            <a:ext cx="1622854" cy="1219202"/>
            <a:chOff x="7308649" y="2447902"/>
            <a:chExt cx="1622854" cy="1219202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66A0C167-3AE8-4EFA-93B2-D9ADCDDCDBE1}"/>
                </a:ext>
              </a:extLst>
            </p:cNvPr>
            <p:cNvSpPr/>
            <p:nvPr/>
          </p:nvSpPr>
          <p:spPr>
            <a:xfrm>
              <a:off x="8034331" y="3174206"/>
              <a:ext cx="166694" cy="166694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47" name="Graphic 2">
              <a:extLst>
                <a:ext uri="{FF2B5EF4-FFF2-40B4-BE49-F238E27FC236}">
                  <a16:creationId xmlns:a16="http://schemas.microsoft.com/office/drawing/2014/main" id="{D2B8256D-7825-45A2-AF0A-B00E369CA105}"/>
                </a:ext>
              </a:extLst>
            </p:cNvPr>
            <p:cNvGrpSpPr/>
            <p:nvPr/>
          </p:nvGrpSpPr>
          <p:grpSpPr>
            <a:xfrm>
              <a:off x="7308649" y="2447902"/>
              <a:ext cx="1622854" cy="1219202"/>
              <a:chOff x="7308649" y="2447902"/>
              <a:chExt cx="1622854" cy="1219202"/>
            </a:xfrm>
            <a:noFill/>
          </p:grpSpPr>
          <p:sp>
            <p:nvSpPr>
              <p:cNvPr id="48" name="Freeform: Shape 47">
                <a:extLst>
                  <a:ext uri="{FF2B5EF4-FFF2-40B4-BE49-F238E27FC236}">
                    <a16:creationId xmlns:a16="http://schemas.microsoft.com/office/drawing/2014/main" id="{2A95D9D5-A02D-43F8-8945-B2126A79884A}"/>
                  </a:ext>
                </a:extLst>
              </p:cNvPr>
              <p:cNvSpPr/>
              <p:nvPr/>
            </p:nvSpPr>
            <p:spPr>
              <a:xfrm>
                <a:off x="7308649" y="3667105"/>
                <a:ext cx="1622854" cy="12700"/>
              </a:xfrm>
              <a:custGeom>
                <a:avLst/>
                <a:gdLst>
                  <a:gd name="connsiteX0" fmla="*/ 0 w 1622854"/>
                  <a:gd name="connsiteY0" fmla="*/ 0 h 12700"/>
                  <a:gd name="connsiteX1" fmla="*/ 1622854 w 1622854"/>
                  <a:gd name="connsiteY1" fmla="*/ 0 h 127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622854" h="12700">
                    <a:moveTo>
                      <a:pt x="0" y="0"/>
                    </a:moveTo>
                    <a:lnTo>
                      <a:pt x="1622854" y="0"/>
                    </a:lnTo>
                  </a:path>
                </a:pathLst>
              </a:custGeom>
              <a:ln w="13970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9" name="Freeform: Shape 48">
                <a:extLst>
                  <a:ext uri="{FF2B5EF4-FFF2-40B4-BE49-F238E27FC236}">
                    <a16:creationId xmlns:a16="http://schemas.microsoft.com/office/drawing/2014/main" id="{5C5C52AD-B662-4F26-814D-652A37E7CF9C}"/>
                  </a:ext>
                </a:extLst>
              </p:cNvPr>
              <p:cNvSpPr/>
              <p:nvPr/>
            </p:nvSpPr>
            <p:spPr>
              <a:xfrm>
                <a:off x="7917217" y="2447902"/>
                <a:ext cx="393038" cy="393614"/>
              </a:xfrm>
              <a:custGeom>
                <a:avLst/>
                <a:gdLst>
                  <a:gd name="connsiteX0" fmla="*/ 202472 w 393038"/>
                  <a:gd name="connsiteY0" fmla="*/ 393614 h 393614"/>
                  <a:gd name="connsiteX1" fmla="*/ 392947 w 393038"/>
                  <a:gd name="connsiteY1" fmla="*/ 190897 h 393614"/>
                  <a:gd name="connsiteX2" fmla="*/ 190567 w 393038"/>
                  <a:gd name="connsiteY2" fmla="*/ 92 h 393614"/>
                  <a:gd name="connsiteX3" fmla="*/ 92 w 393038"/>
                  <a:gd name="connsiteY3" fmla="*/ 202809 h 393614"/>
                  <a:gd name="connsiteX4" fmla="*/ 105 w 393038"/>
                  <a:gd name="connsiteY4" fmla="*/ 203203 h 3936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93038" h="393614">
                    <a:moveTo>
                      <a:pt x="202472" y="393614"/>
                    </a:moveTo>
                    <a:cubicBezTo>
                      <a:pt x="310956" y="390325"/>
                      <a:pt x="396234" y="299558"/>
                      <a:pt x="392947" y="190897"/>
                    </a:cubicBezTo>
                    <a:cubicBezTo>
                      <a:pt x="389659" y="82223"/>
                      <a:pt x="299051" y="-3197"/>
                      <a:pt x="190567" y="92"/>
                    </a:cubicBezTo>
                    <a:cubicBezTo>
                      <a:pt x="82083" y="3381"/>
                      <a:pt x="-3196" y="94148"/>
                      <a:pt x="92" y="202809"/>
                    </a:cubicBezTo>
                    <a:cubicBezTo>
                      <a:pt x="96" y="202949"/>
                      <a:pt x="100" y="203076"/>
                      <a:pt x="105" y="203203"/>
                    </a:cubicBezTo>
                  </a:path>
                </a:pathLst>
              </a:custGeom>
              <a:noFill/>
              <a:ln w="13970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0" name="Freeform: Shape 49">
                <a:extLst>
                  <a:ext uri="{FF2B5EF4-FFF2-40B4-BE49-F238E27FC236}">
                    <a16:creationId xmlns:a16="http://schemas.microsoft.com/office/drawing/2014/main" id="{B6F91831-AE69-4BBA-9612-829B795C0F2F}"/>
                  </a:ext>
                </a:extLst>
              </p:cNvPr>
              <p:cNvSpPr/>
              <p:nvPr/>
            </p:nvSpPr>
            <p:spPr>
              <a:xfrm>
                <a:off x="8120076" y="2854305"/>
                <a:ext cx="12678" cy="203200"/>
              </a:xfrm>
              <a:custGeom>
                <a:avLst/>
                <a:gdLst>
                  <a:gd name="connsiteX0" fmla="*/ 0 w 12678"/>
                  <a:gd name="connsiteY0" fmla="*/ 0 h 203200"/>
                  <a:gd name="connsiteX1" fmla="*/ 0 w 12678"/>
                  <a:gd name="connsiteY1" fmla="*/ 203200 h 203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2678" h="203200">
                    <a:moveTo>
                      <a:pt x="0" y="0"/>
                    </a:moveTo>
                    <a:lnTo>
                      <a:pt x="0" y="203200"/>
                    </a:lnTo>
                  </a:path>
                </a:pathLst>
              </a:custGeom>
              <a:ln w="13970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</p:grpSp>
      <p:grpSp>
        <p:nvGrpSpPr>
          <p:cNvPr id="61" name="Group 60">
            <a:extLst>
              <a:ext uri="{FF2B5EF4-FFF2-40B4-BE49-F238E27FC236}">
                <a16:creationId xmlns:a16="http://schemas.microsoft.com/office/drawing/2014/main" id="{C6F4375E-5492-47B6-80B8-1F5AFF2413D2}"/>
              </a:ext>
            </a:extLst>
          </p:cNvPr>
          <p:cNvGrpSpPr/>
          <p:nvPr/>
        </p:nvGrpSpPr>
        <p:grpSpPr>
          <a:xfrm>
            <a:off x="4075266" y="2046268"/>
            <a:ext cx="2422225" cy="1600659"/>
            <a:chOff x="4075266" y="2046268"/>
            <a:chExt cx="2422225" cy="1600659"/>
          </a:xfrm>
        </p:grpSpPr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A2235039-5354-498D-985F-6E1ACAECFDBD}"/>
                </a:ext>
              </a:extLst>
            </p:cNvPr>
            <p:cNvSpPr/>
            <p:nvPr/>
          </p:nvSpPr>
          <p:spPr>
            <a:xfrm>
              <a:off x="4195756" y="3159918"/>
              <a:ext cx="166694" cy="166694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6CA81C27-9C48-40B4-992E-02BEE647A110}"/>
                </a:ext>
              </a:extLst>
            </p:cNvPr>
            <p:cNvSpPr/>
            <p:nvPr/>
          </p:nvSpPr>
          <p:spPr>
            <a:xfrm>
              <a:off x="5683733" y="2854305"/>
              <a:ext cx="813758" cy="12700"/>
            </a:xfrm>
            <a:custGeom>
              <a:avLst/>
              <a:gdLst>
                <a:gd name="connsiteX0" fmla="*/ 0 w 813758"/>
                <a:gd name="connsiteY0" fmla="*/ 0 h 12700"/>
                <a:gd name="connsiteX1" fmla="*/ 813759 w 813758"/>
                <a:gd name="connsiteY1" fmla="*/ 0 h 12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13758" h="12700">
                  <a:moveTo>
                    <a:pt x="0" y="0"/>
                  </a:moveTo>
                  <a:lnTo>
                    <a:pt x="813759" y="0"/>
                  </a:lnTo>
                </a:path>
              </a:pathLst>
            </a:custGeom>
            <a:ln w="139699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04E1CE47-9D29-47EB-89FE-BB8C66E5DFDE}"/>
                </a:ext>
              </a:extLst>
            </p:cNvPr>
            <p:cNvSpPr/>
            <p:nvPr/>
          </p:nvSpPr>
          <p:spPr>
            <a:xfrm>
              <a:off x="5688496" y="2046268"/>
              <a:ext cx="12714" cy="812800"/>
            </a:xfrm>
            <a:custGeom>
              <a:avLst/>
              <a:gdLst>
                <a:gd name="connsiteX0" fmla="*/ 0 w 12714"/>
                <a:gd name="connsiteY0" fmla="*/ 0 h 812800"/>
                <a:gd name="connsiteX1" fmla="*/ 0 w 12714"/>
                <a:gd name="connsiteY1" fmla="*/ 812800 h 81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2714" h="812800">
                  <a:moveTo>
                    <a:pt x="0" y="0"/>
                  </a:moveTo>
                  <a:lnTo>
                    <a:pt x="0" y="812800"/>
                  </a:lnTo>
                </a:path>
              </a:pathLst>
            </a:custGeom>
            <a:ln w="139699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693FEC43-6DF6-4329-952D-E971F6957112}"/>
                </a:ext>
              </a:extLst>
            </p:cNvPr>
            <p:cNvSpPr/>
            <p:nvPr/>
          </p:nvSpPr>
          <p:spPr>
            <a:xfrm>
              <a:off x="4075266" y="2447902"/>
              <a:ext cx="394168" cy="393614"/>
            </a:xfrm>
            <a:custGeom>
              <a:avLst/>
              <a:gdLst>
                <a:gd name="connsiteX0" fmla="*/ 203054 w 394168"/>
                <a:gd name="connsiteY0" fmla="*/ 393614 h 393614"/>
                <a:gd name="connsiteX1" fmla="*/ 394076 w 394168"/>
                <a:gd name="connsiteY1" fmla="*/ 190897 h 393614"/>
                <a:gd name="connsiteX2" fmla="*/ 191114 w 394168"/>
                <a:gd name="connsiteY2" fmla="*/ 92 h 393614"/>
                <a:gd name="connsiteX3" fmla="*/ 92 w 394168"/>
                <a:gd name="connsiteY3" fmla="*/ 202809 h 393614"/>
                <a:gd name="connsiteX4" fmla="*/ 105 w 394168"/>
                <a:gd name="connsiteY4" fmla="*/ 203203 h 3936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94168" h="393614">
                  <a:moveTo>
                    <a:pt x="203054" y="393614"/>
                  </a:moveTo>
                  <a:cubicBezTo>
                    <a:pt x="311849" y="390325"/>
                    <a:pt x="397373" y="299558"/>
                    <a:pt x="394076" y="190897"/>
                  </a:cubicBezTo>
                  <a:cubicBezTo>
                    <a:pt x="390779" y="82223"/>
                    <a:pt x="299910" y="-3197"/>
                    <a:pt x="191114" y="92"/>
                  </a:cubicBezTo>
                  <a:cubicBezTo>
                    <a:pt x="82319" y="3381"/>
                    <a:pt x="-3205" y="94148"/>
                    <a:pt x="92" y="202809"/>
                  </a:cubicBezTo>
                  <a:cubicBezTo>
                    <a:pt x="96" y="202949"/>
                    <a:pt x="100" y="203076"/>
                    <a:pt x="105" y="203203"/>
                  </a:cubicBezTo>
                </a:path>
              </a:pathLst>
            </a:custGeom>
            <a:noFill/>
            <a:ln w="139699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1F731C68-7739-40C9-986E-BEBADFAA0B6B}"/>
                </a:ext>
              </a:extLst>
            </p:cNvPr>
            <p:cNvSpPr/>
            <p:nvPr/>
          </p:nvSpPr>
          <p:spPr>
            <a:xfrm>
              <a:off x="4278708" y="2854305"/>
              <a:ext cx="12714" cy="203200"/>
            </a:xfrm>
            <a:custGeom>
              <a:avLst/>
              <a:gdLst>
                <a:gd name="connsiteX0" fmla="*/ 0 w 12714"/>
                <a:gd name="connsiteY0" fmla="*/ 0 h 203200"/>
                <a:gd name="connsiteX1" fmla="*/ 0 w 12714"/>
                <a:gd name="connsiteY1" fmla="*/ 203200 h 203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2714" h="203200">
                  <a:moveTo>
                    <a:pt x="0" y="0"/>
                  </a:moveTo>
                  <a:lnTo>
                    <a:pt x="0" y="203200"/>
                  </a:lnTo>
                </a:path>
              </a:pathLst>
            </a:custGeom>
            <a:ln w="139699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grpSp>
          <p:nvGrpSpPr>
            <p:cNvPr id="54" name="Group 53">
              <a:extLst>
                <a:ext uri="{FF2B5EF4-FFF2-40B4-BE49-F238E27FC236}">
                  <a16:creationId xmlns:a16="http://schemas.microsoft.com/office/drawing/2014/main" id="{F7171E64-88E2-401E-B64E-8CE0C5232AC9}"/>
                </a:ext>
              </a:extLst>
            </p:cNvPr>
            <p:cNvGrpSpPr/>
            <p:nvPr/>
          </p:nvGrpSpPr>
          <p:grpSpPr>
            <a:xfrm>
              <a:off x="4912189" y="2055638"/>
              <a:ext cx="1583204" cy="1591289"/>
              <a:chOff x="2563689" y="2737584"/>
              <a:chExt cx="2199046" cy="2210275"/>
            </a:xfrm>
          </p:grpSpPr>
          <p:grpSp>
            <p:nvGrpSpPr>
              <p:cNvPr id="55" name="Group 54">
                <a:extLst>
                  <a:ext uri="{FF2B5EF4-FFF2-40B4-BE49-F238E27FC236}">
                    <a16:creationId xmlns:a16="http://schemas.microsoft.com/office/drawing/2014/main" id="{556C1E02-8DC4-4F08-BCF1-92116CAE213E}"/>
                  </a:ext>
                </a:extLst>
              </p:cNvPr>
              <p:cNvGrpSpPr/>
              <p:nvPr/>
            </p:nvGrpSpPr>
            <p:grpSpPr>
              <a:xfrm>
                <a:off x="2586125" y="2737584"/>
                <a:ext cx="2176610" cy="2210275"/>
                <a:chOff x="2586125" y="2737584"/>
                <a:chExt cx="2176610" cy="2210275"/>
              </a:xfrm>
            </p:grpSpPr>
            <p:sp>
              <p:nvSpPr>
                <p:cNvPr id="59" name="Arc 58">
                  <a:extLst>
                    <a:ext uri="{FF2B5EF4-FFF2-40B4-BE49-F238E27FC236}">
                      <a16:creationId xmlns:a16="http://schemas.microsoft.com/office/drawing/2014/main" id="{5FDDFE20-D736-460B-8B1D-CE9BA52BCC06}"/>
                    </a:ext>
                  </a:extLst>
                </p:cNvPr>
                <p:cNvSpPr/>
                <p:nvPr/>
              </p:nvSpPr>
              <p:spPr>
                <a:xfrm>
                  <a:off x="2586125" y="2737589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0" name="Arc 59">
                  <a:extLst>
                    <a:ext uri="{FF2B5EF4-FFF2-40B4-BE49-F238E27FC236}">
                      <a16:creationId xmlns:a16="http://schemas.microsoft.com/office/drawing/2014/main" id="{11F42899-F103-4167-91C0-5E2ACAD94FC4}"/>
                    </a:ext>
                  </a:extLst>
                </p:cNvPr>
                <p:cNvSpPr/>
                <p:nvPr/>
              </p:nvSpPr>
              <p:spPr>
                <a:xfrm flipV="1">
                  <a:off x="2586125" y="2737584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56" name="Group 55">
                <a:extLst>
                  <a:ext uri="{FF2B5EF4-FFF2-40B4-BE49-F238E27FC236}">
                    <a16:creationId xmlns:a16="http://schemas.microsoft.com/office/drawing/2014/main" id="{72E17FD1-7FF1-4323-8427-98BDA83D9918}"/>
                  </a:ext>
                </a:extLst>
              </p:cNvPr>
              <p:cNvGrpSpPr/>
              <p:nvPr/>
            </p:nvGrpSpPr>
            <p:grpSpPr>
              <a:xfrm flipH="1">
                <a:off x="2563689" y="2737584"/>
                <a:ext cx="2176610" cy="2210275"/>
                <a:chOff x="2586125" y="2737584"/>
                <a:chExt cx="2176610" cy="2210275"/>
              </a:xfrm>
            </p:grpSpPr>
            <p:sp>
              <p:nvSpPr>
                <p:cNvPr id="57" name="Arc 56">
                  <a:extLst>
                    <a:ext uri="{FF2B5EF4-FFF2-40B4-BE49-F238E27FC236}">
                      <a16:creationId xmlns:a16="http://schemas.microsoft.com/office/drawing/2014/main" id="{4A8501CB-9096-4D94-B575-55DE1C16D977}"/>
                    </a:ext>
                  </a:extLst>
                </p:cNvPr>
                <p:cNvSpPr/>
                <p:nvPr/>
              </p:nvSpPr>
              <p:spPr>
                <a:xfrm>
                  <a:off x="2586125" y="2737589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8" name="Arc 57">
                  <a:extLst>
                    <a:ext uri="{FF2B5EF4-FFF2-40B4-BE49-F238E27FC236}">
                      <a16:creationId xmlns:a16="http://schemas.microsoft.com/office/drawing/2014/main" id="{5337315E-28A9-4981-AC11-770F907172C9}"/>
                    </a:ext>
                  </a:extLst>
                </p:cNvPr>
                <p:cNvSpPr/>
                <p:nvPr/>
              </p:nvSpPr>
              <p:spPr>
                <a:xfrm flipV="1">
                  <a:off x="2586125" y="2737584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31843310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extBox 30">
            <a:extLst>
              <a:ext uri="{FF2B5EF4-FFF2-40B4-BE49-F238E27FC236}">
                <a16:creationId xmlns:a16="http://schemas.microsoft.com/office/drawing/2014/main" id="{E0EE2BCF-611B-4E30-BC0C-9F29DAF99712}"/>
              </a:ext>
            </a:extLst>
          </p:cNvPr>
          <p:cNvSpPr txBox="1"/>
          <p:nvPr/>
        </p:nvSpPr>
        <p:spPr>
          <a:xfrm>
            <a:off x="1246187" y="5395913"/>
            <a:ext cx="59343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who</a:t>
            </a:r>
          </a:p>
          <a:p>
            <a:pPr algn="ctr"/>
            <a:r>
              <a:rPr lang="en-US" dirty="0"/>
              <a:t>0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652004E3-EBCC-4CD0-A890-2C75B20D457F}"/>
              </a:ext>
            </a:extLst>
          </p:cNvPr>
          <p:cNvSpPr txBox="1"/>
          <p:nvPr/>
        </p:nvSpPr>
        <p:spPr>
          <a:xfrm>
            <a:off x="4723710" y="5395913"/>
            <a:ext cx="57150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why</a:t>
            </a:r>
          </a:p>
          <a:p>
            <a:pPr algn="ctr"/>
            <a:r>
              <a:rPr lang="en-US" dirty="0"/>
              <a:t>0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C18E852-7D8C-465E-BF72-CB8627B8A691}"/>
              </a:ext>
            </a:extLst>
          </p:cNvPr>
          <p:cNvSpPr txBox="1"/>
          <p:nvPr/>
        </p:nvSpPr>
        <p:spPr>
          <a:xfrm>
            <a:off x="7895317" y="5395913"/>
            <a:ext cx="5298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you</a:t>
            </a:r>
          </a:p>
          <a:p>
            <a:pPr algn="ctr"/>
            <a:r>
              <a:rPr lang="en-US" dirty="0"/>
              <a:t>0</a:t>
            </a:r>
          </a:p>
        </p:txBody>
      </p:sp>
      <p:grpSp>
        <p:nvGrpSpPr>
          <p:cNvPr id="76" name="Group 75">
            <a:extLst>
              <a:ext uri="{FF2B5EF4-FFF2-40B4-BE49-F238E27FC236}">
                <a16:creationId xmlns:a16="http://schemas.microsoft.com/office/drawing/2014/main" id="{944908C2-E01D-40F3-82F9-50E753AF725F}"/>
              </a:ext>
            </a:extLst>
          </p:cNvPr>
          <p:cNvGrpSpPr/>
          <p:nvPr/>
        </p:nvGrpSpPr>
        <p:grpSpPr>
          <a:xfrm>
            <a:off x="855435" y="2041506"/>
            <a:ext cx="1622855" cy="1625600"/>
            <a:chOff x="855435" y="2041506"/>
            <a:chExt cx="1622855" cy="1625600"/>
          </a:xfrm>
        </p:grpSpPr>
        <p:sp>
          <p:nvSpPr>
            <p:cNvPr id="63" name="Oval 62">
              <a:extLst>
                <a:ext uri="{FF2B5EF4-FFF2-40B4-BE49-F238E27FC236}">
                  <a16:creationId xmlns:a16="http://schemas.microsoft.com/office/drawing/2014/main" id="{A83045B4-6D06-449B-BFB8-8A195A061337}"/>
                </a:ext>
              </a:extLst>
            </p:cNvPr>
            <p:cNvSpPr/>
            <p:nvPr/>
          </p:nvSpPr>
          <p:spPr>
            <a:xfrm>
              <a:off x="971543" y="3155155"/>
              <a:ext cx="166694" cy="166694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9" name="Graphic 4">
              <a:extLst>
                <a:ext uri="{FF2B5EF4-FFF2-40B4-BE49-F238E27FC236}">
                  <a16:creationId xmlns:a16="http://schemas.microsoft.com/office/drawing/2014/main" id="{54881D92-2622-4399-978B-38E38F7D618A}"/>
                </a:ext>
              </a:extLst>
            </p:cNvPr>
            <p:cNvGrpSpPr/>
            <p:nvPr/>
          </p:nvGrpSpPr>
          <p:grpSpPr>
            <a:xfrm>
              <a:off x="855435" y="2041506"/>
              <a:ext cx="1622855" cy="1625600"/>
              <a:chOff x="855435" y="2041506"/>
              <a:chExt cx="1622855" cy="1625600"/>
            </a:xfrm>
            <a:noFill/>
          </p:grpSpPr>
          <p:sp>
            <p:nvSpPr>
              <p:cNvPr id="40" name="Freeform: Shape 39">
                <a:extLst>
                  <a:ext uri="{FF2B5EF4-FFF2-40B4-BE49-F238E27FC236}">
                    <a16:creationId xmlns:a16="http://schemas.microsoft.com/office/drawing/2014/main" id="{BC49D6D5-A1E1-49F9-ACE8-5951DC7FBC79}"/>
                  </a:ext>
                </a:extLst>
              </p:cNvPr>
              <p:cNvSpPr/>
              <p:nvPr/>
            </p:nvSpPr>
            <p:spPr>
              <a:xfrm>
                <a:off x="2072578" y="2041506"/>
                <a:ext cx="12678" cy="1625600"/>
              </a:xfrm>
              <a:custGeom>
                <a:avLst/>
                <a:gdLst>
                  <a:gd name="connsiteX0" fmla="*/ 0 w 12678"/>
                  <a:gd name="connsiteY0" fmla="*/ 0 h 1625600"/>
                  <a:gd name="connsiteX1" fmla="*/ 0 w 12678"/>
                  <a:gd name="connsiteY1" fmla="*/ 1625600 h 16256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2678" h="1625600">
                    <a:moveTo>
                      <a:pt x="0" y="0"/>
                    </a:moveTo>
                    <a:lnTo>
                      <a:pt x="0" y="1625600"/>
                    </a:lnTo>
                  </a:path>
                </a:pathLst>
              </a:custGeom>
              <a:ln w="13970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1" name="Freeform: Shape 40">
                <a:extLst>
                  <a:ext uri="{FF2B5EF4-FFF2-40B4-BE49-F238E27FC236}">
                    <a16:creationId xmlns:a16="http://schemas.microsoft.com/office/drawing/2014/main" id="{F9E0E42A-500C-495F-989C-376B3A3549CB}"/>
                  </a:ext>
                </a:extLst>
              </p:cNvPr>
              <p:cNvSpPr/>
              <p:nvPr/>
            </p:nvSpPr>
            <p:spPr>
              <a:xfrm>
                <a:off x="1666864" y="3667106"/>
                <a:ext cx="811427" cy="12700"/>
              </a:xfrm>
              <a:custGeom>
                <a:avLst/>
                <a:gdLst>
                  <a:gd name="connsiteX0" fmla="*/ 0 w 811427"/>
                  <a:gd name="connsiteY0" fmla="*/ 0 h 12700"/>
                  <a:gd name="connsiteX1" fmla="*/ 811427 w 811427"/>
                  <a:gd name="connsiteY1" fmla="*/ 0 h 127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811427" h="12700">
                    <a:moveTo>
                      <a:pt x="0" y="0"/>
                    </a:moveTo>
                    <a:lnTo>
                      <a:pt x="811427" y="0"/>
                    </a:lnTo>
                  </a:path>
                </a:pathLst>
              </a:custGeom>
              <a:ln w="13970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5" name="Freeform: Shape 44">
                <a:extLst>
                  <a:ext uri="{FF2B5EF4-FFF2-40B4-BE49-F238E27FC236}">
                    <a16:creationId xmlns:a16="http://schemas.microsoft.com/office/drawing/2014/main" id="{26F47618-BDE0-40EB-A2AE-1E2FC7A17558}"/>
                  </a:ext>
                </a:extLst>
              </p:cNvPr>
              <p:cNvSpPr/>
              <p:nvPr/>
            </p:nvSpPr>
            <p:spPr>
              <a:xfrm>
                <a:off x="855435" y="2447903"/>
                <a:ext cx="393038" cy="393614"/>
              </a:xfrm>
              <a:custGeom>
                <a:avLst/>
                <a:gdLst>
                  <a:gd name="connsiteX0" fmla="*/ 202472 w 393038"/>
                  <a:gd name="connsiteY0" fmla="*/ 393614 h 393614"/>
                  <a:gd name="connsiteX1" fmla="*/ 392947 w 393038"/>
                  <a:gd name="connsiteY1" fmla="*/ 190897 h 393614"/>
                  <a:gd name="connsiteX2" fmla="*/ 190567 w 393038"/>
                  <a:gd name="connsiteY2" fmla="*/ 92 h 393614"/>
                  <a:gd name="connsiteX3" fmla="*/ 92 w 393038"/>
                  <a:gd name="connsiteY3" fmla="*/ 202809 h 393614"/>
                  <a:gd name="connsiteX4" fmla="*/ 105 w 393038"/>
                  <a:gd name="connsiteY4" fmla="*/ 203203 h 3936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93038" h="393614">
                    <a:moveTo>
                      <a:pt x="202472" y="393614"/>
                    </a:moveTo>
                    <a:cubicBezTo>
                      <a:pt x="310956" y="390325"/>
                      <a:pt x="396234" y="299558"/>
                      <a:pt x="392947" y="190897"/>
                    </a:cubicBezTo>
                    <a:cubicBezTo>
                      <a:pt x="389659" y="82223"/>
                      <a:pt x="299051" y="-3197"/>
                      <a:pt x="190567" y="92"/>
                    </a:cubicBezTo>
                    <a:cubicBezTo>
                      <a:pt x="82083" y="3381"/>
                      <a:pt x="-3195" y="94148"/>
                      <a:pt x="92" y="202809"/>
                    </a:cubicBezTo>
                    <a:cubicBezTo>
                      <a:pt x="96" y="202949"/>
                      <a:pt x="100" y="203076"/>
                      <a:pt x="105" y="203203"/>
                    </a:cubicBezTo>
                  </a:path>
                </a:pathLst>
              </a:custGeom>
              <a:noFill/>
              <a:ln w="13970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6" name="Freeform: Shape 45">
                <a:extLst>
                  <a:ext uri="{FF2B5EF4-FFF2-40B4-BE49-F238E27FC236}">
                    <a16:creationId xmlns:a16="http://schemas.microsoft.com/office/drawing/2014/main" id="{D76CE4C1-E3DD-4652-A8E0-0E1AB31E0C94}"/>
                  </a:ext>
                </a:extLst>
              </p:cNvPr>
              <p:cNvSpPr/>
              <p:nvPr/>
            </p:nvSpPr>
            <p:spPr>
              <a:xfrm>
                <a:off x="1058294" y="2854306"/>
                <a:ext cx="12678" cy="203200"/>
              </a:xfrm>
              <a:custGeom>
                <a:avLst/>
                <a:gdLst>
                  <a:gd name="connsiteX0" fmla="*/ 0 w 12678"/>
                  <a:gd name="connsiteY0" fmla="*/ 0 h 203200"/>
                  <a:gd name="connsiteX1" fmla="*/ 0 w 12678"/>
                  <a:gd name="connsiteY1" fmla="*/ 203200 h 203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2678" h="203200">
                    <a:moveTo>
                      <a:pt x="0" y="0"/>
                    </a:moveTo>
                    <a:lnTo>
                      <a:pt x="0" y="203200"/>
                    </a:lnTo>
                  </a:path>
                </a:pathLst>
              </a:custGeom>
              <a:ln w="13970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</p:grpSp>
      <p:grpSp>
        <p:nvGrpSpPr>
          <p:cNvPr id="77" name="Group 76">
            <a:extLst>
              <a:ext uri="{FF2B5EF4-FFF2-40B4-BE49-F238E27FC236}">
                <a16:creationId xmlns:a16="http://schemas.microsoft.com/office/drawing/2014/main" id="{397AEAAD-78CD-4FFD-8A26-7CAB43A8C214}"/>
              </a:ext>
            </a:extLst>
          </p:cNvPr>
          <p:cNvGrpSpPr/>
          <p:nvPr/>
        </p:nvGrpSpPr>
        <p:grpSpPr>
          <a:xfrm>
            <a:off x="4294448" y="2447903"/>
            <a:ext cx="1221829" cy="888234"/>
            <a:chOff x="4294448" y="2447903"/>
            <a:chExt cx="1221829" cy="888234"/>
          </a:xfrm>
        </p:grpSpPr>
        <p:sp>
          <p:nvSpPr>
            <p:cNvPr id="64" name="Oval 63">
              <a:extLst>
                <a:ext uri="{FF2B5EF4-FFF2-40B4-BE49-F238E27FC236}">
                  <a16:creationId xmlns:a16="http://schemas.microsoft.com/office/drawing/2014/main" id="{0BFD7DE3-9CAA-43EC-B700-E977BFC22C75}"/>
                </a:ext>
              </a:extLst>
            </p:cNvPr>
            <p:cNvSpPr/>
            <p:nvPr/>
          </p:nvSpPr>
          <p:spPr>
            <a:xfrm>
              <a:off x="4414831" y="3169443"/>
              <a:ext cx="166694" cy="166694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52" name="Graphic 6">
              <a:extLst>
                <a:ext uri="{FF2B5EF4-FFF2-40B4-BE49-F238E27FC236}">
                  <a16:creationId xmlns:a16="http://schemas.microsoft.com/office/drawing/2014/main" id="{7D05D4CF-3E06-4C8B-9D1C-DB5B8FB428AE}"/>
                </a:ext>
              </a:extLst>
            </p:cNvPr>
            <p:cNvGrpSpPr/>
            <p:nvPr/>
          </p:nvGrpSpPr>
          <p:grpSpPr>
            <a:xfrm>
              <a:off x="4294448" y="2447903"/>
              <a:ext cx="1221829" cy="812802"/>
              <a:chOff x="4294448" y="2447903"/>
              <a:chExt cx="1221829" cy="812802"/>
            </a:xfrm>
            <a:noFill/>
          </p:grpSpPr>
          <p:sp>
            <p:nvSpPr>
              <p:cNvPr id="65" name="Freeform: Shape 64">
                <a:extLst>
                  <a:ext uri="{FF2B5EF4-FFF2-40B4-BE49-F238E27FC236}">
                    <a16:creationId xmlns:a16="http://schemas.microsoft.com/office/drawing/2014/main" id="{24046524-20CF-4BFC-98C5-E9B99BD8F74D}"/>
                  </a:ext>
                </a:extLst>
              </p:cNvPr>
              <p:cNvSpPr/>
              <p:nvPr/>
            </p:nvSpPr>
            <p:spPr>
              <a:xfrm>
                <a:off x="5109002" y="2447906"/>
                <a:ext cx="407275" cy="406400"/>
              </a:xfrm>
              <a:custGeom>
                <a:avLst/>
                <a:gdLst>
                  <a:gd name="connsiteX0" fmla="*/ 0 w 407275"/>
                  <a:gd name="connsiteY0" fmla="*/ 0 h 406400"/>
                  <a:gd name="connsiteX1" fmla="*/ 407276 w 407275"/>
                  <a:gd name="connsiteY1" fmla="*/ 406400 h 4064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07275" h="406400">
                    <a:moveTo>
                      <a:pt x="0" y="0"/>
                    </a:moveTo>
                    <a:lnTo>
                      <a:pt x="407276" y="406400"/>
                    </a:lnTo>
                  </a:path>
                </a:pathLst>
              </a:custGeom>
              <a:ln w="139699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66" name="Freeform: Shape 65">
                <a:extLst>
                  <a:ext uri="{FF2B5EF4-FFF2-40B4-BE49-F238E27FC236}">
                    <a16:creationId xmlns:a16="http://schemas.microsoft.com/office/drawing/2014/main" id="{1CCAEA19-1C68-4280-A44C-4D1F5C4ABEB6}"/>
                  </a:ext>
                </a:extLst>
              </p:cNvPr>
              <p:cNvSpPr/>
              <p:nvPr/>
            </p:nvSpPr>
            <p:spPr>
              <a:xfrm>
                <a:off x="5109002" y="2854306"/>
                <a:ext cx="407275" cy="406400"/>
              </a:xfrm>
              <a:custGeom>
                <a:avLst/>
                <a:gdLst>
                  <a:gd name="connsiteX0" fmla="*/ 407276 w 407275"/>
                  <a:gd name="connsiteY0" fmla="*/ 0 h 406400"/>
                  <a:gd name="connsiteX1" fmla="*/ 0 w 407275"/>
                  <a:gd name="connsiteY1" fmla="*/ 406400 h 4064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07275" h="406400">
                    <a:moveTo>
                      <a:pt x="407276" y="0"/>
                    </a:moveTo>
                    <a:lnTo>
                      <a:pt x="0" y="406400"/>
                    </a:lnTo>
                  </a:path>
                </a:pathLst>
              </a:custGeom>
              <a:ln w="139699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67" name="Freeform: Shape 66">
                <a:extLst>
                  <a:ext uri="{FF2B5EF4-FFF2-40B4-BE49-F238E27FC236}">
                    <a16:creationId xmlns:a16="http://schemas.microsoft.com/office/drawing/2014/main" id="{A890B122-D415-4A67-8F11-9FCB4790A678}"/>
                  </a:ext>
                </a:extLst>
              </p:cNvPr>
              <p:cNvSpPr/>
              <p:nvPr/>
            </p:nvSpPr>
            <p:spPr>
              <a:xfrm>
                <a:off x="5109002" y="2447906"/>
                <a:ext cx="12727" cy="812800"/>
              </a:xfrm>
              <a:custGeom>
                <a:avLst/>
                <a:gdLst>
                  <a:gd name="connsiteX0" fmla="*/ 0 w 12727"/>
                  <a:gd name="connsiteY0" fmla="*/ 0 h 812800"/>
                  <a:gd name="connsiteX1" fmla="*/ 0 w 12727"/>
                  <a:gd name="connsiteY1" fmla="*/ 812800 h 8128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2727" h="812800">
                    <a:moveTo>
                      <a:pt x="0" y="0"/>
                    </a:moveTo>
                    <a:lnTo>
                      <a:pt x="0" y="812800"/>
                    </a:lnTo>
                  </a:path>
                </a:pathLst>
              </a:custGeom>
              <a:ln w="139699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68" name="Freeform: Shape 67">
                <a:extLst>
                  <a:ext uri="{FF2B5EF4-FFF2-40B4-BE49-F238E27FC236}">
                    <a16:creationId xmlns:a16="http://schemas.microsoft.com/office/drawing/2014/main" id="{8DF47D40-8C62-41A4-94BC-1FFF09DCBEE1}"/>
                  </a:ext>
                </a:extLst>
              </p:cNvPr>
              <p:cNvSpPr/>
              <p:nvPr/>
            </p:nvSpPr>
            <p:spPr>
              <a:xfrm>
                <a:off x="4294448" y="2447903"/>
                <a:ext cx="394552" cy="393614"/>
              </a:xfrm>
              <a:custGeom>
                <a:avLst/>
                <a:gdLst>
                  <a:gd name="connsiteX0" fmla="*/ 203252 w 394552"/>
                  <a:gd name="connsiteY0" fmla="*/ 393614 h 393614"/>
                  <a:gd name="connsiteX1" fmla="*/ 394460 w 394552"/>
                  <a:gd name="connsiteY1" fmla="*/ 190897 h 393614"/>
                  <a:gd name="connsiteX2" fmla="*/ 191301 w 394552"/>
                  <a:gd name="connsiteY2" fmla="*/ 92 h 393614"/>
                  <a:gd name="connsiteX3" fmla="*/ 92 w 394552"/>
                  <a:gd name="connsiteY3" fmla="*/ 202809 h 393614"/>
                  <a:gd name="connsiteX4" fmla="*/ 105 w 394552"/>
                  <a:gd name="connsiteY4" fmla="*/ 203203 h 3936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94552" h="393614">
                    <a:moveTo>
                      <a:pt x="203252" y="393614"/>
                    </a:moveTo>
                    <a:cubicBezTo>
                      <a:pt x="312153" y="390325"/>
                      <a:pt x="397760" y="299558"/>
                      <a:pt x="394460" y="190897"/>
                    </a:cubicBezTo>
                    <a:cubicBezTo>
                      <a:pt x="391160" y="82223"/>
                      <a:pt x="300202" y="-3197"/>
                      <a:pt x="191301" y="92"/>
                    </a:cubicBezTo>
                    <a:cubicBezTo>
                      <a:pt x="82399" y="3381"/>
                      <a:pt x="-3208" y="94148"/>
                      <a:pt x="92" y="202809"/>
                    </a:cubicBezTo>
                    <a:cubicBezTo>
                      <a:pt x="96" y="202949"/>
                      <a:pt x="100" y="203076"/>
                      <a:pt x="105" y="203203"/>
                    </a:cubicBezTo>
                  </a:path>
                </a:pathLst>
              </a:custGeom>
              <a:noFill/>
              <a:ln w="139699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69" name="Freeform: Shape 68">
                <a:extLst>
                  <a:ext uri="{FF2B5EF4-FFF2-40B4-BE49-F238E27FC236}">
                    <a16:creationId xmlns:a16="http://schemas.microsoft.com/office/drawing/2014/main" id="{65F991EF-8FDF-4AA0-A9F1-12175601E674}"/>
                  </a:ext>
                </a:extLst>
              </p:cNvPr>
              <p:cNvSpPr/>
              <p:nvPr/>
            </p:nvSpPr>
            <p:spPr>
              <a:xfrm>
                <a:off x="4498088" y="2854306"/>
                <a:ext cx="12727" cy="203200"/>
              </a:xfrm>
              <a:custGeom>
                <a:avLst/>
                <a:gdLst>
                  <a:gd name="connsiteX0" fmla="*/ 0 w 12727"/>
                  <a:gd name="connsiteY0" fmla="*/ 0 h 203200"/>
                  <a:gd name="connsiteX1" fmla="*/ 0 w 12727"/>
                  <a:gd name="connsiteY1" fmla="*/ 203200 h 203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2727" h="203200">
                    <a:moveTo>
                      <a:pt x="0" y="0"/>
                    </a:moveTo>
                    <a:lnTo>
                      <a:pt x="0" y="203200"/>
                    </a:lnTo>
                  </a:path>
                </a:pathLst>
              </a:custGeom>
              <a:ln w="139699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</p:grpSp>
      <p:grpSp>
        <p:nvGrpSpPr>
          <p:cNvPr id="70" name="Graphic 2">
            <a:extLst>
              <a:ext uri="{FF2B5EF4-FFF2-40B4-BE49-F238E27FC236}">
                <a16:creationId xmlns:a16="http://schemas.microsoft.com/office/drawing/2014/main" id="{682FBE87-46BD-489C-A352-02481F984D4A}"/>
              </a:ext>
            </a:extLst>
          </p:cNvPr>
          <p:cNvGrpSpPr/>
          <p:nvPr/>
        </p:nvGrpSpPr>
        <p:grpSpPr>
          <a:xfrm>
            <a:off x="7308642" y="2041506"/>
            <a:ext cx="1622854" cy="1625600"/>
            <a:chOff x="7308642" y="2041506"/>
            <a:chExt cx="1622854" cy="1625600"/>
          </a:xfrm>
          <a:noFill/>
        </p:grpSpPr>
        <p:sp>
          <p:nvSpPr>
            <p:cNvPr id="71" name="Freeform: Shape 70">
              <a:extLst>
                <a:ext uri="{FF2B5EF4-FFF2-40B4-BE49-F238E27FC236}">
                  <a16:creationId xmlns:a16="http://schemas.microsoft.com/office/drawing/2014/main" id="{38D1E152-07C7-4757-9843-DCA06409CDB0}"/>
                </a:ext>
              </a:extLst>
            </p:cNvPr>
            <p:cNvSpPr/>
            <p:nvPr/>
          </p:nvSpPr>
          <p:spPr>
            <a:xfrm>
              <a:off x="7714355" y="2041506"/>
              <a:ext cx="12678" cy="1625600"/>
            </a:xfrm>
            <a:custGeom>
              <a:avLst/>
              <a:gdLst>
                <a:gd name="connsiteX0" fmla="*/ 0 w 12678"/>
                <a:gd name="connsiteY0" fmla="*/ 0 h 1625600"/>
                <a:gd name="connsiteX1" fmla="*/ 0 w 12678"/>
                <a:gd name="connsiteY1" fmla="*/ 1625600 h 1625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2678" h="1625600">
                  <a:moveTo>
                    <a:pt x="0" y="0"/>
                  </a:moveTo>
                  <a:lnTo>
                    <a:pt x="0" y="16256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2" name="Freeform: Shape 71">
              <a:extLst>
                <a:ext uri="{FF2B5EF4-FFF2-40B4-BE49-F238E27FC236}">
                  <a16:creationId xmlns:a16="http://schemas.microsoft.com/office/drawing/2014/main" id="{5F711A14-56DA-4B5B-81A1-B93BDA61D5C9}"/>
                </a:ext>
              </a:extLst>
            </p:cNvPr>
            <p:cNvSpPr/>
            <p:nvPr/>
          </p:nvSpPr>
          <p:spPr>
            <a:xfrm>
              <a:off x="7308642" y="3667106"/>
              <a:ext cx="811427" cy="12700"/>
            </a:xfrm>
            <a:custGeom>
              <a:avLst/>
              <a:gdLst>
                <a:gd name="connsiteX0" fmla="*/ 0 w 811427"/>
                <a:gd name="connsiteY0" fmla="*/ 0 h 12700"/>
                <a:gd name="connsiteX1" fmla="*/ 811427 w 811427"/>
                <a:gd name="connsiteY1" fmla="*/ 0 h 12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11427" h="12700">
                  <a:moveTo>
                    <a:pt x="0" y="0"/>
                  </a:moveTo>
                  <a:lnTo>
                    <a:pt x="811427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3" name="Freeform: Shape 72">
              <a:extLst>
                <a:ext uri="{FF2B5EF4-FFF2-40B4-BE49-F238E27FC236}">
                  <a16:creationId xmlns:a16="http://schemas.microsoft.com/office/drawing/2014/main" id="{F07D78EF-BC43-4DB7-B78F-A58A8893CE79}"/>
                </a:ext>
              </a:extLst>
            </p:cNvPr>
            <p:cNvSpPr/>
            <p:nvPr/>
          </p:nvSpPr>
          <p:spPr>
            <a:xfrm>
              <a:off x="8525782" y="2854303"/>
              <a:ext cx="393038" cy="203202"/>
            </a:xfrm>
            <a:custGeom>
              <a:avLst/>
              <a:gdLst>
                <a:gd name="connsiteX0" fmla="*/ 392946 w 393038"/>
                <a:gd name="connsiteY0" fmla="*/ 202809 h 203202"/>
                <a:gd name="connsiteX1" fmla="*/ 202464 w 393038"/>
                <a:gd name="connsiteY1" fmla="*/ 92 h 203202"/>
                <a:gd name="connsiteX2" fmla="*/ 89 w 393038"/>
                <a:gd name="connsiteY2" fmla="*/ 190897 h 203202"/>
                <a:gd name="connsiteX3" fmla="*/ 102 w 393038"/>
                <a:gd name="connsiteY3" fmla="*/ 203203 h 2032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3038" h="203202">
                  <a:moveTo>
                    <a:pt x="392946" y="202809"/>
                  </a:moveTo>
                  <a:cubicBezTo>
                    <a:pt x="396230" y="94148"/>
                    <a:pt x="310954" y="3381"/>
                    <a:pt x="202464" y="92"/>
                  </a:cubicBezTo>
                  <a:cubicBezTo>
                    <a:pt x="93986" y="-3197"/>
                    <a:pt x="3373" y="82223"/>
                    <a:pt x="89" y="190897"/>
                  </a:cubicBezTo>
                  <a:cubicBezTo>
                    <a:pt x="-38" y="194999"/>
                    <a:pt x="-25" y="199101"/>
                    <a:pt x="102" y="203203"/>
                  </a:cubicBezTo>
                </a:path>
              </a:pathLst>
            </a:custGeom>
            <a:noFill/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4" name="Freeform: Shape 73">
              <a:extLst>
                <a:ext uri="{FF2B5EF4-FFF2-40B4-BE49-F238E27FC236}">
                  <a16:creationId xmlns:a16="http://schemas.microsoft.com/office/drawing/2014/main" id="{B751279E-3ECC-4ECD-B0BA-CF9695229336}"/>
                </a:ext>
              </a:extLst>
            </p:cNvPr>
            <p:cNvSpPr/>
            <p:nvPr/>
          </p:nvSpPr>
          <p:spPr>
            <a:xfrm>
              <a:off x="8525783" y="3057506"/>
              <a:ext cx="405713" cy="609600"/>
            </a:xfrm>
            <a:custGeom>
              <a:avLst/>
              <a:gdLst>
                <a:gd name="connsiteX0" fmla="*/ 405714 w 405713"/>
                <a:gd name="connsiteY0" fmla="*/ 0 h 609600"/>
                <a:gd name="connsiteX1" fmla="*/ 0 w 405713"/>
                <a:gd name="connsiteY1" fmla="*/ 609600 h 609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05713" h="609600">
                  <a:moveTo>
                    <a:pt x="405714" y="0"/>
                  </a:moveTo>
                  <a:lnTo>
                    <a:pt x="0" y="6096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5" name="Freeform: Shape 74">
              <a:extLst>
                <a:ext uri="{FF2B5EF4-FFF2-40B4-BE49-F238E27FC236}">
                  <a16:creationId xmlns:a16="http://schemas.microsoft.com/office/drawing/2014/main" id="{50E4D88E-8DA6-4C87-9D88-67FB5B612656}"/>
                </a:ext>
              </a:extLst>
            </p:cNvPr>
            <p:cNvSpPr/>
            <p:nvPr/>
          </p:nvSpPr>
          <p:spPr>
            <a:xfrm>
              <a:off x="8525783" y="3667106"/>
              <a:ext cx="405713" cy="12700"/>
            </a:xfrm>
            <a:custGeom>
              <a:avLst/>
              <a:gdLst>
                <a:gd name="connsiteX0" fmla="*/ 0 w 405713"/>
                <a:gd name="connsiteY0" fmla="*/ 0 h 12700"/>
                <a:gd name="connsiteX1" fmla="*/ 405714 w 405713"/>
                <a:gd name="connsiteY1" fmla="*/ 0 h 12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05713" h="12700">
                  <a:moveTo>
                    <a:pt x="0" y="0"/>
                  </a:moveTo>
                  <a:lnTo>
                    <a:pt x="405714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3934946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extBox 30">
            <a:extLst>
              <a:ext uri="{FF2B5EF4-FFF2-40B4-BE49-F238E27FC236}">
                <a16:creationId xmlns:a16="http://schemas.microsoft.com/office/drawing/2014/main" id="{E0EE2BCF-611B-4E30-BC0C-9F29DAF99712}"/>
              </a:ext>
            </a:extLst>
          </p:cNvPr>
          <p:cNvSpPr txBox="1"/>
          <p:nvPr/>
        </p:nvSpPr>
        <p:spPr>
          <a:xfrm>
            <a:off x="1043088" y="5395913"/>
            <a:ext cx="99963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butterfly</a:t>
            </a:r>
          </a:p>
          <a:p>
            <a:pPr algn="ctr"/>
            <a:r>
              <a:rPr lang="en-US" dirty="0"/>
              <a:t>0</a:t>
            </a:r>
          </a:p>
        </p:txBody>
      </p:sp>
      <p:grpSp>
        <p:nvGrpSpPr>
          <p:cNvPr id="4" name="Graphic 2">
            <a:extLst>
              <a:ext uri="{FF2B5EF4-FFF2-40B4-BE49-F238E27FC236}">
                <a16:creationId xmlns:a16="http://schemas.microsoft.com/office/drawing/2014/main" id="{80D3DBE7-68E6-4108-8DA2-1062A01AE14C}"/>
              </a:ext>
            </a:extLst>
          </p:cNvPr>
          <p:cNvGrpSpPr/>
          <p:nvPr/>
        </p:nvGrpSpPr>
        <p:grpSpPr>
          <a:xfrm>
            <a:off x="845862" y="2053761"/>
            <a:ext cx="1610291" cy="1621459"/>
            <a:chOff x="845862" y="2053761"/>
            <a:chExt cx="1610291" cy="1621459"/>
          </a:xfrm>
          <a:noFill/>
        </p:grpSpPr>
        <p:sp>
          <p:nvSpPr>
            <p:cNvPr id="5" name="Freeform: Shape 4">
              <a:extLst>
                <a:ext uri="{FF2B5EF4-FFF2-40B4-BE49-F238E27FC236}">
                  <a16:creationId xmlns:a16="http://schemas.microsoft.com/office/drawing/2014/main" id="{9960BC60-9824-4B4E-8033-AF1F26940D67}"/>
                </a:ext>
              </a:extLst>
            </p:cNvPr>
            <p:cNvSpPr/>
            <p:nvPr/>
          </p:nvSpPr>
          <p:spPr>
            <a:xfrm>
              <a:off x="2053921" y="2059858"/>
              <a:ext cx="402231" cy="1609356"/>
            </a:xfrm>
            <a:custGeom>
              <a:avLst/>
              <a:gdLst>
                <a:gd name="connsiteX0" fmla="*/ 0 w 402231"/>
                <a:gd name="connsiteY0" fmla="*/ 1609356 h 1609356"/>
                <a:gd name="connsiteX1" fmla="*/ 199839 w 402231"/>
                <a:gd name="connsiteY1" fmla="*/ 195593 h 1609356"/>
                <a:gd name="connsiteX2" fmla="*/ 6035 w 402231"/>
                <a:gd name="connsiteY2" fmla="*/ 0 h 16093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02231" h="1609356">
                  <a:moveTo>
                    <a:pt x="0" y="1609356"/>
                  </a:moveTo>
                  <a:cubicBezTo>
                    <a:pt x="444916" y="1274229"/>
                    <a:pt x="534388" y="641274"/>
                    <a:pt x="199839" y="195593"/>
                  </a:cubicBezTo>
                  <a:cubicBezTo>
                    <a:pt x="144472" y="121831"/>
                    <a:pt x="79254" y="56020"/>
                    <a:pt x="6035" y="0"/>
                  </a:cubicBezTo>
                </a:path>
              </a:pathLst>
            </a:custGeom>
            <a:noFill/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0BC1A493-4F33-4452-BCA5-A069A23DB368}"/>
                </a:ext>
              </a:extLst>
            </p:cNvPr>
            <p:cNvSpPr/>
            <p:nvPr/>
          </p:nvSpPr>
          <p:spPr>
            <a:xfrm>
              <a:off x="1657288" y="2053761"/>
              <a:ext cx="410313" cy="1621459"/>
            </a:xfrm>
            <a:custGeom>
              <a:avLst/>
              <a:gdLst>
                <a:gd name="connsiteX0" fmla="*/ 404253 w 410313"/>
                <a:gd name="connsiteY0" fmla="*/ 0 h 1621459"/>
                <a:gd name="connsiteX1" fmla="*/ 200888 w 410313"/>
                <a:gd name="connsiteY1" fmla="*/ 1413256 h 1621459"/>
                <a:gd name="connsiteX2" fmla="*/ 410313 w 410313"/>
                <a:gd name="connsiteY2" fmla="*/ 1621460 h 16214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10313" h="1621459">
                  <a:moveTo>
                    <a:pt x="404253" y="0"/>
                  </a:moveTo>
                  <a:cubicBezTo>
                    <a:pt x="-41503" y="334010"/>
                    <a:pt x="-132554" y="966737"/>
                    <a:pt x="200888" y="1413256"/>
                  </a:cubicBezTo>
                  <a:cubicBezTo>
                    <a:pt x="260121" y="1492568"/>
                    <a:pt x="330679" y="1562723"/>
                    <a:pt x="410313" y="1621460"/>
                  </a:cubicBezTo>
                </a:path>
              </a:pathLst>
            </a:custGeom>
            <a:noFill/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81E65BE6-698D-4CAC-BB33-FB5D7C578FFD}"/>
                </a:ext>
              </a:extLst>
            </p:cNvPr>
            <p:cNvSpPr/>
            <p:nvPr/>
          </p:nvSpPr>
          <p:spPr>
            <a:xfrm>
              <a:off x="1242492" y="2059858"/>
              <a:ext cx="402236" cy="1609356"/>
            </a:xfrm>
            <a:custGeom>
              <a:avLst/>
              <a:gdLst>
                <a:gd name="connsiteX0" fmla="*/ 0 w 402236"/>
                <a:gd name="connsiteY0" fmla="*/ 1609356 h 1609356"/>
                <a:gd name="connsiteX1" fmla="*/ 199839 w 402236"/>
                <a:gd name="connsiteY1" fmla="*/ 195593 h 1609356"/>
                <a:gd name="connsiteX2" fmla="*/ 6041 w 402236"/>
                <a:gd name="connsiteY2" fmla="*/ 0 h 16093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02236" h="1609356">
                  <a:moveTo>
                    <a:pt x="0" y="1609356"/>
                  </a:moveTo>
                  <a:cubicBezTo>
                    <a:pt x="444923" y="1274229"/>
                    <a:pt x="534394" y="641274"/>
                    <a:pt x="199839" y="195593"/>
                  </a:cubicBezTo>
                  <a:cubicBezTo>
                    <a:pt x="144468" y="121831"/>
                    <a:pt x="79261" y="56020"/>
                    <a:pt x="6041" y="0"/>
                  </a:cubicBezTo>
                </a:path>
              </a:pathLst>
            </a:custGeom>
            <a:noFill/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74A2030A-4800-4B86-AB62-95FE475C75A2}"/>
                </a:ext>
              </a:extLst>
            </p:cNvPr>
            <p:cNvSpPr/>
            <p:nvPr/>
          </p:nvSpPr>
          <p:spPr>
            <a:xfrm>
              <a:off x="845862" y="2053761"/>
              <a:ext cx="410307" cy="1621459"/>
            </a:xfrm>
            <a:custGeom>
              <a:avLst/>
              <a:gdLst>
                <a:gd name="connsiteX0" fmla="*/ 404255 w 410307"/>
                <a:gd name="connsiteY0" fmla="*/ 0 h 1621459"/>
                <a:gd name="connsiteX1" fmla="*/ 200887 w 410307"/>
                <a:gd name="connsiteY1" fmla="*/ 1413256 h 1621459"/>
                <a:gd name="connsiteX2" fmla="*/ 410308 w 410307"/>
                <a:gd name="connsiteY2" fmla="*/ 1621460 h 16214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10307" h="1621459">
                  <a:moveTo>
                    <a:pt x="404255" y="0"/>
                  </a:moveTo>
                  <a:cubicBezTo>
                    <a:pt x="-41503" y="334010"/>
                    <a:pt x="-132554" y="966737"/>
                    <a:pt x="200887" y="1413256"/>
                  </a:cubicBezTo>
                  <a:cubicBezTo>
                    <a:pt x="260120" y="1492568"/>
                    <a:pt x="330683" y="1562723"/>
                    <a:pt x="410308" y="1621460"/>
                  </a:cubicBezTo>
                </a:path>
              </a:pathLst>
            </a:custGeom>
            <a:noFill/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364411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8A71BEC-13BC-4649-A340-37C22E31F7A8}"/>
              </a:ext>
            </a:extLst>
          </p:cNvPr>
          <p:cNvSpPr txBox="1"/>
          <p:nvPr/>
        </p:nvSpPr>
        <p:spPr>
          <a:xfrm>
            <a:off x="1250194" y="5395913"/>
            <a:ext cx="58541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aide</a:t>
            </a:r>
          </a:p>
          <a:p>
            <a:pPr algn="ctr"/>
            <a:r>
              <a:rPr lang="en-US" dirty="0"/>
              <a:t>0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232B8D1-417B-40CA-8E10-68DB4A185BCE}"/>
              </a:ext>
            </a:extLst>
          </p:cNvPr>
          <p:cNvSpPr txBox="1"/>
          <p:nvPr/>
        </p:nvSpPr>
        <p:spPr>
          <a:xfrm>
            <a:off x="4688476" y="5395913"/>
            <a:ext cx="64197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baby</a:t>
            </a:r>
          </a:p>
          <a:p>
            <a:pPr algn="ctr"/>
            <a:r>
              <a:rPr lang="en-US" dirty="0"/>
              <a:t>-5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AF2F00A-6C34-4525-ADB7-3CD4C1905D64}"/>
              </a:ext>
            </a:extLst>
          </p:cNvPr>
          <p:cNvSpPr txBox="1"/>
          <p:nvPr/>
        </p:nvSpPr>
        <p:spPr>
          <a:xfrm>
            <a:off x="7894581" y="5395913"/>
            <a:ext cx="53129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boy</a:t>
            </a:r>
          </a:p>
          <a:p>
            <a:pPr algn="ctr"/>
            <a:r>
              <a:rPr lang="en-US" dirty="0"/>
              <a:t>-3</a:t>
            </a:r>
          </a:p>
        </p:txBody>
      </p:sp>
      <p:grpSp>
        <p:nvGrpSpPr>
          <p:cNvPr id="20" name="Graphic 2">
            <a:extLst>
              <a:ext uri="{FF2B5EF4-FFF2-40B4-BE49-F238E27FC236}">
                <a16:creationId xmlns:a16="http://schemas.microsoft.com/office/drawing/2014/main" id="{C95A3809-00B5-4655-84E2-BEF0C23B0606}"/>
              </a:ext>
            </a:extLst>
          </p:cNvPr>
          <p:cNvGrpSpPr/>
          <p:nvPr/>
        </p:nvGrpSpPr>
        <p:grpSpPr>
          <a:xfrm>
            <a:off x="436219" y="2045681"/>
            <a:ext cx="2441275" cy="1625600"/>
            <a:chOff x="436219" y="2045681"/>
            <a:chExt cx="2441275" cy="1625600"/>
          </a:xfrm>
        </p:grpSpPr>
        <p:sp>
          <p:nvSpPr>
            <p:cNvPr id="21" name="Graphic 2">
              <a:extLst>
                <a:ext uri="{FF2B5EF4-FFF2-40B4-BE49-F238E27FC236}">
                  <a16:creationId xmlns:a16="http://schemas.microsoft.com/office/drawing/2014/main" id="{4C23D7E9-0185-4B5F-A441-441B98E1E198}"/>
                </a:ext>
              </a:extLst>
            </p:cNvPr>
            <p:cNvSpPr/>
            <p:nvPr/>
          </p:nvSpPr>
          <p:spPr>
            <a:xfrm>
              <a:off x="843099" y="2045681"/>
              <a:ext cx="12714" cy="1625600"/>
            </a:xfrm>
            <a:custGeom>
              <a:avLst/>
              <a:gdLst>
                <a:gd name="connsiteX0" fmla="*/ 0 w 12714"/>
                <a:gd name="connsiteY0" fmla="*/ 0 h 1625600"/>
                <a:gd name="connsiteX1" fmla="*/ 0 w 12714"/>
                <a:gd name="connsiteY1" fmla="*/ 1625600 h 1625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2714" h="1625600">
                  <a:moveTo>
                    <a:pt x="0" y="0"/>
                  </a:moveTo>
                  <a:lnTo>
                    <a:pt x="0" y="16256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" name="Graphic 2">
              <a:extLst>
                <a:ext uri="{FF2B5EF4-FFF2-40B4-BE49-F238E27FC236}">
                  <a16:creationId xmlns:a16="http://schemas.microsoft.com/office/drawing/2014/main" id="{F7776AFD-F3F6-4FB4-AB30-564F32530681}"/>
                </a:ext>
              </a:extLst>
            </p:cNvPr>
            <p:cNvSpPr/>
            <p:nvPr/>
          </p:nvSpPr>
          <p:spPr>
            <a:xfrm>
              <a:off x="436219" y="3671281"/>
              <a:ext cx="813758" cy="12700"/>
            </a:xfrm>
            <a:custGeom>
              <a:avLst/>
              <a:gdLst>
                <a:gd name="connsiteX0" fmla="*/ 0 w 813758"/>
                <a:gd name="connsiteY0" fmla="*/ 0 h 12700"/>
                <a:gd name="connsiteX1" fmla="*/ 813759 w 813758"/>
                <a:gd name="connsiteY1" fmla="*/ 0 h 12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13758" h="12700">
                  <a:moveTo>
                    <a:pt x="0" y="0"/>
                  </a:moveTo>
                  <a:lnTo>
                    <a:pt x="813759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" name="Graphic 2">
              <a:extLst>
                <a:ext uri="{FF2B5EF4-FFF2-40B4-BE49-F238E27FC236}">
                  <a16:creationId xmlns:a16="http://schemas.microsoft.com/office/drawing/2014/main" id="{B9D51021-0BEE-4683-9BD4-5B09E8C4B01A}"/>
                </a:ext>
              </a:extLst>
            </p:cNvPr>
            <p:cNvSpPr/>
            <p:nvPr/>
          </p:nvSpPr>
          <p:spPr>
            <a:xfrm>
              <a:off x="1656857" y="2045681"/>
              <a:ext cx="813758" cy="1625600"/>
            </a:xfrm>
            <a:custGeom>
              <a:avLst/>
              <a:gdLst>
                <a:gd name="connsiteX0" fmla="*/ 813759 w 813758"/>
                <a:gd name="connsiteY0" fmla="*/ 0 h 1625600"/>
                <a:gd name="connsiteX1" fmla="*/ 0 w 813758"/>
                <a:gd name="connsiteY1" fmla="*/ 1625600 h 1625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13758" h="1625600">
                  <a:moveTo>
                    <a:pt x="813759" y="0"/>
                  </a:moveTo>
                  <a:lnTo>
                    <a:pt x="0" y="16256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" name="Graphic 2">
              <a:extLst>
                <a:ext uri="{FF2B5EF4-FFF2-40B4-BE49-F238E27FC236}">
                  <a16:creationId xmlns:a16="http://schemas.microsoft.com/office/drawing/2014/main" id="{B4A37BBB-A8BA-40B3-B6C6-A12A5F9CCB43}"/>
                </a:ext>
              </a:extLst>
            </p:cNvPr>
            <p:cNvSpPr/>
            <p:nvPr/>
          </p:nvSpPr>
          <p:spPr>
            <a:xfrm>
              <a:off x="2470615" y="2045681"/>
              <a:ext cx="12714" cy="1625600"/>
            </a:xfrm>
            <a:custGeom>
              <a:avLst/>
              <a:gdLst>
                <a:gd name="connsiteX0" fmla="*/ 0 w 12714"/>
                <a:gd name="connsiteY0" fmla="*/ 0 h 1625600"/>
                <a:gd name="connsiteX1" fmla="*/ 0 w 12714"/>
                <a:gd name="connsiteY1" fmla="*/ 1625600 h 1625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2714" h="1625600">
                  <a:moveTo>
                    <a:pt x="0" y="0"/>
                  </a:moveTo>
                  <a:lnTo>
                    <a:pt x="0" y="16256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" name="Graphic 2">
              <a:extLst>
                <a:ext uri="{FF2B5EF4-FFF2-40B4-BE49-F238E27FC236}">
                  <a16:creationId xmlns:a16="http://schemas.microsoft.com/office/drawing/2014/main" id="{176B897C-E617-40C7-B6D3-6C6E8A244D7D}"/>
                </a:ext>
              </a:extLst>
            </p:cNvPr>
            <p:cNvSpPr/>
            <p:nvPr/>
          </p:nvSpPr>
          <p:spPr>
            <a:xfrm>
              <a:off x="2063736" y="3671281"/>
              <a:ext cx="813758" cy="12700"/>
            </a:xfrm>
            <a:custGeom>
              <a:avLst/>
              <a:gdLst>
                <a:gd name="connsiteX0" fmla="*/ 0 w 813758"/>
                <a:gd name="connsiteY0" fmla="*/ 0 h 12700"/>
                <a:gd name="connsiteX1" fmla="*/ 813759 w 813758"/>
                <a:gd name="connsiteY1" fmla="*/ 0 h 12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13758" h="12700">
                  <a:moveTo>
                    <a:pt x="0" y="0"/>
                  </a:moveTo>
                  <a:lnTo>
                    <a:pt x="813759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41" name="Group 40">
            <a:extLst>
              <a:ext uri="{FF2B5EF4-FFF2-40B4-BE49-F238E27FC236}">
                <a16:creationId xmlns:a16="http://schemas.microsoft.com/office/drawing/2014/main" id="{4489D713-F03F-455C-B2EE-2661DCB9C4DE}"/>
              </a:ext>
            </a:extLst>
          </p:cNvPr>
          <p:cNvGrpSpPr/>
          <p:nvPr/>
        </p:nvGrpSpPr>
        <p:grpSpPr>
          <a:xfrm>
            <a:off x="4070208" y="2881924"/>
            <a:ext cx="1646324" cy="812800"/>
            <a:chOff x="4070208" y="2881924"/>
            <a:chExt cx="1646324" cy="812800"/>
          </a:xfrm>
        </p:grpSpPr>
        <p:sp>
          <p:nvSpPr>
            <p:cNvPr id="17" name="Graphic 7">
              <a:extLst>
                <a:ext uri="{FF2B5EF4-FFF2-40B4-BE49-F238E27FC236}">
                  <a16:creationId xmlns:a16="http://schemas.microsoft.com/office/drawing/2014/main" id="{1100ECA4-CFF9-44C9-983A-4EC3A7E66B23}"/>
                </a:ext>
              </a:extLst>
            </p:cNvPr>
            <p:cNvSpPr/>
            <p:nvPr/>
          </p:nvSpPr>
          <p:spPr>
            <a:xfrm>
              <a:off x="4892427" y="2881924"/>
              <a:ext cx="12678" cy="812800"/>
            </a:xfrm>
            <a:custGeom>
              <a:avLst/>
              <a:gdLst>
                <a:gd name="connsiteX0" fmla="*/ 0 w 12678"/>
                <a:gd name="connsiteY0" fmla="*/ 0 h 812800"/>
                <a:gd name="connsiteX1" fmla="*/ 0 w 12678"/>
                <a:gd name="connsiteY1" fmla="*/ 812800 h 81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2678" h="812800">
                  <a:moveTo>
                    <a:pt x="0" y="0"/>
                  </a:moveTo>
                  <a:lnTo>
                    <a:pt x="0" y="8128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" name="Graphic 7">
              <a:extLst>
                <a:ext uri="{FF2B5EF4-FFF2-40B4-BE49-F238E27FC236}">
                  <a16:creationId xmlns:a16="http://schemas.microsoft.com/office/drawing/2014/main" id="{D8819F95-E4B6-4445-8A0D-5FA4C023448F}"/>
                </a:ext>
              </a:extLst>
            </p:cNvPr>
            <p:cNvSpPr/>
            <p:nvPr/>
          </p:nvSpPr>
          <p:spPr>
            <a:xfrm>
              <a:off x="4892427" y="3288324"/>
              <a:ext cx="811427" cy="12700"/>
            </a:xfrm>
            <a:custGeom>
              <a:avLst/>
              <a:gdLst>
                <a:gd name="connsiteX0" fmla="*/ 0 w 811427"/>
                <a:gd name="connsiteY0" fmla="*/ 0 h 12700"/>
                <a:gd name="connsiteX1" fmla="*/ 811427 w 811427"/>
                <a:gd name="connsiteY1" fmla="*/ 0 h 12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11427" h="12700">
                  <a:moveTo>
                    <a:pt x="0" y="0"/>
                  </a:moveTo>
                  <a:lnTo>
                    <a:pt x="811427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" name="Graphic 7">
              <a:extLst>
                <a:ext uri="{FF2B5EF4-FFF2-40B4-BE49-F238E27FC236}">
                  <a16:creationId xmlns:a16="http://schemas.microsoft.com/office/drawing/2014/main" id="{17A0D2C7-8553-4272-8D26-DD818117CAE0}"/>
                </a:ext>
              </a:extLst>
            </p:cNvPr>
            <p:cNvSpPr/>
            <p:nvPr/>
          </p:nvSpPr>
          <p:spPr>
            <a:xfrm>
              <a:off x="5703854" y="2881924"/>
              <a:ext cx="12678" cy="812800"/>
            </a:xfrm>
            <a:custGeom>
              <a:avLst/>
              <a:gdLst>
                <a:gd name="connsiteX0" fmla="*/ 0 w 12678"/>
                <a:gd name="connsiteY0" fmla="*/ 0 h 812800"/>
                <a:gd name="connsiteX1" fmla="*/ 0 w 12678"/>
                <a:gd name="connsiteY1" fmla="*/ 812800 h 81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2678" h="812800">
                  <a:moveTo>
                    <a:pt x="0" y="0"/>
                  </a:moveTo>
                  <a:lnTo>
                    <a:pt x="0" y="8128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DE8FC7C9-AA4E-476E-9F74-5C0382723117}"/>
                </a:ext>
              </a:extLst>
            </p:cNvPr>
            <p:cNvGrpSpPr/>
            <p:nvPr/>
          </p:nvGrpSpPr>
          <p:grpSpPr>
            <a:xfrm>
              <a:off x="4070208" y="2889146"/>
              <a:ext cx="769357" cy="773286"/>
              <a:chOff x="2563689" y="2737584"/>
              <a:chExt cx="2199046" cy="2210275"/>
            </a:xfrm>
          </p:grpSpPr>
          <p:grpSp>
            <p:nvGrpSpPr>
              <p:cNvPr id="27" name="Group 26">
                <a:extLst>
                  <a:ext uri="{FF2B5EF4-FFF2-40B4-BE49-F238E27FC236}">
                    <a16:creationId xmlns:a16="http://schemas.microsoft.com/office/drawing/2014/main" id="{DD98D48C-B60C-492E-8388-46B02F9919C0}"/>
                  </a:ext>
                </a:extLst>
              </p:cNvPr>
              <p:cNvGrpSpPr/>
              <p:nvPr/>
            </p:nvGrpSpPr>
            <p:grpSpPr>
              <a:xfrm>
                <a:off x="2586125" y="2737584"/>
                <a:ext cx="2176610" cy="2210275"/>
                <a:chOff x="2586125" y="2737584"/>
                <a:chExt cx="2176610" cy="2210275"/>
              </a:xfrm>
            </p:grpSpPr>
            <p:sp>
              <p:nvSpPr>
                <p:cNvPr id="31" name="Arc 30">
                  <a:extLst>
                    <a:ext uri="{FF2B5EF4-FFF2-40B4-BE49-F238E27FC236}">
                      <a16:creationId xmlns:a16="http://schemas.microsoft.com/office/drawing/2014/main" id="{3E3F1CBA-EA6A-4E3F-AE9C-CB11BBB71C5B}"/>
                    </a:ext>
                  </a:extLst>
                </p:cNvPr>
                <p:cNvSpPr/>
                <p:nvPr/>
              </p:nvSpPr>
              <p:spPr>
                <a:xfrm>
                  <a:off x="2586125" y="2737589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2" name="Arc 31">
                  <a:extLst>
                    <a:ext uri="{FF2B5EF4-FFF2-40B4-BE49-F238E27FC236}">
                      <a16:creationId xmlns:a16="http://schemas.microsoft.com/office/drawing/2014/main" id="{A58993B4-5AFF-42D2-AE8E-0892A085455A}"/>
                    </a:ext>
                  </a:extLst>
                </p:cNvPr>
                <p:cNvSpPr/>
                <p:nvPr/>
              </p:nvSpPr>
              <p:spPr>
                <a:xfrm flipV="1">
                  <a:off x="2586125" y="2737584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28" name="Group 27">
                <a:extLst>
                  <a:ext uri="{FF2B5EF4-FFF2-40B4-BE49-F238E27FC236}">
                    <a16:creationId xmlns:a16="http://schemas.microsoft.com/office/drawing/2014/main" id="{B27C7349-C173-433C-ACBA-0344DDDB3D9C}"/>
                  </a:ext>
                </a:extLst>
              </p:cNvPr>
              <p:cNvGrpSpPr/>
              <p:nvPr/>
            </p:nvGrpSpPr>
            <p:grpSpPr>
              <a:xfrm flipH="1">
                <a:off x="2563689" y="2737584"/>
                <a:ext cx="2176610" cy="2210275"/>
                <a:chOff x="2586125" y="2737584"/>
                <a:chExt cx="2176610" cy="2210275"/>
              </a:xfrm>
            </p:grpSpPr>
            <p:sp>
              <p:nvSpPr>
                <p:cNvPr id="29" name="Arc 28">
                  <a:extLst>
                    <a:ext uri="{FF2B5EF4-FFF2-40B4-BE49-F238E27FC236}">
                      <a16:creationId xmlns:a16="http://schemas.microsoft.com/office/drawing/2014/main" id="{4E453334-CF01-43FD-9CF1-C684DCB49641}"/>
                    </a:ext>
                  </a:extLst>
                </p:cNvPr>
                <p:cNvSpPr/>
                <p:nvPr/>
              </p:nvSpPr>
              <p:spPr>
                <a:xfrm>
                  <a:off x="2586125" y="2737589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0" name="Arc 29">
                  <a:extLst>
                    <a:ext uri="{FF2B5EF4-FFF2-40B4-BE49-F238E27FC236}">
                      <a16:creationId xmlns:a16="http://schemas.microsoft.com/office/drawing/2014/main" id="{E2A40F89-5715-48FC-95EF-E6A4DB2FDA31}"/>
                    </a:ext>
                  </a:extLst>
                </p:cNvPr>
                <p:cNvSpPr/>
                <p:nvPr/>
              </p:nvSpPr>
              <p:spPr>
                <a:xfrm flipV="1">
                  <a:off x="2586125" y="2737584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</p:grpSp>
      <p:grpSp>
        <p:nvGrpSpPr>
          <p:cNvPr id="40" name="Group 39">
            <a:extLst>
              <a:ext uri="{FF2B5EF4-FFF2-40B4-BE49-F238E27FC236}">
                <a16:creationId xmlns:a16="http://schemas.microsoft.com/office/drawing/2014/main" id="{688C2814-2E66-4A04-94FE-A86527AAB21E}"/>
              </a:ext>
            </a:extLst>
          </p:cNvPr>
          <p:cNvGrpSpPr/>
          <p:nvPr/>
        </p:nvGrpSpPr>
        <p:grpSpPr>
          <a:xfrm>
            <a:off x="7721596" y="2082072"/>
            <a:ext cx="812800" cy="1604838"/>
            <a:chOff x="7721596" y="2082072"/>
            <a:chExt cx="812800" cy="1604838"/>
          </a:xfrm>
        </p:grpSpPr>
        <p:sp>
          <p:nvSpPr>
            <p:cNvPr id="13" name="Graphic 9">
              <a:extLst>
                <a:ext uri="{FF2B5EF4-FFF2-40B4-BE49-F238E27FC236}">
                  <a16:creationId xmlns:a16="http://schemas.microsoft.com/office/drawing/2014/main" id="{BB065B14-5316-4CBF-AC16-F7179F6745A8}"/>
                </a:ext>
              </a:extLst>
            </p:cNvPr>
            <p:cNvSpPr/>
            <p:nvPr/>
          </p:nvSpPr>
          <p:spPr>
            <a:xfrm>
              <a:off x="7721596" y="2874110"/>
              <a:ext cx="406400" cy="812800"/>
            </a:xfrm>
            <a:custGeom>
              <a:avLst/>
              <a:gdLst>
                <a:gd name="connsiteX0" fmla="*/ 0 w 406400"/>
                <a:gd name="connsiteY0" fmla="*/ 812800 h 812800"/>
                <a:gd name="connsiteX1" fmla="*/ 406400 w 406400"/>
                <a:gd name="connsiteY1" fmla="*/ 0 h 81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06400" h="812800">
                  <a:moveTo>
                    <a:pt x="0" y="812800"/>
                  </a:moveTo>
                  <a:lnTo>
                    <a:pt x="406400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Graphic 9">
              <a:extLst>
                <a:ext uri="{FF2B5EF4-FFF2-40B4-BE49-F238E27FC236}">
                  <a16:creationId xmlns:a16="http://schemas.microsoft.com/office/drawing/2014/main" id="{F8AD5B22-5CD6-4DF7-A5AC-6C6608D47547}"/>
                </a:ext>
              </a:extLst>
            </p:cNvPr>
            <p:cNvSpPr/>
            <p:nvPr/>
          </p:nvSpPr>
          <p:spPr>
            <a:xfrm>
              <a:off x="8127996" y="2874110"/>
              <a:ext cx="406400" cy="812800"/>
            </a:xfrm>
            <a:custGeom>
              <a:avLst/>
              <a:gdLst>
                <a:gd name="connsiteX0" fmla="*/ 0 w 406400"/>
                <a:gd name="connsiteY0" fmla="*/ 0 h 812800"/>
                <a:gd name="connsiteX1" fmla="*/ 406400 w 406400"/>
                <a:gd name="connsiteY1" fmla="*/ 812800 h 81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06400" h="812800">
                  <a:moveTo>
                    <a:pt x="0" y="0"/>
                  </a:moveTo>
                  <a:lnTo>
                    <a:pt x="406400" y="8128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grpSp>
          <p:nvGrpSpPr>
            <p:cNvPr id="33" name="Group 32">
              <a:extLst>
                <a:ext uri="{FF2B5EF4-FFF2-40B4-BE49-F238E27FC236}">
                  <a16:creationId xmlns:a16="http://schemas.microsoft.com/office/drawing/2014/main" id="{3D6C1F1E-4FF1-4388-826B-E749758C1155}"/>
                </a:ext>
              </a:extLst>
            </p:cNvPr>
            <p:cNvGrpSpPr/>
            <p:nvPr/>
          </p:nvGrpSpPr>
          <p:grpSpPr>
            <a:xfrm>
              <a:off x="7732088" y="2082072"/>
              <a:ext cx="769357" cy="773286"/>
              <a:chOff x="2563689" y="2737584"/>
              <a:chExt cx="2199046" cy="2210275"/>
            </a:xfrm>
          </p:grpSpPr>
          <p:grpSp>
            <p:nvGrpSpPr>
              <p:cNvPr id="34" name="Group 33">
                <a:extLst>
                  <a:ext uri="{FF2B5EF4-FFF2-40B4-BE49-F238E27FC236}">
                    <a16:creationId xmlns:a16="http://schemas.microsoft.com/office/drawing/2014/main" id="{EECB3822-4B47-42CE-AFDF-120AFB6B78C7}"/>
                  </a:ext>
                </a:extLst>
              </p:cNvPr>
              <p:cNvGrpSpPr/>
              <p:nvPr/>
            </p:nvGrpSpPr>
            <p:grpSpPr>
              <a:xfrm>
                <a:off x="2586125" y="2737584"/>
                <a:ext cx="2176610" cy="2210275"/>
                <a:chOff x="2586125" y="2737584"/>
                <a:chExt cx="2176610" cy="2210275"/>
              </a:xfrm>
            </p:grpSpPr>
            <p:sp>
              <p:nvSpPr>
                <p:cNvPr id="38" name="Arc 37">
                  <a:extLst>
                    <a:ext uri="{FF2B5EF4-FFF2-40B4-BE49-F238E27FC236}">
                      <a16:creationId xmlns:a16="http://schemas.microsoft.com/office/drawing/2014/main" id="{FF16681C-3F2C-4B60-AE22-5EE2CA6C5FA2}"/>
                    </a:ext>
                  </a:extLst>
                </p:cNvPr>
                <p:cNvSpPr/>
                <p:nvPr/>
              </p:nvSpPr>
              <p:spPr>
                <a:xfrm>
                  <a:off x="2586125" y="2737589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9" name="Arc 38">
                  <a:extLst>
                    <a:ext uri="{FF2B5EF4-FFF2-40B4-BE49-F238E27FC236}">
                      <a16:creationId xmlns:a16="http://schemas.microsoft.com/office/drawing/2014/main" id="{44646D98-A5CC-446A-B973-FBD36E5C466B}"/>
                    </a:ext>
                  </a:extLst>
                </p:cNvPr>
                <p:cNvSpPr/>
                <p:nvPr/>
              </p:nvSpPr>
              <p:spPr>
                <a:xfrm flipV="1">
                  <a:off x="2586125" y="2737584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35" name="Group 34">
                <a:extLst>
                  <a:ext uri="{FF2B5EF4-FFF2-40B4-BE49-F238E27FC236}">
                    <a16:creationId xmlns:a16="http://schemas.microsoft.com/office/drawing/2014/main" id="{F58FFC86-4406-4B1C-8C46-A8D24297E8DD}"/>
                  </a:ext>
                </a:extLst>
              </p:cNvPr>
              <p:cNvGrpSpPr/>
              <p:nvPr/>
            </p:nvGrpSpPr>
            <p:grpSpPr>
              <a:xfrm flipH="1">
                <a:off x="2563689" y="2737584"/>
                <a:ext cx="2176610" cy="2210275"/>
                <a:chOff x="2586125" y="2737584"/>
                <a:chExt cx="2176610" cy="2210275"/>
              </a:xfrm>
            </p:grpSpPr>
            <p:sp>
              <p:nvSpPr>
                <p:cNvPr id="36" name="Arc 35">
                  <a:extLst>
                    <a:ext uri="{FF2B5EF4-FFF2-40B4-BE49-F238E27FC236}">
                      <a16:creationId xmlns:a16="http://schemas.microsoft.com/office/drawing/2014/main" id="{911206AF-A1A0-49EF-A083-8449B8941364}"/>
                    </a:ext>
                  </a:extLst>
                </p:cNvPr>
                <p:cNvSpPr/>
                <p:nvPr/>
              </p:nvSpPr>
              <p:spPr>
                <a:xfrm>
                  <a:off x="2586125" y="2737589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7" name="Arc 36">
                  <a:extLst>
                    <a:ext uri="{FF2B5EF4-FFF2-40B4-BE49-F238E27FC236}">
                      <a16:creationId xmlns:a16="http://schemas.microsoft.com/office/drawing/2014/main" id="{3BB74D12-B740-4D78-B98B-05589337EC5F}"/>
                    </a:ext>
                  </a:extLst>
                </p:cNvPr>
                <p:cNvSpPr/>
                <p:nvPr/>
              </p:nvSpPr>
              <p:spPr>
                <a:xfrm flipV="1">
                  <a:off x="2586125" y="2737584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137253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8A71BEC-13BC-4649-A340-37C22E31F7A8}"/>
              </a:ext>
            </a:extLst>
          </p:cNvPr>
          <p:cNvSpPr txBox="1"/>
          <p:nvPr/>
        </p:nvSpPr>
        <p:spPr>
          <a:xfrm>
            <a:off x="1093359" y="5395913"/>
            <a:ext cx="89909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brother</a:t>
            </a:r>
          </a:p>
          <a:p>
            <a:pPr algn="ctr"/>
            <a:r>
              <a:rPr lang="en-US" dirty="0"/>
              <a:t>0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232B8D1-417B-40CA-8E10-68DB4A185BCE}"/>
              </a:ext>
            </a:extLst>
          </p:cNvPr>
          <p:cNvSpPr txBox="1"/>
          <p:nvPr/>
        </p:nvSpPr>
        <p:spPr>
          <a:xfrm>
            <a:off x="5452319" y="5395913"/>
            <a:ext cx="51809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bus</a:t>
            </a:r>
          </a:p>
          <a:p>
            <a:pPr algn="ctr"/>
            <a:r>
              <a:rPr lang="en-US" dirty="0"/>
              <a:t>-2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AF2F00A-6C34-4525-ADB7-3CD4C1905D64}"/>
              </a:ext>
            </a:extLst>
          </p:cNvPr>
          <p:cNvSpPr txBox="1"/>
          <p:nvPr/>
        </p:nvSpPr>
        <p:spPr>
          <a:xfrm>
            <a:off x="9575438" y="5395913"/>
            <a:ext cx="11233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bus driver</a:t>
            </a:r>
          </a:p>
          <a:p>
            <a:pPr algn="ctr"/>
            <a:r>
              <a:rPr lang="en-US" dirty="0"/>
              <a:t>0</a:t>
            </a:r>
          </a:p>
        </p:txBody>
      </p:sp>
      <p:grpSp>
        <p:nvGrpSpPr>
          <p:cNvPr id="12" name="Graphic 2">
            <a:extLst>
              <a:ext uri="{FF2B5EF4-FFF2-40B4-BE49-F238E27FC236}">
                <a16:creationId xmlns:a16="http://schemas.microsoft.com/office/drawing/2014/main" id="{338AF860-D49D-470C-A80F-C0E91C508EAA}"/>
              </a:ext>
            </a:extLst>
          </p:cNvPr>
          <p:cNvGrpSpPr/>
          <p:nvPr/>
        </p:nvGrpSpPr>
        <p:grpSpPr>
          <a:xfrm>
            <a:off x="857170" y="2069574"/>
            <a:ext cx="2441275" cy="1638300"/>
            <a:chOff x="857170" y="2069574"/>
            <a:chExt cx="2441275" cy="1638300"/>
          </a:xfrm>
          <a:noFill/>
        </p:grpSpPr>
        <p:sp>
          <p:nvSpPr>
            <p:cNvPr id="15" name="Graphic 2">
              <a:extLst>
                <a:ext uri="{FF2B5EF4-FFF2-40B4-BE49-F238E27FC236}">
                  <a16:creationId xmlns:a16="http://schemas.microsoft.com/office/drawing/2014/main" id="{B38FB18C-6D32-4E06-BEC2-6ECA997673FD}"/>
                </a:ext>
              </a:extLst>
            </p:cNvPr>
            <p:cNvSpPr/>
            <p:nvPr/>
          </p:nvSpPr>
          <p:spPr>
            <a:xfrm>
              <a:off x="857170" y="2069574"/>
              <a:ext cx="813758" cy="812800"/>
            </a:xfrm>
            <a:custGeom>
              <a:avLst/>
              <a:gdLst>
                <a:gd name="connsiteX0" fmla="*/ 0 w 813758"/>
                <a:gd name="connsiteY0" fmla="*/ 812800 h 812800"/>
                <a:gd name="connsiteX1" fmla="*/ 813759 w 813758"/>
                <a:gd name="connsiteY1" fmla="*/ 0 h 81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13758" h="812800">
                  <a:moveTo>
                    <a:pt x="0" y="812800"/>
                  </a:moveTo>
                  <a:lnTo>
                    <a:pt x="813759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" name="Graphic 2">
              <a:extLst>
                <a:ext uri="{FF2B5EF4-FFF2-40B4-BE49-F238E27FC236}">
                  <a16:creationId xmlns:a16="http://schemas.microsoft.com/office/drawing/2014/main" id="{7AD02910-9271-4455-9854-A11CF0B93724}"/>
                </a:ext>
              </a:extLst>
            </p:cNvPr>
            <p:cNvSpPr/>
            <p:nvPr/>
          </p:nvSpPr>
          <p:spPr>
            <a:xfrm>
              <a:off x="1670929" y="2069574"/>
              <a:ext cx="813758" cy="812800"/>
            </a:xfrm>
            <a:custGeom>
              <a:avLst/>
              <a:gdLst>
                <a:gd name="connsiteX0" fmla="*/ 0 w 813758"/>
                <a:gd name="connsiteY0" fmla="*/ 0 h 812800"/>
                <a:gd name="connsiteX1" fmla="*/ 813759 w 813758"/>
                <a:gd name="connsiteY1" fmla="*/ 812800 h 81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13758" h="812800">
                  <a:moveTo>
                    <a:pt x="0" y="0"/>
                  </a:moveTo>
                  <a:lnTo>
                    <a:pt x="813759" y="8128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9" name="Graphic 2">
              <a:extLst>
                <a:ext uri="{FF2B5EF4-FFF2-40B4-BE49-F238E27FC236}">
                  <a16:creationId xmlns:a16="http://schemas.microsoft.com/office/drawing/2014/main" id="{663156A5-EADF-4922-9872-753C41ED6AD3}"/>
                </a:ext>
              </a:extLst>
            </p:cNvPr>
            <p:cNvSpPr/>
            <p:nvPr/>
          </p:nvSpPr>
          <p:spPr>
            <a:xfrm>
              <a:off x="1264050" y="2882374"/>
              <a:ext cx="406879" cy="812800"/>
            </a:xfrm>
            <a:custGeom>
              <a:avLst/>
              <a:gdLst>
                <a:gd name="connsiteX0" fmla="*/ 0 w 406879"/>
                <a:gd name="connsiteY0" fmla="*/ 812800 h 812800"/>
                <a:gd name="connsiteX1" fmla="*/ 406879 w 406879"/>
                <a:gd name="connsiteY1" fmla="*/ 0 h 81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06879" h="812800">
                  <a:moveTo>
                    <a:pt x="0" y="812800"/>
                  </a:moveTo>
                  <a:lnTo>
                    <a:pt x="406879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0" name="Graphic 2">
              <a:extLst>
                <a:ext uri="{FF2B5EF4-FFF2-40B4-BE49-F238E27FC236}">
                  <a16:creationId xmlns:a16="http://schemas.microsoft.com/office/drawing/2014/main" id="{DE750C94-2D0D-4BBE-9771-0B0B34C2FC68}"/>
                </a:ext>
              </a:extLst>
            </p:cNvPr>
            <p:cNvSpPr/>
            <p:nvPr/>
          </p:nvSpPr>
          <p:spPr>
            <a:xfrm>
              <a:off x="1670929" y="2882374"/>
              <a:ext cx="406879" cy="812800"/>
            </a:xfrm>
            <a:custGeom>
              <a:avLst/>
              <a:gdLst>
                <a:gd name="connsiteX0" fmla="*/ 0 w 406879"/>
                <a:gd name="connsiteY0" fmla="*/ 0 h 812800"/>
                <a:gd name="connsiteX1" fmla="*/ 406879 w 406879"/>
                <a:gd name="connsiteY1" fmla="*/ 812800 h 81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06879" h="812800">
                  <a:moveTo>
                    <a:pt x="0" y="0"/>
                  </a:moveTo>
                  <a:lnTo>
                    <a:pt x="406879" y="8128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1" name="Graphic 2">
              <a:extLst>
                <a:ext uri="{FF2B5EF4-FFF2-40B4-BE49-F238E27FC236}">
                  <a16:creationId xmlns:a16="http://schemas.microsoft.com/office/drawing/2014/main" id="{89D80318-0DBE-42D1-AEBE-6FBC07B3D7CA}"/>
                </a:ext>
              </a:extLst>
            </p:cNvPr>
            <p:cNvSpPr/>
            <p:nvPr/>
          </p:nvSpPr>
          <p:spPr>
            <a:xfrm>
              <a:off x="2891566" y="2882371"/>
              <a:ext cx="394167" cy="203202"/>
            </a:xfrm>
            <a:custGeom>
              <a:avLst/>
              <a:gdLst>
                <a:gd name="connsiteX0" fmla="*/ 394075 w 394167"/>
                <a:gd name="connsiteY0" fmla="*/ 202809 h 203202"/>
                <a:gd name="connsiteX1" fmla="*/ 203046 w 394167"/>
                <a:gd name="connsiteY1" fmla="*/ 92 h 203202"/>
                <a:gd name="connsiteX2" fmla="*/ 89 w 394167"/>
                <a:gd name="connsiteY2" fmla="*/ 190897 h 203202"/>
                <a:gd name="connsiteX3" fmla="*/ 102 w 394167"/>
                <a:gd name="connsiteY3" fmla="*/ 203203 h 2032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4167" h="203202">
                  <a:moveTo>
                    <a:pt x="394075" y="202809"/>
                  </a:moveTo>
                  <a:cubicBezTo>
                    <a:pt x="397369" y="94148"/>
                    <a:pt x="311848" y="3381"/>
                    <a:pt x="203046" y="92"/>
                  </a:cubicBezTo>
                  <a:cubicBezTo>
                    <a:pt x="94256" y="-3197"/>
                    <a:pt x="3383" y="82223"/>
                    <a:pt x="89" y="190897"/>
                  </a:cubicBezTo>
                  <a:cubicBezTo>
                    <a:pt x="-38" y="194999"/>
                    <a:pt x="-25" y="199101"/>
                    <a:pt x="102" y="203203"/>
                  </a:cubicBezTo>
                </a:path>
              </a:pathLst>
            </a:custGeom>
            <a:noFill/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2" name="Graphic 2">
              <a:extLst>
                <a:ext uri="{FF2B5EF4-FFF2-40B4-BE49-F238E27FC236}">
                  <a16:creationId xmlns:a16="http://schemas.microsoft.com/office/drawing/2014/main" id="{6D6E3277-E493-4A28-83CC-82CB4AE59A9C}"/>
                </a:ext>
              </a:extLst>
            </p:cNvPr>
            <p:cNvSpPr/>
            <p:nvPr/>
          </p:nvSpPr>
          <p:spPr>
            <a:xfrm>
              <a:off x="2891566" y="3085574"/>
              <a:ext cx="406879" cy="609600"/>
            </a:xfrm>
            <a:custGeom>
              <a:avLst/>
              <a:gdLst>
                <a:gd name="connsiteX0" fmla="*/ 406879 w 406879"/>
                <a:gd name="connsiteY0" fmla="*/ 0 h 609600"/>
                <a:gd name="connsiteX1" fmla="*/ 0 w 406879"/>
                <a:gd name="connsiteY1" fmla="*/ 609600 h 609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06879" h="609600">
                  <a:moveTo>
                    <a:pt x="406879" y="0"/>
                  </a:moveTo>
                  <a:lnTo>
                    <a:pt x="0" y="6096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3" name="Graphic 2">
              <a:extLst>
                <a:ext uri="{FF2B5EF4-FFF2-40B4-BE49-F238E27FC236}">
                  <a16:creationId xmlns:a16="http://schemas.microsoft.com/office/drawing/2014/main" id="{8C14DE99-5258-4C32-94F4-043816987456}"/>
                </a:ext>
              </a:extLst>
            </p:cNvPr>
            <p:cNvSpPr/>
            <p:nvPr/>
          </p:nvSpPr>
          <p:spPr>
            <a:xfrm>
              <a:off x="2891566" y="3695174"/>
              <a:ext cx="406879" cy="12700"/>
            </a:xfrm>
            <a:custGeom>
              <a:avLst/>
              <a:gdLst>
                <a:gd name="connsiteX0" fmla="*/ 0 w 406879"/>
                <a:gd name="connsiteY0" fmla="*/ 0 h 12700"/>
                <a:gd name="connsiteX1" fmla="*/ 406879 w 406879"/>
                <a:gd name="connsiteY1" fmla="*/ 0 h 12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06879" h="12700">
                  <a:moveTo>
                    <a:pt x="0" y="0"/>
                  </a:moveTo>
                  <a:lnTo>
                    <a:pt x="406879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165" name="Group 164">
            <a:extLst>
              <a:ext uri="{FF2B5EF4-FFF2-40B4-BE49-F238E27FC236}">
                <a16:creationId xmlns:a16="http://schemas.microsoft.com/office/drawing/2014/main" id="{8DBD02C5-2D08-421D-9519-582FE9948CF9}"/>
              </a:ext>
            </a:extLst>
          </p:cNvPr>
          <p:cNvGrpSpPr/>
          <p:nvPr/>
        </p:nvGrpSpPr>
        <p:grpSpPr>
          <a:xfrm>
            <a:off x="4482559" y="2266326"/>
            <a:ext cx="2441275" cy="1389649"/>
            <a:chOff x="4482559" y="2266326"/>
            <a:chExt cx="2441275" cy="1389649"/>
          </a:xfrm>
        </p:grpSpPr>
        <p:grpSp>
          <p:nvGrpSpPr>
            <p:cNvPr id="42" name="Group 41">
              <a:extLst>
                <a:ext uri="{FF2B5EF4-FFF2-40B4-BE49-F238E27FC236}">
                  <a16:creationId xmlns:a16="http://schemas.microsoft.com/office/drawing/2014/main" id="{E2369CD8-EA5C-48E4-B5BD-9F6237078015}"/>
                </a:ext>
              </a:extLst>
            </p:cNvPr>
            <p:cNvGrpSpPr/>
            <p:nvPr/>
          </p:nvGrpSpPr>
          <p:grpSpPr>
            <a:xfrm>
              <a:off x="4488770" y="2882689"/>
              <a:ext cx="769357" cy="773286"/>
              <a:chOff x="2563689" y="2737584"/>
              <a:chExt cx="2199046" cy="2210275"/>
            </a:xfrm>
          </p:grpSpPr>
          <p:grpSp>
            <p:nvGrpSpPr>
              <p:cNvPr id="43" name="Group 42">
                <a:extLst>
                  <a:ext uri="{FF2B5EF4-FFF2-40B4-BE49-F238E27FC236}">
                    <a16:creationId xmlns:a16="http://schemas.microsoft.com/office/drawing/2014/main" id="{C0C0B051-313F-42E3-AC1C-0B695132D6EB}"/>
                  </a:ext>
                </a:extLst>
              </p:cNvPr>
              <p:cNvGrpSpPr/>
              <p:nvPr/>
            </p:nvGrpSpPr>
            <p:grpSpPr>
              <a:xfrm>
                <a:off x="2586125" y="2737584"/>
                <a:ext cx="2176610" cy="2210275"/>
                <a:chOff x="2586125" y="2737584"/>
                <a:chExt cx="2176610" cy="2210275"/>
              </a:xfrm>
            </p:grpSpPr>
            <p:sp>
              <p:nvSpPr>
                <p:cNvPr id="47" name="Arc 46">
                  <a:extLst>
                    <a:ext uri="{FF2B5EF4-FFF2-40B4-BE49-F238E27FC236}">
                      <a16:creationId xmlns:a16="http://schemas.microsoft.com/office/drawing/2014/main" id="{6998A651-A62C-4D6E-8789-43D7814E7EE6}"/>
                    </a:ext>
                  </a:extLst>
                </p:cNvPr>
                <p:cNvSpPr/>
                <p:nvPr/>
              </p:nvSpPr>
              <p:spPr>
                <a:xfrm>
                  <a:off x="2586125" y="2737589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8" name="Arc 47">
                  <a:extLst>
                    <a:ext uri="{FF2B5EF4-FFF2-40B4-BE49-F238E27FC236}">
                      <a16:creationId xmlns:a16="http://schemas.microsoft.com/office/drawing/2014/main" id="{9E9AC8F5-9DFB-4113-8729-C24580184662}"/>
                    </a:ext>
                  </a:extLst>
                </p:cNvPr>
                <p:cNvSpPr/>
                <p:nvPr/>
              </p:nvSpPr>
              <p:spPr>
                <a:xfrm flipV="1">
                  <a:off x="2586125" y="2737584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44" name="Group 43">
                <a:extLst>
                  <a:ext uri="{FF2B5EF4-FFF2-40B4-BE49-F238E27FC236}">
                    <a16:creationId xmlns:a16="http://schemas.microsoft.com/office/drawing/2014/main" id="{7036993E-A9C8-4C74-9A79-6EFE300172E2}"/>
                  </a:ext>
                </a:extLst>
              </p:cNvPr>
              <p:cNvGrpSpPr/>
              <p:nvPr/>
            </p:nvGrpSpPr>
            <p:grpSpPr>
              <a:xfrm flipH="1">
                <a:off x="2563689" y="2737584"/>
                <a:ext cx="2176610" cy="2210275"/>
                <a:chOff x="2586125" y="2737584"/>
                <a:chExt cx="2176610" cy="2210275"/>
              </a:xfrm>
            </p:grpSpPr>
            <p:sp>
              <p:nvSpPr>
                <p:cNvPr id="45" name="Arc 44">
                  <a:extLst>
                    <a:ext uri="{FF2B5EF4-FFF2-40B4-BE49-F238E27FC236}">
                      <a16:creationId xmlns:a16="http://schemas.microsoft.com/office/drawing/2014/main" id="{8047AB3C-5431-44C0-A65F-2C14C2307901}"/>
                    </a:ext>
                  </a:extLst>
                </p:cNvPr>
                <p:cNvSpPr/>
                <p:nvPr/>
              </p:nvSpPr>
              <p:spPr>
                <a:xfrm>
                  <a:off x="2586125" y="2737589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6" name="Arc 45">
                  <a:extLst>
                    <a:ext uri="{FF2B5EF4-FFF2-40B4-BE49-F238E27FC236}">
                      <a16:creationId xmlns:a16="http://schemas.microsoft.com/office/drawing/2014/main" id="{79823A44-EB24-4963-AB9A-1A2E44245E89}"/>
                    </a:ext>
                  </a:extLst>
                </p:cNvPr>
                <p:cNvSpPr/>
                <p:nvPr/>
              </p:nvSpPr>
              <p:spPr>
                <a:xfrm flipV="1">
                  <a:off x="2586125" y="2737584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sp>
          <p:nvSpPr>
            <p:cNvPr id="55" name="Graphic 7">
              <a:extLst>
                <a:ext uri="{FF2B5EF4-FFF2-40B4-BE49-F238E27FC236}">
                  <a16:creationId xmlns:a16="http://schemas.microsoft.com/office/drawing/2014/main" id="{05C396D4-F660-4106-B390-F4EBB7256CEF}"/>
                </a:ext>
              </a:extLst>
            </p:cNvPr>
            <p:cNvSpPr/>
            <p:nvPr/>
          </p:nvSpPr>
          <p:spPr>
            <a:xfrm>
              <a:off x="5296318" y="2875926"/>
              <a:ext cx="1627516" cy="12700"/>
            </a:xfrm>
            <a:custGeom>
              <a:avLst/>
              <a:gdLst>
                <a:gd name="connsiteX0" fmla="*/ 0 w 1627516"/>
                <a:gd name="connsiteY0" fmla="*/ 0 h 12700"/>
                <a:gd name="connsiteX1" fmla="*/ 1627517 w 1627516"/>
                <a:gd name="connsiteY1" fmla="*/ 0 h 12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627516" h="12700">
                  <a:moveTo>
                    <a:pt x="0" y="0"/>
                  </a:moveTo>
                  <a:lnTo>
                    <a:pt x="1627517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7" name="Graphic 7">
              <a:extLst>
                <a:ext uri="{FF2B5EF4-FFF2-40B4-BE49-F238E27FC236}">
                  <a16:creationId xmlns:a16="http://schemas.microsoft.com/office/drawing/2014/main" id="{D5762C24-9BBD-4ED7-913B-93E5B20F6514}"/>
                </a:ext>
              </a:extLst>
            </p:cNvPr>
            <p:cNvSpPr/>
            <p:nvPr/>
          </p:nvSpPr>
          <p:spPr>
            <a:xfrm>
              <a:off x="5410753" y="2990226"/>
              <a:ext cx="572173" cy="571500"/>
            </a:xfrm>
            <a:custGeom>
              <a:avLst/>
              <a:gdLst>
                <a:gd name="connsiteX0" fmla="*/ 572174 w 572173"/>
                <a:gd name="connsiteY0" fmla="*/ 0 h 571500"/>
                <a:gd name="connsiteX1" fmla="*/ 0 w 572173"/>
                <a:gd name="connsiteY1" fmla="*/ 571500 h 571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572173" h="571500">
                  <a:moveTo>
                    <a:pt x="572174" y="0"/>
                  </a:moveTo>
                  <a:lnTo>
                    <a:pt x="0" y="5715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8" name="Graphic 7">
              <a:extLst>
                <a:ext uri="{FF2B5EF4-FFF2-40B4-BE49-F238E27FC236}">
                  <a16:creationId xmlns:a16="http://schemas.microsoft.com/office/drawing/2014/main" id="{F555FCF8-3157-4179-8D46-93682DC41AC1}"/>
                </a:ext>
              </a:extLst>
            </p:cNvPr>
            <p:cNvSpPr/>
            <p:nvPr/>
          </p:nvSpPr>
          <p:spPr>
            <a:xfrm>
              <a:off x="5410753" y="2990226"/>
              <a:ext cx="572173" cy="571500"/>
            </a:xfrm>
            <a:custGeom>
              <a:avLst/>
              <a:gdLst>
                <a:gd name="connsiteX0" fmla="*/ 0 w 572173"/>
                <a:gd name="connsiteY0" fmla="*/ 0 h 571500"/>
                <a:gd name="connsiteX1" fmla="*/ 572174 w 572173"/>
                <a:gd name="connsiteY1" fmla="*/ 571500 h 571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572173" h="571500">
                  <a:moveTo>
                    <a:pt x="0" y="0"/>
                  </a:moveTo>
                  <a:lnTo>
                    <a:pt x="572174" y="5715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0" name="Graphic 7">
              <a:extLst>
                <a:ext uri="{FF2B5EF4-FFF2-40B4-BE49-F238E27FC236}">
                  <a16:creationId xmlns:a16="http://schemas.microsoft.com/office/drawing/2014/main" id="{7019ED45-A9D3-4700-AA3F-9CC7E4AD0A96}"/>
                </a:ext>
              </a:extLst>
            </p:cNvPr>
            <p:cNvSpPr/>
            <p:nvPr/>
          </p:nvSpPr>
          <p:spPr>
            <a:xfrm>
              <a:off x="6224511" y="2990226"/>
              <a:ext cx="572173" cy="571500"/>
            </a:xfrm>
            <a:custGeom>
              <a:avLst/>
              <a:gdLst>
                <a:gd name="connsiteX0" fmla="*/ 572174 w 572173"/>
                <a:gd name="connsiteY0" fmla="*/ 0 h 571500"/>
                <a:gd name="connsiteX1" fmla="*/ 0 w 572173"/>
                <a:gd name="connsiteY1" fmla="*/ 571500 h 571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572173" h="571500">
                  <a:moveTo>
                    <a:pt x="572174" y="0"/>
                  </a:moveTo>
                  <a:lnTo>
                    <a:pt x="0" y="5715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1" name="Graphic 7">
              <a:extLst>
                <a:ext uri="{FF2B5EF4-FFF2-40B4-BE49-F238E27FC236}">
                  <a16:creationId xmlns:a16="http://schemas.microsoft.com/office/drawing/2014/main" id="{D529D10E-BFA4-4467-9C80-878C4F3DE001}"/>
                </a:ext>
              </a:extLst>
            </p:cNvPr>
            <p:cNvSpPr/>
            <p:nvPr/>
          </p:nvSpPr>
          <p:spPr>
            <a:xfrm>
              <a:off x="6224511" y="2990226"/>
              <a:ext cx="572173" cy="571500"/>
            </a:xfrm>
            <a:custGeom>
              <a:avLst/>
              <a:gdLst>
                <a:gd name="connsiteX0" fmla="*/ 0 w 572173"/>
                <a:gd name="connsiteY0" fmla="*/ 0 h 571500"/>
                <a:gd name="connsiteX1" fmla="*/ 572174 w 572173"/>
                <a:gd name="connsiteY1" fmla="*/ 571500 h 571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572173" h="571500">
                  <a:moveTo>
                    <a:pt x="0" y="0"/>
                  </a:moveTo>
                  <a:lnTo>
                    <a:pt x="572174" y="5715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2" name="Graphic 7">
              <a:extLst>
                <a:ext uri="{FF2B5EF4-FFF2-40B4-BE49-F238E27FC236}">
                  <a16:creationId xmlns:a16="http://schemas.microsoft.com/office/drawing/2014/main" id="{D51A2FA2-0E43-4158-954A-6DC12ED1D079}"/>
                </a:ext>
              </a:extLst>
            </p:cNvPr>
            <p:cNvSpPr/>
            <p:nvPr/>
          </p:nvSpPr>
          <p:spPr>
            <a:xfrm>
              <a:off x="6516955" y="2469526"/>
              <a:ext cx="406879" cy="406400"/>
            </a:xfrm>
            <a:custGeom>
              <a:avLst/>
              <a:gdLst>
                <a:gd name="connsiteX0" fmla="*/ 0 w 406879"/>
                <a:gd name="connsiteY0" fmla="*/ 0 h 406400"/>
                <a:gd name="connsiteX1" fmla="*/ 406879 w 406879"/>
                <a:gd name="connsiteY1" fmla="*/ 406400 h 406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06879" h="406400">
                  <a:moveTo>
                    <a:pt x="0" y="0"/>
                  </a:moveTo>
                  <a:lnTo>
                    <a:pt x="406879" y="4064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3" name="Graphic 7">
              <a:extLst>
                <a:ext uri="{FF2B5EF4-FFF2-40B4-BE49-F238E27FC236}">
                  <a16:creationId xmlns:a16="http://schemas.microsoft.com/office/drawing/2014/main" id="{CAFC8F7B-0F19-4FEA-8FDD-75D57707DC45}"/>
                </a:ext>
              </a:extLst>
            </p:cNvPr>
            <p:cNvSpPr/>
            <p:nvPr/>
          </p:nvSpPr>
          <p:spPr>
            <a:xfrm>
              <a:off x="6313516" y="2266326"/>
              <a:ext cx="406879" cy="406400"/>
            </a:xfrm>
            <a:custGeom>
              <a:avLst/>
              <a:gdLst>
                <a:gd name="connsiteX0" fmla="*/ 406879 w 406879"/>
                <a:gd name="connsiteY0" fmla="*/ 0 h 406400"/>
                <a:gd name="connsiteX1" fmla="*/ 0 w 406879"/>
                <a:gd name="connsiteY1" fmla="*/ 406400 h 406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06879" h="406400">
                  <a:moveTo>
                    <a:pt x="406879" y="0"/>
                  </a:moveTo>
                  <a:lnTo>
                    <a:pt x="0" y="4064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5" name="Graphic 7">
              <a:extLst>
                <a:ext uri="{FF2B5EF4-FFF2-40B4-BE49-F238E27FC236}">
                  <a16:creationId xmlns:a16="http://schemas.microsoft.com/office/drawing/2014/main" id="{F4358C5E-6840-46EC-8BB5-E1EBB04191C0}"/>
                </a:ext>
              </a:extLst>
            </p:cNvPr>
            <p:cNvSpPr/>
            <p:nvPr/>
          </p:nvSpPr>
          <p:spPr>
            <a:xfrm>
              <a:off x="4596994" y="2990226"/>
              <a:ext cx="572173" cy="571500"/>
            </a:xfrm>
            <a:custGeom>
              <a:avLst/>
              <a:gdLst>
                <a:gd name="connsiteX0" fmla="*/ 572174 w 572173"/>
                <a:gd name="connsiteY0" fmla="*/ 0 h 571500"/>
                <a:gd name="connsiteX1" fmla="*/ 0 w 572173"/>
                <a:gd name="connsiteY1" fmla="*/ 571500 h 571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572173" h="571500">
                  <a:moveTo>
                    <a:pt x="572174" y="0"/>
                  </a:moveTo>
                  <a:lnTo>
                    <a:pt x="0" y="5715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6" name="Graphic 7">
              <a:extLst>
                <a:ext uri="{FF2B5EF4-FFF2-40B4-BE49-F238E27FC236}">
                  <a16:creationId xmlns:a16="http://schemas.microsoft.com/office/drawing/2014/main" id="{ACBF953C-496A-4E16-87E4-CCFC54D34367}"/>
                </a:ext>
              </a:extLst>
            </p:cNvPr>
            <p:cNvSpPr/>
            <p:nvPr/>
          </p:nvSpPr>
          <p:spPr>
            <a:xfrm>
              <a:off x="4596994" y="2990226"/>
              <a:ext cx="572173" cy="571500"/>
            </a:xfrm>
            <a:custGeom>
              <a:avLst/>
              <a:gdLst>
                <a:gd name="connsiteX0" fmla="*/ 0 w 572173"/>
                <a:gd name="connsiteY0" fmla="*/ 0 h 571500"/>
                <a:gd name="connsiteX1" fmla="*/ 572174 w 572173"/>
                <a:gd name="connsiteY1" fmla="*/ 571500 h 571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572173" h="571500">
                  <a:moveTo>
                    <a:pt x="0" y="0"/>
                  </a:moveTo>
                  <a:lnTo>
                    <a:pt x="572174" y="5715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7" name="Graphic 7">
              <a:extLst>
                <a:ext uri="{FF2B5EF4-FFF2-40B4-BE49-F238E27FC236}">
                  <a16:creationId xmlns:a16="http://schemas.microsoft.com/office/drawing/2014/main" id="{95634F5C-3757-428F-BE0E-CDE303F088C5}"/>
                </a:ext>
              </a:extLst>
            </p:cNvPr>
            <p:cNvSpPr/>
            <p:nvPr/>
          </p:nvSpPr>
          <p:spPr>
            <a:xfrm>
              <a:off x="4482559" y="2875926"/>
              <a:ext cx="813758" cy="12700"/>
            </a:xfrm>
            <a:custGeom>
              <a:avLst/>
              <a:gdLst>
                <a:gd name="connsiteX0" fmla="*/ 0 w 813758"/>
                <a:gd name="connsiteY0" fmla="*/ 0 h 12700"/>
                <a:gd name="connsiteX1" fmla="*/ 813759 w 813758"/>
                <a:gd name="connsiteY1" fmla="*/ 0 h 12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13758" h="12700">
                  <a:moveTo>
                    <a:pt x="0" y="0"/>
                  </a:moveTo>
                  <a:lnTo>
                    <a:pt x="813759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grpSp>
          <p:nvGrpSpPr>
            <p:cNvPr id="130" name="Group 129">
              <a:extLst>
                <a:ext uri="{FF2B5EF4-FFF2-40B4-BE49-F238E27FC236}">
                  <a16:creationId xmlns:a16="http://schemas.microsoft.com/office/drawing/2014/main" id="{392FE507-7118-4892-B5E6-1E0676FB5864}"/>
                </a:ext>
              </a:extLst>
            </p:cNvPr>
            <p:cNvGrpSpPr/>
            <p:nvPr/>
          </p:nvGrpSpPr>
          <p:grpSpPr>
            <a:xfrm>
              <a:off x="5313017" y="2882689"/>
              <a:ext cx="769357" cy="773286"/>
              <a:chOff x="2563689" y="2737584"/>
              <a:chExt cx="2199046" cy="2210275"/>
            </a:xfrm>
          </p:grpSpPr>
          <p:grpSp>
            <p:nvGrpSpPr>
              <p:cNvPr id="131" name="Group 130">
                <a:extLst>
                  <a:ext uri="{FF2B5EF4-FFF2-40B4-BE49-F238E27FC236}">
                    <a16:creationId xmlns:a16="http://schemas.microsoft.com/office/drawing/2014/main" id="{0B426795-ECDE-4317-9F91-6F6260176ACC}"/>
                  </a:ext>
                </a:extLst>
              </p:cNvPr>
              <p:cNvGrpSpPr/>
              <p:nvPr/>
            </p:nvGrpSpPr>
            <p:grpSpPr>
              <a:xfrm>
                <a:off x="2586125" y="2737584"/>
                <a:ext cx="2176610" cy="2210275"/>
                <a:chOff x="2586125" y="2737584"/>
                <a:chExt cx="2176610" cy="2210275"/>
              </a:xfrm>
            </p:grpSpPr>
            <p:sp>
              <p:nvSpPr>
                <p:cNvPr id="135" name="Arc 134">
                  <a:extLst>
                    <a:ext uri="{FF2B5EF4-FFF2-40B4-BE49-F238E27FC236}">
                      <a16:creationId xmlns:a16="http://schemas.microsoft.com/office/drawing/2014/main" id="{88521F0A-8DB2-4A86-9CC8-F71E584E96FA}"/>
                    </a:ext>
                  </a:extLst>
                </p:cNvPr>
                <p:cNvSpPr/>
                <p:nvPr/>
              </p:nvSpPr>
              <p:spPr>
                <a:xfrm>
                  <a:off x="2586125" y="2737589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6" name="Arc 135">
                  <a:extLst>
                    <a:ext uri="{FF2B5EF4-FFF2-40B4-BE49-F238E27FC236}">
                      <a16:creationId xmlns:a16="http://schemas.microsoft.com/office/drawing/2014/main" id="{CC644EC8-AB49-454C-A067-AD5542F627E6}"/>
                    </a:ext>
                  </a:extLst>
                </p:cNvPr>
                <p:cNvSpPr/>
                <p:nvPr/>
              </p:nvSpPr>
              <p:spPr>
                <a:xfrm flipV="1">
                  <a:off x="2586125" y="2737584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32" name="Group 131">
                <a:extLst>
                  <a:ext uri="{FF2B5EF4-FFF2-40B4-BE49-F238E27FC236}">
                    <a16:creationId xmlns:a16="http://schemas.microsoft.com/office/drawing/2014/main" id="{A99EA155-B4E7-430F-A5F5-75E40D2FBB6A}"/>
                  </a:ext>
                </a:extLst>
              </p:cNvPr>
              <p:cNvGrpSpPr/>
              <p:nvPr/>
            </p:nvGrpSpPr>
            <p:grpSpPr>
              <a:xfrm flipH="1">
                <a:off x="2563689" y="2737584"/>
                <a:ext cx="2176610" cy="2210275"/>
                <a:chOff x="2586125" y="2737584"/>
                <a:chExt cx="2176610" cy="2210275"/>
              </a:xfrm>
            </p:grpSpPr>
            <p:sp>
              <p:nvSpPr>
                <p:cNvPr id="133" name="Arc 132">
                  <a:extLst>
                    <a:ext uri="{FF2B5EF4-FFF2-40B4-BE49-F238E27FC236}">
                      <a16:creationId xmlns:a16="http://schemas.microsoft.com/office/drawing/2014/main" id="{9E4D233B-1B32-4CE7-B2A3-2C5A479A4ECA}"/>
                    </a:ext>
                  </a:extLst>
                </p:cNvPr>
                <p:cNvSpPr/>
                <p:nvPr/>
              </p:nvSpPr>
              <p:spPr>
                <a:xfrm>
                  <a:off x="2586125" y="2737589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4" name="Arc 133">
                  <a:extLst>
                    <a:ext uri="{FF2B5EF4-FFF2-40B4-BE49-F238E27FC236}">
                      <a16:creationId xmlns:a16="http://schemas.microsoft.com/office/drawing/2014/main" id="{73CBAA57-F8F5-413A-95E2-06A49546B18B}"/>
                    </a:ext>
                  </a:extLst>
                </p:cNvPr>
                <p:cNvSpPr/>
                <p:nvPr/>
              </p:nvSpPr>
              <p:spPr>
                <a:xfrm flipV="1">
                  <a:off x="2586125" y="2737584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137" name="Group 136">
              <a:extLst>
                <a:ext uri="{FF2B5EF4-FFF2-40B4-BE49-F238E27FC236}">
                  <a16:creationId xmlns:a16="http://schemas.microsoft.com/office/drawing/2014/main" id="{D5941509-BC28-49BD-80E1-43445BAECD79}"/>
                </a:ext>
              </a:extLst>
            </p:cNvPr>
            <p:cNvGrpSpPr/>
            <p:nvPr/>
          </p:nvGrpSpPr>
          <p:grpSpPr>
            <a:xfrm>
              <a:off x="6130826" y="2882689"/>
              <a:ext cx="769357" cy="773286"/>
              <a:chOff x="2563689" y="2737584"/>
              <a:chExt cx="2199046" cy="2210275"/>
            </a:xfrm>
          </p:grpSpPr>
          <p:grpSp>
            <p:nvGrpSpPr>
              <p:cNvPr id="138" name="Group 137">
                <a:extLst>
                  <a:ext uri="{FF2B5EF4-FFF2-40B4-BE49-F238E27FC236}">
                    <a16:creationId xmlns:a16="http://schemas.microsoft.com/office/drawing/2014/main" id="{6A9CD34E-C151-4C53-98A3-331FD33F0D29}"/>
                  </a:ext>
                </a:extLst>
              </p:cNvPr>
              <p:cNvGrpSpPr/>
              <p:nvPr/>
            </p:nvGrpSpPr>
            <p:grpSpPr>
              <a:xfrm>
                <a:off x="2586125" y="2737584"/>
                <a:ext cx="2176610" cy="2210275"/>
                <a:chOff x="2586125" y="2737584"/>
                <a:chExt cx="2176610" cy="2210275"/>
              </a:xfrm>
            </p:grpSpPr>
            <p:sp>
              <p:nvSpPr>
                <p:cNvPr id="142" name="Arc 141">
                  <a:extLst>
                    <a:ext uri="{FF2B5EF4-FFF2-40B4-BE49-F238E27FC236}">
                      <a16:creationId xmlns:a16="http://schemas.microsoft.com/office/drawing/2014/main" id="{C3059DFF-1FD7-47E7-9C8E-7150BD1A04D4}"/>
                    </a:ext>
                  </a:extLst>
                </p:cNvPr>
                <p:cNvSpPr/>
                <p:nvPr/>
              </p:nvSpPr>
              <p:spPr>
                <a:xfrm>
                  <a:off x="2586125" y="2737589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3" name="Arc 142">
                  <a:extLst>
                    <a:ext uri="{FF2B5EF4-FFF2-40B4-BE49-F238E27FC236}">
                      <a16:creationId xmlns:a16="http://schemas.microsoft.com/office/drawing/2014/main" id="{124FEFD1-4467-4F1F-87A2-9769F4114B5A}"/>
                    </a:ext>
                  </a:extLst>
                </p:cNvPr>
                <p:cNvSpPr/>
                <p:nvPr/>
              </p:nvSpPr>
              <p:spPr>
                <a:xfrm flipV="1">
                  <a:off x="2586125" y="2737584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39" name="Group 138">
                <a:extLst>
                  <a:ext uri="{FF2B5EF4-FFF2-40B4-BE49-F238E27FC236}">
                    <a16:creationId xmlns:a16="http://schemas.microsoft.com/office/drawing/2014/main" id="{6F091BD3-470B-4E3E-8809-09201B8EF5E8}"/>
                  </a:ext>
                </a:extLst>
              </p:cNvPr>
              <p:cNvGrpSpPr/>
              <p:nvPr/>
            </p:nvGrpSpPr>
            <p:grpSpPr>
              <a:xfrm flipH="1">
                <a:off x="2563689" y="2737584"/>
                <a:ext cx="2176610" cy="2210275"/>
                <a:chOff x="2586125" y="2737584"/>
                <a:chExt cx="2176610" cy="2210275"/>
              </a:xfrm>
            </p:grpSpPr>
            <p:sp>
              <p:nvSpPr>
                <p:cNvPr id="140" name="Arc 139">
                  <a:extLst>
                    <a:ext uri="{FF2B5EF4-FFF2-40B4-BE49-F238E27FC236}">
                      <a16:creationId xmlns:a16="http://schemas.microsoft.com/office/drawing/2014/main" id="{830FF26B-27F9-466B-AEB0-BC50EDC8AF42}"/>
                    </a:ext>
                  </a:extLst>
                </p:cNvPr>
                <p:cNvSpPr/>
                <p:nvPr/>
              </p:nvSpPr>
              <p:spPr>
                <a:xfrm>
                  <a:off x="2586125" y="2737589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1" name="Arc 140">
                  <a:extLst>
                    <a:ext uri="{FF2B5EF4-FFF2-40B4-BE49-F238E27FC236}">
                      <a16:creationId xmlns:a16="http://schemas.microsoft.com/office/drawing/2014/main" id="{5B3E24A2-FA14-4D42-9DA8-818830480C71}"/>
                    </a:ext>
                  </a:extLst>
                </p:cNvPr>
                <p:cNvSpPr/>
                <p:nvPr/>
              </p:nvSpPr>
              <p:spPr>
                <a:xfrm flipV="1">
                  <a:off x="2586125" y="2737584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</p:grpSp>
      <p:grpSp>
        <p:nvGrpSpPr>
          <p:cNvPr id="166" name="Group 165">
            <a:extLst>
              <a:ext uri="{FF2B5EF4-FFF2-40B4-BE49-F238E27FC236}">
                <a16:creationId xmlns:a16="http://schemas.microsoft.com/office/drawing/2014/main" id="{C92D739F-20E4-48A2-996C-531D2DA252CC}"/>
              </a:ext>
            </a:extLst>
          </p:cNvPr>
          <p:cNvGrpSpPr/>
          <p:nvPr/>
        </p:nvGrpSpPr>
        <p:grpSpPr>
          <a:xfrm>
            <a:off x="7908426" y="2043809"/>
            <a:ext cx="3651663" cy="1638300"/>
            <a:chOff x="7908426" y="2043809"/>
            <a:chExt cx="3651663" cy="1638300"/>
          </a:xfrm>
        </p:grpSpPr>
        <p:sp>
          <p:nvSpPr>
            <p:cNvPr id="69" name="Graphic 9">
              <a:extLst>
                <a:ext uri="{FF2B5EF4-FFF2-40B4-BE49-F238E27FC236}">
                  <a16:creationId xmlns:a16="http://schemas.microsoft.com/office/drawing/2014/main" id="{A24DF4DD-CDB6-45A8-938C-D93C4CAE2E9F}"/>
                </a:ext>
              </a:extLst>
            </p:cNvPr>
            <p:cNvSpPr/>
            <p:nvPr/>
          </p:nvSpPr>
          <p:spPr>
            <a:xfrm>
              <a:off x="9937128" y="2856609"/>
              <a:ext cx="1622961" cy="12700"/>
            </a:xfrm>
            <a:custGeom>
              <a:avLst/>
              <a:gdLst>
                <a:gd name="connsiteX0" fmla="*/ 0 w 1622961"/>
                <a:gd name="connsiteY0" fmla="*/ 0 h 12700"/>
                <a:gd name="connsiteX1" fmla="*/ 1622961 w 1622961"/>
                <a:gd name="connsiteY1" fmla="*/ 0 h 12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622961" h="12700">
                  <a:moveTo>
                    <a:pt x="0" y="0"/>
                  </a:moveTo>
                  <a:lnTo>
                    <a:pt x="1622961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1" name="Graphic 9">
              <a:extLst>
                <a:ext uri="{FF2B5EF4-FFF2-40B4-BE49-F238E27FC236}">
                  <a16:creationId xmlns:a16="http://schemas.microsoft.com/office/drawing/2014/main" id="{6C23C2BF-685E-4754-BF34-20999A608E30}"/>
                </a:ext>
              </a:extLst>
            </p:cNvPr>
            <p:cNvSpPr/>
            <p:nvPr/>
          </p:nvSpPr>
          <p:spPr>
            <a:xfrm>
              <a:off x="10051242" y="2970909"/>
              <a:ext cx="570572" cy="571500"/>
            </a:xfrm>
            <a:custGeom>
              <a:avLst/>
              <a:gdLst>
                <a:gd name="connsiteX0" fmla="*/ 570572 w 570572"/>
                <a:gd name="connsiteY0" fmla="*/ 0 h 571500"/>
                <a:gd name="connsiteX1" fmla="*/ 0 w 570572"/>
                <a:gd name="connsiteY1" fmla="*/ 571500 h 571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570572" h="571500">
                  <a:moveTo>
                    <a:pt x="570572" y="0"/>
                  </a:moveTo>
                  <a:lnTo>
                    <a:pt x="0" y="5715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2" name="Graphic 9">
              <a:extLst>
                <a:ext uri="{FF2B5EF4-FFF2-40B4-BE49-F238E27FC236}">
                  <a16:creationId xmlns:a16="http://schemas.microsoft.com/office/drawing/2014/main" id="{770B79D1-3865-4BFE-9D60-1F2F1042C4F7}"/>
                </a:ext>
              </a:extLst>
            </p:cNvPr>
            <p:cNvSpPr/>
            <p:nvPr/>
          </p:nvSpPr>
          <p:spPr>
            <a:xfrm>
              <a:off x="10051242" y="2970909"/>
              <a:ext cx="570572" cy="571500"/>
            </a:xfrm>
            <a:custGeom>
              <a:avLst/>
              <a:gdLst>
                <a:gd name="connsiteX0" fmla="*/ 0 w 570572"/>
                <a:gd name="connsiteY0" fmla="*/ 0 h 571500"/>
                <a:gd name="connsiteX1" fmla="*/ 570572 w 570572"/>
                <a:gd name="connsiteY1" fmla="*/ 571500 h 571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570572" h="571500">
                  <a:moveTo>
                    <a:pt x="0" y="0"/>
                  </a:moveTo>
                  <a:lnTo>
                    <a:pt x="570572" y="5715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4" name="Graphic 9">
              <a:extLst>
                <a:ext uri="{FF2B5EF4-FFF2-40B4-BE49-F238E27FC236}">
                  <a16:creationId xmlns:a16="http://schemas.microsoft.com/office/drawing/2014/main" id="{6C6F68C4-078A-49EF-A81E-077A5EF85FB9}"/>
                </a:ext>
              </a:extLst>
            </p:cNvPr>
            <p:cNvSpPr/>
            <p:nvPr/>
          </p:nvSpPr>
          <p:spPr>
            <a:xfrm>
              <a:off x="10862723" y="2970909"/>
              <a:ext cx="570572" cy="571500"/>
            </a:xfrm>
            <a:custGeom>
              <a:avLst/>
              <a:gdLst>
                <a:gd name="connsiteX0" fmla="*/ 570572 w 570572"/>
                <a:gd name="connsiteY0" fmla="*/ 0 h 571500"/>
                <a:gd name="connsiteX1" fmla="*/ 0 w 570572"/>
                <a:gd name="connsiteY1" fmla="*/ 571500 h 571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570572" h="571500">
                  <a:moveTo>
                    <a:pt x="570572" y="0"/>
                  </a:moveTo>
                  <a:lnTo>
                    <a:pt x="0" y="5715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5" name="Graphic 9">
              <a:extLst>
                <a:ext uri="{FF2B5EF4-FFF2-40B4-BE49-F238E27FC236}">
                  <a16:creationId xmlns:a16="http://schemas.microsoft.com/office/drawing/2014/main" id="{34A042C5-7352-4395-B7D9-4891B29D3B66}"/>
                </a:ext>
              </a:extLst>
            </p:cNvPr>
            <p:cNvSpPr/>
            <p:nvPr/>
          </p:nvSpPr>
          <p:spPr>
            <a:xfrm>
              <a:off x="10862723" y="2970909"/>
              <a:ext cx="570572" cy="571500"/>
            </a:xfrm>
            <a:custGeom>
              <a:avLst/>
              <a:gdLst>
                <a:gd name="connsiteX0" fmla="*/ 0 w 570572"/>
                <a:gd name="connsiteY0" fmla="*/ 0 h 571500"/>
                <a:gd name="connsiteX1" fmla="*/ 570572 w 570572"/>
                <a:gd name="connsiteY1" fmla="*/ 571500 h 571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570572" h="571500">
                  <a:moveTo>
                    <a:pt x="0" y="0"/>
                  </a:moveTo>
                  <a:lnTo>
                    <a:pt x="570572" y="5715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6" name="Graphic 9">
              <a:extLst>
                <a:ext uri="{FF2B5EF4-FFF2-40B4-BE49-F238E27FC236}">
                  <a16:creationId xmlns:a16="http://schemas.microsoft.com/office/drawing/2014/main" id="{958B37AC-C5CF-40B1-AAE8-64A452967550}"/>
                </a:ext>
              </a:extLst>
            </p:cNvPr>
            <p:cNvSpPr/>
            <p:nvPr/>
          </p:nvSpPr>
          <p:spPr>
            <a:xfrm>
              <a:off x="11154348" y="2450209"/>
              <a:ext cx="405740" cy="406400"/>
            </a:xfrm>
            <a:custGeom>
              <a:avLst/>
              <a:gdLst>
                <a:gd name="connsiteX0" fmla="*/ 0 w 405740"/>
                <a:gd name="connsiteY0" fmla="*/ 0 h 406400"/>
                <a:gd name="connsiteX1" fmla="*/ 405740 w 405740"/>
                <a:gd name="connsiteY1" fmla="*/ 406400 h 406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05740" h="406400">
                  <a:moveTo>
                    <a:pt x="0" y="0"/>
                  </a:moveTo>
                  <a:lnTo>
                    <a:pt x="405740" y="4064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7" name="Graphic 9">
              <a:extLst>
                <a:ext uri="{FF2B5EF4-FFF2-40B4-BE49-F238E27FC236}">
                  <a16:creationId xmlns:a16="http://schemas.microsoft.com/office/drawing/2014/main" id="{B9AC0FF5-51B9-432B-8D88-81B2A31A2288}"/>
                </a:ext>
              </a:extLst>
            </p:cNvPr>
            <p:cNvSpPr/>
            <p:nvPr/>
          </p:nvSpPr>
          <p:spPr>
            <a:xfrm>
              <a:off x="10951478" y="2247009"/>
              <a:ext cx="405740" cy="406400"/>
            </a:xfrm>
            <a:custGeom>
              <a:avLst/>
              <a:gdLst>
                <a:gd name="connsiteX0" fmla="*/ 405740 w 405740"/>
                <a:gd name="connsiteY0" fmla="*/ 0 h 406400"/>
                <a:gd name="connsiteX1" fmla="*/ 0 w 405740"/>
                <a:gd name="connsiteY1" fmla="*/ 406400 h 406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05740" h="406400">
                  <a:moveTo>
                    <a:pt x="405740" y="0"/>
                  </a:moveTo>
                  <a:lnTo>
                    <a:pt x="0" y="4064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9" name="Graphic 9">
              <a:extLst>
                <a:ext uri="{FF2B5EF4-FFF2-40B4-BE49-F238E27FC236}">
                  <a16:creationId xmlns:a16="http://schemas.microsoft.com/office/drawing/2014/main" id="{E51771DD-4B5E-43BE-9041-81AFCDC53C7A}"/>
                </a:ext>
              </a:extLst>
            </p:cNvPr>
            <p:cNvSpPr/>
            <p:nvPr/>
          </p:nvSpPr>
          <p:spPr>
            <a:xfrm>
              <a:off x="9239762" y="2970909"/>
              <a:ext cx="570572" cy="571500"/>
            </a:xfrm>
            <a:custGeom>
              <a:avLst/>
              <a:gdLst>
                <a:gd name="connsiteX0" fmla="*/ 570572 w 570572"/>
                <a:gd name="connsiteY0" fmla="*/ 0 h 571500"/>
                <a:gd name="connsiteX1" fmla="*/ 0 w 570572"/>
                <a:gd name="connsiteY1" fmla="*/ 571500 h 571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570572" h="571500">
                  <a:moveTo>
                    <a:pt x="570572" y="0"/>
                  </a:moveTo>
                  <a:lnTo>
                    <a:pt x="0" y="5715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0" name="Graphic 9">
              <a:extLst>
                <a:ext uri="{FF2B5EF4-FFF2-40B4-BE49-F238E27FC236}">
                  <a16:creationId xmlns:a16="http://schemas.microsoft.com/office/drawing/2014/main" id="{3F6B0EEF-BD25-41FF-8240-81A31E8CDB4A}"/>
                </a:ext>
              </a:extLst>
            </p:cNvPr>
            <p:cNvSpPr/>
            <p:nvPr/>
          </p:nvSpPr>
          <p:spPr>
            <a:xfrm>
              <a:off x="9239762" y="2970909"/>
              <a:ext cx="570572" cy="571500"/>
            </a:xfrm>
            <a:custGeom>
              <a:avLst/>
              <a:gdLst>
                <a:gd name="connsiteX0" fmla="*/ 0 w 570572"/>
                <a:gd name="connsiteY0" fmla="*/ 0 h 571500"/>
                <a:gd name="connsiteX1" fmla="*/ 570572 w 570572"/>
                <a:gd name="connsiteY1" fmla="*/ 571500 h 571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570572" h="571500">
                  <a:moveTo>
                    <a:pt x="0" y="0"/>
                  </a:moveTo>
                  <a:lnTo>
                    <a:pt x="570572" y="5715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1" name="Graphic 9">
              <a:extLst>
                <a:ext uri="{FF2B5EF4-FFF2-40B4-BE49-F238E27FC236}">
                  <a16:creationId xmlns:a16="http://schemas.microsoft.com/office/drawing/2014/main" id="{C7F95084-510B-4EC2-BF08-ED8553CCF104}"/>
                </a:ext>
              </a:extLst>
            </p:cNvPr>
            <p:cNvSpPr/>
            <p:nvPr/>
          </p:nvSpPr>
          <p:spPr>
            <a:xfrm>
              <a:off x="9125647" y="2856609"/>
              <a:ext cx="811480" cy="12700"/>
            </a:xfrm>
            <a:custGeom>
              <a:avLst/>
              <a:gdLst>
                <a:gd name="connsiteX0" fmla="*/ 0 w 811480"/>
                <a:gd name="connsiteY0" fmla="*/ 0 h 12700"/>
                <a:gd name="connsiteX1" fmla="*/ 811481 w 811480"/>
                <a:gd name="connsiteY1" fmla="*/ 0 h 12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11480" h="12700">
                  <a:moveTo>
                    <a:pt x="0" y="0"/>
                  </a:moveTo>
                  <a:lnTo>
                    <a:pt x="811481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2" name="Graphic 9">
              <a:extLst>
                <a:ext uri="{FF2B5EF4-FFF2-40B4-BE49-F238E27FC236}">
                  <a16:creationId xmlns:a16="http://schemas.microsoft.com/office/drawing/2014/main" id="{02E7A1D2-603A-4023-BBA9-B0FD42CF6132}"/>
                </a:ext>
              </a:extLst>
            </p:cNvPr>
            <p:cNvSpPr/>
            <p:nvPr/>
          </p:nvSpPr>
          <p:spPr>
            <a:xfrm>
              <a:off x="8314167" y="2043809"/>
              <a:ext cx="12679" cy="1625600"/>
            </a:xfrm>
            <a:custGeom>
              <a:avLst/>
              <a:gdLst>
                <a:gd name="connsiteX0" fmla="*/ 0 w 12679"/>
                <a:gd name="connsiteY0" fmla="*/ 0 h 1625600"/>
                <a:gd name="connsiteX1" fmla="*/ 0 w 12679"/>
                <a:gd name="connsiteY1" fmla="*/ 1625600 h 1625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2679" h="1625600">
                  <a:moveTo>
                    <a:pt x="0" y="0"/>
                  </a:moveTo>
                  <a:lnTo>
                    <a:pt x="0" y="16256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3" name="Graphic 9">
              <a:extLst>
                <a:ext uri="{FF2B5EF4-FFF2-40B4-BE49-F238E27FC236}">
                  <a16:creationId xmlns:a16="http://schemas.microsoft.com/office/drawing/2014/main" id="{99916BF5-0876-4BD0-AA09-0F4841822992}"/>
                </a:ext>
              </a:extLst>
            </p:cNvPr>
            <p:cNvSpPr/>
            <p:nvPr/>
          </p:nvSpPr>
          <p:spPr>
            <a:xfrm>
              <a:off x="7908426" y="3669409"/>
              <a:ext cx="811480" cy="12700"/>
            </a:xfrm>
            <a:custGeom>
              <a:avLst/>
              <a:gdLst>
                <a:gd name="connsiteX0" fmla="*/ 0 w 811480"/>
                <a:gd name="connsiteY0" fmla="*/ 0 h 12700"/>
                <a:gd name="connsiteX1" fmla="*/ 811481 w 811480"/>
                <a:gd name="connsiteY1" fmla="*/ 0 h 12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11480" h="12700">
                  <a:moveTo>
                    <a:pt x="0" y="0"/>
                  </a:moveTo>
                  <a:lnTo>
                    <a:pt x="811481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grpSp>
          <p:nvGrpSpPr>
            <p:cNvPr id="144" name="Group 143">
              <a:extLst>
                <a:ext uri="{FF2B5EF4-FFF2-40B4-BE49-F238E27FC236}">
                  <a16:creationId xmlns:a16="http://schemas.microsoft.com/office/drawing/2014/main" id="{B573B3F7-7924-463F-8942-4185BC5606F2}"/>
                </a:ext>
              </a:extLst>
            </p:cNvPr>
            <p:cNvGrpSpPr/>
            <p:nvPr/>
          </p:nvGrpSpPr>
          <p:grpSpPr>
            <a:xfrm>
              <a:off x="9112285" y="2882689"/>
              <a:ext cx="769357" cy="773286"/>
              <a:chOff x="2563689" y="2737584"/>
              <a:chExt cx="2199046" cy="2210275"/>
            </a:xfrm>
          </p:grpSpPr>
          <p:grpSp>
            <p:nvGrpSpPr>
              <p:cNvPr id="145" name="Group 144">
                <a:extLst>
                  <a:ext uri="{FF2B5EF4-FFF2-40B4-BE49-F238E27FC236}">
                    <a16:creationId xmlns:a16="http://schemas.microsoft.com/office/drawing/2014/main" id="{623816F9-432D-4991-A71D-3A259D0B4322}"/>
                  </a:ext>
                </a:extLst>
              </p:cNvPr>
              <p:cNvGrpSpPr/>
              <p:nvPr/>
            </p:nvGrpSpPr>
            <p:grpSpPr>
              <a:xfrm>
                <a:off x="2586125" y="2737584"/>
                <a:ext cx="2176610" cy="2210275"/>
                <a:chOff x="2586125" y="2737584"/>
                <a:chExt cx="2176610" cy="2210275"/>
              </a:xfrm>
            </p:grpSpPr>
            <p:sp>
              <p:nvSpPr>
                <p:cNvPr id="149" name="Arc 148">
                  <a:extLst>
                    <a:ext uri="{FF2B5EF4-FFF2-40B4-BE49-F238E27FC236}">
                      <a16:creationId xmlns:a16="http://schemas.microsoft.com/office/drawing/2014/main" id="{8BF50CCC-14B1-4DC6-9978-42E8A6B4DDE3}"/>
                    </a:ext>
                  </a:extLst>
                </p:cNvPr>
                <p:cNvSpPr/>
                <p:nvPr/>
              </p:nvSpPr>
              <p:spPr>
                <a:xfrm>
                  <a:off x="2586125" y="2737589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0" name="Arc 149">
                  <a:extLst>
                    <a:ext uri="{FF2B5EF4-FFF2-40B4-BE49-F238E27FC236}">
                      <a16:creationId xmlns:a16="http://schemas.microsoft.com/office/drawing/2014/main" id="{E7E8072E-B9D6-453E-856B-8F53B4E15E6D}"/>
                    </a:ext>
                  </a:extLst>
                </p:cNvPr>
                <p:cNvSpPr/>
                <p:nvPr/>
              </p:nvSpPr>
              <p:spPr>
                <a:xfrm flipV="1">
                  <a:off x="2586125" y="2737584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46" name="Group 145">
                <a:extLst>
                  <a:ext uri="{FF2B5EF4-FFF2-40B4-BE49-F238E27FC236}">
                    <a16:creationId xmlns:a16="http://schemas.microsoft.com/office/drawing/2014/main" id="{6FAD8A0D-9548-4DFC-900D-1B560265AA95}"/>
                  </a:ext>
                </a:extLst>
              </p:cNvPr>
              <p:cNvGrpSpPr/>
              <p:nvPr/>
            </p:nvGrpSpPr>
            <p:grpSpPr>
              <a:xfrm flipH="1">
                <a:off x="2563689" y="2737584"/>
                <a:ext cx="2176610" cy="2210275"/>
                <a:chOff x="2586125" y="2737584"/>
                <a:chExt cx="2176610" cy="2210275"/>
              </a:xfrm>
            </p:grpSpPr>
            <p:sp>
              <p:nvSpPr>
                <p:cNvPr id="147" name="Arc 146">
                  <a:extLst>
                    <a:ext uri="{FF2B5EF4-FFF2-40B4-BE49-F238E27FC236}">
                      <a16:creationId xmlns:a16="http://schemas.microsoft.com/office/drawing/2014/main" id="{E7FDCCB6-0A09-45C5-BFC6-A4EFC755C949}"/>
                    </a:ext>
                  </a:extLst>
                </p:cNvPr>
                <p:cNvSpPr/>
                <p:nvPr/>
              </p:nvSpPr>
              <p:spPr>
                <a:xfrm>
                  <a:off x="2586125" y="2737589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8" name="Arc 147">
                  <a:extLst>
                    <a:ext uri="{FF2B5EF4-FFF2-40B4-BE49-F238E27FC236}">
                      <a16:creationId xmlns:a16="http://schemas.microsoft.com/office/drawing/2014/main" id="{FD584685-85AC-4D5B-AFE5-F06B520BD576}"/>
                    </a:ext>
                  </a:extLst>
                </p:cNvPr>
                <p:cNvSpPr/>
                <p:nvPr/>
              </p:nvSpPr>
              <p:spPr>
                <a:xfrm flipV="1">
                  <a:off x="2586125" y="2737584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151" name="Group 150">
              <a:extLst>
                <a:ext uri="{FF2B5EF4-FFF2-40B4-BE49-F238E27FC236}">
                  <a16:creationId xmlns:a16="http://schemas.microsoft.com/office/drawing/2014/main" id="{C5141FCD-D9B5-4E58-AA2B-0D5B9BFFF03C}"/>
                </a:ext>
              </a:extLst>
            </p:cNvPr>
            <p:cNvGrpSpPr/>
            <p:nvPr/>
          </p:nvGrpSpPr>
          <p:grpSpPr>
            <a:xfrm>
              <a:off x="9955851" y="2882689"/>
              <a:ext cx="769357" cy="773286"/>
              <a:chOff x="2563689" y="2737584"/>
              <a:chExt cx="2199046" cy="2210275"/>
            </a:xfrm>
          </p:grpSpPr>
          <p:grpSp>
            <p:nvGrpSpPr>
              <p:cNvPr id="152" name="Group 151">
                <a:extLst>
                  <a:ext uri="{FF2B5EF4-FFF2-40B4-BE49-F238E27FC236}">
                    <a16:creationId xmlns:a16="http://schemas.microsoft.com/office/drawing/2014/main" id="{AADC0A8A-6B37-484F-9743-F67AE613A0BE}"/>
                  </a:ext>
                </a:extLst>
              </p:cNvPr>
              <p:cNvGrpSpPr/>
              <p:nvPr/>
            </p:nvGrpSpPr>
            <p:grpSpPr>
              <a:xfrm>
                <a:off x="2586125" y="2737584"/>
                <a:ext cx="2176610" cy="2210275"/>
                <a:chOff x="2586125" y="2737584"/>
                <a:chExt cx="2176610" cy="2210275"/>
              </a:xfrm>
            </p:grpSpPr>
            <p:sp>
              <p:nvSpPr>
                <p:cNvPr id="156" name="Arc 155">
                  <a:extLst>
                    <a:ext uri="{FF2B5EF4-FFF2-40B4-BE49-F238E27FC236}">
                      <a16:creationId xmlns:a16="http://schemas.microsoft.com/office/drawing/2014/main" id="{8BFF3526-FFED-44E7-BDC7-20D6F93B986C}"/>
                    </a:ext>
                  </a:extLst>
                </p:cNvPr>
                <p:cNvSpPr/>
                <p:nvPr/>
              </p:nvSpPr>
              <p:spPr>
                <a:xfrm>
                  <a:off x="2586125" y="2737589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7" name="Arc 156">
                  <a:extLst>
                    <a:ext uri="{FF2B5EF4-FFF2-40B4-BE49-F238E27FC236}">
                      <a16:creationId xmlns:a16="http://schemas.microsoft.com/office/drawing/2014/main" id="{7DBCA2F8-96ED-45D7-84D6-76E28FC9C6E5}"/>
                    </a:ext>
                  </a:extLst>
                </p:cNvPr>
                <p:cNvSpPr/>
                <p:nvPr/>
              </p:nvSpPr>
              <p:spPr>
                <a:xfrm flipV="1">
                  <a:off x="2586125" y="2737584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53" name="Group 152">
                <a:extLst>
                  <a:ext uri="{FF2B5EF4-FFF2-40B4-BE49-F238E27FC236}">
                    <a16:creationId xmlns:a16="http://schemas.microsoft.com/office/drawing/2014/main" id="{540119BB-5CC8-4727-B191-68081EB7252E}"/>
                  </a:ext>
                </a:extLst>
              </p:cNvPr>
              <p:cNvGrpSpPr/>
              <p:nvPr/>
            </p:nvGrpSpPr>
            <p:grpSpPr>
              <a:xfrm flipH="1">
                <a:off x="2563689" y="2737584"/>
                <a:ext cx="2176610" cy="2210275"/>
                <a:chOff x="2586125" y="2737584"/>
                <a:chExt cx="2176610" cy="2210275"/>
              </a:xfrm>
            </p:grpSpPr>
            <p:sp>
              <p:nvSpPr>
                <p:cNvPr id="154" name="Arc 153">
                  <a:extLst>
                    <a:ext uri="{FF2B5EF4-FFF2-40B4-BE49-F238E27FC236}">
                      <a16:creationId xmlns:a16="http://schemas.microsoft.com/office/drawing/2014/main" id="{967FA87B-4BA1-4123-BCEC-46922F12E4B2}"/>
                    </a:ext>
                  </a:extLst>
                </p:cNvPr>
                <p:cNvSpPr/>
                <p:nvPr/>
              </p:nvSpPr>
              <p:spPr>
                <a:xfrm>
                  <a:off x="2586125" y="2737589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5" name="Arc 154">
                  <a:extLst>
                    <a:ext uri="{FF2B5EF4-FFF2-40B4-BE49-F238E27FC236}">
                      <a16:creationId xmlns:a16="http://schemas.microsoft.com/office/drawing/2014/main" id="{D7565846-0C4F-4233-BE4D-12E8DF9C6027}"/>
                    </a:ext>
                  </a:extLst>
                </p:cNvPr>
                <p:cNvSpPr/>
                <p:nvPr/>
              </p:nvSpPr>
              <p:spPr>
                <a:xfrm flipV="1">
                  <a:off x="2586125" y="2737584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158" name="Group 157">
              <a:extLst>
                <a:ext uri="{FF2B5EF4-FFF2-40B4-BE49-F238E27FC236}">
                  <a16:creationId xmlns:a16="http://schemas.microsoft.com/office/drawing/2014/main" id="{E929D1AE-7F94-47F2-89D7-5F4FE9AC581D}"/>
                </a:ext>
              </a:extLst>
            </p:cNvPr>
            <p:cNvGrpSpPr/>
            <p:nvPr/>
          </p:nvGrpSpPr>
          <p:grpSpPr>
            <a:xfrm>
              <a:off x="10786538" y="2882689"/>
              <a:ext cx="769357" cy="773286"/>
              <a:chOff x="2563689" y="2737584"/>
              <a:chExt cx="2199046" cy="2210275"/>
            </a:xfrm>
          </p:grpSpPr>
          <p:grpSp>
            <p:nvGrpSpPr>
              <p:cNvPr id="159" name="Group 158">
                <a:extLst>
                  <a:ext uri="{FF2B5EF4-FFF2-40B4-BE49-F238E27FC236}">
                    <a16:creationId xmlns:a16="http://schemas.microsoft.com/office/drawing/2014/main" id="{9963172E-8FF4-4A9C-9DC1-94FF1E8F3B62}"/>
                  </a:ext>
                </a:extLst>
              </p:cNvPr>
              <p:cNvGrpSpPr/>
              <p:nvPr/>
            </p:nvGrpSpPr>
            <p:grpSpPr>
              <a:xfrm>
                <a:off x="2586125" y="2737584"/>
                <a:ext cx="2176610" cy="2210275"/>
                <a:chOff x="2586125" y="2737584"/>
                <a:chExt cx="2176610" cy="2210275"/>
              </a:xfrm>
            </p:grpSpPr>
            <p:sp>
              <p:nvSpPr>
                <p:cNvPr id="163" name="Arc 162">
                  <a:extLst>
                    <a:ext uri="{FF2B5EF4-FFF2-40B4-BE49-F238E27FC236}">
                      <a16:creationId xmlns:a16="http://schemas.microsoft.com/office/drawing/2014/main" id="{6436348D-A2EF-4B5B-9730-E978EA88F6E0}"/>
                    </a:ext>
                  </a:extLst>
                </p:cNvPr>
                <p:cNvSpPr/>
                <p:nvPr/>
              </p:nvSpPr>
              <p:spPr>
                <a:xfrm>
                  <a:off x="2586125" y="2737589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4" name="Arc 163">
                  <a:extLst>
                    <a:ext uri="{FF2B5EF4-FFF2-40B4-BE49-F238E27FC236}">
                      <a16:creationId xmlns:a16="http://schemas.microsoft.com/office/drawing/2014/main" id="{871A00A2-C538-46F4-81F5-6EA501D37F7F}"/>
                    </a:ext>
                  </a:extLst>
                </p:cNvPr>
                <p:cNvSpPr/>
                <p:nvPr/>
              </p:nvSpPr>
              <p:spPr>
                <a:xfrm flipV="1">
                  <a:off x="2586125" y="2737584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60" name="Group 159">
                <a:extLst>
                  <a:ext uri="{FF2B5EF4-FFF2-40B4-BE49-F238E27FC236}">
                    <a16:creationId xmlns:a16="http://schemas.microsoft.com/office/drawing/2014/main" id="{EDB4F1A0-812E-4C8D-B516-8A076FF45859}"/>
                  </a:ext>
                </a:extLst>
              </p:cNvPr>
              <p:cNvGrpSpPr/>
              <p:nvPr/>
            </p:nvGrpSpPr>
            <p:grpSpPr>
              <a:xfrm flipH="1">
                <a:off x="2563689" y="2737584"/>
                <a:ext cx="2176610" cy="2210275"/>
                <a:chOff x="2586125" y="2737584"/>
                <a:chExt cx="2176610" cy="2210275"/>
              </a:xfrm>
            </p:grpSpPr>
            <p:sp>
              <p:nvSpPr>
                <p:cNvPr id="161" name="Arc 160">
                  <a:extLst>
                    <a:ext uri="{FF2B5EF4-FFF2-40B4-BE49-F238E27FC236}">
                      <a16:creationId xmlns:a16="http://schemas.microsoft.com/office/drawing/2014/main" id="{73B911E0-443C-42F3-9545-431B843D5D9E}"/>
                    </a:ext>
                  </a:extLst>
                </p:cNvPr>
                <p:cNvSpPr/>
                <p:nvPr/>
              </p:nvSpPr>
              <p:spPr>
                <a:xfrm>
                  <a:off x="2586125" y="2737589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2" name="Arc 161">
                  <a:extLst>
                    <a:ext uri="{FF2B5EF4-FFF2-40B4-BE49-F238E27FC236}">
                      <a16:creationId xmlns:a16="http://schemas.microsoft.com/office/drawing/2014/main" id="{A1277AAF-886D-444F-9FE2-372A2C11BD1F}"/>
                    </a:ext>
                  </a:extLst>
                </p:cNvPr>
                <p:cNvSpPr/>
                <p:nvPr/>
              </p:nvSpPr>
              <p:spPr>
                <a:xfrm flipV="1">
                  <a:off x="2586125" y="2737584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30040951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8A71BEC-13BC-4649-A340-37C22E31F7A8}"/>
              </a:ext>
            </a:extLst>
          </p:cNvPr>
          <p:cNvSpPr txBox="1"/>
          <p:nvPr/>
        </p:nvSpPr>
        <p:spPr>
          <a:xfrm>
            <a:off x="1226955" y="5395913"/>
            <a:ext cx="6319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child</a:t>
            </a:r>
          </a:p>
          <a:p>
            <a:pPr algn="ctr"/>
            <a:r>
              <a:rPr lang="en-US" dirty="0"/>
              <a:t>0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232B8D1-417B-40CA-8E10-68DB4A185BCE}"/>
              </a:ext>
            </a:extLst>
          </p:cNvPr>
          <p:cNvSpPr txBox="1"/>
          <p:nvPr/>
        </p:nvSpPr>
        <p:spPr>
          <a:xfrm>
            <a:off x="5398619" y="5395913"/>
            <a:ext cx="62549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class</a:t>
            </a:r>
          </a:p>
          <a:p>
            <a:pPr algn="ctr"/>
            <a:r>
              <a:rPr lang="en-US" dirty="0"/>
              <a:t>-2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AF2F00A-6C34-4525-ADB7-3CD4C1905D64}"/>
              </a:ext>
            </a:extLst>
          </p:cNvPr>
          <p:cNvSpPr txBox="1"/>
          <p:nvPr/>
        </p:nvSpPr>
        <p:spPr>
          <a:xfrm>
            <a:off x="9759304" y="5395913"/>
            <a:ext cx="75565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family</a:t>
            </a:r>
          </a:p>
          <a:p>
            <a:pPr algn="ctr"/>
            <a:r>
              <a:rPr lang="en-US" dirty="0"/>
              <a:t>0</a:t>
            </a:r>
          </a:p>
        </p:txBody>
      </p:sp>
      <p:grpSp>
        <p:nvGrpSpPr>
          <p:cNvPr id="64" name="Group 63">
            <a:extLst>
              <a:ext uri="{FF2B5EF4-FFF2-40B4-BE49-F238E27FC236}">
                <a16:creationId xmlns:a16="http://schemas.microsoft.com/office/drawing/2014/main" id="{DF777883-2130-4FBB-84D4-19CCAE863B66}"/>
              </a:ext>
            </a:extLst>
          </p:cNvPr>
          <p:cNvGrpSpPr/>
          <p:nvPr/>
        </p:nvGrpSpPr>
        <p:grpSpPr>
          <a:xfrm>
            <a:off x="1265723" y="2084215"/>
            <a:ext cx="812800" cy="1604343"/>
            <a:chOff x="1265723" y="2084215"/>
            <a:chExt cx="812800" cy="1604343"/>
          </a:xfrm>
        </p:grpSpPr>
        <p:grpSp>
          <p:nvGrpSpPr>
            <p:cNvPr id="85" name="Group 84">
              <a:extLst>
                <a:ext uri="{FF2B5EF4-FFF2-40B4-BE49-F238E27FC236}">
                  <a16:creationId xmlns:a16="http://schemas.microsoft.com/office/drawing/2014/main" id="{EA2BF15C-0A01-4E2B-8520-4C6670F612A5}"/>
                </a:ext>
              </a:extLst>
            </p:cNvPr>
            <p:cNvGrpSpPr/>
            <p:nvPr/>
          </p:nvGrpSpPr>
          <p:grpSpPr>
            <a:xfrm>
              <a:off x="1275495" y="2084215"/>
              <a:ext cx="769357" cy="773286"/>
              <a:chOff x="2563689" y="2737584"/>
              <a:chExt cx="2199046" cy="2210275"/>
            </a:xfrm>
          </p:grpSpPr>
          <p:grpSp>
            <p:nvGrpSpPr>
              <p:cNvPr id="86" name="Group 85">
                <a:extLst>
                  <a:ext uri="{FF2B5EF4-FFF2-40B4-BE49-F238E27FC236}">
                    <a16:creationId xmlns:a16="http://schemas.microsoft.com/office/drawing/2014/main" id="{FDA9FA27-E7DE-443F-AB24-2C76FF803FE4}"/>
                  </a:ext>
                </a:extLst>
              </p:cNvPr>
              <p:cNvGrpSpPr/>
              <p:nvPr/>
            </p:nvGrpSpPr>
            <p:grpSpPr>
              <a:xfrm>
                <a:off x="2586125" y="2737584"/>
                <a:ext cx="2176610" cy="2210275"/>
                <a:chOff x="2586125" y="2737584"/>
                <a:chExt cx="2176610" cy="2210275"/>
              </a:xfrm>
            </p:grpSpPr>
            <p:sp>
              <p:nvSpPr>
                <p:cNvPr id="90" name="Arc 89">
                  <a:extLst>
                    <a:ext uri="{FF2B5EF4-FFF2-40B4-BE49-F238E27FC236}">
                      <a16:creationId xmlns:a16="http://schemas.microsoft.com/office/drawing/2014/main" id="{8C8CFC26-88ED-4CB7-A549-A83FCDBE1764}"/>
                    </a:ext>
                  </a:extLst>
                </p:cNvPr>
                <p:cNvSpPr/>
                <p:nvPr/>
              </p:nvSpPr>
              <p:spPr>
                <a:xfrm>
                  <a:off x="2586125" y="2737589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1" name="Arc 90">
                  <a:extLst>
                    <a:ext uri="{FF2B5EF4-FFF2-40B4-BE49-F238E27FC236}">
                      <a16:creationId xmlns:a16="http://schemas.microsoft.com/office/drawing/2014/main" id="{3F82A5FD-7956-4F35-BC2D-92329B6CD660}"/>
                    </a:ext>
                  </a:extLst>
                </p:cNvPr>
                <p:cNvSpPr/>
                <p:nvPr/>
              </p:nvSpPr>
              <p:spPr>
                <a:xfrm flipV="1">
                  <a:off x="2586125" y="2737584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87" name="Group 86">
                <a:extLst>
                  <a:ext uri="{FF2B5EF4-FFF2-40B4-BE49-F238E27FC236}">
                    <a16:creationId xmlns:a16="http://schemas.microsoft.com/office/drawing/2014/main" id="{F466D217-D07E-486C-AD05-EFA9810915BC}"/>
                  </a:ext>
                </a:extLst>
              </p:cNvPr>
              <p:cNvGrpSpPr/>
              <p:nvPr/>
            </p:nvGrpSpPr>
            <p:grpSpPr>
              <a:xfrm flipH="1">
                <a:off x="2563689" y="2737584"/>
                <a:ext cx="2176610" cy="2210275"/>
                <a:chOff x="2586125" y="2737584"/>
                <a:chExt cx="2176610" cy="2210275"/>
              </a:xfrm>
            </p:grpSpPr>
            <p:sp>
              <p:nvSpPr>
                <p:cNvPr id="88" name="Arc 87">
                  <a:extLst>
                    <a:ext uri="{FF2B5EF4-FFF2-40B4-BE49-F238E27FC236}">
                      <a16:creationId xmlns:a16="http://schemas.microsoft.com/office/drawing/2014/main" id="{0F87F6AA-FD41-4CF2-813A-1B65CC992573}"/>
                    </a:ext>
                  </a:extLst>
                </p:cNvPr>
                <p:cNvSpPr/>
                <p:nvPr/>
              </p:nvSpPr>
              <p:spPr>
                <a:xfrm>
                  <a:off x="2586125" y="2737589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Arc 88">
                  <a:extLst>
                    <a:ext uri="{FF2B5EF4-FFF2-40B4-BE49-F238E27FC236}">
                      <a16:creationId xmlns:a16="http://schemas.microsoft.com/office/drawing/2014/main" id="{43490320-E093-4159-86A6-7ED36EE40F99}"/>
                    </a:ext>
                  </a:extLst>
                </p:cNvPr>
                <p:cNvSpPr/>
                <p:nvPr/>
              </p:nvSpPr>
              <p:spPr>
                <a:xfrm flipV="1">
                  <a:off x="2586125" y="2737584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sp>
          <p:nvSpPr>
            <p:cNvPr id="14" name="Graphic 2">
              <a:extLst>
                <a:ext uri="{FF2B5EF4-FFF2-40B4-BE49-F238E27FC236}">
                  <a16:creationId xmlns:a16="http://schemas.microsoft.com/office/drawing/2014/main" id="{FA367400-9BEE-4E08-BDBF-5C8EBB34FFAE}"/>
                </a:ext>
              </a:extLst>
            </p:cNvPr>
            <p:cNvSpPr/>
            <p:nvPr/>
          </p:nvSpPr>
          <p:spPr>
            <a:xfrm>
              <a:off x="1265723" y="2863058"/>
              <a:ext cx="812800" cy="12700"/>
            </a:xfrm>
            <a:custGeom>
              <a:avLst/>
              <a:gdLst>
                <a:gd name="connsiteX0" fmla="*/ 0 w 812800"/>
                <a:gd name="connsiteY0" fmla="*/ 0 h 12700"/>
                <a:gd name="connsiteX1" fmla="*/ 812800 w 812800"/>
                <a:gd name="connsiteY1" fmla="*/ 0 h 12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12800" h="12700">
                  <a:moveTo>
                    <a:pt x="0" y="0"/>
                  </a:moveTo>
                  <a:lnTo>
                    <a:pt x="812800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" name="Graphic 2">
              <a:extLst>
                <a:ext uri="{FF2B5EF4-FFF2-40B4-BE49-F238E27FC236}">
                  <a16:creationId xmlns:a16="http://schemas.microsoft.com/office/drawing/2014/main" id="{8737B444-7F12-471F-B3A3-3624602260E7}"/>
                </a:ext>
              </a:extLst>
            </p:cNvPr>
            <p:cNvSpPr/>
            <p:nvPr/>
          </p:nvSpPr>
          <p:spPr>
            <a:xfrm>
              <a:off x="1672123" y="2863058"/>
              <a:ext cx="12700" cy="812800"/>
            </a:xfrm>
            <a:custGeom>
              <a:avLst/>
              <a:gdLst>
                <a:gd name="connsiteX0" fmla="*/ 0 w 12700"/>
                <a:gd name="connsiteY0" fmla="*/ 0 h 812800"/>
                <a:gd name="connsiteX1" fmla="*/ 0 w 12700"/>
                <a:gd name="connsiteY1" fmla="*/ 812800 h 81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2700" h="812800">
                  <a:moveTo>
                    <a:pt x="0" y="0"/>
                  </a:moveTo>
                  <a:lnTo>
                    <a:pt x="0" y="8128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" name="Graphic 2">
              <a:extLst>
                <a:ext uri="{FF2B5EF4-FFF2-40B4-BE49-F238E27FC236}">
                  <a16:creationId xmlns:a16="http://schemas.microsoft.com/office/drawing/2014/main" id="{9528393C-E490-4C01-BD95-529D310D57E3}"/>
                </a:ext>
              </a:extLst>
            </p:cNvPr>
            <p:cNvSpPr/>
            <p:nvPr/>
          </p:nvSpPr>
          <p:spPr>
            <a:xfrm>
              <a:off x="1265723" y="3675858"/>
              <a:ext cx="812800" cy="12700"/>
            </a:xfrm>
            <a:custGeom>
              <a:avLst/>
              <a:gdLst>
                <a:gd name="connsiteX0" fmla="*/ 0 w 812800"/>
                <a:gd name="connsiteY0" fmla="*/ 0 h 12700"/>
                <a:gd name="connsiteX1" fmla="*/ 812800 w 812800"/>
                <a:gd name="connsiteY1" fmla="*/ 0 h 12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12800" h="12700">
                  <a:moveTo>
                    <a:pt x="0" y="0"/>
                  </a:moveTo>
                  <a:lnTo>
                    <a:pt x="812800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19" name="Graphic 7">
            <a:extLst>
              <a:ext uri="{FF2B5EF4-FFF2-40B4-BE49-F238E27FC236}">
                <a16:creationId xmlns:a16="http://schemas.microsoft.com/office/drawing/2014/main" id="{7CE77D9F-E81A-425A-AF23-1C523B894EBC}"/>
              </a:ext>
            </a:extLst>
          </p:cNvPr>
          <p:cNvGrpSpPr/>
          <p:nvPr/>
        </p:nvGrpSpPr>
        <p:grpSpPr>
          <a:xfrm>
            <a:off x="2671137" y="2056689"/>
            <a:ext cx="6089904" cy="1625600"/>
            <a:chOff x="2671137" y="2056689"/>
            <a:chExt cx="6089904" cy="1625600"/>
          </a:xfrm>
          <a:noFill/>
        </p:grpSpPr>
        <p:sp>
          <p:nvSpPr>
            <p:cNvPr id="20" name="Graphic 7">
              <a:extLst>
                <a:ext uri="{FF2B5EF4-FFF2-40B4-BE49-F238E27FC236}">
                  <a16:creationId xmlns:a16="http://schemas.microsoft.com/office/drawing/2014/main" id="{0E95425E-4112-4808-A298-7C7F97A5B20E}"/>
                </a:ext>
              </a:extLst>
            </p:cNvPr>
            <p:cNvSpPr/>
            <p:nvPr/>
          </p:nvSpPr>
          <p:spPr>
            <a:xfrm>
              <a:off x="2671137" y="2869489"/>
              <a:ext cx="811987" cy="812800"/>
            </a:xfrm>
            <a:custGeom>
              <a:avLst/>
              <a:gdLst>
                <a:gd name="connsiteX0" fmla="*/ 0 w 811987"/>
                <a:gd name="connsiteY0" fmla="*/ 0 h 812800"/>
                <a:gd name="connsiteX1" fmla="*/ 811987 w 811987"/>
                <a:gd name="connsiteY1" fmla="*/ 812800 h 81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11987" h="812800">
                  <a:moveTo>
                    <a:pt x="0" y="0"/>
                  </a:moveTo>
                  <a:lnTo>
                    <a:pt x="811987" y="8128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" name="Graphic 7">
              <a:extLst>
                <a:ext uri="{FF2B5EF4-FFF2-40B4-BE49-F238E27FC236}">
                  <a16:creationId xmlns:a16="http://schemas.microsoft.com/office/drawing/2014/main" id="{DE528263-1D63-4E93-9E9A-A2FC0896CDBD}"/>
                </a:ext>
              </a:extLst>
            </p:cNvPr>
            <p:cNvSpPr/>
            <p:nvPr/>
          </p:nvSpPr>
          <p:spPr>
            <a:xfrm>
              <a:off x="2671137" y="2869489"/>
              <a:ext cx="811987" cy="812800"/>
            </a:xfrm>
            <a:custGeom>
              <a:avLst/>
              <a:gdLst>
                <a:gd name="connsiteX0" fmla="*/ 811987 w 811987"/>
                <a:gd name="connsiteY0" fmla="*/ 0 h 812800"/>
                <a:gd name="connsiteX1" fmla="*/ 0 w 811987"/>
                <a:gd name="connsiteY1" fmla="*/ 812800 h 81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11987" h="812800">
                  <a:moveTo>
                    <a:pt x="811987" y="0"/>
                  </a:moveTo>
                  <a:lnTo>
                    <a:pt x="0" y="8128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" name="Graphic 7">
              <a:extLst>
                <a:ext uri="{FF2B5EF4-FFF2-40B4-BE49-F238E27FC236}">
                  <a16:creationId xmlns:a16="http://schemas.microsoft.com/office/drawing/2014/main" id="{BBD2E95A-6893-4A9A-867B-D4AF4D539D08}"/>
                </a:ext>
              </a:extLst>
            </p:cNvPr>
            <p:cNvSpPr/>
            <p:nvPr/>
          </p:nvSpPr>
          <p:spPr>
            <a:xfrm>
              <a:off x="4295111" y="2056689"/>
              <a:ext cx="12687" cy="1625600"/>
            </a:xfrm>
            <a:custGeom>
              <a:avLst/>
              <a:gdLst>
                <a:gd name="connsiteX0" fmla="*/ 0 w 12687"/>
                <a:gd name="connsiteY0" fmla="*/ 0 h 1625600"/>
                <a:gd name="connsiteX1" fmla="*/ 0 w 12687"/>
                <a:gd name="connsiteY1" fmla="*/ 1625600 h 1625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2687" h="1625600">
                  <a:moveTo>
                    <a:pt x="0" y="0"/>
                  </a:moveTo>
                  <a:lnTo>
                    <a:pt x="0" y="16256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" name="Graphic 7">
              <a:extLst>
                <a:ext uri="{FF2B5EF4-FFF2-40B4-BE49-F238E27FC236}">
                  <a16:creationId xmlns:a16="http://schemas.microsoft.com/office/drawing/2014/main" id="{05FC6073-AB7B-418D-B203-16C4F42CBF1E}"/>
                </a:ext>
              </a:extLst>
            </p:cNvPr>
            <p:cNvSpPr/>
            <p:nvPr/>
          </p:nvSpPr>
          <p:spPr>
            <a:xfrm>
              <a:off x="3889117" y="3682289"/>
              <a:ext cx="811987" cy="12700"/>
            </a:xfrm>
            <a:custGeom>
              <a:avLst/>
              <a:gdLst>
                <a:gd name="connsiteX0" fmla="*/ 0 w 811987"/>
                <a:gd name="connsiteY0" fmla="*/ 0 h 12700"/>
                <a:gd name="connsiteX1" fmla="*/ 811987 w 811987"/>
                <a:gd name="connsiteY1" fmla="*/ 0 h 12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11987" h="12700">
                  <a:moveTo>
                    <a:pt x="0" y="0"/>
                  </a:moveTo>
                  <a:lnTo>
                    <a:pt x="811987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" name="Graphic 7">
              <a:extLst>
                <a:ext uri="{FF2B5EF4-FFF2-40B4-BE49-F238E27FC236}">
                  <a16:creationId xmlns:a16="http://schemas.microsoft.com/office/drawing/2014/main" id="{FD382FEA-BEFE-4FEA-A467-00AE3D941CEC}"/>
                </a:ext>
              </a:extLst>
            </p:cNvPr>
            <p:cNvSpPr/>
            <p:nvPr/>
          </p:nvSpPr>
          <p:spPr>
            <a:xfrm>
              <a:off x="5919085" y="2056689"/>
              <a:ext cx="12687" cy="1625600"/>
            </a:xfrm>
            <a:custGeom>
              <a:avLst/>
              <a:gdLst>
                <a:gd name="connsiteX0" fmla="*/ 0 w 12687"/>
                <a:gd name="connsiteY0" fmla="*/ 0 h 1625600"/>
                <a:gd name="connsiteX1" fmla="*/ 0 w 12687"/>
                <a:gd name="connsiteY1" fmla="*/ 1625600 h 1625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2687" h="1625600">
                  <a:moveTo>
                    <a:pt x="0" y="0"/>
                  </a:moveTo>
                  <a:lnTo>
                    <a:pt x="0" y="16256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" name="Graphic 7">
              <a:extLst>
                <a:ext uri="{FF2B5EF4-FFF2-40B4-BE49-F238E27FC236}">
                  <a16:creationId xmlns:a16="http://schemas.microsoft.com/office/drawing/2014/main" id="{D6458B9F-5BA5-448F-9275-D61874308B9D}"/>
                </a:ext>
              </a:extLst>
            </p:cNvPr>
            <p:cNvSpPr/>
            <p:nvPr/>
          </p:nvSpPr>
          <p:spPr>
            <a:xfrm>
              <a:off x="5513092" y="3275889"/>
              <a:ext cx="405993" cy="406400"/>
            </a:xfrm>
            <a:custGeom>
              <a:avLst/>
              <a:gdLst>
                <a:gd name="connsiteX0" fmla="*/ 405994 w 405993"/>
                <a:gd name="connsiteY0" fmla="*/ 406400 h 406400"/>
                <a:gd name="connsiteX1" fmla="*/ 0 w 405993"/>
                <a:gd name="connsiteY1" fmla="*/ 0 h 406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05993" h="406400">
                  <a:moveTo>
                    <a:pt x="405994" y="406400"/>
                  </a:moveTo>
                  <a:lnTo>
                    <a:pt x="0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Graphic 7">
              <a:extLst>
                <a:ext uri="{FF2B5EF4-FFF2-40B4-BE49-F238E27FC236}">
                  <a16:creationId xmlns:a16="http://schemas.microsoft.com/office/drawing/2014/main" id="{C41BE812-A3C4-48DF-8DB6-8F45C7B39BAE}"/>
                </a:ext>
              </a:extLst>
            </p:cNvPr>
            <p:cNvSpPr/>
            <p:nvPr/>
          </p:nvSpPr>
          <p:spPr>
            <a:xfrm>
              <a:off x="5919085" y="3275889"/>
              <a:ext cx="405993" cy="406400"/>
            </a:xfrm>
            <a:custGeom>
              <a:avLst/>
              <a:gdLst>
                <a:gd name="connsiteX0" fmla="*/ 0 w 405993"/>
                <a:gd name="connsiteY0" fmla="*/ 406400 h 406400"/>
                <a:gd name="connsiteX1" fmla="*/ 405994 w 405993"/>
                <a:gd name="connsiteY1" fmla="*/ 0 h 406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05993" h="406400">
                  <a:moveTo>
                    <a:pt x="0" y="406400"/>
                  </a:moveTo>
                  <a:lnTo>
                    <a:pt x="405994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" name="Graphic 7">
              <a:extLst>
                <a:ext uri="{FF2B5EF4-FFF2-40B4-BE49-F238E27FC236}">
                  <a16:creationId xmlns:a16="http://schemas.microsoft.com/office/drawing/2014/main" id="{81BF91ED-9F49-469D-B27F-476D6083849C}"/>
                </a:ext>
              </a:extLst>
            </p:cNvPr>
            <p:cNvSpPr/>
            <p:nvPr/>
          </p:nvSpPr>
          <p:spPr>
            <a:xfrm>
              <a:off x="5107123" y="2869387"/>
              <a:ext cx="1611236" cy="800201"/>
            </a:xfrm>
            <a:custGeom>
              <a:avLst/>
              <a:gdLst>
                <a:gd name="connsiteX0" fmla="*/ 0 w 1611236"/>
                <a:gd name="connsiteY0" fmla="*/ 102 h 800201"/>
                <a:gd name="connsiteX1" fmla="*/ 811962 w 1611236"/>
                <a:gd name="connsiteY1" fmla="*/ 800176 h 800201"/>
                <a:gd name="connsiteX2" fmla="*/ 1611236 w 1611236"/>
                <a:gd name="connsiteY2" fmla="*/ 0 h 8002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611236" h="800201">
                  <a:moveTo>
                    <a:pt x="0" y="102"/>
                  </a:moveTo>
                  <a:cubicBezTo>
                    <a:pt x="3502" y="445478"/>
                    <a:pt x="367031" y="803681"/>
                    <a:pt x="811962" y="800176"/>
                  </a:cubicBezTo>
                  <a:cubicBezTo>
                    <a:pt x="1251983" y="796709"/>
                    <a:pt x="1607824" y="440461"/>
                    <a:pt x="1611236" y="0"/>
                  </a:cubicBezTo>
                </a:path>
              </a:pathLst>
            </a:custGeom>
            <a:noFill/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" name="Graphic 7">
              <a:extLst>
                <a:ext uri="{FF2B5EF4-FFF2-40B4-BE49-F238E27FC236}">
                  <a16:creationId xmlns:a16="http://schemas.microsoft.com/office/drawing/2014/main" id="{38466D99-0557-491A-8A13-C6DB143376B5}"/>
                </a:ext>
              </a:extLst>
            </p:cNvPr>
            <p:cNvSpPr/>
            <p:nvPr/>
          </p:nvSpPr>
          <p:spPr>
            <a:xfrm>
              <a:off x="7137063" y="2056689"/>
              <a:ext cx="1611289" cy="812799"/>
            </a:xfrm>
            <a:custGeom>
              <a:avLst/>
              <a:gdLst>
                <a:gd name="connsiteX0" fmla="*/ 1611265 w 1611289"/>
                <a:gd name="connsiteY0" fmla="*/ 812698 h 812799"/>
                <a:gd name="connsiteX1" fmla="*/ 811889 w 1611289"/>
                <a:gd name="connsiteY1" fmla="*/ 25 h 812799"/>
                <a:gd name="connsiteX2" fmla="*/ 29 w 1611289"/>
                <a:gd name="connsiteY2" fmla="*/ 800201 h 812799"/>
                <a:gd name="connsiteX3" fmla="*/ 29 w 1611289"/>
                <a:gd name="connsiteY3" fmla="*/ 812799 h 8127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11289" h="812799">
                  <a:moveTo>
                    <a:pt x="1611265" y="812698"/>
                  </a:moveTo>
                  <a:cubicBezTo>
                    <a:pt x="1614716" y="367322"/>
                    <a:pt x="1256820" y="3479"/>
                    <a:pt x="811889" y="25"/>
                  </a:cubicBezTo>
                  <a:cubicBezTo>
                    <a:pt x="366958" y="-3430"/>
                    <a:pt x="3479" y="354825"/>
                    <a:pt x="29" y="800201"/>
                  </a:cubicBezTo>
                  <a:cubicBezTo>
                    <a:pt x="-10" y="804405"/>
                    <a:pt x="-10" y="808596"/>
                    <a:pt x="29" y="812799"/>
                  </a:cubicBezTo>
                </a:path>
              </a:pathLst>
            </a:custGeom>
            <a:noFill/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" name="Graphic 7">
              <a:extLst>
                <a:ext uri="{FF2B5EF4-FFF2-40B4-BE49-F238E27FC236}">
                  <a16:creationId xmlns:a16="http://schemas.microsoft.com/office/drawing/2014/main" id="{58D4E396-AD8A-402F-936B-1AAE0C54C661}"/>
                </a:ext>
              </a:extLst>
            </p:cNvPr>
            <p:cNvSpPr/>
            <p:nvPr/>
          </p:nvSpPr>
          <p:spPr>
            <a:xfrm>
              <a:off x="7137066" y="2869489"/>
              <a:ext cx="12687" cy="812800"/>
            </a:xfrm>
            <a:custGeom>
              <a:avLst/>
              <a:gdLst>
                <a:gd name="connsiteX0" fmla="*/ 0 w 12687"/>
                <a:gd name="connsiteY0" fmla="*/ 0 h 812800"/>
                <a:gd name="connsiteX1" fmla="*/ 0 w 12687"/>
                <a:gd name="connsiteY1" fmla="*/ 812800 h 81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2687" h="812800">
                  <a:moveTo>
                    <a:pt x="0" y="0"/>
                  </a:moveTo>
                  <a:lnTo>
                    <a:pt x="0" y="8128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Graphic 7">
              <a:extLst>
                <a:ext uri="{FF2B5EF4-FFF2-40B4-BE49-F238E27FC236}">
                  <a16:creationId xmlns:a16="http://schemas.microsoft.com/office/drawing/2014/main" id="{4B6B095A-C3C3-464B-85E0-7D03A3DBDF13}"/>
                </a:ext>
              </a:extLst>
            </p:cNvPr>
            <p:cNvSpPr/>
            <p:nvPr/>
          </p:nvSpPr>
          <p:spPr>
            <a:xfrm>
              <a:off x="8761041" y="2869489"/>
              <a:ext cx="12687" cy="812800"/>
            </a:xfrm>
            <a:custGeom>
              <a:avLst/>
              <a:gdLst>
                <a:gd name="connsiteX0" fmla="*/ 0 w 12687"/>
                <a:gd name="connsiteY0" fmla="*/ 0 h 812800"/>
                <a:gd name="connsiteX1" fmla="*/ 0 w 12687"/>
                <a:gd name="connsiteY1" fmla="*/ 812800 h 81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2687" h="812800">
                  <a:moveTo>
                    <a:pt x="0" y="0"/>
                  </a:moveTo>
                  <a:lnTo>
                    <a:pt x="0" y="8128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Graphic 7">
              <a:extLst>
                <a:ext uri="{FF2B5EF4-FFF2-40B4-BE49-F238E27FC236}">
                  <a16:creationId xmlns:a16="http://schemas.microsoft.com/office/drawing/2014/main" id="{FEF861F1-DCAB-4F5E-8A2B-32CC1719B00E}"/>
                </a:ext>
              </a:extLst>
            </p:cNvPr>
            <p:cNvSpPr/>
            <p:nvPr/>
          </p:nvSpPr>
          <p:spPr>
            <a:xfrm>
              <a:off x="7137066" y="3682289"/>
              <a:ext cx="1623974" cy="12700"/>
            </a:xfrm>
            <a:custGeom>
              <a:avLst/>
              <a:gdLst>
                <a:gd name="connsiteX0" fmla="*/ 0 w 1623974"/>
                <a:gd name="connsiteY0" fmla="*/ 0 h 12700"/>
                <a:gd name="connsiteX1" fmla="*/ 1623974 w 1623974"/>
                <a:gd name="connsiteY1" fmla="*/ 0 h 12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623974" h="12700">
                  <a:moveTo>
                    <a:pt x="0" y="0"/>
                  </a:moveTo>
                  <a:lnTo>
                    <a:pt x="1623974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32" name="Graphic 9">
            <a:extLst>
              <a:ext uri="{FF2B5EF4-FFF2-40B4-BE49-F238E27FC236}">
                <a16:creationId xmlns:a16="http://schemas.microsoft.com/office/drawing/2014/main" id="{A4B4C83B-F9BF-433B-8113-88F8BB84020E}"/>
              </a:ext>
            </a:extLst>
          </p:cNvPr>
          <p:cNvGrpSpPr/>
          <p:nvPr/>
        </p:nvGrpSpPr>
        <p:grpSpPr>
          <a:xfrm>
            <a:off x="9312107" y="2063130"/>
            <a:ext cx="2441275" cy="1625600"/>
            <a:chOff x="9312107" y="2063130"/>
            <a:chExt cx="2441275" cy="1625600"/>
          </a:xfrm>
        </p:grpSpPr>
        <p:sp>
          <p:nvSpPr>
            <p:cNvPr id="33" name="Graphic 9">
              <a:extLst>
                <a:ext uri="{FF2B5EF4-FFF2-40B4-BE49-F238E27FC236}">
                  <a16:creationId xmlns:a16="http://schemas.microsoft.com/office/drawing/2014/main" id="{64AC6B6D-8C12-44A3-8097-D641D8FB6619}"/>
                </a:ext>
              </a:extLst>
            </p:cNvPr>
            <p:cNvSpPr/>
            <p:nvPr/>
          </p:nvSpPr>
          <p:spPr>
            <a:xfrm>
              <a:off x="11346503" y="2063130"/>
              <a:ext cx="12714" cy="812800"/>
            </a:xfrm>
            <a:custGeom>
              <a:avLst/>
              <a:gdLst>
                <a:gd name="connsiteX0" fmla="*/ 0 w 12714"/>
                <a:gd name="connsiteY0" fmla="*/ 0 h 812800"/>
                <a:gd name="connsiteX1" fmla="*/ 0 w 12714"/>
                <a:gd name="connsiteY1" fmla="*/ 812800 h 81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2714" h="812800">
                  <a:moveTo>
                    <a:pt x="0" y="0"/>
                  </a:moveTo>
                  <a:lnTo>
                    <a:pt x="0" y="8128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" name="Graphic 9">
              <a:extLst>
                <a:ext uri="{FF2B5EF4-FFF2-40B4-BE49-F238E27FC236}">
                  <a16:creationId xmlns:a16="http://schemas.microsoft.com/office/drawing/2014/main" id="{C866D1FF-0481-421F-AD49-1A46EDF8FD06}"/>
                </a:ext>
              </a:extLst>
            </p:cNvPr>
            <p:cNvSpPr/>
            <p:nvPr/>
          </p:nvSpPr>
          <p:spPr>
            <a:xfrm>
              <a:off x="11346503" y="2875930"/>
              <a:ext cx="406879" cy="812800"/>
            </a:xfrm>
            <a:custGeom>
              <a:avLst/>
              <a:gdLst>
                <a:gd name="connsiteX0" fmla="*/ 0 w 406879"/>
                <a:gd name="connsiteY0" fmla="*/ 0 h 812800"/>
                <a:gd name="connsiteX1" fmla="*/ 406879 w 406879"/>
                <a:gd name="connsiteY1" fmla="*/ 812800 h 81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06879" h="812800">
                  <a:moveTo>
                    <a:pt x="0" y="0"/>
                  </a:moveTo>
                  <a:lnTo>
                    <a:pt x="406879" y="8128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" name="Graphic 9">
              <a:extLst>
                <a:ext uri="{FF2B5EF4-FFF2-40B4-BE49-F238E27FC236}">
                  <a16:creationId xmlns:a16="http://schemas.microsoft.com/office/drawing/2014/main" id="{92AB2445-FCBA-41E0-9B8F-6FF6103457B9}"/>
                </a:ext>
              </a:extLst>
            </p:cNvPr>
            <p:cNvSpPr/>
            <p:nvPr/>
          </p:nvSpPr>
          <p:spPr>
            <a:xfrm>
              <a:off x="10939624" y="3688730"/>
              <a:ext cx="813758" cy="12700"/>
            </a:xfrm>
            <a:custGeom>
              <a:avLst/>
              <a:gdLst>
                <a:gd name="connsiteX0" fmla="*/ 813759 w 813758"/>
                <a:gd name="connsiteY0" fmla="*/ 0 h 12700"/>
                <a:gd name="connsiteX1" fmla="*/ 0 w 813758"/>
                <a:gd name="connsiteY1" fmla="*/ 0 h 12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13758" h="12700">
                  <a:moveTo>
                    <a:pt x="813759" y="0"/>
                  </a:moveTo>
                  <a:lnTo>
                    <a:pt x="0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6" name="Graphic 9">
              <a:extLst>
                <a:ext uri="{FF2B5EF4-FFF2-40B4-BE49-F238E27FC236}">
                  <a16:creationId xmlns:a16="http://schemas.microsoft.com/office/drawing/2014/main" id="{7550C5D8-2B2E-4764-80AA-529AC0477AA7}"/>
                </a:ext>
              </a:extLst>
            </p:cNvPr>
            <p:cNvSpPr/>
            <p:nvPr/>
          </p:nvSpPr>
          <p:spPr>
            <a:xfrm>
              <a:off x="10939624" y="2875930"/>
              <a:ext cx="406879" cy="812800"/>
            </a:xfrm>
            <a:custGeom>
              <a:avLst/>
              <a:gdLst>
                <a:gd name="connsiteX0" fmla="*/ 0 w 406879"/>
                <a:gd name="connsiteY0" fmla="*/ 812800 h 812800"/>
                <a:gd name="connsiteX1" fmla="*/ 406879 w 406879"/>
                <a:gd name="connsiteY1" fmla="*/ 0 h 81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06879" h="812800">
                  <a:moveTo>
                    <a:pt x="0" y="812800"/>
                  </a:moveTo>
                  <a:lnTo>
                    <a:pt x="406879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7" name="Graphic 9">
              <a:extLst>
                <a:ext uri="{FF2B5EF4-FFF2-40B4-BE49-F238E27FC236}">
                  <a16:creationId xmlns:a16="http://schemas.microsoft.com/office/drawing/2014/main" id="{8796037E-D97A-4CEB-A850-205997776923}"/>
                </a:ext>
              </a:extLst>
            </p:cNvPr>
            <p:cNvSpPr/>
            <p:nvPr/>
          </p:nvSpPr>
          <p:spPr>
            <a:xfrm>
              <a:off x="9312107" y="2875930"/>
              <a:ext cx="406879" cy="812800"/>
            </a:xfrm>
            <a:custGeom>
              <a:avLst/>
              <a:gdLst>
                <a:gd name="connsiteX0" fmla="*/ 0 w 406879"/>
                <a:gd name="connsiteY0" fmla="*/ 812800 h 812800"/>
                <a:gd name="connsiteX1" fmla="*/ 406879 w 406879"/>
                <a:gd name="connsiteY1" fmla="*/ 0 h 81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06879" h="812800">
                  <a:moveTo>
                    <a:pt x="0" y="812800"/>
                  </a:moveTo>
                  <a:lnTo>
                    <a:pt x="406879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8" name="Graphic 9">
              <a:extLst>
                <a:ext uri="{FF2B5EF4-FFF2-40B4-BE49-F238E27FC236}">
                  <a16:creationId xmlns:a16="http://schemas.microsoft.com/office/drawing/2014/main" id="{166528B2-0D4E-40D7-A893-31C7F7740373}"/>
                </a:ext>
              </a:extLst>
            </p:cNvPr>
            <p:cNvSpPr/>
            <p:nvPr/>
          </p:nvSpPr>
          <p:spPr>
            <a:xfrm>
              <a:off x="9718987" y="2875930"/>
              <a:ext cx="406879" cy="812800"/>
            </a:xfrm>
            <a:custGeom>
              <a:avLst/>
              <a:gdLst>
                <a:gd name="connsiteX0" fmla="*/ 0 w 406879"/>
                <a:gd name="connsiteY0" fmla="*/ 0 h 812800"/>
                <a:gd name="connsiteX1" fmla="*/ 406879 w 406879"/>
                <a:gd name="connsiteY1" fmla="*/ 812800 h 81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06879" h="812800">
                  <a:moveTo>
                    <a:pt x="0" y="0"/>
                  </a:moveTo>
                  <a:lnTo>
                    <a:pt x="406879" y="8128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9" name="Graphic 9">
              <a:extLst>
                <a:ext uri="{FF2B5EF4-FFF2-40B4-BE49-F238E27FC236}">
                  <a16:creationId xmlns:a16="http://schemas.microsoft.com/office/drawing/2014/main" id="{93F60039-D798-4A87-8057-C4F347F4B9FC}"/>
                </a:ext>
              </a:extLst>
            </p:cNvPr>
            <p:cNvSpPr/>
            <p:nvPr/>
          </p:nvSpPr>
          <p:spPr>
            <a:xfrm>
              <a:off x="9718987" y="2063130"/>
              <a:ext cx="12714" cy="812800"/>
            </a:xfrm>
            <a:custGeom>
              <a:avLst/>
              <a:gdLst>
                <a:gd name="connsiteX0" fmla="*/ 0 w 12714"/>
                <a:gd name="connsiteY0" fmla="*/ 0 h 812800"/>
                <a:gd name="connsiteX1" fmla="*/ 0 w 12714"/>
                <a:gd name="connsiteY1" fmla="*/ 812800 h 81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2714" h="812800">
                  <a:moveTo>
                    <a:pt x="0" y="0"/>
                  </a:moveTo>
                  <a:lnTo>
                    <a:pt x="0" y="8128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0" name="Graphic 9">
              <a:extLst>
                <a:ext uri="{FF2B5EF4-FFF2-40B4-BE49-F238E27FC236}">
                  <a16:creationId xmlns:a16="http://schemas.microsoft.com/office/drawing/2014/main" id="{B67FB815-4305-444F-B147-5AA240FF127B}"/>
                </a:ext>
              </a:extLst>
            </p:cNvPr>
            <p:cNvSpPr/>
            <p:nvPr/>
          </p:nvSpPr>
          <p:spPr>
            <a:xfrm>
              <a:off x="9718987" y="2063130"/>
              <a:ext cx="813758" cy="812800"/>
            </a:xfrm>
            <a:custGeom>
              <a:avLst/>
              <a:gdLst>
                <a:gd name="connsiteX0" fmla="*/ 0 w 813758"/>
                <a:gd name="connsiteY0" fmla="*/ 812800 h 812800"/>
                <a:gd name="connsiteX1" fmla="*/ 813759 w 813758"/>
                <a:gd name="connsiteY1" fmla="*/ 0 h 81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13758" h="812800">
                  <a:moveTo>
                    <a:pt x="0" y="812800"/>
                  </a:moveTo>
                  <a:lnTo>
                    <a:pt x="813759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1" name="Graphic 9">
              <a:extLst>
                <a:ext uri="{FF2B5EF4-FFF2-40B4-BE49-F238E27FC236}">
                  <a16:creationId xmlns:a16="http://schemas.microsoft.com/office/drawing/2014/main" id="{76B51339-F901-410C-A926-859DD7C035C8}"/>
                </a:ext>
              </a:extLst>
            </p:cNvPr>
            <p:cNvSpPr/>
            <p:nvPr/>
          </p:nvSpPr>
          <p:spPr>
            <a:xfrm>
              <a:off x="10532745" y="2063130"/>
              <a:ext cx="813758" cy="812800"/>
            </a:xfrm>
            <a:custGeom>
              <a:avLst/>
              <a:gdLst>
                <a:gd name="connsiteX0" fmla="*/ 0 w 813758"/>
                <a:gd name="connsiteY0" fmla="*/ 0 h 812800"/>
                <a:gd name="connsiteX1" fmla="*/ 813759 w 813758"/>
                <a:gd name="connsiteY1" fmla="*/ 812800 h 81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13758" h="812800">
                  <a:moveTo>
                    <a:pt x="0" y="0"/>
                  </a:moveTo>
                  <a:lnTo>
                    <a:pt x="813759" y="8128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4" name="Graphic 9">
              <a:extLst>
                <a:ext uri="{FF2B5EF4-FFF2-40B4-BE49-F238E27FC236}">
                  <a16:creationId xmlns:a16="http://schemas.microsoft.com/office/drawing/2014/main" id="{8FD70BEB-4E7A-42F9-9C42-6EA4FDF37D22}"/>
                </a:ext>
              </a:extLst>
            </p:cNvPr>
            <p:cNvSpPr/>
            <p:nvPr/>
          </p:nvSpPr>
          <p:spPr>
            <a:xfrm>
              <a:off x="10532745" y="2469530"/>
              <a:ext cx="12714" cy="812800"/>
            </a:xfrm>
            <a:custGeom>
              <a:avLst/>
              <a:gdLst>
                <a:gd name="connsiteX0" fmla="*/ 0 w 12714"/>
                <a:gd name="connsiteY0" fmla="*/ 0 h 812800"/>
                <a:gd name="connsiteX1" fmla="*/ 0 w 12714"/>
                <a:gd name="connsiteY1" fmla="*/ 812800 h 81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2714" h="812800">
                  <a:moveTo>
                    <a:pt x="0" y="0"/>
                  </a:moveTo>
                  <a:lnTo>
                    <a:pt x="0" y="8128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6" name="Graphic 9">
              <a:extLst>
                <a:ext uri="{FF2B5EF4-FFF2-40B4-BE49-F238E27FC236}">
                  <a16:creationId xmlns:a16="http://schemas.microsoft.com/office/drawing/2014/main" id="{871C9F12-301C-422A-B91C-ABAF7FDEF06C}"/>
                </a:ext>
              </a:extLst>
            </p:cNvPr>
            <p:cNvSpPr/>
            <p:nvPr/>
          </p:nvSpPr>
          <p:spPr>
            <a:xfrm>
              <a:off x="10329305" y="2672730"/>
              <a:ext cx="406879" cy="406400"/>
            </a:xfrm>
            <a:custGeom>
              <a:avLst/>
              <a:gdLst>
                <a:gd name="connsiteX0" fmla="*/ 0 w 406879"/>
                <a:gd name="connsiteY0" fmla="*/ 0 h 406400"/>
                <a:gd name="connsiteX1" fmla="*/ 406879 w 406879"/>
                <a:gd name="connsiteY1" fmla="*/ 406400 h 406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06879" h="406400">
                  <a:moveTo>
                    <a:pt x="0" y="0"/>
                  </a:moveTo>
                  <a:lnTo>
                    <a:pt x="406879" y="4064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9" name="Graphic 9">
              <a:extLst>
                <a:ext uri="{FF2B5EF4-FFF2-40B4-BE49-F238E27FC236}">
                  <a16:creationId xmlns:a16="http://schemas.microsoft.com/office/drawing/2014/main" id="{ECEB6B65-07A0-4DD9-9862-4452779BD180}"/>
                </a:ext>
              </a:extLst>
            </p:cNvPr>
            <p:cNvSpPr/>
            <p:nvPr/>
          </p:nvSpPr>
          <p:spPr>
            <a:xfrm>
              <a:off x="10329305" y="2672730"/>
              <a:ext cx="406879" cy="406400"/>
            </a:xfrm>
            <a:custGeom>
              <a:avLst/>
              <a:gdLst>
                <a:gd name="connsiteX0" fmla="*/ 406879 w 406879"/>
                <a:gd name="connsiteY0" fmla="*/ 0 h 406400"/>
                <a:gd name="connsiteX1" fmla="*/ 0 w 406879"/>
                <a:gd name="connsiteY1" fmla="*/ 406400 h 406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06879" h="406400">
                  <a:moveTo>
                    <a:pt x="406879" y="0"/>
                  </a:moveTo>
                  <a:lnTo>
                    <a:pt x="0" y="4064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5463955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8A71BEC-13BC-4649-A340-37C22E31F7A8}"/>
              </a:ext>
            </a:extLst>
          </p:cNvPr>
          <p:cNvSpPr txBox="1"/>
          <p:nvPr/>
        </p:nvSpPr>
        <p:spPr>
          <a:xfrm>
            <a:off x="1166138" y="5395913"/>
            <a:ext cx="75354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father</a:t>
            </a:r>
          </a:p>
          <a:p>
            <a:pPr algn="ctr"/>
            <a:r>
              <a:rPr lang="en-US" dirty="0"/>
              <a:t>0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232B8D1-417B-40CA-8E10-68DB4A185BCE}"/>
              </a:ext>
            </a:extLst>
          </p:cNvPr>
          <p:cNvSpPr txBox="1"/>
          <p:nvPr/>
        </p:nvSpPr>
        <p:spPr>
          <a:xfrm>
            <a:off x="5337705" y="5395913"/>
            <a:ext cx="7473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friend</a:t>
            </a:r>
          </a:p>
          <a:p>
            <a:pPr algn="ctr"/>
            <a:r>
              <a:rPr lang="en-US" dirty="0"/>
              <a:t>0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AF2F00A-6C34-4525-ADB7-3CD4C1905D64}"/>
              </a:ext>
            </a:extLst>
          </p:cNvPr>
          <p:cNvSpPr txBox="1"/>
          <p:nvPr/>
        </p:nvSpPr>
        <p:spPr>
          <a:xfrm>
            <a:off x="9897323" y="5395913"/>
            <a:ext cx="47961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girl</a:t>
            </a:r>
          </a:p>
          <a:p>
            <a:pPr algn="ctr"/>
            <a:r>
              <a:rPr lang="en-US" dirty="0"/>
              <a:t>0</a:t>
            </a:r>
          </a:p>
        </p:txBody>
      </p:sp>
      <p:grpSp>
        <p:nvGrpSpPr>
          <p:cNvPr id="70" name="Group 69">
            <a:extLst>
              <a:ext uri="{FF2B5EF4-FFF2-40B4-BE49-F238E27FC236}">
                <a16:creationId xmlns:a16="http://schemas.microsoft.com/office/drawing/2014/main" id="{2A714A42-3E2D-4041-9C4A-75C5D4E16818}"/>
              </a:ext>
            </a:extLst>
          </p:cNvPr>
          <p:cNvGrpSpPr/>
          <p:nvPr/>
        </p:nvGrpSpPr>
        <p:grpSpPr>
          <a:xfrm>
            <a:off x="867141" y="2056693"/>
            <a:ext cx="1622854" cy="1625600"/>
            <a:chOff x="867141" y="2056693"/>
            <a:chExt cx="1622854" cy="1625600"/>
          </a:xfrm>
        </p:grpSpPr>
        <p:sp>
          <p:nvSpPr>
            <p:cNvPr id="12" name="Graphic 2">
              <a:extLst>
                <a:ext uri="{FF2B5EF4-FFF2-40B4-BE49-F238E27FC236}">
                  <a16:creationId xmlns:a16="http://schemas.microsoft.com/office/drawing/2014/main" id="{B795D00F-4802-470B-80DC-6B1915790725}"/>
                </a:ext>
              </a:extLst>
            </p:cNvPr>
            <p:cNvSpPr/>
            <p:nvPr/>
          </p:nvSpPr>
          <p:spPr>
            <a:xfrm>
              <a:off x="867141" y="2056693"/>
              <a:ext cx="811427" cy="812800"/>
            </a:xfrm>
            <a:custGeom>
              <a:avLst/>
              <a:gdLst>
                <a:gd name="connsiteX0" fmla="*/ 0 w 811427"/>
                <a:gd name="connsiteY0" fmla="*/ 812800 h 812800"/>
                <a:gd name="connsiteX1" fmla="*/ 811427 w 811427"/>
                <a:gd name="connsiteY1" fmla="*/ 0 h 81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11427" h="812800">
                  <a:moveTo>
                    <a:pt x="0" y="812800"/>
                  </a:moveTo>
                  <a:lnTo>
                    <a:pt x="811427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Graphic 2">
              <a:extLst>
                <a:ext uri="{FF2B5EF4-FFF2-40B4-BE49-F238E27FC236}">
                  <a16:creationId xmlns:a16="http://schemas.microsoft.com/office/drawing/2014/main" id="{F27BDB4E-F20C-4011-A213-4A55C0E84CDC}"/>
                </a:ext>
              </a:extLst>
            </p:cNvPr>
            <p:cNvSpPr/>
            <p:nvPr/>
          </p:nvSpPr>
          <p:spPr>
            <a:xfrm>
              <a:off x="1678568" y="2056693"/>
              <a:ext cx="811427" cy="812800"/>
            </a:xfrm>
            <a:custGeom>
              <a:avLst/>
              <a:gdLst>
                <a:gd name="connsiteX0" fmla="*/ 0 w 811427"/>
                <a:gd name="connsiteY0" fmla="*/ 0 h 812800"/>
                <a:gd name="connsiteX1" fmla="*/ 811427 w 811427"/>
                <a:gd name="connsiteY1" fmla="*/ 812800 h 81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11427" h="812800">
                  <a:moveTo>
                    <a:pt x="0" y="0"/>
                  </a:moveTo>
                  <a:lnTo>
                    <a:pt x="811427" y="8128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" name="Graphic 2">
              <a:extLst>
                <a:ext uri="{FF2B5EF4-FFF2-40B4-BE49-F238E27FC236}">
                  <a16:creationId xmlns:a16="http://schemas.microsoft.com/office/drawing/2014/main" id="{90494B5C-85C0-471D-A12E-1F1B53D59232}"/>
                </a:ext>
              </a:extLst>
            </p:cNvPr>
            <p:cNvSpPr/>
            <p:nvPr/>
          </p:nvSpPr>
          <p:spPr>
            <a:xfrm>
              <a:off x="1272854" y="2869493"/>
              <a:ext cx="405713" cy="812800"/>
            </a:xfrm>
            <a:custGeom>
              <a:avLst/>
              <a:gdLst>
                <a:gd name="connsiteX0" fmla="*/ 0 w 405713"/>
                <a:gd name="connsiteY0" fmla="*/ 812800 h 812800"/>
                <a:gd name="connsiteX1" fmla="*/ 405714 w 405713"/>
                <a:gd name="connsiteY1" fmla="*/ 0 h 81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05713" h="812800">
                  <a:moveTo>
                    <a:pt x="0" y="812800"/>
                  </a:moveTo>
                  <a:lnTo>
                    <a:pt x="405714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" name="Graphic 2">
              <a:extLst>
                <a:ext uri="{FF2B5EF4-FFF2-40B4-BE49-F238E27FC236}">
                  <a16:creationId xmlns:a16="http://schemas.microsoft.com/office/drawing/2014/main" id="{A4722322-4769-49E1-ACAF-E5F222912424}"/>
                </a:ext>
              </a:extLst>
            </p:cNvPr>
            <p:cNvSpPr/>
            <p:nvPr/>
          </p:nvSpPr>
          <p:spPr>
            <a:xfrm>
              <a:off x="1678568" y="2869493"/>
              <a:ext cx="405713" cy="812800"/>
            </a:xfrm>
            <a:custGeom>
              <a:avLst/>
              <a:gdLst>
                <a:gd name="connsiteX0" fmla="*/ 0 w 405713"/>
                <a:gd name="connsiteY0" fmla="*/ 0 h 812800"/>
                <a:gd name="connsiteX1" fmla="*/ 405714 w 405713"/>
                <a:gd name="connsiteY1" fmla="*/ 812800 h 81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05713" h="812800">
                  <a:moveTo>
                    <a:pt x="0" y="0"/>
                  </a:moveTo>
                  <a:lnTo>
                    <a:pt x="405714" y="8128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2" name="Graphic 2">
              <a:extLst>
                <a:ext uri="{FF2B5EF4-FFF2-40B4-BE49-F238E27FC236}">
                  <a16:creationId xmlns:a16="http://schemas.microsoft.com/office/drawing/2014/main" id="{7102983F-E581-45F5-A96B-B6DFF33947AC}"/>
                </a:ext>
              </a:extLst>
            </p:cNvPr>
            <p:cNvSpPr/>
            <p:nvPr/>
          </p:nvSpPr>
          <p:spPr>
            <a:xfrm>
              <a:off x="1678568" y="2056693"/>
              <a:ext cx="12678" cy="812800"/>
            </a:xfrm>
            <a:custGeom>
              <a:avLst/>
              <a:gdLst>
                <a:gd name="connsiteX0" fmla="*/ 0 w 12678"/>
                <a:gd name="connsiteY0" fmla="*/ 0 h 812800"/>
                <a:gd name="connsiteX1" fmla="*/ 0 w 12678"/>
                <a:gd name="connsiteY1" fmla="*/ 812800 h 81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2678" h="812800">
                  <a:moveTo>
                    <a:pt x="0" y="0"/>
                  </a:moveTo>
                  <a:lnTo>
                    <a:pt x="0" y="8128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72" name="Group 71">
            <a:extLst>
              <a:ext uri="{FF2B5EF4-FFF2-40B4-BE49-F238E27FC236}">
                <a16:creationId xmlns:a16="http://schemas.microsoft.com/office/drawing/2014/main" id="{ECBC2C85-B9EB-4184-80ED-417AE069CBA3}"/>
              </a:ext>
            </a:extLst>
          </p:cNvPr>
          <p:cNvGrpSpPr/>
          <p:nvPr/>
        </p:nvGrpSpPr>
        <p:grpSpPr>
          <a:xfrm>
            <a:off x="10094153" y="2064887"/>
            <a:ext cx="812800" cy="1623667"/>
            <a:chOff x="9327865" y="2064887"/>
            <a:chExt cx="812800" cy="1623667"/>
          </a:xfrm>
        </p:grpSpPr>
        <p:grpSp>
          <p:nvGrpSpPr>
            <p:cNvPr id="48" name="Group 47">
              <a:extLst>
                <a:ext uri="{FF2B5EF4-FFF2-40B4-BE49-F238E27FC236}">
                  <a16:creationId xmlns:a16="http://schemas.microsoft.com/office/drawing/2014/main" id="{C821C099-A962-4753-808E-551248459F1E}"/>
                </a:ext>
              </a:extLst>
            </p:cNvPr>
            <p:cNvGrpSpPr/>
            <p:nvPr/>
          </p:nvGrpSpPr>
          <p:grpSpPr>
            <a:xfrm>
              <a:off x="9356986" y="2064887"/>
              <a:ext cx="769357" cy="773286"/>
              <a:chOff x="2563689" y="2737584"/>
              <a:chExt cx="2199046" cy="2210275"/>
            </a:xfrm>
          </p:grpSpPr>
          <p:grpSp>
            <p:nvGrpSpPr>
              <p:cNvPr id="49" name="Group 48">
                <a:extLst>
                  <a:ext uri="{FF2B5EF4-FFF2-40B4-BE49-F238E27FC236}">
                    <a16:creationId xmlns:a16="http://schemas.microsoft.com/office/drawing/2014/main" id="{71F8DB21-8746-4C8F-84AA-893211716229}"/>
                  </a:ext>
                </a:extLst>
              </p:cNvPr>
              <p:cNvGrpSpPr/>
              <p:nvPr/>
            </p:nvGrpSpPr>
            <p:grpSpPr>
              <a:xfrm>
                <a:off x="2586125" y="2737584"/>
                <a:ext cx="2176610" cy="2210275"/>
                <a:chOff x="2586125" y="2737584"/>
                <a:chExt cx="2176610" cy="2210275"/>
              </a:xfrm>
            </p:grpSpPr>
            <p:sp>
              <p:nvSpPr>
                <p:cNvPr id="53" name="Arc 52">
                  <a:extLst>
                    <a:ext uri="{FF2B5EF4-FFF2-40B4-BE49-F238E27FC236}">
                      <a16:creationId xmlns:a16="http://schemas.microsoft.com/office/drawing/2014/main" id="{2A98EF8F-2B07-4B90-9458-E6E251A85FC6}"/>
                    </a:ext>
                  </a:extLst>
                </p:cNvPr>
                <p:cNvSpPr/>
                <p:nvPr/>
              </p:nvSpPr>
              <p:spPr>
                <a:xfrm>
                  <a:off x="2586125" y="2737589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5" name="Arc 54">
                  <a:extLst>
                    <a:ext uri="{FF2B5EF4-FFF2-40B4-BE49-F238E27FC236}">
                      <a16:creationId xmlns:a16="http://schemas.microsoft.com/office/drawing/2014/main" id="{3BD5FDFB-639D-46F5-A4A4-242456C0949C}"/>
                    </a:ext>
                  </a:extLst>
                </p:cNvPr>
                <p:cNvSpPr/>
                <p:nvPr/>
              </p:nvSpPr>
              <p:spPr>
                <a:xfrm flipV="1">
                  <a:off x="2586125" y="2737584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50" name="Group 49">
                <a:extLst>
                  <a:ext uri="{FF2B5EF4-FFF2-40B4-BE49-F238E27FC236}">
                    <a16:creationId xmlns:a16="http://schemas.microsoft.com/office/drawing/2014/main" id="{6DAF5D1A-B0C0-4771-A92D-429CF11A80EE}"/>
                  </a:ext>
                </a:extLst>
              </p:cNvPr>
              <p:cNvGrpSpPr/>
              <p:nvPr/>
            </p:nvGrpSpPr>
            <p:grpSpPr>
              <a:xfrm flipH="1">
                <a:off x="2563689" y="2737584"/>
                <a:ext cx="2176610" cy="2210275"/>
                <a:chOff x="2586125" y="2737584"/>
                <a:chExt cx="2176610" cy="2210275"/>
              </a:xfrm>
            </p:grpSpPr>
            <p:sp>
              <p:nvSpPr>
                <p:cNvPr id="51" name="Arc 50">
                  <a:extLst>
                    <a:ext uri="{FF2B5EF4-FFF2-40B4-BE49-F238E27FC236}">
                      <a16:creationId xmlns:a16="http://schemas.microsoft.com/office/drawing/2014/main" id="{29A15EC8-41FC-4BA3-9B8E-A531827CCE63}"/>
                    </a:ext>
                  </a:extLst>
                </p:cNvPr>
                <p:cNvSpPr/>
                <p:nvPr/>
              </p:nvSpPr>
              <p:spPr>
                <a:xfrm>
                  <a:off x="2586125" y="2737589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2" name="Arc 51">
                  <a:extLst>
                    <a:ext uri="{FF2B5EF4-FFF2-40B4-BE49-F238E27FC236}">
                      <a16:creationId xmlns:a16="http://schemas.microsoft.com/office/drawing/2014/main" id="{E1FC9717-EC9D-454A-B52E-B28C7332DC1A}"/>
                    </a:ext>
                  </a:extLst>
                </p:cNvPr>
                <p:cNvSpPr/>
                <p:nvPr/>
              </p:nvSpPr>
              <p:spPr>
                <a:xfrm flipV="1">
                  <a:off x="2586125" y="2737584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sp>
          <p:nvSpPr>
            <p:cNvPr id="66" name="Graphic 9">
              <a:extLst>
                <a:ext uri="{FF2B5EF4-FFF2-40B4-BE49-F238E27FC236}">
                  <a16:creationId xmlns:a16="http://schemas.microsoft.com/office/drawing/2014/main" id="{267D3F45-4601-477E-B51D-EF9C436D2ECD}"/>
                </a:ext>
              </a:extLst>
            </p:cNvPr>
            <p:cNvSpPr/>
            <p:nvPr/>
          </p:nvSpPr>
          <p:spPr>
            <a:xfrm>
              <a:off x="9734265" y="2863054"/>
              <a:ext cx="406400" cy="812800"/>
            </a:xfrm>
            <a:custGeom>
              <a:avLst/>
              <a:gdLst>
                <a:gd name="connsiteX0" fmla="*/ 0 w 406400"/>
                <a:gd name="connsiteY0" fmla="*/ 0 h 812800"/>
                <a:gd name="connsiteX1" fmla="*/ 406400 w 406400"/>
                <a:gd name="connsiteY1" fmla="*/ 812800 h 81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06400" h="812800">
                  <a:moveTo>
                    <a:pt x="0" y="0"/>
                  </a:moveTo>
                  <a:lnTo>
                    <a:pt x="406400" y="8128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7" name="Graphic 9">
              <a:extLst>
                <a:ext uri="{FF2B5EF4-FFF2-40B4-BE49-F238E27FC236}">
                  <a16:creationId xmlns:a16="http://schemas.microsoft.com/office/drawing/2014/main" id="{E256C396-393F-4847-A414-25F45C549334}"/>
                </a:ext>
              </a:extLst>
            </p:cNvPr>
            <p:cNvSpPr/>
            <p:nvPr/>
          </p:nvSpPr>
          <p:spPr>
            <a:xfrm>
              <a:off x="9327865" y="3675854"/>
              <a:ext cx="812800" cy="12700"/>
            </a:xfrm>
            <a:custGeom>
              <a:avLst/>
              <a:gdLst>
                <a:gd name="connsiteX0" fmla="*/ 812800 w 812800"/>
                <a:gd name="connsiteY0" fmla="*/ 0 h 12700"/>
                <a:gd name="connsiteX1" fmla="*/ 0 w 812800"/>
                <a:gd name="connsiteY1" fmla="*/ 0 h 12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12800" h="12700">
                  <a:moveTo>
                    <a:pt x="812800" y="0"/>
                  </a:moveTo>
                  <a:lnTo>
                    <a:pt x="0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8" name="Graphic 9">
              <a:extLst>
                <a:ext uri="{FF2B5EF4-FFF2-40B4-BE49-F238E27FC236}">
                  <a16:creationId xmlns:a16="http://schemas.microsoft.com/office/drawing/2014/main" id="{DB2ED891-7EE7-4427-9AC6-DE0D0093D79C}"/>
                </a:ext>
              </a:extLst>
            </p:cNvPr>
            <p:cNvSpPr/>
            <p:nvPr/>
          </p:nvSpPr>
          <p:spPr>
            <a:xfrm>
              <a:off x="9327865" y="2863054"/>
              <a:ext cx="406400" cy="812800"/>
            </a:xfrm>
            <a:custGeom>
              <a:avLst/>
              <a:gdLst>
                <a:gd name="connsiteX0" fmla="*/ 0 w 406400"/>
                <a:gd name="connsiteY0" fmla="*/ 812800 h 812800"/>
                <a:gd name="connsiteX1" fmla="*/ 406400 w 406400"/>
                <a:gd name="connsiteY1" fmla="*/ 0 h 81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06400" h="812800">
                  <a:moveTo>
                    <a:pt x="0" y="812800"/>
                  </a:moveTo>
                  <a:lnTo>
                    <a:pt x="406400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8723B217-2DEB-45CD-B4A7-7F6C31A2E5AE}"/>
              </a:ext>
            </a:extLst>
          </p:cNvPr>
          <p:cNvGrpSpPr/>
          <p:nvPr/>
        </p:nvGrpSpPr>
        <p:grpSpPr>
          <a:xfrm>
            <a:off x="3667053" y="2037368"/>
            <a:ext cx="4543488" cy="1638302"/>
            <a:chOff x="3667053" y="2037368"/>
            <a:chExt cx="4543488" cy="1638302"/>
          </a:xfrm>
        </p:grpSpPr>
        <p:sp>
          <p:nvSpPr>
            <p:cNvPr id="44" name="Graphic 7">
              <a:extLst>
                <a:ext uri="{FF2B5EF4-FFF2-40B4-BE49-F238E27FC236}">
                  <a16:creationId xmlns:a16="http://schemas.microsoft.com/office/drawing/2014/main" id="{D25F7DA9-0F23-44D3-9CD9-EC2055229294}"/>
                </a:ext>
              </a:extLst>
            </p:cNvPr>
            <p:cNvSpPr/>
            <p:nvPr/>
          </p:nvSpPr>
          <p:spPr>
            <a:xfrm>
              <a:off x="4072950" y="2037370"/>
              <a:ext cx="12684" cy="1625600"/>
            </a:xfrm>
            <a:custGeom>
              <a:avLst/>
              <a:gdLst>
                <a:gd name="connsiteX0" fmla="*/ 0 w 12684"/>
                <a:gd name="connsiteY0" fmla="*/ 0 h 1625600"/>
                <a:gd name="connsiteX1" fmla="*/ 0 w 12684"/>
                <a:gd name="connsiteY1" fmla="*/ 1625600 h 1625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2684" h="1625600">
                  <a:moveTo>
                    <a:pt x="0" y="0"/>
                  </a:moveTo>
                  <a:lnTo>
                    <a:pt x="0" y="16256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5" name="Graphic 7">
              <a:extLst>
                <a:ext uri="{FF2B5EF4-FFF2-40B4-BE49-F238E27FC236}">
                  <a16:creationId xmlns:a16="http://schemas.microsoft.com/office/drawing/2014/main" id="{D16147DC-3B15-4F8A-8472-228AF5F9BB07}"/>
                </a:ext>
              </a:extLst>
            </p:cNvPr>
            <p:cNvSpPr/>
            <p:nvPr/>
          </p:nvSpPr>
          <p:spPr>
            <a:xfrm>
              <a:off x="3667053" y="3662970"/>
              <a:ext cx="811794" cy="12700"/>
            </a:xfrm>
            <a:custGeom>
              <a:avLst/>
              <a:gdLst>
                <a:gd name="connsiteX0" fmla="*/ 0 w 811794"/>
                <a:gd name="connsiteY0" fmla="*/ 0 h 12700"/>
                <a:gd name="connsiteX1" fmla="*/ 811794 w 811794"/>
                <a:gd name="connsiteY1" fmla="*/ 0 h 12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11794" h="12700">
                  <a:moveTo>
                    <a:pt x="0" y="0"/>
                  </a:moveTo>
                  <a:lnTo>
                    <a:pt x="811794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6" name="Graphic 7">
              <a:extLst>
                <a:ext uri="{FF2B5EF4-FFF2-40B4-BE49-F238E27FC236}">
                  <a16:creationId xmlns:a16="http://schemas.microsoft.com/office/drawing/2014/main" id="{6FF10457-3FA8-4DBE-8C66-12CA6209DE8A}"/>
                </a:ext>
              </a:extLst>
            </p:cNvPr>
            <p:cNvSpPr/>
            <p:nvPr/>
          </p:nvSpPr>
          <p:spPr>
            <a:xfrm>
              <a:off x="4885592" y="2443658"/>
              <a:ext cx="817499" cy="1207406"/>
            </a:xfrm>
            <a:custGeom>
              <a:avLst/>
              <a:gdLst>
                <a:gd name="connsiteX0" fmla="*/ 0 w 817499"/>
                <a:gd name="connsiteY0" fmla="*/ 0 h 1207406"/>
                <a:gd name="connsiteX1" fmla="*/ 817499 w 817499"/>
                <a:gd name="connsiteY1" fmla="*/ 1207406 h 12074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17499" h="1207406">
                  <a:moveTo>
                    <a:pt x="0" y="0"/>
                  </a:moveTo>
                  <a:cubicBezTo>
                    <a:pt x="66202" y="510159"/>
                    <a:pt x="369649" y="958336"/>
                    <a:pt x="817499" y="1207406"/>
                  </a:cubicBezTo>
                </a:path>
              </a:pathLst>
            </a:custGeom>
            <a:noFill/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7" name="Graphic 7">
              <a:extLst>
                <a:ext uri="{FF2B5EF4-FFF2-40B4-BE49-F238E27FC236}">
                  <a16:creationId xmlns:a16="http://schemas.microsoft.com/office/drawing/2014/main" id="{DF495B06-3749-422C-BB6F-6F395DA1029D}"/>
                </a:ext>
              </a:extLst>
            </p:cNvPr>
            <p:cNvSpPr/>
            <p:nvPr/>
          </p:nvSpPr>
          <p:spPr>
            <a:xfrm>
              <a:off x="4884744" y="2037368"/>
              <a:ext cx="799110" cy="406400"/>
            </a:xfrm>
            <a:custGeom>
              <a:avLst/>
              <a:gdLst>
                <a:gd name="connsiteX0" fmla="*/ 799063 w 799110"/>
                <a:gd name="connsiteY0" fmla="*/ 406205 h 406400"/>
                <a:gd name="connsiteX1" fmla="*/ 405701 w 799110"/>
                <a:gd name="connsiteY1" fmla="*/ 48 h 406400"/>
                <a:gd name="connsiteX2" fmla="*/ 47 w 799110"/>
                <a:gd name="connsiteY2" fmla="*/ 393897 h 406400"/>
                <a:gd name="connsiteX3" fmla="*/ 50 w 799110"/>
                <a:gd name="connsiteY3" fmla="*/ 406400 h 406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99110" h="406400">
                  <a:moveTo>
                    <a:pt x="799063" y="406205"/>
                  </a:moveTo>
                  <a:cubicBezTo>
                    <a:pt x="802457" y="185290"/>
                    <a:pt x="626343" y="3447"/>
                    <a:pt x="405701" y="48"/>
                  </a:cubicBezTo>
                  <a:cubicBezTo>
                    <a:pt x="185059" y="-3350"/>
                    <a:pt x="3442" y="172982"/>
                    <a:pt x="47" y="393897"/>
                  </a:cubicBezTo>
                  <a:cubicBezTo>
                    <a:pt x="-17" y="398065"/>
                    <a:pt x="-16" y="402233"/>
                    <a:pt x="50" y="406400"/>
                  </a:cubicBezTo>
                </a:path>
              </a:pathLst>
            </a:custGeom>
            <a:noFill/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8" name="Graphic 7">
              <a:extLst>
                <a:ext uri="{FF2B5EF4-FFF2-40B4-BE49-F238E27FC236}">
                  <a16:creationId xmlns:a16="http://schemas.microsoft.com/office/drawing/2014/main" id="{ECF70FF5-7E36-4784-9CC9-2885B3529979}"/>
                </a:ext>
              </a:extLst>
            </p:cNvPr>
            <p:cNvSpPr/>
            <p:nvPr/>
          </p:nvSpPr>
          <p:spPr>
            <a:xfrm>
              <a:off x="5696538" y="2037368"/>
              <a:ext cx="799110" cy="406400"/>
            </a:xfrm>
            <a:custGeom>
              <a:avLst/>
              <a:gdLst>
                <a:gd name="connsiteX0" fmla="*/ 799063 w 799110"/>
                <a:gd name="connsiteY0" fmla="*/ 406205 h 406400"/>
                <a:gd name="connsiteX1" fmla="*/ 405701 w 799110"/>
                <a:gd name="connsiteY1" fmla="*/ 48 h 406400"/>
                <a:gd name="connsiteX2" fmla="*/ 47 w 799110"/>
                <a:gd name="connsiteY2" fmla="*/ 393897 h 406400"/>
                <a:gd name="connsiteX3" fmla="*/ 50 w 799110"/>
                <a:gd name="connsiteY3" fmla="*/ 406400 h 406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99110" h="406400">
                  <a:moveTo>
                    <a:pt x="799063" y="406205"/>
                  </a:moveTo>
                  <a:cubicBezTo>
                    <a:pt x="802457" y="185290"/>
                    <a:pt x="626343" y="3447"/>
                    <a:pt x="405701" y="48"/>
                  </a:cubicBezTo>
                  <a:cubicBezTo>
                    <a:pt x="185059" y="-3350"/>
                    <a:pt x="3442" y="172982"/>
                    <a:pt x="47" y="393897"/>
                  </a:cubicBezTo>
                  <a:cubicBezTo>
                    <a:pt x="-17" y="398065"/>
                    <a:pt x="-16" y="402233"/>
                    <a:pt x="50" y="406400"/>
                  </a:cubicBezTo>
                </a:path>
              </a:pathLst>
            </a:custGeom>
            <a:noFill/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0" name="Graphic 7">
              <a:extLst>
                <a:ext uri="{FF2B5EF4-FFF2-40B4-BE49-F238E27FC236}">
                  <a16:creationId xmlns:a16="http://schemas.microsoft.com/office/drawing/2014/main" id="{F493BC35-6979-4C0C-A4BD-0A988542F261}"/>
                </a:ext>
              </a:extLst>
            </p:cNvPr>
            <p:cNvSpPr/>
            <p:nvPr/>
          </p:nvSpPr>
          <p:spPr>
            <a:xfrm>
              <a:off x="5686877" y="2442036"/>
              <a:ext cx="808132" cy="1203659"/>
            </a:xfrm>
            <a:custGeom>
              <a:avLst/>
              <a:gdLst>
                <a:gd name="connsiteX0" fmla="*/ 0 w 808132"/>
                <a:gd name="connsiteY0" fmla="*/ 1203660 h 1203659"/>
                <a:gd name="connsiteX1" fmla="*/ 808133 w 808132"/>
                <a:gd name="connsiteY1" fmla="*/ 0 h 120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08132" h="1203659">
                  <a:moveTo>
                    <a:pt x="0" y="1203660"/>
                  </a:moveTo>
                  <a:cubicBezTo>
                    <a:pt x="443287" y="953150"/>
                    <a:pt x="742866" y="506948"/>
                    <a:pt x="808133" y="0"/>
                  </a:cubicBezTo>
                </a:path>
              </a:pathLst>
            </a:custGeom>
            <a:noFill/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1" name="Graphic 7">
              <a:extLst>
                <a:ext uri="{FF2B5EF4-FFF2-40B4-BE49-F238E27FC236}">
                  <a16:creationId xmlns:a16="http://schemas.microsoft.com/office/drawing/2014/main" id="{984FCCDD-29C3-4EDE-884D-E21208E6317B}"/>
                </a:ext>
              </a:extLst>
            </p:cNvPr>
            <p:cNvSpPr/>
            <p:nvPr/>
          </p:nvSpPr>
          <p:spPr>
            <a:xfrm>
              <a:off x="6914230" y="2850170"/>
              <a:ext cx="811794" cy="12700"/>
            </a:xfrm>
            <a:custGeom>
              <a:avLst/>
              <a:gdLst>
                <a:gd name="connsiteX0" fmla="*/ 0 w 811794"/>
                <a:gd name="connsiteY0" fmla="*/ 0 h 12700"/>
                <a:gd name="connsiteX1" fmla="*/ 811794 w 811794"/>
                <a:gd name="connsiteY1" fmla="*/ 0 h 12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11794" h="12700">
                  <a:moveTo>
                    <a:pt x="0" y="0"/>
                  </a:moveTo>
                  <a:lnTo>
                    <a:pt x="811794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2" name="Graphic 7">
              <a:extLst>
                <a:ext uri="{FF2B5EF4-FFF2-40B4-BE49-F238E27FC236}">
                  <a16:creationId xmlns:a16="http://schemas.microsoft.com/office/drawing/2014/main" id="{106B387F-E738-4574-8863-DD6479F0D1A0}"/>
                </a:ext>
              </a:extLst>
            </p:cNvPr>
            <p:cNvSpPr/>
            <p:nvPr/>
          </p:nvSpPr>
          <p:spPr>
            <a:xfrm>
              <a:off x="7320127" y="2443770"/>
              <a:ext cx="12684" cy="812800"/>
            </a:xfrm>
            <a:custGeom>
              <a:avLst/>
              <a:gdLst>
                <a:gd name="connsiteX0" fmla="*/ 0 w 12684"/>
                <a:gd name="connsiteY0" fmla="*/ 0 h 812800"/>
                <a:gd name="connsiteX1" fmla="*/ 0 w 12684"/>
                <a:gd name="connsiteY1" fmla="*/ 812800 h 81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2684" h="812800">
                  <a:moveTo>
                    <a:pt x="0" y="0"/>
                  </a:moveTo>
                  <a:lnTo>
                    <a:pt x="0" y="8128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grpSp>
          <p:nvGrpSpPr>
            <p:cNvPr id="36" name="Group 35">
              <a:extLst>
                <a:ext uri="{FF2B5EF4-FFF2-40B4-BE49-F238E27FC236}">
                  <a16:creationId xmlns:a16="http://schemas.microsoft.com/office/drawing/2014/main" id="{535E9ABB-90F9-4738-9C07-68F2F82B35A3}"/>
                </a:ext>
              </a:extLst>
            </p:cNvPr>
            <p:cNvGrpSpPr/>
            <p:nvPr/>
          </p:nvGrpSpPr>
          <p:grpSpPr>
            <a:xfrm>
              <a:off x="8043847" y="2447598"/>
              <a:ext cx="166694" cy="939498"/>
              <a:chOff x="6017225" y="2459385"/>
              <a:chExt cx="166694" cy="939498"/>
            </a:xfrm>
          </p:grpSpPr>
          <p:sp>
            <p:nvSpPr>
              <p:cNvPr id="37" name="Oval 36">
                <a:extLst>
                  <a:ext uri="{FF2B5EF4-FFF2-40B4-BE49-F238E27FC236}">
                    <a16:creationId xmlns:a16="http://schemas.microsoft.com/office/drawing/2014/main" id="{3E96DF4E-271D-4931-9851-54508D920274}"/>
                  </a:ext>
                </a:extLst>
              </p:cNvPr>
              <p:cNvSpPr/>
              <p:nvPr/>
            </p:nvSpPr>
            <p:spPr>
              <a:xfrm>
                <a:off x="6017225" y="3232189"/>
                <a:ext cx="166694" cy="166694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8" name="Freeform: Shape 37">
                <a:extLst>
                  <a:ext uri="{FF2B5EF4-FFF2-40B4-BE49-F238E27FC236}">
                    <a16:creationId xmlns:a16="http://schemas.microsoft.com/office/drawing/2014/main" id="{B96E92C8-ED84-4566-AF82-77F6180A7E5C}"/>
                  </a:ext>
                </a:extLst>
              </p:cNvPr>
              <p:cNvSpPr/>
              <p:nvPr/>
            </p:nvSpPr>
            <p:spPr>
              <a:xfrm>
                <a:off x="6103811" y="2459385"/>
                <a:ext cx="12679" cy="609600"/>
              </a:xfrm>
              <a:custGeom>
                <a:avLst/>
                <a:gdLst>
                  <a:gd name="connsiteX0" fmla="*/ 0 w 12679"/>
                  <a:gd name="connsiteY0" fmla="*/ 0 h 609600"/>
                  <a:gd name="connsiteX1" fmla="*/ 0 w 12679"/>
                  <a:gd name="connsiteY1" fmla="*/ 609600 h 6096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2679" h="609600">
                    <a:moveTo>
                      <a:pt x="0" y="0"/>
                    </a:moveTo>
                    <a:lnTo>
                      <a:pt x="0" y="609600"/>
                    </a:lnTo>
                  </a:path>
                </a:pathLst>
              </a:custGeom>
              <a:ln w="13970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3061697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8A71BEC-13BC-4649-A340-37C22E31F7A8}"/>
              </a:ext>
            </a:extLst>
          </p:cNvPr>
          <p:cNvSpPr txBox="1"/>
          <p:nvPr/>
        </p:nvSpPr>
        <p:spPr>
          <a:xfrm>
            <a:off x="896803" y="5395913"/>
            <a:ext cx="129221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grandfather</a:t>
            </a:r>
          </a:p>
          <a:p>
            <a:pPr algn="ctr"/>
            <a:r>
              <a:rPr lang="en-US" dirty="0"/>
              <a:t>0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232B8D1-417B-40CA-8E10-68DB4A185BCE}"/>
              </a:ext>
            </a:extLst>
          </p:cNvPr>
          <p:cNvSpPr txBox="1"/>
          <p:nvPr/>
        </p:nvSpPr>
        <p:spPr>
          <a:xfrm>
            <a:off x="4999441" y="5395913"/>
            <a:ext cx="14238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grandmother</a:t>
            </a:r>
          </a:p>
          <a:p>
            <a:pPr algn="ctr"/>
            <a:r>
              <a:rPr lang="en-US" dirty="0"/>
              <a:t>0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AF2F00A-6C34-4525-ADB7-3CD4C1905D64}"/>
              </a:ext>
            </a:extLst>
          </p:cNvPr>
          <p:cNvSpPr txBox="1"/>
          <p:nvPr/>
        </p:nvSpPr>
        <p:spPr>
          <a:xfrm>
            <a:off x="9886102" y="5395913"/>
            <a:ext cx="50206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her</a:t>
            </a:r>
          </a:p>
          <a:p>
            <a:pPr algn="ctr"/>
            <a:r>
              <a:rPr lang="en-US" dirty="0"/>
              <a:t>0</a:t>
            </a:r>
          </a:p>
        </p:txBody>
      </p:sp>
      <p:grpSp>
        <p:nvGrpSpPr>
          <p:cNvPr id="11" name="Graphic 2">
            <a:extLst>
              <a:ext uri="{FF2B5EF4-FFF2-40B4-BE49-F238E27FC236}">
                <a16:creationId xmlns:a16="http://schemas.microsoft.com/office/drawing/2014/main" id="{DD483904-BB17-4CE2-A09D-C345D3A28064}"/>
              </a:ext>
            </a:extLst>
          </p:cNvPr>
          <p:cNvGrpSpPr/>
          <p:nvPr/>
        </p:nvGrpSpPr>
        <p:grpSpPr>
          <a:xfrm>
            <a:off x="857897" y="2037368"/>
            <a:ext cx="3251200" cy="1625600"/>
            <a:chOff x="857897" y="2037368"/>
            <a:chExt cx="3251200" cy="1625600"/>
          </a:xfrm>
        </p:grpSpPr>
        <p:sp>
          <p:nvSpPr>
            <p:cNvPr id="14" name="Graphic 2">
              <a:extLst>
                <a:ext uri="{FF2B5EF4-FFF2-40B4-BE49-F238E27FC236}">
                  <a16:creationId xmlns:a16="http://schemas.microsoft.com/office/drawing/2014/main" id="{DBA159E8-3443-43A3-A439-13E65AE8BC12}"/>
                </a:ext>
              </a:extLst>
            </p:cNvPr>
            <p:cNvSpPr/>
            <p:nvPr/>
          </p:nvSpPr>
          <p:spPr>
            <a:xfrm>
              <a:off x="857897" y="2037368"/>
              <a:ext cx="812800" cy="812800"/>
            </a:xfrm>
            <a:custGeom>
              <a:avLst/>
              <a:gdLst>
                <a:gd name="connsiteX0" fmla="*/ 0 w 812800"/>
                <a:gd name="connsiteY0" fmla="*/ 812800 h 812800"/>
                <a:gd name="connsiteX1" fmla="*/ 812800 w 812800"/>
                <a:gd name="connsiteY1" fmla="*/ 0 h 81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12800" h="812800">
                  <a:moveTo>
                    <a:pt x="0" y="812800"/>
                  </a:moveTo>
                  <a:lnTo>
                    <a:pt x="812800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" name="Graphic 2">
              <a:extLst>
                <a:ext uri="{FF2B5EF4-FFF2-40B4-BE49-F238E27FC236}">
                  <a16:creationId xmlns:a16="http://schemas.microsoft.com/office/drawing/2014/main" id="{427375B3-B896-4182-B1A6-1DC004BE52C0}"/>
                </a:ext>
              </a:extLst>
            </p:cNvPr>
            <p:cNvSpPr/>
            <p:nvPr/>
          </p:nvSpPr>
          <p:spPr>
            <a:xfrm>
              <a:off x="1670697" y="2037368"/>
              <a:ext cx="812800" cy="812800"/>
            </a:xfrm>
            <a:custGeom>
              <a:avLst/>
              <a:gdLst>
                <a:gd name="connsiteX0" fmla="*/ 0 w 812800"/>
                <a:gd name="connsiteY0" fmla="*/ 0 h 812800"/>
                <a:gd name="connsiteX1" fmla="*/ 812800 w 812800"/>
                <a:gd name="connsiteY1" fmla="*/ 812800 h 81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12800" h="812800">
                  <a:moveTo>
                    <a:pt x="0" y="0"/>
                  </a:moveTo>
                  <a:lnTo>
                    <a:pt x="812800" y="8128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" name="Graphic 2">
              <a:extLst>
                <a:ext uri="{FF2B5EF4-FFF2-40B4-BE49-F238E27FC236}">
                  <a16:creationId xmlns:a16="http://schemas.microsoft.com/office/drawing/2014/main" id="{4A9C0039-DFC9-4EBA-ADA8-22C8EDC435D4}"/>
                </a:ext>
              </a:extLst>
            </p:cNvPr>
            <p:cNvSpPr/>
            <p:nvPr/>
          </p:nvSpPr>
          <p:spPr>
            <a:xfrm>
              <a:off x="1264297" y="2850168"/>
              <a:ext cx="406400" cy="812800"/>
            </a:xfrm>
            <a:custGeom>
              <a:avLst/>
              <a:gdLst>
                <a:gd name="connsiteX0" fmla="*/ 0 w 406400"/>
                <a:gd name="connsiteY0" fmla="*/ 812800 h 812800"/>
                <a:gd name="connsiteX1" fmla="*/ 406400 w 406400"/>
                <a:gd name="connsiteY1" fmla="*/ 0 h 81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06400" h="812800">
                  <a:moveTo>
                    <a:pt x="0" y="812800"/>
                  </a:moveTo>
                  <a:lnTo>
                    <a:pt x="406400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" name="Graphic 2">
              <a:extLst>
                <a:ext uri="{FF2B5EF4-FFF2-40B4-BE49-F238E27FC236}">
                  <a16:creationId xmlns:a16="http://schemas.microsoft.com/office/drawing/2014/main" id="{326D74BC-19B1-40D3-A6CC-6103E5021FCB}"/>
                </a:ext>
              </a:extLst>
            </p:cNvPr>
            <p:cNvSpPr/>
            <p:nvPr/>
          </p:nvSpPr>
          <p:spPr>
            <a:xfrm>
              <a:off x="1670697" y="2850168"/>
              <a:ext cx="406400" cy="812800"/>
            </a:xfrm>
            <a:custGeom>
              <a:avLst/>
              <a:gdLst>
                <a:gd name="connsiteX0" fmla="*/ 0 w 406400"/>
                <a:gd name="connsiteY0" fmla="*/ 0 h 812800"/>
                <a:gd name="connsiteX1" fmla="*/ 406400 w 406400"/>
                <a:gd name="connsiteY1" fmla="*/ 812800 h 81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06400" h="812800">
                  <a:moveTo>
                    <a:pt x="0" y="0"/>
                  </a:moveTo>
                  <a:lnTo>
                    <a:pt x="406400" y="8128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" name="Graphic 2">
              <a:extLst>
                <a:ext uri="{FF2B5EF4-FFF2-40B4-BE49-F238E27FC236}">
                  <a16:creationId xmlns:a16="http://schemas.microsoft.com/office/drawing/2014/main" id="{7873AFE0-375C-4469-9028-B7860B23F03C}"/>
                </a:ext>
              </a:extLst>
            </p:cNvPr>
            <p:cNvSpPr/>
            <p:nvPr/>
          </p:nvSpPr>
          <p:spPr>
            <a:xfrm>
              <a:off x="1670697" y="2037368"/>
              <a:ext cx="12700" cy="812800"/>
            </a:xfrm>
            <a:custGeom>
              <a:avLst/>
              <a:gdLst>
                <a:gd name="connsiteX0" fmla="*/ 0 w 12700"/>
                <a:gd name="connsiteY0" fmla="*/ 0 h 812800"/>
                <a:gd name="connsiteX1" fmla="*/ 0 w 12700"/>
                <a:gd name="connsiteY1" fmla="*/ 812800 h 81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2700" h="812800">
                  <a:moveTo>
                    <a:pt x="0" y="0"/>
                  </a:moveTo>
                  <a:lnTo>
                    <a:pt x="0" y="8128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" name="Graphic 2">
              <a:extLst>
                <a:ext uri="{FF2B5EF4-FFF2-40B4-BE49-F238E27FC236}">
                  <a16:creationId xmlns:a16="http://schemas.microsoft.com/office/drawing/2014/main" id="{DFCC5DA0-BF46-47B3-8B87-1298E6B0784C}"/>
                </a:ext>
              </a:extLst>
            </p:cNvPr>
            <p:cNvSpPr/>
            <p:nvPr/>
          </p:nvSpPr>
          <p:spPr>
            <a:xfrm>
              <a:off x="2483497" y="2037368"/>
              <a:ext cx="812800" cy="812800"/>
            </a:xfrm>
            <a:custGeom>
              <a:avLst/>
              <a:gdLst>
                <a:gd name="connsiteX0" fmla="*/ 0 w 812800"/>
                <a:gd name="connsiteY0" fmla="*/ 812800 h 812800"/>
                <a:gd name="connsiteX1" fmla="*/ 812800 w 812800"/>
                <a:gd name="connsiteY1" fmla="*/ 0 h 81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12800" h="812800">
                  <a:moveTo>
                    <a:pt x="0" y="812800"/>
                  </a:moveTo>
                  <a:lnTo>
                    <a:pt x="812800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" name="Graphic 2">
              <a:extLst>
                <a:ext uri="{FF2B5EF4-FFF2-40B4-BE49-F238E27FC236}">
                  <a16:creationId xmlns:a16="http://schemas.microsoft.com/office/drawing/2014/main" id="{E65F1912-3653-4F8C-9C65-7EDD8FEB14FC}"/>
                </a:ext>
              </a:extLst>
            </p:cNvPr>
            <p:cNvSpPr/>
            <p:nvPr/>
          </p:nvSpPr>
          <p:spPr>
            <a:xfrm>
              <a:off x="3296297" y="2037368"/>
              <a:ext cx="812800" cy="812800"/>
            </a:xfrm>
            <a:custGeom>
              <a:avLst/>
              <a:gdLst>
                <a:gd name="connsiteX0" fmla="*/ 0 w 812800"/>
                <a:gd name="connsiteY0" fmla="*/ 0 h 812800"/>
                <a:gd name="connsiteX1" fmla="*/ 812800 w 812800"/>
                <a:gd name="connsiteY1" fmla="*/ 812800 h 81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12800" h="812800">
                  <a:moveTo>
                    <a:pt x="0" y="0"/>
                  </a:moveTo>
                  <a:lnTo>
                    <a:pt x="812800" y="8128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" name="Graphic 2">
              <a:extLst>
                <a:ext uri="{FF2B5EF4-FFF2-40B4-BE49-F238E27FC236}">
                  <a16:creationId xmlns:a16="http://schemas.microsoft.com/office/drawing/2014/main" id="{4B4A5C6A-4BF9-4E36-BEC5-3233CA294CDA}"/>
                </a:ext>
              </a:extLst>
            </p:cNvPr>
            <p:cNvSpPr/>
            <p:nvPr/>
          </p:nvSpPr>
          <p:spPr>
            <a:xfrm>
              <a:off x="3296297" y="2037368"/>
              <a:ext cx="12700" cy="1625600"/>
            </a:xfrm>
            <a:custGeom>
              <a:avLst/>
              <a:gdLst>
                <a:gd name="connsiteX0" fmla="*/ 0 w 12700"/>
                <a:gd name="connsiteY0" fmla="*/ 0 h 1625600"/>
                <a:gd name="connsiteX1" fmla="*/ 0 w 12700"/>
                <a:gd name="connsiteY1" fmla="*/ 1625600 h 1625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2700" h="1625600">
                  <a:moveTo>
                    <a:pt x="0" y="0"/>
                  </a:moveTo>
                  <a:lnTo>
                    <a:pt x="0" y="16256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" name="Graphic 2">
              <a:extLst>
                <a:ext uri="{FF2B5EF4-FFF2-40B4-BE49-F238E27FC236}">
                  <a16:creationId xmlns:a16="http://schemas.microsoft.com/office/drawing/2014/main" id="{2608587D-9376-4483-A952-9BA35A1F6DE5}"/>
                </a:ext>
              </a:extLst>
            </p:cNvPr>
            <p:cNvSpPr/>
            <p:nvPr/>
          </p:nvSpPr>
          <p:spPr>
            <a:xfrm>
              <a:off x="2889897" y="3662968"/>
              <a:ext cx="812800" cy="12700"/>
            </a:xfrm>
            <a:custGeom>
              <a:avLst/>
              <a:gdLst>
                <a:gd name="connsiteX0" fmla="*/ 0 w 812800"/>
                <a:gd name="connsiteY0" fmla="*/ 0 h 12700"/>
                <a:gd name="connsiteX1" fmla="*/ 812800 w 812800"/>
                <a:gd name="connsiteY1" fmla="*/ 0 h 12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12800" h="12700">
                  <a:moveTo>
                    <a:pt x="0" y="0"/>
                  </a:moveTo>
                  <a:lnTo>
                    <a:pt x="812800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25" name="Graphic 7">
            <a:extLst>
              <a:ext uri="{FF2B5EF4-FFF2-40B4-BE49-F238E27FC236}">
                <a16:creationId xmlns:a16="http://schemas.microsoft.com/office/drawing/2014/main" id="{3AAD5ABB-15B5-4A7D-AFCA-2E35F9806454}"/>
              </a:ext>
            </a:extLst>
          </p:cNvPr>
          <p:cNvGrpSpPr/>
          <p:nvPr/>
        </p:nvGrpSpPr>
        <p:grpSpPr>
          <a:xfrm>
            <a:off x="4882523" y="2037376"/>
            <a:ext cx="3251200" cy="1625600"/>
            <a:chOff x="4882523" y="2037376"/>
            <a:chExt cx="3251200" cy="1625600"/>
          </a:xfrm>
        </p:grpSpPr>
        <p:sp>
          <p:nvSpPr>
            <p:cNvPr id="26" name="Graphic 7">
              <a:extLst>
                <a:ext uri="{FF2B5EF4-FFF2-40B4-BE49-F238E27FC236}">
                  <a16:creationId xmlns:a16="http://schemas.microsoft.com/office/drawing/2014/main" id="{78BCD68C-87D5-4C6A-90EB-D3AA532C7A59}"/>
                </a:ext>
              </a:extLst>
            </p:cNvPr>
            <p:cNvSpPr/>
            <p:nvPr/>
          </p:nvSpPr>
          <p:spPr>
            <a:xfrm>
              <a:off x="4882523" y="2037376"/>
              <a:ext cx="812800" cy="812800"/>
            </a:xfrm>
            <a:custGeom>
              <a:avLst/>
              <a:gdLst>
                <a:gd name="connsiteX0" fmla="*/ 0 w 812800"/>
                <a:gd name="connsiteY0" fmla="*/ 812800 h 812800"/>
                <a:gd name="connsiteX1" fmla="*/ 812800 w 812800"/>
                <a:gd name="connsiteY1" fmla="*/ 0 h 81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12800" h="812800">
                  <a:moveTo>
                    <a:pt x="0" y="812800"/>
                  </a:moveTo>
                  <a:lnTo>
                    <a:pt x="812800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" name="Graphic 7">
              <a:extLst>
                <a:ext uri="{FF2B5EF4-FFF2-40B4-BE49-F238E27FC236}">
                  <a16:creationId xmlns:a16="http://schemas.microsoft.com/office/drawing/2014/main" id="{D32204D9-9FE3-4426-9237-1AEAD3DA044F}"/>
                </a:ext>
              </a:extLst>
            </p:cNvPr>
            <p:cNvSpPr/>
            <p:nvPr/>
          </p:nvSpPr>
          <p:spPr>
            <a:xfrm>
              <a:off x="5695323" y="2037376"/>
              <a:ext cx="812800" cy="812800"/>
            </a:xfrm>
            <a:custGeom>
              <a:avLst/>
              <a:gdLst>
                <a:gd name="connsiteX0" fmla="*/ 0 w 812800"/>
                <a:gd name="connsiteY0" fmla="*/ 0 h 812800"/>
                <a:gd name="connsiteX1" fmla="*/ 812800 w 812800"/>
                <a:gd name="connsiteY1" fmla="*/ 812800 h 81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12800" h="812800">
                  <a:moveTo>
                    <a:pt x="0" y="0"/>
                  </a:moveTo>
                  <a:lnTo>
                    <a:pt x="812800" y="8128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" name="Graphic 7">
              <a:extLst>
                <a:ext uri="{FF2B5EF4-FFF2-40B4-BE49-F238E27FC236}">
                  <a16:creationId xmlns:a16="http://schemas.microsoft.com/office/drawing/2014/main" id="{24EE5CD6-7CC3-4123-A1B5-33AD1A32107E}"/>
                </a:ext>
              </a:extLst>
            </p:cNvPr>
            <p:cNvSpPr/>
            <p:nvPr/>
          </p:nvSpPr>
          <p:spPr>
            <a:xfrm>
              <a:off x="5695323" y="2850176"/>
              <a:ext cx="406400" cy="812800"/>
            </a:xfrm>
            <a:custGeom>
              <a:avLst/>
              <a:gdLst>
                <a:gd name="connsiteX0" fmla="*/ 0 w 406400"/>
                <a:gd name="connsiteY0" fmla="*/ 0 h 812800"/>
                <a:gd name="connsiteX1" fmla="*/ 406400 w 406400"/>
                <a:gd name="connsiteY1" fmla="*/ 812800 h 81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06400" h="812800">
                  <a:moveTo>
                    <a:pt x="0" y="0"/>
                  </a:moveTo>
                  <a:lnTo>
                    <a:pt x="406400" y="8128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" name="Graphic 7">
              <a:extLst>
                <a:ext uri="{FF2B5EF4-FFF2-40B4-BE49-F238E27FC236}">
                  <a16:creationId xmlns:a16="http://schemas.microsoft.com/office/drawing/2014/main" id="{ACBDB9E0-BE69-4F9A-A58B-56E5B9C52B82}"/>
                </a:ext>
              </a:extLst>
            </p:cNvPr>
            <p:cNvSpPr/>
            <p:nvPr/>
          </p:nvSpPr>
          <p:spPr>
            <a:xfrm>
              <a:off x="5288923" y="3662976"/>
              <a:ext cx="812800" cy="12700"/>
            </a:xfrm>
            <a:custGeom>
              <a:avLst/>
              <a:gdLst>
                <a:gd name="connsiteX0" fmla="*/ 812800 w 812800"/>
                <a:gd name="connsiteY0" fmla="*/ 0 h 12700"/>
                <a:gd name="connsiteX1" fmla="*/ 0 w 812800"/>
                <a:gd name="connsiteY1" fmla="*/ 0 h 12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12800" h="12700">
                  <a:moveTo>
                    <a:pt x="812800" y="0"/>
                  </a:moveTo>
                  <a:lnTo>
                    <a:pt x="0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Graphic 7">
              <a:extLst>
                <a:ext uri="{FF2B5EF4-FFF2-40B4-BE49-F238E27FC236}">
                  <a16:creationId xmlns:a16="http://schemas.microsoft.com/office/drawing/2014/main" id="{F2F6F528-0489-4BD3-8232-46ACFECA23A6}"/>
                </a:ext>
              </a:extLst>
            </p:cNvPr>
            <p:cNvSpPr/>
            <p:nvPr/>
          </p:nvSpPr>
          <p:spPr>
            <a:xfrm>
              <a:off x="5288923" y="2850176"/>
              <a:ext cx="406400" cy="812800"/>
            </a:xfrm>
            <a:custGeom>
              <a:avLst/>
              <a:gdLst>
                <a:gd name="connsiteX0" fmla="*/ 0 w 406400"/>
                <a:gd name="connsiteY0" fmla="*/ 812800 h 812800"/>
                <a:gd name="connsiteX1" fmla="*/ 406400 w 406400"/>
                <a:gd name="connsiteY1" fmla="*/ 0 h 81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06400" h="812800">
                  <a:moveTo>
                    <a:pt x="0" y="812800"/>
                  </a:moveTo>
                  <a:lnTo>
                    <a:pt x="406400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Graphic 7">
              <a:extLst>
                <a:ext uri="{FF2B5EF4-FFF2-40B4-BE49-F238E27FC236}">
                  <a16:creationId xmlns:a16="http://schemas.microsoft.com/office/drawing/2014/main" id="{0DBF1E03-EB42-498B-88CC-1BCEB4F68CDF}"/>
                </a:ext>
              </a:extLst>
            </p:cNvPr>
            <p:cNvSpPr/>
            <p:nvPr/>
          </p:nvSpPr>
          <p:spPr>
            <a:xfrm>
              <a:off x="5695323" y="2037376"/>
              <a:ext cx="12700" cy="812800"/>
            </a:xfrm>
            <a:custGeom>
              <a:avLst/>
              <a:gdLst>
                <a:gd name="connsiteX0" fmla="*/ 0 w 12700"/>
                <a:gd name="connsiteY0" fmla="*/ 0 h 812800"/>
                <a:gd name="connsiteX1" fmla="*/ 0 w 12700"/>
                <a:gd name="connsiteY1" fmla="*/ 812800 h 81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2700" h="812800">
                  <a:moveTo>
                    <a:pt x="0" y="0"/>
                  </a:moveTo>
                  <a:lnTo>
                    <a:pt x="0" y="8128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Graphic 7">
              <a:extLst>
                <a:ext uri="{FF2B5EF4-FFF2-40B4-BE49-F238E27FC236}">
                  <a16:creationId xmlns:a16="http://schemas.microsoft.com/office/drawing/2014/main" id="{F918C5B4-535C-4EC4-AF65-FDDECA76A3F0}"/>
                </a:ext>
              </a:extLst>
            </p:cNvPr>
            <p:cNvSpPr/>
            <p:nvPr/>
          </p:nvSpPr>
          <p:spPr>
            <a:xfrm>
              <a:off x="6508123" y="2037376"/>
              <a:ext cx="812800" cy="812800"/>
            </a:xfrm>
            <a:custGeom>
              <a:avLst/>
              <a:gdLst>
                <a:gd name="connsiteX0" fmla="*/ 0 w 812800"/>
                <a:gd name="connsiteY0" fmla="*/ 812800 h 812800"/>
                <a:gd name="connsiteX1" fmla="*/ 812800 w 812800"/>
                <a:gd name="connsiteY1" fmla="*/ 0 h 81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12800" h="812800">
                  <a:moveTo>
                    <a:pt x="0" y="812800"/>
                  </a:moveTo>
                  <a:lnTo>
                    <a:pt x="812800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" name="Graphic 7">
              <a:extLst>
                <a:ext uri="{FF2B5EF4-FFF2-40B4-BE49-F238E27FC236}">
                  <a16:creationId xmlns:a16="http://schemas.microsoft.com/office/drawing/2014/main" id="{CBB31AF1-647A-4586-BC6E-72F97240E48B}"/>
                </a:ext>
              </a:extLst>
            </p:cNvPr>
            <p:cNvSpPr/>
            <p:nvPr/>
          </p:nvSpPr>
          <p:spPr>
            <a:xfrm>
              <a:off x="7320923" y="2037376"/>
              <a:ext cx="812800" cy="812800"/>
            </a:xfrm>
            <a:custGeom>
              <a:avLst/>
              <a:gdLst>
                <a:gd name="connsiteX0" fmla="*/ 0 w 812800"/>
                <a:gd name="connsiteY0" fmla="*/ 0 h 812800"/>
                <a:gd name="connsiteX1" fmla="*/ 812800 w 812800"/>
                <a:gd name="connsiteY1" fmla="*/ 812800 h 81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12800" h="812800">
                  <a:moveTo>
                    <a:pt x="0" y="0"/>
                  </a:moveTo>
                  <a:lnTo>
                    <a:pt x="812800" y="8128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" name="Graphic 7">
              <a:extLst>
                <a:ext uri="{FF2B5EF4-FFF2-40B4-BE49-F238E27FC236}">
                  <a16:creationId xmlns:a16="http://schemas.microsoft.com/office/drawing/2014/main" id="{93EA9E4F-C532-4398-BE44-824833E067A2}"/>
                </a:ext>
              </a:extLst>
            </p:cNvPr>
            <p:cNvSpPr/>
            <p:nvPr/>
          </p:nvSpPr>
          <p:spPr>
            <a:xfrm>
              <a:off x="7320923" y="2037376"/>
              <a:ext cx="12700" cy="1625600"/>
            </a:xfrm>
            <a:custGeom>
              <a:avLst/>
              <a:gdLst>
                <a:gd name="connsiteX0" fmla="*/ 0 w 12700"/>
                <a:gd name="connsiteY0" fmla="*/ 0 h 1625600"/>
                <a:gd name="connsiteX1" fmla="*/ 0 w 12700"/>
                <a:gd name="connsiteY1" fmla="*/ 1625600 h 1625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2700" h="1625600">
                  <a:moveTo>
                    <a:pt x="0" y="0"/>
                  </a:moveTo>
                  <a:lnTo>
                    <a:pt x="0" y="16256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" name="Graphic 7">
              <a:extLst>
                <a:ext uri="{FF2B5EF4-FFF2-40B4-BE49-F238E27FC236}">
                  <a16:creationId xmlns:a16="http://schemas.microsoft.com/office/drawing/2014/main" id="{53A6D531-0C05-4BD7-B3B1-E1F371083D9E}"/>
                </a:ext>
              </a:extLst>
            </p:cNvPr>
            <p:cNvSpPr/>
            <p:nvPr/>
          </p:nvSpPr>
          <p:spPr>
            <a:xfrm>
              <a:off x="6914523" y="3662976"/>
              <a:ext cx="812800" cy="12700"/>
            </a:xfrm>
            <a:custGeom>
              <a:avLst/>
              <a:gdLst>
                <a:gd name="connsiteX0" fmla="*/ 0 w 812800"/>
                <a:gd name="connsiteY0" fmla="*/ 0 h 12700"/>
                <a:gd name="connsiteX1" fmla="*/ 812800 w 812800"/>
                <a:gd name="connsiteY1" fmla="*/ 0 h 12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12800" h="12700">
                  <a:moveTo>
                    <a:pt x="0" y="0"/>
                  </a:moveTo>
                  <a:lnTo>
                    <a:pt x="812800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59" name="Group 58">
            <a:extLst>
              <a:ext uri="{FF2B5EF4-FFF2-40B4-BE49-F238E27FC236}">
                <a16:creationId xmlns:a16="http://schemas.microsoft.com/office/drawing/2014/main" id="{600B29FD-9296-488F-8F53-31C8D629BC5B}"/>
              </a:ext>
            </a:extLst>
          </p:cNvPr>
          <p:cNvGrpSpPr/>
          <p:nvPr/>
        </p:nvGrpSpPr>
        <p:grpSpPr>
          <a:xfrm>
            <a:off x="9118249" y="2037376"/>
            <a:ext cx="1611249" cy="1638300"/>
            <a:chOff x="9118249" y="2037376"/>
            <a:chExt cx="1611249" cy="1638300"/>
          </a:xfrm>
        </p:grpSpPr>
        <p:sp>
          <p:nvSpPr>
            <p:cNvPr id="37" name="Graphic 9">
              <a:extLst>
                <a:ext uri="{FF2B5EF4-FFF2-40B4-BE49-F238E27FC236}">
                  <a16:creationId xmlns:a16="http://schemas.microsoft.com/office/drawing/2014/main" id="{86F441EF-D9E1-488E-A6D2-E1D54B80A62D}"/>
                </a:ext>
              </a:extLst>
            </p:cNvPr>
            <p:cNvSpPr/>
            <p:nvPr/>
          </p:nvSpPr>
          <p:spPr>
            <a:xfrm>
              <a:off x="9524233" y="2037376"/>
              <a:ext cx="12686" cy="812800"/>
            </a:xfrm>
            <a:custGeom>
              <a:avLst/>
              <a:gdLst>
                <a:gd name="connsiteX0" fmla="*/ 0 w 12686"/>
                <a:gd name="connsiteY0" fmla="*/ 0 h 812800"/>
                <a:gd name="connsiteX1" fmla="*/ 0 w 12686"/>
                <a:gd name="connsiteY1" fmla="*/ 812800 h 81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2686" h="812800">
                  <a:moveTo>
                    <a:pt x="0" y="0"/>
                  </a:moveTo>
                  <a:lnTo>
                    <a:pt x="0" y="8128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8" name="Graphic 9">
              <a:extLst>
                <a:ext uri="{FF2B5EF4-FFF2-40B4-BE49-F238E27FC236}">
                  <a16:creationId xmlns:a16="http://schemas.microsoft.com/office/drawing/2014/main" id="{52771BC2-4B8C-4B9A-8F6A-B49DAC0FF756}"/>
                </a:ext>
              </a:extLst>
            </p:cNvPr>
            <p:cNvSpPr/>
            <p:nvPr/>
          </p:nvSpPr>
          <p:spPr>
            <a:xfrm>
              <a:off x="9524233" y="2850176"/>
              <a:ext cx="405983" cy="812800"/>
            </a:xfrm>
            <a:custGeom>
              <a:avLst/>
              <a:gdLst>
                <a:gd name="connsiteX0" fmla="*/ 0 w 405983"/>
                <a:gd name="connsiteY0" fmla="*/ 0 h 812800"/>
                <a:gd name="connsiteX1" fmla="*/ 405984 w 405983"/>
                <a:gd name="connsiteY1" fmla="*/ 812800 h 81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05983" h="812800">
                  <a:moveTo>
                    <a:pt x="0" y="0"/>
                  </a:moveTo>
                  <a:lnTo>
                    <a:pt x="405984" y="8128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9" name="Graphic 9">
              <a:extLst>
                <a:ext uri="{FF2B5EF4-FFF2-40B4-BE49-F238E27FC236}">
                  <a16:creationId xmlns:a16="http://schemas.microsoft.com/office/drawing/2014/main" id="{22F75A56-5008-4F23-B024-B23751A77B46}"/>
                </a:ext>
              </a:extLst>
            </p:cNvPr>
            <p:cNvSpPr/>
            <p:nvPr/>
          </p:nvSpPr>
          <p:spPr>
            <a:xfrm>
              <a:off x="9118249" y="3662976"/>
              <a:ext cx="811967" cy="12700"/>
            </a:xfrm>
            <a:custGeom>
              <a:avLst/>
              <a:gdLst>
                <a:gd name="connsiteX0" fmla="*/ 811967 w 811967"/>
                <a:gd name="connsiteY0" fmla="*/ 0 h 12700"/>
                <a:gd name="connsiteX1" fmla="*/ 0 w 811967"/>
                <a:gd name="connsiteY1" fmla="*/ 0 h 12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11967" h="12700">
                  <a:moveTo>
                    <a:pt x="811967" y="0"/>
                  </a:moveTo>
                  <a:lnTo>
                    <a:pt x="0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0" name="Graphic 9">
              <a:extLst>
                <a:ext uri="{FF2B5EF4-FFF2-40B4-BE49-F238E27FC236}">
                  <a16:creationId xmlns:a16="http://schemas.microsoft.com/office/drawing/2014/main" id="{2CABFE42-834E-40A9-B109-450E4BFA63A9}"/>
                </a:ext>
              </a:extLst>
            </p:cNvPr>
            <p:cNvSpPr/>
            <p:nvPr/>
          </p:nvSpPr>
          <p:spPr>
            <a:xfrm>
              <a:off x="9118249" y="2850176"/>
              <a:ext cx="405983" cy="812800"/>
            </a:xfrm>
            <a:custGeom>
              <a:avLst/>
              <a:gdLst>
                <a:gd name="connsiteX0" fmla="*/ 0 w 405983"/>
                <a:gd name="connsiteY0" fmla="*/ 812800 h 812800"/>
                <a:gd name="connsiteX1" fmla="*/ 405984 w 405983"/>
                <a:gd name="connsiteY1" fmla="*/ 0 h 81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05983" h="812800">
                  <a:moveTo>
                    <a:pt x="0" y="812800"/>
                  </a:moveTo>
                  <a:lnTo>
                    <a:pt x="405984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4" name="Graphic 9">
              <a:extLst>
                <a:ext uri="{FF2B5EF4-FFF2-40B4-BE49-F238E27FC236}">
                  <a16:creationId xmlns:a16="http://schemas.microsoft.com/office/drawing/2014/main" id="{E3681968-5AF0-4F31-A678-687E7CA1D0BA}"/>
                </a:ext>
              </a:extLst>
            </p:cNvPr>
            <p:cNvSpPr/>
            <p:nvPr/>
          </p:nvSpPr>
          <p:spPr>
            <a:xfrm>
              <a:off x="10336198" y="2850174"/>
              <a:ext cx="393300" cy="393611"/>
            </a:xfrm>
            <a:custGeom>
              <a:avLst/>
              <a:gdLst>
                <a:gd name="connsiteX0" fmla="*/ 202606 w 393300"/>
                <a:gd name="connsiteY0" fmla="*/ 393612 h 393611"/>
                <a:gd name="connsiteX1" fmla="*/ 393208 w 393300"/>
                <a:gd name="connsiteY1" fmla="*/ 190889 h 393611"/>
                <a:gd name="connsiteX2" fmla="*/ 190694 w 393300"/>
                <a:gd name="connsiteY2" fmla="*/ 92 h 393611"/>
                <a:gd name="connsiteX3" fmla="*/ 92 w 393300"/>
                <a:gd name="connsiteY3" fmla="*/ 202814 h 393611"/>
                <a:gd name="connsiteX4" fmla="*/ 104 w 393300"/>
                <a:gd name="connsiteY4" fmla="*/ 203199 h 3936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93300" h="393611">
                  <a:moveTo>
                    <a:pt x="202606" y="393612"/>
                  </a:moveTo>
                  <a:cubicBezTo>
                    <a:pt x="311162" y="390318"/>
                    <a:pt x="396498" y="299557"/>
                    <a:pt x="393208" y="190889"/>
                  </a:cubicBezTo>
                  <a:cubicBezTo>
                    <a:pt x="389919" y="82222"/>
                    <a:pt x="299250" y="-3201"/>
                    <a:pt x="190694" y="92"/>
                  </a:cubicBezTo>
                  <a:cubicBezTo>
                    <a:pt x="82138" y="3385"/>
                    <a:pt x="-3198" y="94147"/>
                    <a:pt x="92" y="202814"/>
                  </a:cubicBezTo>
                  <a:cubicBezTo>
                    <a:pt x="96" y="202942"/>
                    <a:pt x="100" y="203070"/>
                    <a:pt x="104" y="203199"/>
                  </a:cubicBezTo>
                </a:path>
              </a:pathLst>
            </a:custGeom>
            <a:noFill/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6" name="Graphic 9">
              <a:extLst>
                <a:ext uri="{FF2B5EF4-FFF2-40B4-BE49-F238E27FC236}">
                  <a16:creationId xmlns:a16="http://schemas.microsoft.com/office/drawing/2014/main" id="{5440AEC1-01E5-4B09-A51C-C6EACBAB2524}"/>
                </a:ext>
              </a:extLst>
            </p:cNvPr>
            <p:cNvSpPr/>
            <p:nvPr/>
          </p:nvSpPr>
          <p:spPr>
            <a:xfrm>
              <a:off x="10336302" y="3256678"/>
              <a:ext cx="393196" cy="393599"/>
            </a:xfrm>
            <a:custGeom>
              <a:avLst/>
              <a:gdLst>
                <a:gd name="connsiteX0" fmla="*/ 0 w 393196"/>
                <a:gd name="connsiteY0" fmla="*/ 203094 h 393599"/>
                <a:gd name="connsiteX1" fmla="*/ 202886 w 393196"/>
                <a:gd name="connsiteY1" fmla="*/ 393495 h 393599"/>
                <a:gd name="connsiteX2" fmla="*/ 393092 w 393196"/>
                <a:gd name="connsiteY2" fmla="*/ 190401 h 393599"/>
                <a:gd name="connsiteX3" fmla="*/ 202886 w 393196"/>
                <a:gd name="connsiteY3" fmla="*/ 0 h 3935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3196" h="393599">
                  <a:moveTo>
                    <a:pt x="0" y="203094"/>
                  </a:moveTo>
                  <a:cubicBezTo>
                    <a:pt x="3502" y="311755"/>
                    <a:pt x="94337" y="397001"/>
                    <a:pt x="202886" y="393495"/>
                  </a:cubicBezTo>
                  <a:cubicBezTo>
                    <a:pt x="311436" y="389990"/>
                    <a:pt x="396594" y="299062"/>
                    <a:pt x="393092" y="190401"/>
                  </a:cubicBezTo>
                  <a:cubicBezTo>
                    <a:pt x="389749" y="86663"/>
                    <a:pt x="306518" y="3346"/>
                    <a:pt x="202886" y="0"/>
                  </a:cubicBezTo>
                </a:path>
              </a:pathLst>
            </a:custGeom>
            <a:noFill/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5238815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aphic 5">
            <a:extLst>
              <a:ext uri="{FF2B5EF4-FFF2-40B4-BE49-F238E27FC236}">
                <a16:creationId xmlns:a16="http://schemas.microsoft.com/office/drawing/2014/main" id="{4AC0B6FC-DDD7-4471-89C4-897814C1E666}"/>
              </a:ext>
            </a:extLst>
          </p:cNvPr>
          <p:cNvGrpSpPr/>
          <p:nvPr/>
        </p:nvGrpSpPr>
        <p:grpSpPr>
          <a:xfrm>
            <a:off x="846862" y="2060230"/>
            <a:ext cx="1622854" cy="1625600"/>
            <a:chOff x="846862" y="2060230"/>
            <a:chExt cx="1622854" cy="1625600"/>
          </a:xfrm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0B827225-9D90-48E4-9E58-191E1E8233E9}"/>
                </a:ext>
              </a:extLst>
            </p:cNvPr>
            <p:cNvSpPr/>
            <p:nvPr/>
          </p:nvSpPr>
          <p:spPr>
            <a:xfrm>
              <a:off x="846862" y="2060230"/>
              <a:ext cx="1622854" cy="12700"/>
            </a:xfrm>
            <a:custGeom>
              <a:avLst/>
              <a:gdLst>
                <a:gd name="connsiteX0" fmla="*/ 0 w 1622854"/>
                <a:gd name="connsiteY0" fmla="*/ 0 h 12700"/>
                <a:gd name="connsiteX1" fmla="*/ 1622854 w 1622854"/>
                <a:gd name="connsiteY1" fmla="*/ 0 h 12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622854" h="12700">
                  <a:moveTo>
                    <a:pt x="0" y="0"/>
                  </a:moveTo>
                  <a:lnTo>
                    <a:pt x="1622854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39DE0B6F-D973-4F27-B91F-1ED4C13D0C6D}"/>
                </a:ext>
              </a:extLst>
            </p:cNvPr>
            <p:cNvSpPr/>
            <p:nvPr/>
          </p:nvSpPr>
          <p:spPr>
            <a:xfrm>
              <a:off x="2469716" y="2060230"/>
              <a:ext cx="12678" cy="1625600"/>
            </a:xfrm>
            <a:custGeom>
              <a:avLst/>
              <a:gdLst>
                <a:gd name="connsiteX0" fmla="*/ 0 w 12678"/>
                <a:gd name="connsiteY0" fmla="*/ 0 h 1625600"/>
                <a:gd name="connsiteX1" fmla="*/ 0 w 12678"/>
                <a:gd name="connsiteY1" fmla="*/ 1625600 h 1625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2678" h="1625600">
                  <a:moveTo>
                    <a:pt x="0" y="0"/>
                  </a:moveTo>
                  <a:lnTo>
                    <a:pt x="0" y="16256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DE936B44-BB1C-42F1-B7BE-B36840A10462}"/>
                </a:ext>
              </a:extLst>
            </p:cNvPr>
            <p:cNvSpPr/>
            <p:nvPr/>
          </p:nvSpPr>
          <p:spPr>
            <a:xfrm>
              <a:off x="846862" y="3685830"/>
              <a:ext cx="1622854" cy="12700"/>
            </a:xfrm>
            <a:custGeom>
              <a:avLst/>
              <a:gdLst>
                <a:gd name="connsiteX0" fmla="*/ 1622854 w 1622854"/>
                <a:gd name="connsiteY0" fmla="*/ 0 h 12700"/>
                <a:gd name="connsiteX1" fmla="*/ 0 w 1622854"/>
                <a:gd name="connsiteY1" fmla="*/ 0 h 12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622854" h="12700">
                  <a:moveTo>
                    <a:pt x="1622854" y="0"/>
                  </a:moveTo>
                  <a:lnTo>
                    <a:pt x="0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CC5FFC02-97CC-4456-98DB-F47302E41553}"/>
                </a:ext>
              </a:extLst>
            </p:cNvPr>
            <p:cNvSpPr/>
            <p:nvPr/>
          </p:nvSpPr>
          <p:spPr>
            <a:xfrm>
              <a:off x="846862" y="2060230"/>
              <a:ext cx="12678" cy="1625600"/>
            </a:xfrm>
            <a:custGeom>
              <a:avLst/>
              <a:gdLst>
                <a:gd name="connsiteX0" fmla="*/ 0 w 12678"/>
                <a:gd name="connsiteY0" fmla="*/ 1625600 h 1625600"/>
                <a:gd name="connsiteX1" fmla="*/ 0 w 12678"/>
                <a:gd name="connsiteY1" fmla="*/ 0 h 1625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2678" h="1625600">
                  <a:moveTo>
                    <a:pt x="0" y="1625600"/>
                  </a:moveTo>
                  <a:lnTo>
                    <a:pt x="0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984A8EB3-FFB6-42DC-BF7D-9A8EB1230494}"/>
                </a:ext>
              </a:extLst>
            </p:cNvPr>
            <p:cNvSpPr/>
            <p:nvPr/>
          </p:nvSpPr>
          <p:spPr>
            <a:xfrm>
              <a:off x="846862" y="2060230"/>
              <a:ext cx="1622854" cy="1625600"/>
            </a:xfrm>
            <a:custGeom>
              <a:avLst/>
              <a:gdLst>
                <a:gd name="connsiteX0" fmla="*/ 0 w 1622854"/>
                <a:gd name="connsiteY0" fmla="*/ 0 h 1625600"/>
                <a:gd name="connsiteX1" fmla="*/ 1622854 w 1622854"/>
                <a:gd name="connsiteY1" fmla="*/ 1625600 h 1625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622854" h="1625600">
                  <a:moveTo>
                    <a:pt x="0" y="0"/>
                  </a:moveTo>
                  <a:lnTo>
                    <a:pt x="1622854" y="16256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FF3E721D-D2C3-4421-90BB-3F8006AF2DE6}"/>
                </a:ext>
              </a:extLst>
            </p:cNvPr>
            <p:cNvSpPr/>
            <p:nvPr/>
          </p:nvSpPr>
          <p:spPr>
            <a:xfrm>
              <a:off x="846862" y="2060230"/>
              <a:ext cx="1622854" cy="1625600"/>
            </a:xfrm>
            <a:custGeom>
              <a:avLst/>
              <a:gdLst>
                <a:gd name="connsiteX0" fmla="*/ 1622854 w 1622854"/>
                <a:gd name="connsiteY0" fmla="*/ 0 h 1625600"/>
                <a:gd name="connsiteX1" fmla="*/ 0 w 1622854"/>
                <a:gd name="connsiteY1" fmla="*/ 1625600 h 1625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622854" h="1625600">
                  <a:moveTo>
                    <a:pt x="1622854" y="0"/>
                  </a:moveTo>
                  <a:lnTo>
                    <a:pt x="0" y="16256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6A9EE9EC-690D-4992-AF6B-922C5A33016D}"/>
              </a:ext>
            </a:extLst>
          </p:cNvPr>
          <p:cNvGrpSpPr/>
          <p:nvPr/>
        </p:nvGrpSpPr>
        <p:grpSpPr>
          <a:xfrm>
            <a:off x="4176713" y="2778906"/>
            <a:ext cx="1318256" cy="911356"/>
            <a:chOff x="4176713" y="2778906"/>
            <a:chExt cx="1318256" cy="911356"/>
          </a:xfrm>
        </p:grpSpPr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72130067-5718-4EFB-9EB5-377FBF453C47}"/>
                </a:ext>
              </a:extLst>
            </p:cNvPr>
            <p:cNvSpPr/>
            <p:nvPr/>
          </p:nvSpPr>
          <p:spPr>
            <a:xfrm>
              <a:off x="4176713" y="2778906"/>
              <a:ext cx="166694" cy="166694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6" name="Graphic 7">
              <a:extLst>
                <a:ext uri="{FF2B5EF4-FFF2-40B4-BE49-F238E27FC236}">
                  <a16:creationId xmlns:a16="http://schemas.microsoft.com/office/drawing/2014/main" id="{CED6020E-1346-48B9-825B-BA0B5E540D70}"/>
                </a:ext>
              </a:extLst>
            </p:cNvPr>
            <p:cNvGrpSpPr/>
            <p:nvPr/>
          </p:nvGrpSpPr>
          <p:grpSpPr>
            <a:xfrm>
              <a:off x="4680418" y="2877462"/>
              <a:ext cx="814551" cy="812800"/>
              <a:chOff x="4680418" y="2877462"/>
              <a:chExt cx="814551" cy="812800"/>
            </a:xfrm>
          </p:grpSpPr>
          <p:sp>
            <p:nvSpPr>
              <p:cNvPr id="27" name="Freeform: Shape 26">
                <a:extLst>
                  <a:ext uri="{FF2B5EF4-FFF2-40B4-BE49-F238E27FC236}">
                    <a16:creationId xmlns:a16="http://schemas.microsoft.com/office/drawing/2014/main" id="{829169AD-6DF2-488B-B1AB-1695E8FF0EF4}"/>
                  </a:ext>
                </a:extLst>
              </p:cNvPr>
              <p:cNvSpPr/>
              <p:nvPr/>
            </p:nvSpPr>
            <p:spPr>
              <a:xfrm>
                <a:off x="4680418" y="2877462"/>
                <a:ext cx="407275" cy="812800"/>
              </a:xfrm>
              <a:custGeom>
                <a:avLst/>
                <a:gdLst>
                  <a:gd name="connsiteX0" fmla="*/ 0 w 407275"/>
                  <a:gd name="connsiteY0" fmla="*/ 0 h 812800"/>
                  <a:gd name="connsiteX1" fmla="*/ 407276 w 407275"/>
                  <a:gd name="connsiteY1" fmla="*/ 812800 h 8128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07275" h="812800">
                    <a:moveTo>
                      <a:pt x="0" y="0"/>
                    </a:moveTo>
                    <a:lnTo>
                      <a:pt x="407276" y="812800"/>
                    </a:lnTo>
                  </a:path>
                </a:pathLst>
              </a:custGeom>
              <a:ln w="139699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8" name="Freeform: Shape 27">
                <a:extLst>
                  <a:ext uri="{FF2B5EF4-FFF2-40B4-BE49-F238E27FC236}">
                    <a16:creationId xmlns:a16="http://schemas.microsoft.com/office/drawing/2014/main" id="{84B59401-E0AF-4D27-AEC2-49FB3C3F9114}"/>
                  </a:ext>
                </a:extLst>
              </p:cNvPr>
              <p:cNvSpPr/>
              <p:nvPr/>
            </p:nvSpPr>
            <p:spPr>
              <a:xfrm>
                <a:off x="5087694" y="2877462"/>
                <a:ext cx="407275" cy="812800"/>
              </a:xfrm>
              <a:custGeom>
                <a:avLst/>
                <a:gdLst>
                  <a:gd name="connsiteX0" fmla="*/ 0 w 407275"/>
                  <a:gd name="connsiteY0" fmla="*/ 812800 h 812800"/>
                  <a:gd name="connsiteX1" fmla="*/ 407276 w 407275"/>
                  <a:gd name="connsiteY1" fmla="*/ 0 h 8128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07275" h="812800">
                    <a:moveTo>
                      <a:pt x="0" y="812800"/>
                    </a:moveTo>
                    <a:lnTo>
                      <a:pt x="407276" y="0"/>
                    </a:lnTo>
                  </a:path>
                </a:pathLst>
              </a:custGeom>
              <a:ln w="139699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</p:grpSp>
      <p:sp>
        <p:nvSpPr>
          <p:cNvPr id="31" name="TextBox 30">
            <a:extLst>
              <a:ext uri="{FF2B5EF4-FFF2-40B4-BE49-F238E27FC236}">
                <a16:creationId xmlns:a16="http://schemas.microsoft.com/office/drawing/2014/main" id="{E0EE2BCF-611B-4E30-BC0C-9F29DAF99712}"/>
              </a:ext>
            </a:extLst>
          </p:cNvPr>
          <p:cNvSpPr txBox="1"/>
          <p:nvPr/>
        </p:nvSpPr>
        <p:spPr>
          <a:xfrm>
            <a:off x="1328738" y="5395913"/>
            <a:ext cx="4010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all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652004E3-EBCC-4CD0-A890-2C75B20D457F}"/>
              </a:ext>
            </a:extLst>
          </p:cNvPr>
          <p:cNvSpPr txBox="1"/>
          <p:nvPr/>
        </p:nvSpPr>
        <p:spPr>
          <a:xfrm>
            <a:off x="4752975" y="5395913"/>
            <a:ext cx="51296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can</a:t>
            </a:r>
          </a:p>
          <a:p>
            <a:pPr algn="ctr"/>
            <a:r>
              <a:rPr lang="en-US" dirty="0"/>
              <a:t>5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C18E852-7D8C-465E-BF72-CB8627B8A691}"/>
              </a:ext>
            </a:extLst>
          </p:cNvPr>
          <p:cNvSpPr txBox="1"/>
          <p:nvPr/>
        </p:nvSpPr>
        <p:spPr>
          <a:xfrm>
            <a:off x="7662856" y="5395913"/>
            <a:ext cx="9970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different</a:t>
            </a:r>
          </a:p>
          <a:p>
            <a:pPr algn="ctr"/>
            <a:r>
              <a:rPr lang="en-US" dirty="0"/>
              <a:t>5</a:t>
            </a:r>
          </a:p>
        </p:txBody>
      </p:sp>
      <p:grpSp>
        <p:nvGrpSpPr>
          <p:cNvPr id="34" name="Graphic 9">
            <a:extLst>
              <a:ext uri="{FF2B5EF4-FFF2-40B4-BE49-F238E27FC236}">
                <a16:creationId xmlns:a16="http://schemas.microsoft.com/office/drawing/2014/main" id="{B8DE34EF-401D-4F6E-BB9A-0C901FC4220E}"/>
              </a:ext>
            </a:extLst>
          </p:cNvPr>
          <p:cNvGrpSpPr/>
          <p:nvPr/>
        </p:nvGrpSpPr>
        <p:grpSpPr>
          <a:xfrm>
            <a:off x="7316563" y="2050147"/>
            <a:ext cx="1622854" cy="1625600"/>
            <a:chOff x="7316563" y="2050147"/>
            <a:chExt cx="1622854" cy="1625600"/>
          </a:xfrm>
        </p:grpSpPr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87F92AEA-73E4-4E34-AFD7-1FA0BFD9FC39}"/>
                </a:ext>
              </a:extLst>
            </p:cNvPr>
            <p:cNvSpPr/>
            <p:nvPr/>
          </p:nvSpPr>
          <p:spPr>
            <a:xfrm>
              <a:off x="7316563" y="2050147"/>
              <a:ext cx="1622854" cy="1625600"/>
            </a:xfrm>
            <a:custGeom>
              <a:avLst/>
              <a:gdLst>
                <a:gd name="connsiteX0" fmla="*/ 1622854 w 1622854"/>
                <a:gd name="connsiteY0" fmla="*/ 0 h 1625600"/>
                <a:gd name="connsiteX1" fmla="*/ 0 w 1622854"/>
                <a:gd name="connsiteY1" fmla="*/ 1625600 h 1625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622854" h="1625600">
                  <a:moveTo>
                    <a:pt x="1622854" y="0"/>
                  </a:moveTo>
                  <a:lnTo>
                    <a:pt x="0" y="16256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B510B93D-41A7-41D5-8F9A-91E0F383D944}"/>
                </a:ext>
              </a:extLst>
            </p:cNvPr>
            <p:cNvSpPr/>
            <p:nvPr/>
          </p:nvSpPr>
          <p:spPr>
            <a:xfrm>
              <a:off x="7722276" y="2456547"/>
              <a:ext cx="811427" cy="12700"/>
            </a:xfrm>
            <a:custGeom>
              <a:avLst/>
              <a:gdLst>
                <a:gd name="connsiteX0" fmla="*/ 0 w 811427"/>
                <a:gd name="connsiteY0" fmla="*/ 0 h 12700"/>
                <a:gd name="connsiteX1" fmla="*/ 811427 w 811427"/>
                <a:gd name="connsiteY1" fmla="*/ 0 h 12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11427" h="12700">
                  <a:moveTo>
                    <a:pt x="0" y="0"/>
                  </a:moveTo>
                  <a:lnTo>
                    <a:pt x="811427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45C4246E-9E83-41B3-AE15-B1EF393B1D13}"/>
                </a:ext>
              </a:extLst>
            </p:cNvPr>
            <p:cNvSpPr/>
            <p:nvPr/>
          </p:nvSpPr>
          <p:spPr>
            <a:xfrm>
              <a:off x="7722276" y="3269347"/>
              <a:ext cx="811427" cy="12700"/>
            </a:xfrm>
            <a:custGeom>
              <a:avLst/>
              <a:gdLst>
                <a:gd name="connsiteX0" fmla="*/ 0 w 811427"/>
                <a:gd name="connsiteY0" fmla="*/ 0 h 12700"/>
                <a:gd name="connsiteX1" fmla="*/ 811427 w 811427"/>
                <a:gd name="connsiteY1" fmla="*/ 0 h 12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11427" h="12700">
                  <a:moveTo>
                    <a:pt x="0" y="0"/>
                  </a:moveTo>
                  <a:lnTo>
                    <a:pt x="811427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7833850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8A71BEC-13BC-4649-A340-37C22E31F7A8}"/>
              </a:ext>
            </a:extLst>
          </p:cNvPr>
          <p:cNvSpPr txBox="1"/>
          <p:nvPr/>
        </p:nvSpPr>
        <p:spPr>
          <a:xfrm>
            <a:off x="1248983" y="5395913"/>
            <a:ext cx="58785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hers</a:t>
            </a:r>
          </a:p>
          <a:p>
            <a:pPr algn="ctr"/>
            <a:r>
              <a:rPr lang="en-US" dirty="0"/>
              <a:t>-3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232B8D1-417B-40CA-8E10-68DB4A185BCE}"/>
              </a:ext>
            </a:extLst>
          </p:cNvPr>
          <p:cNvSpPr txBox="1"/>
          <p:nvPr/>
        </p:nvSpPr>
        <p:spPr>
          <a:xfrm>
            <a:off x="5238224" y="5395913"/>
            <a:ext cx="94628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children</a:t>
            </a:r>
          </a:p>
          <a:p>
            <a:pPr algn="ctr"/>
            <a:r>
              <a:rPr lang="en-US" dirty="0"/>
              <a:t>0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AF2F00A-6C34-4525-ADB7-3CD4C1905D64}"/>
              </a:ext>
            </a:extLst>
          </p:cNvPr>
          <p:cNvSpPr txBox="1"/>
          <p:nvPr/>
        </p:nvSpPr>
        <p:spPr>
          <a:xfrm>
            <a:off x="9912551" y="5395913"/>
            <a:ext cx="44916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his</a:t>
            </a:r>
          </a:p>
          <a:p>
            <a:pPr algn="ctr"/>
            <a:r>
              <a:rPr lang="en-US" dirty="0"/>
              <a:t>0</a:t>
            </a:r>
          </a:p>
        </p:txBody>
      </p:sp>
      <p:grpSp>
        <p:nvGrpSpPr>
          <p:cNvPr id="15" name="Graphic 2">
            <a:extLst>
              <a:ext uri="{FF2B5EF4-FFF2-40B4-BE49-F238E27FC236}">
                <a16:creationId xmlns:a16="http://schemas.microsoft.com/office/drawing/2014/main" id="{7CBB662E-34FF-469E-80C4-9299692C269D}"/>
              </a:ext>
            </a:extLst>
          </p:cNvPr>
          <p:cNvGrpSpPr/>
          <p:nvPr/>
        </p:nvGrpSpPr>
        <p:grpSpPr>
          <a:xfrm>
            <a:off x="566716" y="2043815"/>
            <a:ext cx="2841885" cy="2032000"/>
            <a:chOff x="566716" y="2043815"/>
            <a:chExt cx="2841885" cy="2032000"/>
          </a:xfrm>
          <a:noFill/>
        </p:grpSpPr>
        <p:sp>
          <p:nvSpPr>
            <p:cNvPr id="16" name="Graphic 2">
              <a:extLst>
                <a:ext uri="{FF2B5EF4-FFF2-40B4-BE49-F238E27FC236}">
                  <a16:creationId xmlns:a16="http://schemas.microsoft.com/office/drawing/2014/main" id="{33AD5E70-1380-4E50-A893-EEC8696222A5}"/>
                </a:ext>
              </a:extLst>
            </p:cNvPr>
            <p:cNvSpPr/>
            <p:nvPr/>
          </p:nvSpPr>
          <p:spPr>
            <a:xfrm>
              <a:off x="972700" y="2043815"/>
              <a:ext cx="12686" cy="812800"/>
            </a:xfrm>
            <a:custGeom>
              <a:avLst/>
              <a:gdLst>
                <a:gd name="connsiteX0" fmla="*/ 0 w 12686"/>
                <a:gd name="connsiteY0" fmla="*/ 0 h 812800"/>
                <a:gd name="connsiteX1" fmla="*/ 0 w 12686"/>
                <a:gd name="connsiteY1" fmla="*/ 812800 h 81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2686" h="812800">
                  <a:moveTo>
                    <a:pt x="0" y="0"/>
                  </a:moveTo>
                  <a:lnTo>
                    <a:pt x="0" y="8128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6" name="Graphic 2">
              <a:extLst>
                <a:ext uri="{FF2B5EF4-FFF2-40B4-BE49-F238E27FC236}">
                  <a16:creationId xmlns:a16="http://schemas.microsoft.com/office/drawing/2014/main" id="{577F57C5-382D-452F-BDBC-9B701AE1D0EE}"/>
                </a:ext>
              </a:extLst>
            </p:cNvPr>
            <p:cNvSpPr/>
            <p:nvPr/>
          </p:nvSpPr>
          <p:spPr>
            <a:xfrm>
              <a:off x="972700" y="2856615"/>
              <a:ext cx="405983" cy="812800"/>
            </a:xfrm>
            <a:custGeom>
              <a:avLst/>
              <a:gdLst>
                <a:gd name="connsiteX0" fmla="*/ 0 w 405983"/>
                <a:gd name="connsiteY0" fmla="*/ 0 h 812800"/>
                <a:gd name="connsiteX1" fmla="*/ 405984 w 405983"/>
                <a:gd name="connsiteY1" fmla="*/ 812800 h 81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05983" h="812800">
                  <a:moveTo>
                    <a:pt x="0" y="0"/>
                  </a:moveTo>
                  <a:lnTo>
                    <a:pt x="405984" y="8128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7" name="Graphic 2">
              <a:extLst>
                <a:ext uri="{FF2B5EF4-FFF2-40B4-BE49-F238E27FC236}">
                  <a16:creationId xmlns:a16="http://schemas.microsoft.com/office/drawing/2014/main" id="{A489AC77-5CE5-458E-A00F-9D7A6EC79CBA}"/>
                </a:ext>
              </a:extLst>
            </p:cNvPr>
            <p:cNvSpPr/>
            <p:nvPr/>
          </p:nvSpPr>
          <p:spPr>
            <a:xfrm>
              <a:off x="566716" y="3669415"/>
              <a:ext cx="811967" cy="12700"/>
            </a:xfrm>
            <a:custGeom>
              <a:avLst/>
              <a:gdLst>
                <a:gd name="connsiteX0" fmla="*/ 811967 w 811967"/>
                <a:gd name="connsiteY0" fmla="*/ 0 h 12700"/>
                <a:gd name="connsiteX1" fmla="*/ 0 w 811967"/>
                <a:gd name="connsiteY1" fmla="*/ 0 h 12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11967" h="12700">
                  <a:moveTo>
                    <a:pt x="811967" y="0"/>
                  </a:moveTo>
                  <a:lnTo>
                    <a:pt x="0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8" name="Graphic 2">
              <a:extLst>
                <a:ext uri="{FF2B5EF4-FFF2-40B4-BE49-F238E27FC236}">
                  <a16:creationId xmlns:a16="http://schemas.microsoft.com/office/drawing/2014/main" id="{970312B7-22C2-45C4-8E95-3F6F772D0994}"/>
                </a:ext>
              </a:extLst>
            </p:cNvPr>
            <p:cNvSpPr/>
            <p:nvPr/>
          </p:nvSpPr>
          <p:spPr>
            <a:xfrm>
              <a:off x="566716" y="2856615"/>
              <a:ext cx="405983" cy="812800"/>
            </a:xfrm>
            <a:custGeom>
              <a:avLst/>
              <a:gdLst>
                <a:gd name="connsiteX0" fmla="*/ 0 w 405983"/>
                <a:gd name="connsiteY0" fmla="*/ 812800 h 812800"/>
                <a:gd name="connsiteX1" fmla="*/ 405984 w 405983"/>
                <a:gd name="connsiteY1" fmla="*/ 0 h 81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05983" h="812800">
                  <a:moveTo>
                    <a:pt x="0" y="812800"/>
                  </a:moveTo>
                  <a:lnTo>
                    <a:pt x="405984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9" name="Graphic 2">
              <a:extLst>
                <a:ext uri="{FF2B5EF4-FFF2-40B4-BE49-F238E27FC236}">
                  <a16:creationId xmlns:a16="http://schemas.microsoft.com/office/drawing/2014/main" id="{8A94CB4C-A41F-4B46-9887-4BE5DD1E686C}"/>
                </a:ext>
              </a:extLst>
            </p:cNvPr>
            <p:cNvSpPr/>
            <p:nvPr/>
          </p:nvSpPr>
          <p:spPr>
            <a:xfrm>
              <a:off x="2596634" y="3669415"/>
              <a:ext cx="811967" cy="12700"/>
            </a:xfrm>
            <a:custGeom>
              <a:avLst/>
              <a:gdLst>
                <a:gd name="connsiteX0" fmla="*/ 0 w 811967"/>
                <a:gd name="connsiteY0" fmla="*/ 0 h 12700"/>
                <a:gd name="connsiteX1" fmla="*/ 811967 w 811967"/>
                <a:gd name="connsiteY1" fmla="*/ 0 h 12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11967" h="12700">
                  <a:moveTo>
                    <a:pt x="0" y="0"/>
                  </a:moveTo>
                  <a:lnTo>
                    <a:pt x="811967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0" name="Graphic 2">
              <a:extLst>
                <a:ext uri="{FF2B5EF4-FFF2-40B4-BE49-F238E27FC236}">
                  <a16:creationId xmlns:a16="http://schemas.microsoft.com/office/drawing/2014/main" id="{E980B8DE-F75F-4868-9B4B-46AD97A0F7D1}"/>
                </a:ext>
              </a:extLst>
            </p:cNvPr>
            <p:cNvSpPr/>
            <p:nvPr/>
          </p:nvSpPr>
          <p:spPr>
            <a:xfrm>
              <a:off x="3002618" y="3263015"/>
              <a:ext cx="12686" cy="812800"/>
            </a:xfrm>
            <a:custGeom>
              <a:avLst/>
              <a:gdLst>
                <a:gd name="connsiteX0" fmla="*/ 0 w 12686"/>
                <a:gd name="connsiteY0" fmla="*/ 0 h 812800"/>
                <a:gd name="connsiteX1" fmla="*/ 0 w 12686"/>
                <a:gd name="connsiteY1" fmla="*/ 812800 h 81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2686" h="812800">
                  <a:moveTo>
                    <a:pt x="0" y="0"/>
                  </a:moveTo>
                  <a:lnTo>
                    <a:pt x="0" y="8128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1" name="Graphic 2">
              <a:extLst>
                <a:ext uri="{FF2B5EF4-FFF2-40B4-BE49-F238E27FC236}">
                  <a16:creationId xmlns:a16="http://schemas.microsoft.com/office/drawing/2014/main" id="{B02F0A8B-04C7-4BDA-A2C5-7C884DD830DE}"/>
                </a:ext>
              </a:extLst>
            </p:cNvPr>
            <p:cNvSpPr/>
            <p:nvPr/>
          </p:nvSpPr>
          <p:spPr>
            <a:xfrm>
              <a:off x="1784664" y="2856612"/>
              <a:ext cx="393302" cy="393614"/>
            </a:xfrm>
            <a:custGeom>
              <a:avLst/>
              <a:gdLst>
                <a:gd name="connsiteX0" fmla="*/ 202601 w 393302"/>
                <a:gd name="connsiteY0" fmla="*/ 393614 h 393614"/>
                <a:gd name="connsiteX1" fmla="*/ 393211 w 393302"/>
                <a:gd name="connsiteY1" fmla="*/ 190897 h 393614"/>
                <a:gd name="connsiteX2" fmla="*/ 190701 w 393302"/>
                <a:gd name="connsiteY2" fmla="*/ 92 h 393614"/>
                <a:gd name="connsiteX3" fmla="*/ 92 w 393302"/>
                <a:gd name="connsiteY3" fmla="*/ 202809 h 393614"/>
                <a:gd name="connsiteX4" fmla="*/ 104 w 393302"/>
                <a:gd name="connsiteY4" fmla="*/ 203203 h 3936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93302" h="393614">
                  <a:moveTo>
                    <a:pt x="202601" y="393614"/>
                  </a:moveTo>
                  <a:cubicBezTo>
                    <a:pt x="311164" y="390325"/>
                    <a:pt x="396497" y="299558"/>
                    <a:pt x="393211" y="190897"/>
                  </a:cubicBezTo>
                  <a:cubicBezTo>
                    <a:pt x="389925" y="82223"/>
                    <a:pt x="299251" y="-3197"/>
                    <a:pt x="190701" y="92"/>
                  </a:cubicBezTo>
                  <a:cubicBezTo>
                    <a:pt x="82138" y="3381"/>
                    <a:pt x="-3194" y="94148"/>
                    <a:pt x="92" y="202809"/>
                  </a:cubicBezTo>
                  <a:cubicBezTo>
                    <a:pt x="92" y="202949"/>
                    <a:pt x="104" y="203076"/>
                    <a:pt x="104" y="203203"/>
                  </a:cubicBezTo>
                </a:path>
              </a:pathLst>
            </a:custGeom>
            <a:noFill/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2" name="Graphic 2">
              <a:extLst>
                <a:ext uri="{FF2B5EF4-FFF2-40B4-BE49-F238E27FC236}">
                  <a16:creationId xmlns:a16="http://schemas.microsoft.com/office/drawing/2014/main" id="{7285B533-B263-48E2-A29F-B8531232F7B6}"/>
                </a:ext>
              </a:extLst>
            </p:cNvPr>
            <p:cNvSpPr/>
            <p:nvPr/>
          </p:nvSpPr>
          <p:spPr>
            <a:xfrm>
              <a:off x="1784769" y="3263116"/>
              <a:ext cx="393197" cy="393601"/>
            </a:xfrm>
            <a:custGeom>
              <a:avLst/>
              <a:gdLst>
                <a:gd name="connsiteX0" fmla="*/ 0 w 393197"/>
                <a:gd name="connsiteY0" fmla="*/ 203098 h 393601"/>
                <a:gd name="connsiteX1" fmla="*/ 202890 w 393197"/>
                <a:gd name="connsiteY1" fmla="*/ 393497 h 393601"/>
                <a:gd name="connsiteX2" fmla="*/ 393094 w 393197"/>
                <a:gd name="connsiteY2" fmla="*/ 190398 h 393601"/>
                <a:gd name="connsiteX3" fmla="*/ 202890 w 393197"/>
                <a:gd name="connsiteY3" fmla="*/ 0 h 3936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3197" h="393601">
                  <a:moveTo>
                    <a:pt x="0" y="203098"/>
                  </a:moveTo>
                  <a:cubicBezTo>
                    <a:pt x="3502" y="311760"/>
                    <a:pt x="94340" y="397002"/>
                    <a:pt x="202890" y="393497"/>
                  </a:cubicBezTo>
                  <a:cubicBezTo>
                    <a:pt x="311440" y="389992"/>
                    <a:pt x="396595" y="299060"/>
                    <a:pt x="393094" y="190398"/>
                  </a:cubicBezTo>
                  <a:cubicBezTo>
                    <a:pt x="389744" y="86665"/>
                    <a:pt x="306518" y="3353"/>
                    <a:pt x="202890" y="0"/>
                  </a:cubicBezTo>
                </a:path>
              </a:pathLst>
            </a:custGeom>
            <a:noFill/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61" name="Graphic 7">
            <a:extLst>
              <a:ext uri="{FF2B5EF4-FFF2-40B4-BE49-F238E27FC236}">
                <a16:creationId xmlns:a16="http://schemas.microsoft.com/office/drawing/2014/main" id="{6326491D-01D7-4D08-BE7A-28BCF7211548}"/>
              </a:ext>
            </a:extLst>
          </p:cNvPr>
          <p:cNvGrpSpPr/>
          <p:nvPr/>
        </p:nvGrpSpPr>
        <p:grpSpPr>
          <a:xfrm>
            <a:off x="8319760" y="2037364"/>
            <a:ext cx="2841885" cy="2032000"/>
            <a:chOff x="8319760" y="2037364"/>
            <a:chExt cx="2841885" cy="2032000"/>
          </a:xfrm>
          <a:noFill/>
        </p:grpSpPr>
        <p:sp>
          <p:nvSpPr>
            <p:cNvPr id="62" name="Graphic 7">
              <a:extLst>
                <a:ext uri="{FF2B5EF4-FFF2-40B4-BE49-F238E27FC236}">
                  <a16:creationId xmlns:a16="http://schemas.microsoft.com/office/drawing/2014/main" id="{6990FA46-680F-43B2-9A84-8491CDAE347B}"/>
                </a:ext>
              </a:extLst>
            </p:cNvPr>
            <p:cNvSpPr/>
            <p:nvPr/>
          </p:nvSpPr>
          <p:spPr>
            <a:xfrm>
              <a:off x="8319760" y="2850164"/>
              <a:ext cx="405983" cy="812800"/>
            </a:xfrm>
            <a:custGeom>
              <a:avLst/>
              <a:gdLst>
                <a:gd name="connsiteX0" fmla="*/ 0 w 405983"/>
                <a:gd name="connsiteY0" fmla="*/ 812800 h 812800"/>
                <a:gd name="connsiteX1" fmla="*/ 405984 w 405983"/>
                <a:gd name="connsiteY1" fmla="*/ 0 h 81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05983" h="812800">
                  <a:moveTo>
                    <a:pt x="0" y="812800"/>
                  </a:moveTo>
                  <a:lnTo>
                    <a:pt x="405984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3" name="Graphic 7">
              <a:extLst>
                <a:ext uri="{FF2B5EF4-FFF2-40B4-BE49-F238E27FC236}">
                  <a16:creationId xmlns:a16="http://schemas.microsoft.com/office/drawing/2014/main" id="{F6CF820F-3B81-4FE2-A042-53A5F6A1A28E}"/>
                </a:ext>
              </a:extLst>
            </p:cNvPr>
            <p:cNvSpPr/>
            <p:nvPr/>
          </p:nvSpPr>
          <p:spPr>
            <a:xfrm>
              <a:off x="8725744" y="2850164"/>
              <a:ext cx="405983" cy="812800"/>
            </a:xfrm>
            <a:custGeom>
              <a:avLst/>
              <a:gdLst>
                <a:gd name="connsiteX0" fmla="*/ 0 w 405983"/>
                <a:gd name="connsiteY0" fmla="*/ 0 h 812800"/>
                <a:gd name="connsiteX1" fmla="*/ 405984 w 405983"/>
                <a:gd name="connsiteY1" fmla="*/ 812800 h 81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05983" h="812800">
                  <a:moveTo>
                    <a:pt x="0" y="0"/>
                  </a:moveTo>
                  <a:lnTo>
                    <a:pt x="405984" y="8128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4" name="Graphic 7">
              <a:extLst>
                <a:ext uri="{FF2B5EF4-FFF2-40B4-BE49-F238E27FC236}">
                  <a16:creationId xmlns:a16="http://schemas.microsoft.com/office/drawing/2014/main" id="{8C0676E0-39B5-4AC2-A1CF-ED0C690FB993}"/>
                </a:ext>
              </a:extLst>
            </p:cNvPr>
            <p:cNvSpPr/>
            <p:nvPr/>
          </p:nvSpPr>
          <p:spPr>
            <a:xfrm>
              <a:off x="8725744" y="2037364"/>
              <a:ext cx="12686" cy="812800"/>
            </a:xfrm>
            <a:custGeom>
              <a:avLst/>
              <a:gdLst>
                <a:gd name="connsiteX0" fmla="*/ 0 w 12686"/>
                <a:gd name="connsiteY0" fmla="*/ 0 h 812800"/>
                <a:gd name="connsiteX1" fmla="*/ 0 w 12686"/>
                <a:gd name="connsiteY1" fmla="*/ 812800 h 81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2686" h="812800">
                  <a:moveTo>
                    <a:pt x="0" y="0"/>
                  </a:moveTo>
                  <a:lnTo>
                    <a:pt x="0" y="8128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5" name="Graphic 7">
              <a:extLst>
                <a:ext uri="{FF2B5EF4-FFF2-40B4-BE49-F238E27FC236}">
                  <a16:creationId xmlns:a16="http://schemas.microsoft.com/office/drawing/2014/main" id="{48DCB97B-D1A1-4E00-8C6A-A1A891938EFC}"/>
                </a:ext>
              </a:extLst>
            </p:cNvPr>
            <p:cNvSpPr/>
            <p:nvPr/>
          </p:nvSpPr>
          <p:spPr>
            <a:xfrm>
              <a:off x="10349678" y="3662964"/>
              <a:ext cx="811967" cy="12700"/>
            </a:xfrm>
            <a:custGeom>
              <a:avLst/>
              <a:gdLst>
                <a:gd name="connsiteX0" fmla="*/ 0 w 811967"/>
                <a:gd name="connsiteY0" fmla="*/ 0 h 12700"/>
                <a:gd name="connsiteX1" fmla="*/ 811967 w 811967"/>
                <a:gd name="connsiteY1" fmla="*/ 0 h 12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11967" h="12700">
                  <a:moveTo>
                    <a:pt x="0" y="0"/>
                  </a:moveTo>
                  <a:lnTo>
                    <a:pt x="811967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6" name="Graphic 7">
              <a:extLst>
                <a:ext uri="{FF2B5EF4-FFF2-40B4-BE49-F238E27FC236}">
                  <a16:creationId xmlns:a16="http://schemas.microsoft.com/office/drawing/2014/main" id="{3C9CF046-ED6B-4F4A-8CF3-427596153ECF}"/>
                </a:ext>
              </a:extLst>
            </p:cNvPr>
            <p:cNvSpPr/>
            <p:nvPr/>
          </p:nvSpPr>
          <p:spPr>
            <a:xfrm>
              <a:off x="10755662" y="3256564"/>
              <a:ext cx="12686" cy="812800"/>
            </a:xfrm>
            <a:custGeom>
              <a:avLst/>
              <a:gdLst>
                <a:gd name="connsiteX0" fmla="*/ 0 w 12686"/>
                <a:gd name="connsiteY0" fmla="*/ 0 h 812800"/>
                <a:gd name="connsiteX1" fmla="*/ 0 w 12686"/>
                <a:gd name="connsiteY1" fmla="*/ 812800 h 81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2686" h="812800">
                  <a:moveTo>
                    <a:pt x="0" y="0"/>
                  </a:moveTo>
                  <a:lnTo>
                    <a:pt x="0" y="8128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7" name="Graphic 7">
              <a:extLst>
                <a:ext uri="{FF2B5EF4-FFF2-40B4-BE49-F238E27FC236}">
                  <a16:creationId xmlns:a16="http://schemas.microsoft.com/office/drawing/2014/main" id="{672F83E6-1367-41AE-9437-F16E98AD524A}"/>
                </a:ext>
              </a:extLst>
            </p:cNvPr>
            <p:cNvSpPr/>
            <p:nvPr/>
          </p:nvSpPr>
          <p:spPr>
            <a:xfrm>
              <a:off x="9537708" y="2850161"/>
              <a:ext cx="393302" cy="393614"/>
            </a:xfrm>
            <a:custGeom>
              <a:avLst/>
              <a:gdLst>
                <a:gd name="connsiteX0" fmla="*/ 202601 w 393302"/>
                <a:gd name="connsiteY0" fmla="*/ 393614 h 393614"/>
                <a:gd name="connsiteX1" fmla="*/ 393211 w 393302"/>
                <a:gd name="connsiteY1" fmla="*/ 190897 h 393614"/>
                <a:gd name="connsiteX2" fmla="*/ 190701 w 393302"/>
                <a:gd name="connsiteY2" fmla="*/ 92 h 393614"/>
                <a:gd name="connsiteX3" fmla="*/ 92 w 393302"/>
                <a:gd name="connsiteY3" fmla="*/ 202809 h 393614"/>
                <a:gd name="connsiteX4" fmla="*/ 104 w 393302"/>
                <a:gd name="connsiteY4" fmla="*/ 203203 h 3936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93302" h="393614">
                  <a:moveTo>
                    <a:pt x="202601" y="393614"/>
                  </a:moveTo>
                  <a:cubicBezTo>
                    <a:pt x="311164" y="390325"/>
                    <a:pt x="396497" y="299558"/>
                    <a:pt x="393211" y="190897"/>
                  </a:cubicBezTo>
                  <a:cubicBezTo>
                    <a:pt x="389925" y="82223"/>
                    <a:pt x="299251" y="-3197"/>
                    <a:pt x="190701" y="92"/>
                  </a:cubicBezTo>
                  <a:cubicBezTo>
                    <a:pt x="82138" y="3381"/>
                    <a:pt x="-3194" y="94148"/>
                    <a:pt x="92" y="202809"/>
                  </a:cubicBezTo>
                  <a:cubicBezTo>
                    <a:pt x="92" y="202949"/>
                    <a:pt x="104" y="203076"/>
                    <a:pt x="104" y="203203"/>
                  </a:cubicBezTo>
                </a:path>
              </a:pathLst>
            </a:custGeom>
            <a:noFill/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8" name="Graphic 7">
              <a:extLst>
                <a:ext uri="{FF2B5EF4-FFF2-40B4-BE49-F238E27FC236}">
                  <a16:creationId xmlns:a16="http://schemas.microsoft.com/office/drawing/2014/main" id="{62A70938-7853-44CD-A916-2F20B96B9615}"/>
                </a:ext>
              </a:extLst>
            </p:cNvPr>
            <p:cNvSpPr/>
            <p:nvPr/>
          </p:nvSpPr>
          <p:spPr>
            <a:xfrm>
              <a:off x="9537813" y="3256665"/>
              <a:ext cx="393197" cy="393601"/>
            </a:xfrm>
            <a:custGeom>
              <a:avLst/>
              <a:gdLst>
                <a:gd name="connsiteX0" fmla="*/ 0 w 393197"/>
                <a:gd name="connsiteY0" fmla="*/ 203098 h 393601"/>
                <a:gd name="connsiteX1" fmla="*/ 202890 w 393197"/>
                <a:gd name="connsiteY1" fmla="*/ 393497 h 393601"/>
                <a:gd name="connsiteX2" fmla="*/ 393094 w 393197"/>
                <a:gd name="connsiteY2" fmla="*/ 190398 h 393601"/>
                <a:gd name="connsiteX3" fmla="*/ 202890 w 393197"/>
                <a:gd name="connsiteY3" fmla="*/ 0 h 3936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3197" h="393601">
                  <a:moveTo>
                    <a:pt x="0" y="203098"/>
                  </a:moveTo>
                  <a:cubicBezTo>
                    <a:pt x="3502" y="311760"/>
                    <a:pt x="94340" y="397002"/>
                    <a:pt x="202890" y="393497"/>
                  </a:cubicBezTo>
                  <a:cubicBezTo>
                    <a:pt x="311440" y="389992"/>
                    <a:pt x="396595" y="299060"/>
                    <a:pt x="393094" y="190398"/>
                  </a:cubicBezTo>
                  <a:cubicBezTo>
                    <a:pt x="389744" y="86665"/>
                    <a:pt x="306518" y="3353"/>
                    <a:pt x="202890" y="0"/>
                  </a:cubicBezTo>
                </a:path>
              </a:pathLst>
            </a:custGeom>
            <a:noFill/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76" name="Group 75">
            <a:extLst>
              <a:ext uri="{FF2B5EF4-FFF2-40B4-BE49-F238E27FC236}">
                <a16:creationId xmlns:a16="http://schemas.microsoft.com/office/drawing/2014/main" id="{12B05054-29B6-4CE7-A2AC-6B46A2BAAA45}"/>
              </a:ext>
            </a:extLst>
          </p:cNvPr>
          <p:cNvGrpSpPr/>
          <p:nvPr/>
        </p:nvGrpSpPr>
        <p:grpSpPr>
          <a:xfrm>
            <a:off x="5309681" y="1256722"/>
            <a:ext cx="812800" cy="2431823"/>
            <a:chOff x="5309681" y="1256722"/>
            <a:chExt cx="812800" cy="2431823"/>
          </a:xfrm>
        </p:grpSpPr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26C106E7-C31C-45C4-87A0-8766CA9E3191}"/>
                </a:ext>
              </a:extLst>
            </p:cNvPr>
            <p:cNvSpPr/>
            <p:nvPr/>
          </p:nvSpPr>
          <p:spPr>
            <a:xfrm>
              <a:off x="5515131" y="1256722"/>
              <a:ext cx="376954" cy="399002"/>
            </a:xfrm>
            <a:custGeom>
              <a:avLst/>
              <a:gdLst>
                <a:gd name="connsiteX0" fmla="*/ 0 w 812800"/>
                <a:gd name="connsiteY0" fmla="*/ 0 h 812800"/>
                <a:gd name="connsiteX1" fmla="*/ 812800 w 812800"/>
                <a:gd name="connsiteY1" fmla="*/ 812800 h 81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12800" h="812800">
                  <a:moveTo>
                    <a:pt x="0" y="0"/>
                  </a:moveTo>
                  <a:lnTo>
                    <a:pt x="812800" y="8128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C695F53D-1B2C-4AE2-8870-60A6255753B0}"/>
                </a:ext>
              </a:extLst>
            </p:cNvPr>
            <p:cNvSpPr/>
            <p:nvPr/>
          </p:nvSpPr>
          <p:spPr>
            <a:xfrm>
              <a:off x="5515131" y="1256722"/>
              <a:ext cx="376954" cy="399002"/>
            </a:xfrm>
            <a:custGeom>
              <a:avLst/>
              <a:gdLst>
                <a:gd name="connsiteX0" fmla="*/ 812800 w 812800"/>
                <a:gd name="connsiteY0" fmla="*/ 0 h 812800"/>
                <a:gd name="connsiteX1" fmla="*/ 0 w 812800"/>
                <a:gd name="connsiteY1" fmla="*/ 812800 h 81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12800" h="812800">
                  <a:moveTo>
                    <a:pt x="812800" y="0"/>
                  </a:moveTo>
                  <a:lnTo>
                    <a:pt x="0" y="8128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7" name="Graphic 9">
              <a:extLst>
                <a:ext uri="{FF2B5EF4-FFF2-40B4-BE49-F238E27FC236}">
                  <a16:creationId xmlns:a16="http://schemas.microsoft.com/office/drawing/2014/main" id="{ABC06F9B-AD1B-460C-BB20-CB4C9FD65360}"/>
                </a:ext>
              </a:extLst>
            </p:cNvPr>
            <p:cNvSpPr/>
            <p:nvPr/>
          </p:nvSpPr>
          <p:spPr>
            <a:xfrm>
              <a:off x="5309681" y="2863045"/>
              <a:ext cx="812800" cy="12700"/>
            </a:xfrm>
            <a:custGeom>
              <a:avLst/>
              <a:gdLst>
                <a:gd name="connsiteX0" fmla="*/ 0 w 812800"/>
                <a:gd name="connsiteY0" fmla="*/ 0 h 12700"/>
                <a:gd name="connsiteX1" fmla="*/ 812800 w 812800"/>
                <a:gd name="connsiteY1" fmla="*/ 0 h 12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12800" h="12700">
                  <a:moveTo>
                    <a:pt x="0" y="0"/>
                  </a:moveTo>
                  <a:lnTo>
                    <a:pt x="812800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8" name="Graphic 9">
              <a:extLst>
                <a:ext uri="{FF2B5EF4-FFF2-40B4-BE49-F238E27FC236}">
                  <a16:creationId xmlns:a16="http://schemas.microsoft.com/office/drawing/2014/main" id="{D314FE50-DB0F-491B-BA5D-D101E44EADBC}"/>
                </a:ext>
              </a:extLst>
            </p:cNvPr>
            <p:cNvSpPr/>
            <p:nvPr/>
          </p:nvSpPr>
          <p:spPr>
            <a:xfrm>
              <a:off x="5716081" y="2843726"/>
              <a:ext cx="12700" cy="812800"/>
            </a:xfrm>
            <a:custGeom>
              <a:avLst/>
              <a:gdLst>
                <a:gd name="connsiteX0" fmla="*/ 0 w 12700"/>
                <a:gd name="connsiteY0" fmla="*/ 0 h 812800"/>
                <a:gd name="connsiteX1" fmla="*/ 0 w 12700"/>
                <a:gd name="connsiteY1" fmla="*/ 812800 h 81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2700" h="812800">
                  <a:moveTo>
                    <a:pt x="0" y="0"/>
                  </a:moveTo>
                  <a:lnTo>
                    <a:pt x="0" y="8128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0" name="Graphic 9">
              <a:extLst>
                <a:ext uri="{FF2B5EF4-FFF2-40B4-BE49-F238E27FC236}">
                  <a16:creationId xmlns:a16="http://schemas.microsoft.com/office/drawing/2014/main" id="{9FFF36D2-0315-4F6A-AC5D-5ECEF7744D44}"/>
                </a:ext>
              </a:extLst>
            </p:cNvPr>
            <p:cNvSpPr/>
            <p:nvPr/>
          </p:nvSpPr>
          <p:spPr>
            <a:xfrm>
              <a:off x="5309681" y="3675845"/>
              <a:ext cx="812800" cy="12700"/>
            </a:xfrm>
            <a:custGeom>
              <a:avLst/>
              <a:gdLst>
                <a:gd name="connsiteX0" fmla="*/ 0 w 812800"/>
                <a:gd name="connsiteY0" fmla="*/ 0 h 12700"/>
                <a:gd name="connsiteX1" fmla="*/ 812800 w 812800"/>
                <a:gd name="connsiteY1" fmla="*/ 0 h 12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12800" h="12700">
                  <a:moveTo>
                    <a:pt x="0" y="0"/>
                  </a:moveTo>
                  <a:lnTo>
                    <a:pt x="812800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grpSp>
          <p:nvGrpSpPr>
            <p:cNvPr id="69" name="Group 68">
              <a:extLst>
                <a:ext uri="{FF2B5EF4-FFF2-40B4-BE49-F238E27FC236}">
                  <a16:creationId xmlns:a16="http://schemas.microsoft.com/office/drawing/2014/main" id="{0FC6E5E7-5010-495A-912D-C44C9FBAD841}"/>
                </a:ext>
              </a:extLst>
            </p:cNvPr>
            <p:cNvGrpSpPr/>
            <p:nvPr/>
          </p:nvGrpSpPr>
          <p:grpSpPr>
            <a:xfrm>
              <a:off x="5319462" y="2084216"/>
              <a:ext cx="769357" cy="773286"/>
              <a:chOff x="2563689" y="2737584"/>
              <a:chExt cx="2199046" cy="2210275"/>
            </a:xfrm>
          </p:grpSpPr>
          <p:grpSp>
            <p:nvGrpSpPr>
              <p:cNvPr id="70" name="Group 69">
                <a:extLst>
                  <a:ext uri="{FF2B5EF4-FFF2-40B4-BE49-F238E27FC236}">
                    <a16:creationId xmlns:a16="http://schemas.microsoft.com/office/drawing/2014/main" id="{D9D041FC-68D5-4162-B83B-3182B45BB6E1}"/>
                  </a:ext>
                </a:extLst>
              </p:cNvPr>
              <p:cNvGrpSpPr/>
              <p:nvPr/>
            </p:nvGrpSpPr>
            <p:grpSpPr>
              <a:xfrm>
                <a:off x="2586125" y="2737584"/>
                <a:ext cx="2176610" cy="2210275"/>
                <a:chOff x="2586125" y="2737584"/>
                <a:chExt cx="2176610" cy="2210275"/>
              </a:xfrm>
            </p:grpSpPr>
            <p:sp>
              <p:nvSpPr>
                <p:cNvPr id="74" name="Arc 73">
                  <a:extLst>
                    <a:ext uri="{FF2B5EF4-FFF2-40B4-BE49-F238E27FC236}">
                      <a16:creationId xmlns:a16="http://schemas.microsoft.com/office/drawing/2014/main" id="{4D0C5728-2AF9-450B-AA03-133AE4E597CC}"/>
                    </a:ext>
                  </a:extLst>
                </p:cNvPr>
                <p:cNvSpPr/>
                <p:nvPr/>
              </p:nvSpPr>
              <p:spPr>
                <a:xfrm>
                  <a:off x="2586125" y="2737589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5" name="Arc 74">
                  <a:extLst>
                    <a:ext uri="{FF2B5EF4-FFF2-40B4-BE49-F238E27FC236}">
                      <a16:creationId xmlns:a16="http://schemas.microsoft.com/office/drawing/2014/main" id="{59AB570F-1FDB-4D4A-B403-73D04C9E87B2}"/>
                    </a:ext>
                  </a:extLst>
                </p:cNvPr>
                <p:cNvSpPr/>
                <p:nvPr/>
              </p:nvSpPr>
              <p:spPr>
                <a:xfrm flipV="1">
                  <a:off x="2586125" y="2737584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1" name="Group 70">
                <a:extLst>
                  <a:ext uri="{FF2B5EF4-FFF2-40B4-BE49-F238E27FC236}">
                    <a16:creationId xmlns:a16="http://schemas.microsoft.com/office/drawing/2014/main" id="{0CC9722F-C7B9-48A1-9985-0777B58C695E}"/>
                  </a:ext>
                </a:extLst>
              </p:cNvPr>
              <p:cNvGrpSpPr/>
              <p:nvPr/>
            </p:nvGrpSpPr>
            <p:grpSpPr>
              <a:xfrm flipH="1">
                <a:off x="2563689" y="2737584"/>
                <a:ext cx="2176610" cy="2210275"/>
                <a:chOff x="2586125" y="2737584"/>
                <a:chExt cx="2176610" cy="2210275"/>
              </a:xfrm>
            </p:grpSpPr>
            <p:sp>
              <p:nvSpPr>
                <p:cNvPr id="72" name="Arc 71">
                  <a:extLst>
                    <a:ext uri="{FF2B5EF4-FFF2-40B4-BE49-F238E27FC236}">
                      <a16:creationId xmlns:a16="http://schemas.microsoft.com/office/drawing/2014/main" id="{5893C601-110F-4168-834F-958BB1E78A42}"/>
                    </a:ext>
                  </a:extLst>
                </p:cNvPr>
                <p:cNvSpPr/>
                <p:nvPr/>
              </p:nvSpPr>
              <p:spPr>
                <a:xfrm>
                  <a:off x="2586125" y="2737589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3" name="Arc 72">
                  <a:extLst>
                    <a:ext uri="{FF2B5EF4-FFF2-40B4-BE49-F238E27FC236}">
                      <a16:creationId xmlns:a16="http://schemas.microsoft.com/office/drawing/2014/main" id="{74146460-F52B-466E-8E90-FBE28688E9F0}"/>
                    </a:ext>
                  </a:extLst>
                </p:cNvPr>
                <p:cNvSpPr/>
                <p:nvPr/>
              </p:nvSpPr>
              <p:spPr>
                <a:xfrm flipV="1">
                  <a:off x="2586125" y="2737584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396530042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8A71BEC-13BC-4649-A340-37C22E31F7A8}"/>
              </a:ext>
            </a:extLst>
          </p:cNvPr>
          <p:cNvSpPr txBox="1"/>
          <p:nvPr/>
        </p:nvSpPr>
        <p:spPr>
          <a:xfrm>
            <a:off x="1242186" y="5395913"/>
            <a:ext cx="60144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man</a:t>
            </a:r>
          </a:p>
          <a:p>
            <a:pPr algn="ctr"/>
            <a:r>
              <a:rPr lang="en-US" dirty="0"/>
              <a:t>0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232B8D1-417B-40CA-8E10-68DB4A185BCE}"/>
              </a:ext>
            </a:extLst>
          </p:cNvPr>
          <p:cNvSpPr txBox="1"/>
          <p:nvPr/>
        </p:nvSpPr>
        <p:spPr>
          <a:xfrm>
            <a:off x="5192605" y="5395913"/>
            <a:ext cx="10375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my, mine</a:t>
            </a:r>
          </a:p>
          <a:p>
            <a:pPr algn="ctr"/>
            <a:r>
              <a:rPr lang="en-US" dirty="0"/>
              <a:t>0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AF2F00A-6C34-4525-ADB7-3CD4C1905D64}"/>
              </a:ext>
            </a:extLst>
          </p:cNvPr>
          <p:cNvSpPr txBox="1"/>
          <p:nvPr/>
        </p:nvSpPr>
        <p:spPr>
          <a:xfrm>
            <a:off x="9694543" y="5395913"/>
            <a:ext cx="88517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mother</a:t>
            </a:r>
          </a:p>
          <a:p>
            <a:pPr algn="ctr"/>
            <a:r>
              <a:rPr lang="en-US" dirty="0"/>
              <a:t>0</a:t>
            </a:r>
          </a:p>
        </p:txBody>
      </p:sp>
      <p:grpSp>
        <p:nvGrpSpPr>
          <p:cNvPr id="11" name="Graphic 2">
            <a:extLst>
              <a:ext uri="{FF2B5EF4-FFF2-40B4-BE49-F238E27FC236}">
                <a16:creationId xmlns:a16="http://schemas.microsoft.com/office/drawing/2014/main" id="{3DD42DEF-CD32-4D8B-9E0E-B9D17CE90CFD}"/>
              </a:ext>
            </a:extLst>
          </p:cNvPr>
          <p:cNvGrpSpPr/>
          <p:nvPr/>
        </p:nvGrpSpPr>
        <p:grpSpPr>
          <a:xfrm>
            <a:off x="1255810" y="2055039"/>
            <a:ext cx="812800" cy="1625600"/>
            <a:chOff x="1255810" y="2055039"/>
            <a:chExt cx="812800" cy="1625600"/>
          </a:xfrm>
        </p:grpSpPr>
        <p:sp>
          <p:nvSpPr>
            <p:cNvPr id="12" name="Graphic 2">
              <a:extLst>
                <a:ext uri="{FF2B5EF4-FFF2-40B4-BE49-F238E27FC236}">
                  <a16:creationId xmlns:a16="http://schemas.microsoft.com/office/drawing/2014/main" id="{1F4B93C6-AA69-4924-894C-76C25541502F}"/>
                </a:ext>
              </a:extLst>
            </p:cNvPr>
            <p:cNvSpPr/>
            <p:nvPr/>
          </p:nvSpPr>
          <p:spPr>
            <a:xfrm>
              <a:off x="1662210" y="2055039"/>
              <a:ext cx="12700" cy="812800"/>
            </a:xfrm>
            <a:custGeom>
              <a:avLst/>
              <a:gdLst>
                <a:gd name="connsiteX0" fmla="*/ 0 w 12700"/>
                <a:gd name="connsiteY0" fmla="*/ 0 h 812800"/>
                <a:gd name="connsiteX1" fmla="*/ 0 w 12700"/>
                <a:gd name="connsiteY1" fmla="*/ 812800 h 81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2700" h="812800">
                  <a:moveTo>
                    <a:pt x="0" y="0"/>
                  </a:moveTo>
                  <a:lnTo>
                    <a:pt x="0" y="8128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Graphic 2">
              <a:extLst>
                <a:ext uri="{FF2B5EF4-FFF2-40B4-BE49-F238E27FC236}">
                  <a16:creationId xmlns:a16="http://schemas.microsoft.com/office/drawing/2014/main" id="{9EC96BDE-5846-4F2F-9437-42F347DFE21A}"/>
                </a:ext>
              </a:extLst>
            </p:cNvPr>
            <p:cNvSpPr/>
            <p:nvPr/>
          </p:nvSpPr>
          <p:spPr>
            <a:xfrm>
              <a:off x="1255810" y="2867839"/>
              <a:ext cx="406400" cy="812800"/>
            </a:xfrm>
            <a:custGeom>
              <a:avLst/>
              <a:gdLst>
                <a:gd name="connsiteX0" fmla="*/ 0 w 406400"/>
                <a:gd name="connsiteY0" fmla="*/ 812800 h 812800"/>
                <a:gd name="connsiteX1" fmla="*/ 406400 w 406400"/>
                <a:gd name="connsiteY1" fmla="*/ 0 h 81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06400" h="812800">
                  <a:moveTo>
                    <a:pt x="0" y="812800"/>
                  </a:moveTo>
                  <a:lnTo>
                    <a:pt x="406400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Graphic 2">
              <a:extLst>
                <a:ext uri="{FF2B5EF4-FFF2-40B4-BE49-F238E27FC236}">
                  <a16:creationId xmlns:a16="http://schemas.microsoft.com/office/drawing/2014/main" id="{5D52FD1F-5E84-426B-80DE-A93178F370B1}"/>
                </a:ext>
              </a:extLst>
            </p:cNvPr>
            <p:cNvSpPr/>
            <p:nvPr/>
          </p:nvSpPr>
          <p:spPr>
            <a:xfrm>
              <a:off x="1662210" y="2867839"/>
              <a:ext cx="406400" cy="812800"/>
            </a:xfrm>
            <a:custGeom>
              <a:avLst/>
              <a:gdLst>
                <a:gd name="connsiteX0" fmla="*/ 0 w 406400"/>
                <a:gd name="connsiteY0" fmla="*/ 0 h 812800"/>
                <a:gd name="connsiteX1" fmla="*/ 406400 w 406400"/>
                <a:gd name="connsiteY1" fmla="*/ 812800 h 81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06400" h="812800">
                  <a:moveTo>
                    <a:pt x="0" y="0"/>
                  </a:moveTo>
                  <a:lnTo>
                    <a:pt x="406400" y="8128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17" name="Graphic 9">
            <a:extLst>
              <a:ext uri="{FF2B5EF4-FFF2-40B4-BE49-F238E27FC236}">
                <a16:creationId xmlns:a16="http://schemas.microsoft.com/office/drawing/2014/main" id="{045B06F4-A1AE-4010-85C9-4AA92AE682CE}"/>
              </a:ext>
            </a:extLst>
          </p:cNvPr>
          <p:cNvGrpSpPr/>
          <p:nvPr/>
        </p:nvGrpSpPr>
        <p:grpSpPr>
          <a:xfrm>
            <a:off x="4281653" y="2049722"/>
            <a:ext cx="2841885" cy="2032000"/>
            <a:chOff x="4281653" y="2049722"/>
            <a:chExt cx="2841885" cy="2032000"/>
          </a:xfrm>
        </p:grpSpPr>
        <p:sp>
          <p:nvSpPr>
            <p:cNvPr id="18" name="Graphic 9">
              <a:extLst>
                <a:ext uri="{FF2B5EF4-FFF2-40B4-BE49-F238E27FC236}">
                  <a16:creationId xmlns:a16="http://schemas.microsoft.com/office/drawing/2014/main" id="{D18BBC6E-8481-46C2-8BF0-05071D0E6EEB}"/>
                </a:ext>
              </a:extLst>
            </p:cNvPr>
            <p:cNvSpPr/>
            <p:nvPr/>
          </p:nvSpPr>
          <p:spPr>
            <a:xfrm>
              <a:off x="4687637" y="2049722"/>
              <a:ext cx="12686" cy="1625600"/>
            </a:xfrm>
            <a:custGeom>
              <a:avLst/>
              <a:gdLst>
                <a:gd name="connsiteX0" fmla="*/ 0 w 12686"/>
                <a:gd name="connsiteY0" fmla="*/ 0 h 1625600"/>
                <a:gd name="connsiteX1" fmla="*/ 0 w 12686"/>
                <a:gd name="connsiteY1" fmla="*/ 1625600 h 1625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2686" h="1625600">
                  <a:moveTo>
                    <a:pt x="0" y="0"/>
                  </a:moveTo>
                  <a:lnTo>
                    <a:pt x="0" y="16256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" name="Graphic 9">
              <a:extLst>
                <a:ext uri="{FF2B5EF4-FFF2-40B4-BE49-F238E27FC236}">
                  <a16:creationId xmlns:a16="http://schemas.microsoft.com/office/drawing/2014/main" id="{2E068176-12C9-45D7-8311-91523AB8DB1B}"/>
                </a:ext>
              </a:extLst>
            </p:cNvPr>
            <p:cNvSpPr/>
            <p:nvPr/>
          </p:nvSpPr>
          <p:spPr>
            <a:xfrm>
              <a:off x="4281653" y="3675322"/>
              <a:ext cx="811967" cy="12700"/>
            </a:xfrm>
            <a:custGeom>
              <a:avLst/>
              <a:gdLst>
                <a:gd name="connsiteX0" fmla="*/ 0 w 811967"/>
                <a:gd name="connsiteY0" fmla="*/ 0 h 12700"/>
                <a:gd name="connsiteX1" fmla="*/ 811967 w 811967"/>
                <a:gd name="connsiteY1" fmla="*/ 0 h 12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11967" h="12700">
                  <a:moveTo>
                    <a:pt x="0" y="0"/>
                  </a:moveTo>
                  <a:lnTo>
                    <a:pt x="811967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" name="Graphic 9">
              <a:extLst>
                <a:ext uri="{FF2B5EF4-FFF2-40B4-BE49-F238E27FC236}">
                  <a16:creationId xmlns:a16="http://schemas.microsoft.com/office/drawing/2014/main" id="{C2BB2440-3751-4878-B73E-60364F9A6C5C}"/>
                </a:ext>
              </a:extLst>
            </p:cNvPr>
            <p:cNvSpPr/>
            <p:nvPr/>
          </p:nvSpPr>
          <p:spPr>
            <a:xfrm>
              <a:off x="6311571" y="3675322"/>
              <a:ext cx="811967" cy="12700"/>
            </a:xfrm>
            <a:custGeom>
              <a:avLst/>
              <a:gdLst>
                <a:gd name="connsiteX0" fmla="*/ 0 w 811967"/>
                <a:gd name="connsiteY0" fmla="*/ 0 h 12700"/>
                <a:gd name="connsiteX1" fmla="*/ 811967 w 811967"/>
                <a:gd name="connsiteY1" fmla="*/ 0 h 12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11967" h="12700">
                  <a:moveTo>
                    <a:pt x="0" y="0"/>
                  </a:moveTo>
                  <a:lnTo>
                    <a:pt x="811967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" name="Graphic 9">
              <a:extLst>
                <a:ext uri="{FF2B5EF4-FFF2-40B4-BE49-F238E27FC236}">
                  <a16:creationId xmlns:a16="http://schemas.microsoft.com/office/drawing/2014/main" id="{CD2117FA-8953-4357-AADA-D6CA38B1A766}"/>
                </a:ext>
              </a:extLst>
            </p:cNvPr>
            <p:cNvSpPr/>
            <p:nvPr/>
          </p:nvSpPr>
          <p:spPr>
            <a:xfrm>
              <a:off x="6717555" y="3268922"/>
              <a:ext cx="12686" cy="812800"/>
            </a:xfrm>
            <a:custGeom>
              <a:avLst/>
              <a:gdLst>
                <a:gd name="connsiteX0" fmla="*/ 0 w 12686"/>
                <a:gd name="connsiteY0" fmla="*/ 0 h 812800"/>
                <a:gd name="connsiteX1" fmla="*/ 0 w 12686"/>
                <a:gd name="connsiteY1" fmla="*/ 812800 h 81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2686" h="812800">
                  <a:moveTo>
                    <a:pt x="0" y="0"/>
                  </a:moveTo>
                  <a:lnTo>
                    <a:pt x="0" y="8128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" name="Graphic 9">
              <a:extLst>
                <a:ext uri="{FF2B5EF4-FFF2-40B4-BE49-F238E27FC236}">
                  <a16:creationId xmlns:a16="http://schemas.microsoft.com/office/drawing/2014/main" id="{776F47D4-9BF7-482D-88EE-884337CD3268}"/>
                </a:ext>
              </a:extLst>
            </p:cNvPr>
            <p:cNvSpPr/>
            <p:nvPr/>
          </p:nvSpPr>
          <p:spPr>
            <a:xfrm>
              <a:off x="5702596" y="2862522"/>
              <a:ext cx="12686" cy="812800"/>
            </a:xfrm>
            <a:custGeom>
              <a:avLst/>
              <a:gdLst>
                <a:gd name="connsiteX0" fmla="*/ 0 w 12686"/>
                <a:gd name="connsiteY0" fmla="*/ 0 h 812800"/>
                <a:gd name="connsiteX1" fmla="*/ 0 w 12686"/>
                <a:gd name="connsiteY1" fmla="*/ 812800 h 81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2686" h="812800">
                  <a:moveTo>
                    <a:pt x="0" y="0"/>
                  </a:moveTo>
                  <a:lnTo>
                    <a:pt x="0" y="8128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" name="Graphic 9">
              <a:extLst>
                <a:ext uri="{FF2B5EF4-FFF2-40B4-BE49-F238E27FC236}">
                  <a16:creationId xmlns:a16="http://schemas.microsoft.com/office/drawing/2014/main" id="{58B2A322-84B9-41A9-9388-003A40959B8C}"/>
                </a:ext>
              </a:extLst>
            </p:cNvPr>
            <p:cNvSpPr/>
            <p:nvPr/>
          </p:nvSpPr>
          <p:spPr>
            <a:xfrm>
              <a:off x="5499604" y="3675322"/>
              <a:ext cx="405983" cy="12700"/>
            </a:xfrm>
            <a:custGeom>
              <a:avLst/>
              <a:gdLst>
                <a:gd name="connsiteX0" fmla="*/ 0 w 405983"/>
                <a:gd name="connsiteY0" fmla="*/ 0 h 12700"/>
                <a:gd name="connsiteX1" fmla="*/ 405984 w 405983"/>
                <a:gd name="connsiteY1" fmla="*/ 0 h 12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05983" h="12700">
                  <a:moveTo>
                    <a:pt x="0" y="0"/>
                  </a:moveTo>
                  <a:lnTo>
                    <a:pt x="405984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" name="Graphic 9">
              <a:extLst>
                <a:ext uri="{FF2B5EF4-FFF2-40B4-BE49-F238E27FC236}">
                  <a16:creationId xmlns:a16="http://schemas.microsoft.com/office/drawing/2014/main" id="{A6CABD0E-8DA7-4F54-8B5B-1CAE2360490D}"/>
                </a:ext>
              </a:extLst>
            </p:cNvPr>
            <p:cNvSpPr/>
            <p:nvPr/>
          </p:nvSpPr>
          <p:spPr>
            <a:xfrm>
              <a:off x="5499604" y="2862522"/>
              <a:ext cx="202991" cy="203200"/>
            </a:xfrm>
            <a:custGeom>
              <a:avLst/>
              <a:gdLst>
                <a:gd name="connsiteX0" fmla="*/ 0 w 202991"/>
                <a:gd name="connsiteY0" fmla="*/ 203200 h 203200"/>
                <a:gd name="connsiteX1" fmla="*/ 202992 w 202991"/>
                <a:gd name="connsiteY1" fmla="*/ 0 h 203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02991" h="203200">
                  <a:moveTo>
                    <a:pt x="0" y="203200"/>
                  </a:moveTo>
                  <a:lnTo>
                    <a:pt x="202992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25" name="Graphic 7">
            <a:extLst>
              <a:ext uri="{FF2B5EF4-FFF2-40B4-BE49-F238E27FC236}">
                <a16:creationId xmlns:a16="http://schemas.microsoft.com/office/drawing/2014/main" id="{6D26FE8A-1798-4188-9CDF-18D8E3FF23ED}"/>
              </a:ext>
            </a:extLst>
          </p:cNvPr>
          <p:cNvGrpSpPr/>
          <p:nvPr/>
        </p:nvGrpSpPr>
        <p:grpSpPr>
          <a:xfrm>
            <a:off x="9723678" y="2039089"/>
            <a:ext cx="1622854" cy="1625600"/>
            <a:chOff x="9723678" y="2039089"/>
            <a:chExt cx="1622854" cy="1625600"/>
          </a:xfrm>
        </p:grpSpPr>
        <p:sp>
          <p:nvSpPr>
            <p:cNvPr id="26" name="Graphic 7">
              <a:extLst>
                <a:ext uri="{FF2B5EF4-FFF2-40B4-BE49-F238E27FC236}">
                  <a16:creationId xmlns:a16="http://schemas.microsoft.com/office/drawing/2014/main" id="{D50D9AA8-319B-4045-BCBE-360FB217BCC5}"/>
                </a:ext>
              </a:extLst>
            </p:cNvPr>
            <p:cNvSpPr/>
            <p:nvPr/>
          </p:nvSpPr>
          <p:spPr>
            <a:xfrm>
              <a:off x="9723678" y="2039089"/>
              <a:ext cx="811427" cy="812800"/>
            </a:xfrm>
            <a:custGeom>
              <a:avLst/>
              <a:gdLst>
                <a:gd name="connsiteX0" fmla="*/ 0 w 811427"/>
                <a:gd name="connsiteY0" fmla="*/ 812800 h 812800"/>
                <a:gd name="connsiteX1" fmla="*/ 811427 w 811427"/>
                <a:gd name="connsiteY1" fmla="*/ 0 h 81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11427" h="812800">
                  <a:moveTo>
                    <a:pt x="0" y="812800"/>
                  </a:moveTo>
                  <a:lnTo>
                    <a:pt x="811427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" name="Graphic 7">
              <a:extLst>
                <a:ext uri="{FF2B5EF4-FFF2-40B4-BE49-F238E27FC236}">
                  <a16:creationId xmlns:a16="http://schemas.microsoft.com/office/drawing/2014/main" id="{46FF5FD1-EA2D-43E6-8441-AE0EAAB0256C}"/>
                </a:ext>
              </a:extLst>
            </p:cNvPr>
            <p:cNvSpPr/>
            <p:nvPr/>
          </p:nvSpPr>
          <p:spPr>
            <a:xfrm>
              <a:off x="10535105" y="2039089"/>
              <a:ext cx="811427" cy="812800"/>
            </a:xfrm>
            <a:custGeom>
              <a:avLst/>
              <a:gdLst>
                <a:gd name="connsiteX0" fmla="*/ 0 w 811427"/>
                <a:gd name="connsiteY0" fmla="*/ 0 h 812800"/>
                <a:gd name="connsiteX1" fmla="*/ 811427 w 811427"/>
                <a:gd name="connsiteY1" fmla="*/ 812800 h 81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11427" h="812800">
                  <a:moveTo>
                    <a:pt x="0" y="0"/>
                  </a:moveTo>
                  <a:lnTo>
                    <a:pt x="811427" y="8128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" name="Graphic 7">
              <a:extLst>
                <a:ext uri="{FF2B5EF4-FFF2-40B4-BE49-F238E27FC236}">
                  <a16:creationId xmlns:a16="http://schemas.microsoft.com/office/drawing/2014/main" id="{D852150D-1F7A-4DEC-93F9-EFD52656058F}"/>
                </a:ext>
              </a:extLst>
            </p:cNvPr>
            <p:cNvSpPr/>
            <p:nvPr/>
          </p:nvSpPr>
          <p:spPr>
            <a:xfrm>
              <a:off x="10535105" y="2851889"/>
              <a:ext cx="405713" cy="812800"/>
            </a:xfrm>
            <a:custGeom>
              <a:avLst/>
              <a:gdLst>
                <a:gd name="connsiteX0" fmla="*/ 0 w 405713"/>
                <a:gd name="connsiteY0" fmla="*/ 0 h 812800"/>
                <a:gd name="connsiteX1" fmla="*/ 405714 w 405713"/>
                <a:gd name="connsiteY1" fmla="*/ 812800 h 81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05713" h="812800">
                  <a:moveTo>
                    <a:pt x="0" y="0"/>
                  </a:moveTo>
                  <a:lnTo>
                    <a:pt x="405714" y="8128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" name="Graphic 7">
              <a:extLst>
                <a:ext uri="{FF2B5EF4-FFF2-40B4-BE49-F238E27FC236}">
                  <a16:creationId xmlns:a16="http://schemas.microsoft.com/office/drawing/2014/main" id="{57F22669-BC3F-4198-8A9B-2864B6448AA8}"/>
                </a:ext>
              </a:extLst>
            </p:cNvPr>
            <p:cNvSpPr/>
            <p:nvPr/>
          </p:nvSpPr>
          <p:spPr>
            <a:xfrm>
              <a:off x="10129391" y="3664689"/>
              <a:ext cx="811427" cy="12700"/>
            </a:xfrm>
            <a:custGeom>
              <a:avLst/>
              <a:gdLst>
                <a:gd name="connsiteX0" fmla="*/ 811427 w 811427"/>
                <a:gd name="connsiteY0" fmla="*/ 0 h 12700"/>
                <a:gd name="connsiteX1" fmla="*/ 0 w 811427"/>
                <a:gd name="connsiteY1" fmla="*/ 0 h 12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11427" h="12700">
                  <a:moveTo>
                    <a:pt x="811427" y="0"/>
                  </a:moveTo>
                  <a:lnTo>
                    <a:pt x="0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Graphic 7">
              <a:extLst>
                <a:ext uri="{FF2B5EF4-FFF2-40B4-BE49-F238E27FC236}">
                  <a16:creationId xmlns:a16="http://schemas.microsoft.com/office/drawing/2014/main" id="{83E084B2-1636-4867-8B79-450B38CD099A}"/>
                </a:ext>
              </a:extLst>
            </p:cNvPr>
            <p:cNvSpPr/>
            <p:nvPr/>
          </p:nvSpPr>
          <p:spPr>
            <a:xfrm>
              <a:off x="10129391" y="2851889"/>
              <a:ext cx="405713" cy="812800"/>
            </a:xfrm>
            <a:custGeom>
              <a:avLst/>
              <a:gdLst>
                <a:gd name="connsiteX0" fmla="*/ 0 w 405713"/>
                <a:gd name="connsiteY0" fmla="*/ 812800 h 812800"/>
                <a:gd name="connsiteX1" fmla="*/ 405714 w 405713"/>
                <a:gd name="connsiteY1" fmla="*/ 0 h 81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05713" h="812800">
                  <a:moveTo>
                    <a:pt x="0" y="812800"/>
                  </a:moveTo>
                  <a:lnTo>
                    <a:pt x="405714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Graphic 7">
              <a:extLst>
                <a:ext uri="{FF2B5EF4-FFF2-40B4-BE49-F238E27FC236}">
                  <a16:creationId xmlns:a16="http://schemas.microsoft.com/office/drawing/2014/main" id="{93940D40-53E4-45C2-8D3B-3010FB5B6764}"/>
                </a:ext>
              </a:extLst>
            </p:cNvPr>
            <p:cNvSpPr/>
            <p:nvPr/>
          </p:nvSpPr>
          <p:spPr>
            <a:xfrm>
              <a:off x="10535105" y="2039089"/>
              <a:ext cx="12678" cy="812800"/>
            </a:xfrm>
            <a:custGeom>
              <a:avLst/>
              <a:gdLst>
                <a:gd name="connsiteX0" fmla="*/ 0 w 12678"/>
                <a:gd name="connsiteY0" fmla="*/ 0 h 812800"/>
                <a:gd name="connsiteX1" fmla="*/ 0 w 12678"/>
                <a:gd name="connsiteY1" fmla="*/ 812800 h 81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2678" h="812800">
                  <a:moveTo>
                    <a:pt x="0" y="0"/>
                  </a:moveTo>
                  <a:lnTo>
                    <a:pt x="0" y="8128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34750633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8A71BEC-13BC-4649-A340-37C22E31F7A8}"/>
              </a:ext>
            </a:extLst>
          </p:cNvPr>
          <p:cNvSpPr txBox="1"/>
          <p:nvPr/>
        </p:nvSpPr>
        <p:spPr>
          <a:xfrm>
            <a:off x="1184479" y="5395913"/>
            <a:ext cx="7168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name</a:t>
            </a:r>
          </a:p>
          <a:p>
            <a:pPr algn="ctr"/>
            <a:r>
              <a:rPr lang="en-US" dirty="0"/>
              <a:t>0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232B8D1-417B-40CA-8E10-68DB4A185BCE}"/>
              </a:ext>
            </a:extLst>
          </p:cNvPr>
          <p:cNvSpPr txBox="1"/>
          <p:nvPr/>
        </p:nvSpPr>
        <p:spPr>
          <a:xfrm>
            <a:off x="5294430" y="5395913"/>
            <a:ext cx="83388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people</a:t>
            </a:r>
          </a:p>
          <a:p>
            <a:pPr algn="ctr"/>
            <a:r>
              <a:rPr lang="en-US" dirty="0"/>
              <a:t>0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AF2F00A-6C34-4525-ADB7-3CD4C1905D64}"/>
              </a:ext>
            </a:extLst>
          </p:cNvPr>
          <p:cNvSpPr txBox="1"/>
          <p:nvPr/>
        </p:nvSpPr>
        <p:spPr>
          <a:xfrm>
            <a:off x="9821182" y="5395913"/>
            <a:ext cx="6319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their</a:t>
            </a:r>
          </a:p>
          <a:p>
            <a:pPr algn="ctr"/>
            <a:r>
              <a:rPr lang="en-US" dirty="0"/>
              <a:t>-2</a:t>
            </a:r>
          </a:p>
        </p:txBody>
      </p:sp>
      <p:grpSp>
        <p:nvGrpSpPr>
          <p:cNvPr id="58" name="Group 57">
            <a:extLst>
              <a:ext uri="{FF2B5EF4-FFF2-40B4-BE49-F238E27FC236}">
                <a16:creationId xmlns:a16="http://schemas.microsoft.com/office/drawing/2014/main" id="{5378DABE-7029-4B85-BFA8-DC1203C750A2}"/>
              </a:ext>
            </a:extLst>
          </p:cNvPr>
          <p:cNvGrpSpPr/>
          <p:nvPr/>
        </p:nvGrpSpPr>
        <p:grpSpPr>
          <a:xfrm>
            <a:off x="828503" y="2050242"/>
            <a:ext cx="1622854" cy="1625600"/>
            <a:chOff x="828503" y="2050242"/>
            <a:chExt cx="1622854" cy="1625600"/>
          </a:xfrm>
        </p:grpSpPr>
        <p:grpSp>
          <p:nvGrpSpPr>
            <p:cNvPr id="34" name="Group 33">
              <a:extLst>
                <a:ext uri="{FF2B5EF4-FFF2-40B4-BE49-F238E27FC236}">
                  <a16:creationId xmlns:a16="http://schemas.microsoft.com/office/drawing/2014/main" id="{3CEB3F04-C645-4EDF-9916-BD3456F1762F}"/>
                </a:ext>
              </a:extLst>
            </p:cNvPr>
            <p:cNvGrpSpPr/>
            <p:nvPr/>
          </p:nvGrpSpPr>
          <p:grpSpPr>
            <a:xfrm>
              <a:off x="1275503" y="2489884"/>
              <a:ext cx="769357" cy="773286"/>
              <a:chOff x="2563689" y="2737584"/>
              <a:chExt cx="2199046" cy="2210275"/>
            </a:xfrm>
          </p:grpSpPr>
          <p:grpSp>
            <p:nvGrpSpPr>
              <p:cNvPr id="35" name="Group 34">
                <a:extLst>
                  <a:ext uri="{FF2B5EF4-FFF2-40B4-BE49-F238E27FC236}">
                    <a16:creationId xmlns:a16="http://schemas.microsoft.com/office/drawing/2014/main" id="{4ECEB5C3-B161-4164-B484-E0A81A427840}"/>
                  </a:ext>
                </a:extLst>
              </p:cNvPr>
              <p:cNvGrpSpPr/>
              <p:nvPr/>
            </p:nvGrpSpPr>
            <p:grpSpPr>
              <a:xfrm>
                <a:off x="2586125" y="2737584"/>
                <a:ext cx="2176610" cy="2210275"/>
                <a:chOff x="2586125" y="2737584"/>
                <a:chExt cx="2176610" cy="2210275"/>
              </a:xfrm>
            </p:grpSpPr>
            <p:sp>
              <p:nvSpPr>
                <p:cNvPr id="39" name="Arc 38">
                  <a:extLst>
                    <a:ext uri="{FF2B5EF4-FFF2-40B4-BE49-F238E27FC236}">
                      <a16:creationId xmlns:a16="http://schemas.microsoft.com/office/drawing/2014/main" id="{482C2E19-2E93-418C-9E53-FB63FAFDE842}"/>
                    </a:ext>
                  </a:extLst>
                </p:cNvPr>
                <p:cNvSpPr/>
                <p:nvPr/>
              </p:nvSpPr>
              <p:spPr>
                <a:xfrm>
                  <a:off x="2586125" y="2737589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0" name="Arc 39">
                  <a:extLst>
                    <a:ext uri="{FF2B5EF4-FFF2-40B4-BE49-F238E27FC236}">
                      <a16:creationId xmlns:a16="http://schemas.microsoft.com/office/drawing/2014/main" id="{BC89ADC8-A567-4EC6-8204-1B0BB36F65E7}"/>
                    </a:ext>
                  </a:extLst>
                </p:cNvPr>
                <p:cNvSpPr/>
                <p:nvPr/>
              </p:nvSpPr>
              <p:spPr>
                <a:xfrm flipV="1">
                  <a:off x="2586125" y="2737584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36" name="Group 35">
                <a:extLst>
                  <a:ext uri="{FF2B5EF4-FFF2-40B4-BE49-F238E27FC236}">
                    <a16:creationId xmlns:a16="http://schemas.microsoft.com/office/drawing/2014/main" id="{46409C1E-043F-4EA8-8775-B35CB5E132C6}"/>
                  </a:ext>
                </a:extLst>
              </p:cNvPr>
              <p:cNvGrpSpPr/>
              <p:nvPr/>
            </p:nvGrpSpPr>
            <p:grpSpPr>
              <a:xfrm flipH="1">
                <a:off x="2563689" y="2737584"/>
                <a:ext cx="2176610" cy="2210275"/>
                <a:chOff x="2586125" y="2737584"/>
                <a:chExt cx="2176610" cy="2210275"/>
              </a:xfrm>
            </p:grpSpPr>
            <p:sp>
              <p:nvSpPr>
                <p:cNvPr id="37" name="Arc 36">
                  <a:extLst>
                    <a:ext uri="{FF2B5EF4-FFF2-40B4-BE49-F238E27FC236}">
                      <a16:creationId xmlns:a16="http://schemas.microsoft.com/office/drawing/2014/main" id="{49ED36FB-E6B1-41E6-9823-3C80D3AF7D67}"/>
                    </a:ext>
                  </a:extLst>
                </p:cNvPr>
                <p:cNvSpPr/>
                <p:nvPr/>
              </p:nvSpPr>
              <p:spPr>
                <a:xfrm>
                  <a:off x="2586125" y="2737589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8" name="Arc 37">
                  <a:extLst>
                    <a:ext uri="{FF2B5EF4-FFF2-40B4-BE49-F238E27FC236}">
                      <a16:creationId xmlns:a16="http://schemas.microsoft.com/office/drawing/2014/main" id="{D5FB4DFB-E46A-413F-B276-F4564B16618A}"/>
                    </a:ext>
                  </a:extLst>
                </p:cNvPr>
                <p:cNvSpPr/>
                <p:nvPr/>
              </p:nvSpPr>
              <p:spPr>
                <a:xfrm flipV="1">
                  <a:off x="2586125" y="2737584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sp>
          <p:nvSpPr>
            <p:cNvPr id="43" name="Graphic 2">
              <a:extLst>
                <a:ext uri="{FF2B5EF4-FFF2-40B4-BE49-F238E27FC236}">
                  <a16:creationId xmlns:a16="http://schemas.microsoft.com/office/drawing/2014/main" id="{AC04BCDC-53F3-4919-926C-DB51C575E74D}"/>
                </a:ext>
              </a:extLst>
            </p:cNvPr>
            <p:cNvSpPr/>
            <p:nvPr/>
          </p:nvSpPr>
          <p:spPr>
            <a:xfrm>
              <a:off x="828503" y="2050242"/>
              <a:ext cx="1622854" cy="1625600"/>
            </a:xfrm>
            <a:custGeom>
              <a:avLst/>
              <a:gdLst>
                <a:gd name="connsiteX0" fmla="*/ 0 w 1622854"/>
                <a:gd name="connsiteY0" fmla="*/ 0 h 1625600"/>
                <a:gd name="connsiteX1" fmla="*/ 1622854 w 1622854"/>
                <a:gd name="connsiteY1" fmla="*/ 1625600 h 1625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622854" h="1625600">
                  <a:moveTo>
                    <a:pt x="0" y="0"/>
                  </a:moveTo>
                  <a:lnTo>
                    <a:pt x="1622854" y="16256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44" name="Graphic 15">
            <a:extLst>
              <a:ext uri="{FF2B5EF4-FFF2-40B4-BE49-F238E27FC236}">
                <a16:creationId xmlns:a16="http://schemas.microsoft.com/office/drawing/2014/main" id="{C3609B43-DCE8-4238-B569-9C41047F23EF}"/>
              </a:ext>
            </a:extLst>
          </p:cNvPr>
          <p:cNvGrpSpPr/>
          <p:nvPr/>
        </p:nvGrpSpPr>
        <p:grpSpPr>
          <a:xfrm>
            <a:off x="4693638" y="2043816"/>
            <a:ext cx="2032000" cy="1625600"/>
            <a:chOff x="4693638" y="2043816"/>
            <a:chExt cx="2032000" cy="1625600"/>
          </a:xfrm>
        </p:grpSpPr>
        <p:sp>
          <p:nvSpPr>
            <p:cNvPr id="45" name="Graphic 15">
              <a:extLst>
                <a:ext uri="{FF2B5EF4-FFF2-40B4-BE49-F238E27FC236}">
                  <a16:creationId xmlns:a16="http://schemas.microsoft.com/office/drawing/2014/main" id="{AF238A5B-9DC1-471D-BDBB-F5F3DFB99123}"/>
                </a:ext>
              </a:extLst>
            </p:cNvPr>
            <p:cNvSpPr/>
            <p:nvPr/>
          </p:nvSpPr>
          <p:spPr>
            <a:xfrm>
              <a:off x="4693638" y="2856616"/>
              <a:ext cx="812800" cy="812800"/>
            </a:xfrm>
            <a:custGeom>
              <a:avLst/>
              <a:gdLst>
                <a:gd name="connsiteX0" fmla="*/ 0 w 812800"/>
                <a:gd name="connsiteY0" fmla="*/ 0 h 812800"/>
                <a:gd name="connsiteX1" fmla="*/ 812800 w 812800"/>
                <a:gd name="connsiteY1" fmla="*/ 812800 h 81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12800" h="812800">
                  <a:moveTo>
                    <a:pt x="0" y="0"/>
                  </a:moveTo>
                  <a:lnTo>
                    <a:pt x="812800" y="8128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6" name="Graphic 15">
              <a:extLst>
                <a:ext uri="{FF2B5EF4-FFF2-40B4-BE49-F238E27FC236}">
                  <a16:creationId xmlns:a16="http://schemas.microsoft.com/office/drawing/2014/main" id="{A65D88EF-5EEF-4180-A400-B35A7593D037}"/>
                </a:ext>
              </a:extLst>
            </p:cNvPr>
            <p:cNvSpPr/>
            <p:nvPr/>
          </p:nvSpPr>
          <p:spPr>
            <a:xfrm>
              <a:off x="4693638" y="2856616"/>
              <a:ext cx="812800" cy="812800"/>
            </a:xfrm>
            <a:custGeom>
              <a:avLst/>
              <a:gdLst>
                <a:gd name="connsiteX0" fmla="*/ 812800 w 812800"/>
                <a:gd name="connsiteY0" fmla="*/ 0 h 812800"/>
                <a:gd name="connsiteX1" fmla="*/ 0 w 812800"/>
                <a:gd name="connsiteY1" fmla="*/ 812800 h 81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12800" h="812800">
                  <a:moveTo>
                    <a:pt x="812800" y="0"/>
                  </a:moveTo>
                  <a:lnTo>
                    <a:pt x="0" y="8128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7" name="Graphic 15">
              <a:extLst>
                <a:ext uri="{FF2B5EF4-FFF2-40B4-BE49-F238E27FC236}">
                  <a16:creationId xmlns:a16="http://schemas.microsoft.com/office/drawing/2014/main" id="{6FA1FEE2-1DB0-4BAF-ABFF-4C1B43FA5978}"/>
                </a:ext>
              </a:extLst>
            </p:cNvPr>
            <p:cNvSpPr/>
            <p:nvPr/>
          </p:nvSpPr>
          <p:spPr>
            <a:xfrm>
              <a:off x="6319238" y="2043816"/>
              <a:ext cx="12700" cy="1625600"/>
            </a:xfrm>
            <a:custGeom>
              <a:avLst/>
              <a:gdLst>
                <a:gd name="connsiteX0" fmla="*/ 0 w 12700"/>
                <a:gd name="connsiteY0" fmla="*/ 0 h 1625600"/>
                <a:gd name="connsiteX1" fmla="*/ 0 w 12700"/>
                <a:gd name="connsiteY1" fmla="*/ 1625600 h 1625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2700" h="1625600">
                  <a:moveTo>
                    <a:pt x="0" y="0"/>
                  </a:moveTo>
                  <a:lnTo>
                    <a:pt x="0" y="16256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8" name="Graphic 15">
              <a:extLst>
                <a:ext uri="{FF2B5EF4-FFF2-40B4-BE49-F238E27FC236}">
                  <a16:creationId xmlns:a16="http://schemas.microsoft.com/office/drawing/2014/main" id="{BCECE61F-78E4-40D0-B832-243F2FDA10BA}"/>
                </a:ext>
              </a:extLst>
            </p:cNvPr>
            <p:cNvSpPr/>
            <p:nvPr/>
          </p:nvSpPr>
          <p:spPr>
            <a:xfrm>
              <a:off x="5912838" y="3669416"/>
              <a:ext cx="812800" cy="12700"/>
            </a:xfrm>
            <a:custGeom>
              <a:avLst/>
              <a:gdLst>
                <a:gd name="connsiteX0" fmla="*/ 0 w 812800"/>
                <a:gd name="connsiteY0" fmla="*/ 0 h 12700"/>
                <a:gd name="connsiteX1" fmla="*/ 812800 w 812800"/>
                <a:gd name="connsiteY1" fmla="*/ 0 h 12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12800" h="12700">
                  <a:moveTo>
                    <a:pt x="0" y="0"/>
                  </a:moveTo>
                  <a:lnTo>
                    <a:pt x="812800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9" name="Graphic 7">
            <a:extLst>
              <a:ext uri="{FF2B5EF4-FFF2-40B4-BE49-F238E27FC236}">
                <a16:creationId xmlns:a16="http://schemas.microsoft.com/office/drawing/2014/main" id="{B7DC22B1-537E-4C80-A69D-AC19D0CFAA8A}"/>
              </a:ext>
            </a:extLst>
          </p:cNvPr>
          <p:cNvGrpSpPr/>
          <p:nvPr/>
        </p:nvGrpSpPr>
        <p:grpSpPr>
          <a:xfrm>
            <a:off x="8716190" y="1231016"/>
            <a:ext cx="2841885" cy="2844800"/>
            <a:chOff x="8716190" y="1256416"/>
            <a:chExt cx="2841885" cy="2844800"/>
          </a:xfrm>
          <a:noFill/>
        </p:grpSpPr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8867BFF5-C5EE-41EB-B6A9-E4EB93365E04}"/>
                </a:ext>
              </a:extLst>
            </p:cNvPr>
            <p:cNvSpPr/>
            <p:nvPr/>
          </p:nvSpPr>
          <p:spPr>
            <a:xfrm>
              <a:off x="9122174" y="2069216"/>
              <a:ext cx="12686" cy="1625600"/>
            </a:xfrm>
            <a:custGeom>
              <a:avLst/>
              <a:gdLst>
                <a:gd name="connsiteX0" fmla="*/ 0 w 12686"/>
                <a:gd name="connsiteY0" fmla="*/ 0 h 1625600"/>
                <a:gd name="connsiteX1" fmla="*/ 0 w 12686"/>
                <a:gd name="connsiteY1" fmla="*/ 1625600 h 1625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2686" h="1625600">
                  <a:moveTo>
                    <a:pt x="0" y="0"/>
                  </a:moveTo>
                  <a:lnTo>
                    <a:pt x="0" y="16256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B91D6283-1A30-426F-B028-6B73822076B3}"/>
                </a:ext>
              </a:extLst>
            </p:cNvPr>
            <p:cNvSpPr/>
            <p:nvPr/>
          </p:nvSpPr>
          <p:spPr>
            <a:xfrm>
              <a:off x="8716190" y="3694816"/>
              <a:ext cx="811967" cy="12700"/>
            </a:xfrm>
            <a:custGeom>
              <a:avLst/>
              <a:gdLst>
                <a:gd name="connsiteX0" fmla="*/ 0 w 811967"/>
                <a:gd name="connsiteY0" fmla="*/ 0 h 12700"/>
                <a:gd name="connsiteX1" fmla="*/ 811967 w 811967"/>
                <a:gd name="connsiteY1" fmla="*/ 0 h 12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11967" h="12700">
                  <a:moveTo>
                    <a:pt x="0" y="0"/>
                  </a:moveTo>
                  <a:lnTo>
                    <a:pt x="811967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790C5FE2-4767-498B-8AE9-0E9DD32A1776}"/>
                </a:ext>
              </a:extLst>
            </p:cNvPr>
            <p:cNvSpPr/>
            <p:nvPr/>
          </p:nvSpPr>
          <p:spPr>
            <a:xfrm>
              <a:off x="8919182" y="1256416"/>
              <a:ext cx="405983" cy="406400"/>
            </a:xfrm>
            <a:custGeom>
              <a:avLst/>
              <a:gdLst>
                <a:gd name="connsiteX0" fmla="*/ 0 w 405983"/>
                <a:gd name="connsiteY0" fmla="*/ 0 h 406400"/>
                <a:gd name="connsiteX1" fmla="*/ 405984 w 405983"/>
                <a:gd name="connsiteY1" fmla="*/ 406400 h 406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05983" h="406400">
                  <a:moveTo>
                    <a:pt x="0" y="0"/>
                  </a:moveTo>
                  <a:lnTo>
                    <a:pt x="405984" y="4064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BBF3F936-265D-413F-A30B-FF65036BF28A}"/>
                </a:ext>
              </a:extLst>
            </p:cNvPr>
            <p:cNvSpPr/>
            <p:nvPr/>
          </p:nvSpPr>
          <p:spPr>
            <a:xfrm>
              <a:off x="8919182" y="1256416"/>
              <a:ext cx="405983" cy="406400"/>
            </a:xfrm>
            <a:custGeom>
              <a:avLst/>
              <a:gdLst>
                <a:gd name="connsiteX0" fmla="*/ 405984 w 405983"/>
                <a:gd name="connsiteY0" fmla="*/ 0 h 406400"/>
                <a:gd name="connsiteX1" fmla="*/ 0 w 405983"/>
                <a:gd name="connsiteY1" fmla="*/ 406400 h 406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05983" h="406400">
                  <a:moveTo>
                    <a:pt x="405984" y="0"/>
                  </a:moveTo>
                  <a:lnTo>
                    <a:pt x="0" y="4064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F303395C-C80A-424D-B065-D7EE2834B216}"/>
                </a:ext>
              </a:extLst>
            </p:cNvPr>
            <p:cNvSpPr/>
            <p:nvPr/>
          </p:nvSpPr>
          <p:spPr>
            <a:xfrm>
              <a:off x="10746108" y="3694816"/>
              <a:ext cx="811967" cy="12700"/>
            </a:xfrm>
            <a:custGeom>
              <a:avLst/>
              <a:gdLst>
                <a:gd name="connsiteX0" fmla="*/ 0 w 811967"/>
                <a:gd name="connsiteY0" fmla="*/ 0 h 12700"/>
                <a:gd name="connsiteX1" fmla="*/ 811967 w 811967"/>
                <a:gd name="connsiteY1" fmla="*/ 0 h 12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11967" h="12700">
                  <a:moveTo>
                    <a:pt x="0" y="0"/>
                  </a:moveTo>
                  <a:lnTo>
                    <a:pt x="811967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BE29E1FB-C2EA-437E-A635-5A37A82EE1EB}"/>
                </a:ext>
              </a:extLst>
            </p:cNvPr>
            <p:cNvSpPr/>
            <p:nvPr/>
          </p:nvSpPr>
          <p:spPr>
            <a:xfrm>
              <a:off x="11152092" y="3288416"/>
              <a:ext cx="12686" cy="812800"/>
            </a:xfrm>
            <a:custGeom>
              <a:avLst/>
              <a:gdLst>
                <a:gd name="connsiteX0" fmla="*/ 0 w 12686"/>
                <a:gd name="connsiteY0" fmla="*/ 0 h 812800"/>
                <a:gd name="connsiteX1" fmla="*/ 0 w 12686"/>
                <a:gd name="connsiteY1" fmla="*/ 812800 h 81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2686" h="812800">
                  <a:moveTo>
                    <a:pt x="0" y="0"/>
                  </a:moveTo>
                  <a:lnTo>
                    <a:pt x="0" y="8128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9E02ACC9-4E34-4CA5-86F2-50A9476E48AE}"/>
                </a:ext>
              </a:extLst>
            </p:cNvPr>
            <p:cNvSpPr/>
            <p:nvPr/>
          </p:nvSpPr>
          <p:spPr>
            <a:xfrm>
              <a:off x="9934139" y="2882014"/>
              <a:ext cx="393300" cy="393611"/>
            </a:xfrm>
            <a:custGeom>
              <a:avLst/>
              <a:gdLst>
                <a:gd name="connsiteX0" fmla="*/ 202606 w 393300"/>
                <a:gd name="connsiteY0" fmla="*/ 393612 h 393611"/>
                <a:gd name="connsiteX1" fmla="*/ 393208 w 393300"/>
                <a:gd name="connsiteY1" fmla="*/ 190889 h 393611"/>
                <a:gd name="connsiteX2" fmla="*/ 190694 w 393300"/>
                <a:gd name="connsiteY2" fmla="*/ 92 h 393611"/>
                <a:gd name="connsiteX3" fmla="*/ 92 w 393300"/>
                <a:gd name="connsiteY3" fmla="*/ 202814 h 393611"/>
                <a:gd name="connsiteX4" fmla="*/ 104 w 393300"/>
                <a:gd name="connsiteY4" fmla="*/ 203199 h 3936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93300" h="393611">
                  <a:moveTo>
                    <a:pt x="202606" y="393612"/>
                  </a:moveTo>
                  <a:cubicBezTo>
                    <a:pt x="311162" y="390318"/>
                    <a:pt x="396498" y="299557"/>
                    <a:pt x="393208" y="190889"/>
                  </a:cubicBezTo>
                  <a:cubicBezTo>
                    <a:pt x="389919" y="82222"/>
                    <a:pt x="299250" y="-3201"/>
                    <a:pt x="190694" y="92"/>
                  </a:cubicBezTo>
                  <a:cubicBezTo>
                    <a:pt x="82138" y="3385"/>
                    <a:pt x="-3198" y="94147"/>
                    <a:pt x="92" y="202814"/>
                  </a:cubicBezTo>
                  <a:cubicBezTo>
                    <a:pt x="96" y="202942"/>
                    <a:pt x="100" y="203070"/>
                    <a:pt x="104" y="203199"/>
                  </a:cubicBezTo>
                </a:path>
              </a:pathLst>
            </a:custGeom>
            <a:noFill/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2F7BD2DE-8222-4AED-9661-ECB4386C85C5}"/>
                </a:ext>
              </a:extLst>
            </p:cNvPr>
            <p:cNvSpPr/>
            <p:nvPr/>
          </p:nvSpPr>
          <p:spPr>
            <a:xfrm>
              <a:off x="9934243" y="3288518"/>
              <a:ext cx="393196" cy="393599"/>
            </a:xfrm>
            <a:custGeom>
              <a:avLst/>
              <a:gdLst>
                <a:gd name="connsiteX0" fmla="*/ 0 w 393196"/>
                <a:gd name="connsiteY0" fmla="*/ 203094 h 393599"/>
                <a:gd name="connsiteX1" fmla="*/ 202886 w 393196"/>
                <a:gd name="connsiteY1" fmla="*/ 393495 h 393599"/>
                <a:gd name="connsiteX2" fmla="*/ 393092 w 393196"/>
                <a:gd name="connsiteY2" fmla="*/ 190401 h 393599"/>
                <a:gd name="connsiteX3" fmla="*/ 202886 w 393196"/>
                <a:gd name="connsiteY3" fmla="*/ 0 h 3935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3196" h="393599">
                  <a:moveTo>
                    <a:pt x="0" y="203094"/>
                  </a:moveTo>
                  <a:cubicBezTo>
                    <a:pt x="3502" y="311755"/>
                    <a:pt x="94337" y="397001"/>
                    <a:pt x="202886" y="393495"/>
                  </a:cubicBezTo>
                  <a:cubicBezTo>
                    <a:pt x="311436" y="389990"/>
                    <a:pt x="396594" y="299062"/>
                    <a:pt x="393092" y="190401"/>
                  </a:cubicBezTo>
                  <a:cubicBezTo>
                    <a:pt x="389749" y="86663"/>
                    <a:pt x="306518" y="3346"/>
                    <a:pt x="202886" y="0"/>
                  </a:cubicBezTo>
                </a:path>
              </a:pathLst>
            </a:custGeom>
            <a:noFill/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28634972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8A71BEC-13BC-4649-A340-37C22E31F7A8}"/>
              </a:ext>
            </a:extLst>
          </p:cNvPr>
          <p:cNvSpPr txBox="1"/>
          <p:nvPr/>
        </p:nvSpPr>
        <p:spPr>
          <a:xfrm>
            <a:off x="1001545" y="5395913"/>
            <a:ext cx="108273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pet name</a:t>
            </a:r>
          </a:p>
          <a:p>
            <a:pPr algn="ctr"/>
            <a:r>
              <a:rPr lang="en-US" dirty="0"/>
              <a:t>0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232B8D1-417B-40CA-8E10-68DB4A185BCE}"/>
              </a:ext>
            </a:extLst>
          </p:cNvPr>
          <p:cNvSpPr txBox="1"/>
          <p:nvPr/>
        </p:nvSpPr>
        <p:spPr>
          <a:xfrm>
            <a:off x="8650744" y="5395913"/>
            <a:ext cx="60997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your</a:t>
            </a:r>
          </a:p>
          <a:p>
            <a:pPr algn="ctr"/>
            <a:r>
              <a:rPr lang="en-US" dirty="0"/>
              <a:t>0</a:t>
            </a:r>
          </a:p>
        </p:txBody>
      </p:sp>
      <p:grpSp>
        <p:nvGrpSpPr>
          <p:cNvPr id="56" name="Group 55">
            <a:extLst>
              <a:ext uri="{FF2B5EF4-FFF2-40B4-BE49-F238E27FC236}">
                <a16:creationId xmlns:a16="http://schemas.microsoft.com/office/drawing/2014/main" id="{E1764A04-5BDC-43B7-B119-D425E4FF9AE7}"/>
              </a:ext>
            </a:extLst>
          </p:cNvPr>
          <p:cNvGrpSpPr/>
          <p:nvPr/>
        </p:nvGrpSpPr>
        <p:grpSpPr>
          <a:xfrm>
            <a:off x="431218" y="2055446"/>
            <a:ext cx="5657922" cy="1625601"/>
            <a:chOff x="431218" y="2055446"/>
            <a:chExt cx="5657922" cy="1625601"/>
          </a:xfrm>
        </p:grpSpPr>
        <p:grpSp>
          <p:nvGrpSpPr>
            <p:cNvPr id="30" name="Group 29">
              <a:extLst>
                <a:ext uri="{FF2B5EF4-FFF2-40B4-BE49-F238E27FC236}">
                  <a16:creationId xmlns:a16="http://schemas.microsoft.com/office/drawing/2014/main" id="{4128BE24-1DFD-43C4-A6CA-B62E27F3A76A}"/>
                </a:ext>
              </a:extLst>
            </p:cNvPr>
            <p:cNvGrpSpPr/>
            <p:nvPr/>
          </p:nvGrpSpPr>
          <p:grpSpPr>
            <a:xfrm>
              <a:off x="868835" y="2487954"/>
              <a:ext cx="769357" cy="773286"/>
              <a:chOff x="2563689" y="2737584"/>
              <a:chExt cx="2199046" cy="2210275"/>
            </a:xfrm>
          </p:grpSpPr>
          <p:grpSp>
            <p:nvGrpSpPr>
              <p:cNvPr id="31" name="Group 30">
                <a:extLst>
                  <a:ext uri="{FF2B5EF4-FFF2-40B4-BE49-F238E27FC236}">
                    <a16:creationId xmlns:a16="http://schemas.microsoft.com/office/drawing/2014/main" id="{22424294-0564-4417-9E6A-3621723B2038}"/>
                  </a:ext>
                </a:extLst>
              </p:cNvPr>
              <p:cNvGrpSpPr/>
              <p:nvPr/>
            </p:nvGrpSpPr>
            <p:grpSpPr>
              <a:xfrm>
                <a:off x="2586125" y="2737584"/>
                <a:ext cx="2176610" cy="2210275"/>
                <a:chOff x="2586125" y="2737584"/>
                <a:chExt cx="2176610" cy="2210275"/>
              </a:xfrm>
            </p:grpSpPr>
            <p:sp>
              <p:nvSpPr>
                <p:cNvPr id="42" name="Arc 41">
                  <a:extLst>
                    <a:ext uri="{FF2B5EF4-FFF2-40B4-BE49-F238E27FC236}">
                      <a16:creationId xmlns:a16="http://schemas.microsoft.com/office/drawing/2014/main" id="{792FEBF7-20A1-4EFE-B767-8628585400B0}"/>
                    </a:ext>
                  </a:extLst>
                </p:cNvPr>
                <p:cNvSpPr/>
                <p:nvPr/>
              </p:nvSpPr>
              <p:spPr>
                <a:xfrm>
                  <a:off x="2586125" y="2737589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9" name="Arc 48">
                  <a:extLst>
                    <a:ext uri="{FF2B5EF4-FFF2-40B4-BE49-F238E27FC236}">
                      <a16:creationId xmlns:a16="http://schemas.microsoft.com/office/drawing/2014/main" id="{902EAD95-F87C-454A-B732-AC305C806829}"/>
                    </a:ext>
                  </a:extLst>
                </p:cNvPr>
                <p:cNvSpPr/>
                <p:nvPr/>
              </p:nvSpPr>
              <p:spPr>
                <a:xfrm flipV="1">
                  <a:off x="2586125" y="2737584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32" name="Group 31">
                <a:extLst>
                  <a:ext uri="{FF2B5EF4-FFF2-40B4-BE49-F238E27FC236}">
                    <a16:creationId xmlns:a16="http://schemas.microsoft.com/office/drawing/2014/main" id="{8CCF2A10-C657-4276-99CC-657777AB5F2C}"/>
                  </a:ext>
                </a:extLst>
              </p:cNvPr>
              <p:cNvGrpSpPr/>
              <p:nvPr/>
            </p:nvGrpSpPr>
            <p:grpSpPr>
              <a:xfrm flipH="1">
                <a:off x="2563689" y="2737584"/>
                <a:ext cx="2176610" cy="2210275"/>
                <a:chOff x="2586125" y="2737584"/>
                <a:chExt cx="2176610" cy="2210275"/>
              </a:xfrm>
            </p:grpSpPr>
            <p:sp>
              <p:nvSpPr>
                <p:cNvPr id="33" name="Arc 32">
                  <a:extLst>
                    <a:ext uri="{FF2B5EF4-FFF2-40B4-BE49-F238E27FC236}">
                      <a16:creationId xmlns:a16="http://schemas.microsoft.com/office/drawing/2014/main" id="{2F8D3610-EBDD-4185-AD46-8ACAFD5C43F1}"/>
                    </a:ext>
                  </a:extLst>
                </p:cNvPr>
                <p:cNvSpPr/>
                <p:nvPr/>
              </p:nvSpPr>
              <p:spPr>
                <a:xfrm>
                  <a:off x="2586125" y="2737589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1" name="Arc 40">
                  <a:extLst>
                    <a:ext uri="{FF2B5EF4-FFF2-40B4-BE49-F238E27FC236}">
                      <a16:creationId xmlns:a16="http://schemas.microsoft.com/office/drawing/2014/main" id="{579D2B6E-EDF8-4A87-8BC1-5BA651BDDC2F}"/>
                    </a:ext>
                  </a:extLst>
                </p:cNvPr>
                <p:cNvSpPr/>
                <p:nvPr/>
              </p:nvSpPr>
              <p:spPr>
                <a:xfrm flipV="1">
                  <a:off x="2586125" y="2737584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11" name="Graphic 7">
              <a:extLst>
                <a:ext uri="{FF2B5EF4-FFF2-40B4-BE49-F238E27FC236}">
                  <a16:creationId xmlns:a16="http://schemas.microsoft.com/office/drawing/2014/main" id="{858C65B3-C83D-4563-918B-34C4688948FF}"/>
                </a:ext>
              </a:extLst>
            </p:cNvPr>
            <p:cNvGrpSpPr/>
            <p:nvPr/>
          </p:nvGrpSpPr>
          <p:grpSpPr>
            <a:xfrm>
              <a:off x="2450160" y="2055449"/>
              <a:ext cx="3638980" cy="1625598"/>
              <a:chOff x="2450160" y="2055449"/>
              <a:chExt cx="3638980" cy="1625598"/>
            </a:xfrm>
            <a:noFill/>
          </p:grpSpPr>
          <p:sp>
            <p:nvSpPr>
              <p:cNvPr id="12" name="Graphic 7">
                <a:extLst>
                  <a:ext uri="{FF2B5EF4-FFF2-40B4-BE49-F238E27FC236}">
                    <a16:creationId xmlns:a16="http://schemas.microsoft.com/office/drawing/2014/main" id="{4C54C602-E848-4F61-8123-95D204C9771A}"/>
                  </a:ext>
                </a:extLst>
              </p:cNvPr>
              <p:cNvSpPr/>
              <p:nvPr/>
            </p:nvSpPr>
            <p:spPr>
              <a:xfrm>
                <a:off x="4479711" y="2461732"/>
                <a:ext cx="817186" cy="1207414"/>
              </a:xfrm>
              <a:custGeom>
                <a:avLst/>
                <a:gdLst>
                  <a:gd name="connsiteX0" fmla="*/ 0 w 817186"/>
                  <a:gd name="connsiteY0" fmla="*/ 0 h 1207414"/>
                  <a:gd name="connsiteX1" fmla="*/ 817186 w 817186"/>
                  <a:gd name="connsiteY1" fmla="*/ 1207414 h 12074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817186" h="1207414">
                    <a:moveTo>
                      <a:pt x="0" y="0"/>
                    </a:moveTo>
                    <a:cubicBezTo>
                      <a:pt x="66174" y="510159"/>
                      <a:pt x="369503" y="958342"/>
                      <a:pt x="817186" y="1207414"/>
                    </a:cubicBezTo>
                  </a:path>
                </a:pathLst>
              </a:custGeom>
              <a:noFill/>
              <a:ln w="13970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3" name="Graphic 7">
                <a:extLst>
                  <a:ext uri="{FF2B5EF4-FFF2-40B4-BE49-F238E27FC236}">
                    <a16:creationId xmlns:a16="http://schemas.microsoft.com/office/drawing/2014/main" id="{971FCD79-9425-4D3A-B8B4-BA42C1405C6F}"/>
                  </a:ext>
                </a:extLst>
              </p:cNvPr>
              <p:cNvSpPr/>
              <p:nvPr/>
            </p:nvSpPr>
            <p:spPr>
              <a:xfrm>
                <a:off x="4478865" y="2055449"/>
                <a:ext cx="798795" cy="406397"/>
              </a:xfrm>
              <a:custGeom>
                <a:avLst/>
                <a:gdLst>
                  <a:gd name="connsiteX0" fmla="*/ 798747 w 798795"/>
                  <a:gd name="connsiteY0" fmla="*/ 406207 h 406397"/>
                  <a:gd name="connsiteX1" fmla="*/ 405547 w 798795"/>
                  <a:gd name="connsiteY1" fmla="*/ 48 h 406397"/>
                  <a:gd name="connsiteX2" fmla="*/ 48 w 798795"/>
                  <a:gd name="connsiteY2" fmla="*/ 393888 h 406397"/>
                  <a:gd name="connsiteX3" fmla="*/ 48 w 798795"/>
                  <a:gd name="connsiteY3" fmla="*/ 406398 h 4063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98795" h="406397">
                    <a:moveTo>
                      <a:pt x="798747" y="406207"/>
                    </a:moveTo>
                    <a:cubicBezTo>
                      <a:pt x="802146" y="185291"/>
                      <a:pt x="626092" y="3439"/>
                      <a:pt x="405547" y="48"/>
                    </a:cubicBezTo>
                    <a:cubicBezTo>
                      <a:pt x="184989" y="-3355"/>
                      <a:pt x="3433" y="172984"/>
                      <a:pt x="48" y="393888"/>
                    </a:cubicBezTo>
                    <a:cubicBezTo>
                      <a:pt x="-16" y="398066"/>
                      <a:pt x="-16" y="402232"/>
                      <a:pt x="48" y="406398"/>
                    </a:cubicBezTo>
                  </a:path>
                </a:pathLst>
              </a:custGeom>
              <a:noFill/>
              <a:ln w="13970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4" name="Graphic 7">
                <a:extLst>
                  <a:ext uri="{FF2B5EF4-FFF2-40B4-BE49-F238E27FC236}">
                    <a16:creationId xmlns:a16="http://schemas.microsoft.com/office/drawing/2014/main" id="{B13A7260-F2EB-4614-AD0D-FD5D8C64A5E5}"/>
                  </a:ext>
                </a:extLst>
              </p:cNvPr>
              <p:cNvSpPr/>
              <p:nvPr/>
            </p:nvSpPr>
            <p:spPr>
              <a:xfrm>
                <a:off x="5290345" y="2055449"/>
                <a:ext cx="798795" cy="406397"/>
              </a:xfrm>
              <a:custGeom>
                <a:avLst/>
                <a:gdLst>
                  <a:gd name="connsiteX0" fmla="*/ 798747 w 798795"/>
                  <a:gd name="connsiteY0" fmla="*/ 406207 h 406397"/>
                  <a:gd name="connsiteX1" fmla="*/ 405547 w 798795"/>
                  <a:gd name="connsiteY1" fmla="*/ 48 h 406397"/>
                  <a:gd name="connsiteX2" fmla="*/ 48 w 798795"/>
                  <a:gd name="connsiteY2" fmla="*/ 393888 h 406397"/>
                  <a:gd name="connsiteX3" fmla="*/ 48 w 798795"/>
                  <a:gd name="connsiteY3" fmla="*/ 406398 h 4063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98795" h="406397">
                    <a:moveTo>
                      <a:pt x="798747" y="406207"/>
                    </a:moveTo>
                    <a:cubicBezTo>
                      <a:pt x="802146" y="185291"/>
                      <a:pt x="626092" y="3439"/>
                      <a:pt x="405547" y="48"/>
                    </a:cubicBezTo>
                    <a:cubicBezTo>
                      <a:pt x="184989" y="-3355"/>
                      <a:pt x="3433" y="172984"/>
                      <a:pt x="48" y="393888"/>
                    </a:cubicBezTo>
                    <a:cubicBezTo>
                      <a:pt x="-16" y="398066"/>
                      <a:pt x="-16" y="402232"/>
                      <a:pt x="48" y="406398"/>
                    </a:cubicBezTo>
                  </a:path>
                </a:pathLst>
              </a:custGeom>
              <a:noFill/>
              <a:ln w="13970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5" name="Graphic 7">
                <a:extLst>
                  <a:ext uri="{FF2B5EF4-FFF2-40B4-BE49-F238E27FC236}">
                    <a16:creationId xmlns:a16="http://schemas.microsoft.com/office/drawing/2014/main" id="{79F0CEE6-22C5-425E-BC03-D15088C9D2BE}"/>
                  </a:ext>
                </a:extLst>
              </p:cNvPr>
              <p:cNvSpPr/>
              <p:nvPr/>
            </p:nvSpPr>
            <p:spPr>
              <a:xfrm>
                <a:off x="5279844" y="2460119"/>
                <a:ext cx="808615" cy="1202308"/>
              </a:xfrm>
              <a:custGeom>
                <a:avLst/>
                <a:gdLst>
                  <a:gd name="connsiteX0" fmla="*/ 0 w 808615"/>
                  <a:gd name="connsiteY0" fmla="*/ 1202309 h 1202308"/>
                  <a:gd name="connsiteX1" fmla="*/ 808615 w 808615"/>
                  <a:gd name="connsiteY1" fmla="*/ 0 h 120230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808615" h="1202308">
                    <a:moveTo>
                      <a:pt x="0" y="1202309"/>
                    </a:moveTo>
                    <a:cubicBezTo>
                      <a:pt x="443601" y="951509"/>
                      <a:pt x="743240" y="505981"/>
                      <a:pt x="808615" y="0"/>
                    </a:cubicBezTo>
                  </a:path>
                </a:pathLst>
              </a:custGeom>
              <a:noFill/>
              <a:ln w="13970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6" name="Graphic 7">
                <a:extLst>
                  <a:ext uri="{FF2B5EF4-FFF2-40B4-BE49-F238E27FC236}">
                    <a16:creationId xmlns:a16="http://schemas.microsoft.com/office/drawing/2014/main" id="{3D330549-1D9D-41E8-9179-1398ADC2745C}"/>
                  </a:ext>
                </a:extLst>
              </p:cNvPr>
              <p:cNvSpPr/>
              <p:nvPr/>
            </p:nvSpPr>
            <p:spPr>
              <a:xfrm>
                <a:off x="2450160" y="2868247"/>
                <a:ext cx="1622961" cy="12700"/>
              </a:xfrm>
              <a:custGeom>
                <a:avLst/>
                <a:gdLst>
                  <a:gd name="connsiteX0" fmla="*/ 0 w 1622961"/>
                  <a:gd name="connsiteY0" fmla="*/ 0 h 12700"/>
                  <a:gd name="connsiteX1" fmla="*/ 1622961 w 1622961"/>
                  <a:gd name="connsiteY1" fmla="*/ 0 h 127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622961" h="12700">
                    <a:moveTo>
                      <a:pt x="0" y="0"/>
                    </a:moveTo>
                    <a:lnTo>
                      <a:pt x="1622961" y="0"/>
                    </a:lnTo>
                  </a:path>
                </a:pathLst>
              </a:custGeom>
              <a:ln w="13970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7" name="Graphic 7">
                <a:extLst>
                  <a:ext uri="{FF2B5EF4-FFF2-40B4-BE49-F238E27FC236}">
                    <a16:creationId xmlns:a16="http://schemas.microsoft.com/office/drawing/2014/main" id="{4E8879D4-7A59-4CA7-949F-375E02957382}"/>
                  </a:ext>
                </a:extLst>
              </p:cNvPr>
              <p:cNvSpPr/>
              <p:nvPr/>
            </p:nvSpPr>
            <p:spPr>
              <a:xfrm>
                <a:off x="2450160" y="2868247"/>
                <a:ext cx="405740" cy="812800"/>
              </a:xfrm>
              <a:custGeom>
                <a:avLst/>
                <a:gdLst>
                  <a:gd name="connsiteX0" fmla="*/ 0 w 405740"/>
                  <a:gd name="connsiteY0" fmla="*/ 812800 h 812800"/>
                  <a:gd name="connsiteX1" fmla="*/ 405740 w 405740"/>
                  <a:gd name="connsiteY1" fmla="*/ 0 h 8128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05740" h="812800">
                    <a:moveTo>
                      <a:pt x="0" y="812800"/>
                    </a:moveTo>
                    <a:lnTo>
                      <a:pt x="405740" y="0"/>
                    </a:lnTo>
                  </a:path>
                </a:pathLst>
              </a:custGeom>
              <a:ln w="13970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8" name="Graphic 7">
                <a:extLst>
                  <a:ext uri="{FF2B5EF4-FFF2-40B4-BE49-F238E27FC236}">
                    <a16:creationId xmlns:a16="http://schemas.microsoft.com/office/drawing/2014/main" id="{C45C76A9-EEA3-42F5-9CE3-DD0CADBBAD67}"/>
                  </a:ext>
                </a:extLst>
              </p:cNvPr>
              <p:cNvSpPr/>
              <p:nvPr/>
            </p:nvSpPr>
            <p:spPr>
              <a:xfrm>
                <a:off x="2855901" y="2868247"/>
                <a:ext cx="405740" cy="812800"/>
              </a:xfrm>
              <a:custGeom>
                <a:avLst/>
                <a:gdLst>
                  <a:gd name="connsiteX0" fmla="*/ 0 w 405740"/>
                  <a:gd name="connsiteY0" fmla="*/ 0 h 812800"/>
                  <a:gd name="connsiteX1" fmla="*/ 405740 w 405740"/>
                  <a:gd name="connsiteY1" fmla="*/ 812800 h 8128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05740" h="812800">
                    <a:moveTo>
                      <a:pt x="0" y="0"/>
                    </a:moveTo>
                    <a:lnTo>
                      <a:pt x="405740" y="812800"/>
                    </a:lnTo>
                  </a:path>
                </a:pathLst>
              </a:custGeom>
              <a:ln w="13970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9" name="Graphic 7">
                <a:extLst>
                  <a:ext uri="{FF2B5EF4-FFF2-40B4-BE49-F238E27FC236}">
                    <a16:creationId xmlns:a16="http://schemas.microsoft.com/office/drawing/2014/main" id="{8A8EA122-4576-4E9E-8079-D56696251162}"/>
                  </a:ext>
                </a:extLst>
              </p:cNvPr>
              <p:cNvSpPr/>
              <p:nvPr/>
            </p:nvSpPr>
            <p:spPr>
              <a:xfrm>
                <a:off x="3261641" y="2868247"/>
                <a:ext cx="405740" cy="812800"/>
              </a:xfrm>
              <a:custGeom>
                <a:avLst/>
                <a:gdLst>
                  <a:gd name="connsiteX0" fmla="*/ 0 w 405740"/>
                  <a:gd name="connsiteY0" fmla="*/ 812800 h 812800"/>
                  <a:gd name="connsiteX1" fmla="*/ 405740 w 405740"/>
                  <a:gd name="connsiteY1" fmla="*/ 0 h 8128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05740" h="812800">
                    <a:moveTo>
                      <a:pt x="0" y="812800"/>
                    </a:moveTo>
                    <a:lnTo>
                      <a:pt x="405740" y="0"/>
                    </a:lnTo>
                  </a:path>
                </a:pathLst>
              </a:custGeom>
              <a:ln w="13970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0" name="Graphic 7">
                <a:extLst>
                  <a:ext uri="{FF2B5EF4-FFF2-40B4-BE49-F238E27FC236}">
                    <a16:creationId xmlns:a16="http://schemas.microsoft.com/office/drawing/2014/main" id="{847392A6-FE02-45F7-81E1-5191D25E3834}"/>
                  </a:ext>
                </a:extLst>
              </p:cNvPr>
              <p:cNvSpPr/>
              <p:nvPr/>
            </p:nvSpPr>
            <p:spPr>
              <a:xfrm>
                <a:off x="3667381" y="2868247"/>
                <a:ext cx="405740" cy="812800"/>
              </a:xfrm>
              <a:custGeom>
                <a:avLst/>
                <a:gdLst>
                  <a:gd name="connsiteX0" fmla="*/ 0 w 405740"/>
                  <a:gd name="connsiteY0" fmla="*/ 0 h 812800"/>
                  <a:gd name="connsiteX1" fmla="*/ 405740 w 405740"/>
                  <a:gd name="connsiteY1" fmla="*/ 812800 h 8128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05740" h="812800">
                    <a:moveTo>
                      <a:pt x="0" y="0"/>
                    </a:moveTo>
                    <a:lnTo>
                      <a:pt x="405740" y="812800"/>
                    </a:lnTo>
                  </a:path>
                </a:pathLst>
              </a:custGeom>
              <a:ln w="13970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sp>
          <p:nvSpPr>
            <p:cNvPr id="23" name="Graphic 2">
              <a:extLst>
                <a:ext uri="{FF2B5EF4-FFF2-40B4-BE49-F238E27FC236}">
                  <a16:creationId xmlns:a16="http://schemas.microsoft.com/office/drawing/2014/main" id="{4E124685-BD0F-4B98-892F-37E31DA085A2}"/>
                </a:ext>
              </a:extLst>
            </p:cNvPr>
            <p:cNvSpPr/>
            <p:nvPr/>
          </p:nvSpPr>
          <p:spPr>
            <a:xfrm>
              <a:off x="431218" y="2055446"/>
              <a:ext cx="1622854" cy="1625600"/>
            </a:xfrm>
            <a:custGeom>
              <a:avLst/>
              <a:gdLst>
                <a:gd name="connsiteX0" fmla="*/ 0 w 1622854"/>
                <a:gd name="connsiteY0" fmla="*/ 0 h 1625600"/>
                <a:gd name="connsiteX1" fmla="*/ 1622854 w 1622854"/>
                <a:gd name="connsiteY1" fmla="*/ 1625600 h 1625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622854" h="1625600">
                  <a:moveTo>
                    <a:pt x="0" y="0"/>
                  </a:moveTo>
                  <a:lnTo>
                    <a:pt x="1622854" y="16256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24" name="Graphic 9">
            <a:extLst>
              <a:ext uri="{FF2B5EF4-FFF2-40B4-BE49-F238E27FC236}">
                <a16:creationId xmlns:a16="http://schemas.microsoft.com/office/drawing/2014/main" id="{5771B914-9268-4A77-BE49-DCD5A893CE7C}"/>
              </a:ext>
            </a:extLst>
          </p:cNvPr>
          <p:cNvGrpSpPr/>
          <p:nvPr/>
        </p:nvGrpSpPr>
        <p:grpSpPr>
          <a:xfrm>
            <a:off x="7321542" y="2046653"/>
            <a:ext cx="2841885" cy="2032000"/>
            <a:chOff x="7321542" y="2046653"/>
            <a:chExt cx="2841885" cy="2032000"/>
          </a:xfrm>
          <a:noFill/>
        </p:grpSpPr>
        <p:sp>
          <p:nvSpPr>
            <p:cNvPr id="25" name="Graphic 9">
              <a:extLst>
                <a:ext uri="{FF2B5EF4-FFF2-40B4-BE49-F238E27FC236}">
                  <a16:creationId xmlns:a16="http://schemas.microsoft.com/office/drawing/2014/main" id="{F7D2522B-1D1C-43F4-973B-6BECD63F1406}"/>
                </a:ext>
              </a:extLst>
            </p:cNvPr>
            <p:cNvSpPr/>
            <p:nvPr/>
          </p:nvSpPr>
          <p:spPr>
            <a:xfrm>
              <a:off x="7727526" y="2046653"/>
              <a:ext cx="12686" cy="1625600"/>
            </a:xfrm>
            <a:custGeom>
              <a:avLst/>
              <a:gdLst>
                <a:gd name="connsiteX0" fmla="*/ 0 w 12686"/>
                <a:gd name="connsiteY0" fmla="*/ 0 h 1625600"/>
                <a:gd name="connsiteX1" fmla="*/ 0 w 12686"/>
                <a:gd name="connsiteY1" fmla="*/ 1625600 h 1625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2686" h="1625600">
                  <a:moveTo>
                    <a:pt x="0" y="0"/>
                  </a:moveTo>
                  <a:lnTo>
                    <a:pt x="0" y="16256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Graphic 9">
              <a:extLst>
                <a:ext uri="{FF2B5EF4-FFF2-40B4-BE49-F238E27FC236}">
                  <a16:creationId xmlns:a16="http://schemas.microsoft.com/office/drawing/2014/main" id="{B2DB44FD-77E1-4823-B2B6-A0723EC795BD}"/>
                </a:ext>
              </a:extLst>
            </p:cNvPr>
            <p:cNvSpPr/>
            <p:nvPr/>
          </p:nvSpPr>
          <p:spPr>
            <a:xfrm>
              <a:off x="7321542" y="3672253"/>
              <a:ext cx="811967" cy="12700"/>
            </a:xfrm>
            <a:custGeom>
              <a:avLst/>
              <a:gdLst>
                <a:gd name="connsiteX0" fmla="*/ 0 w 811967"/>
                <a:gd name="connsiteY0" fmla="*/ 0 h 12700"/>
                <a:gd name="connsiteX1" fmla="*/ 811967 w 811967"/>
                <a:gd name="connsiteY1" fmla="*/ 0 h 12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11967" h="12700">
                  <a:moveTo>
                    <a:pt x="0" y="0"/>
                  </a:moveTo>
                  <a:lnTo>
                    <a:pt x="811967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" name="Graphic 9">
              <a:extLst>
                <a:ext uri="{FF2B5EF4-FFF2-40B4-BE49-F238E27FC236}">
                  <a16:creationId xmlns:a16="http://schemas.microsoft.com/office/drawing/2014/main" id="{EA336A8B-622D-473C-B4C7-4F77A2E7F002}"/>
                </a:ext>
              </a:extLst>
            </p:cNvPr>
            <p:cNvSpPr/>
            <p:nvPr/>
          </p:nvSpPr>
          <p:spPr>
            <a:xfrm>
              <a:off x="9351460" y="3672253"/>
              <a:ext cx="811967" cy="12700"/>
            </a:xfrm>
            <a:custGeom>
              <a:avLst/>
              <a:gdLst>
                <a:gd name="connsiteX0" fmla="*/ 0 w 811967"/>
                <a:gd name="connsiteY0" fmla="*/ 0 h 12700"/>
                <a:gd name="connsiteX1" fmla="*/ 811967 w 811967"/>
                <a:gd name="connsiteY1" fmla="*/ 0 h 12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11967" h="12700">
                  <a:moveTo>
                    <a:pt x="0" y="0"/>
                  </a:moveTo>
                  <a:lnTo>
                    <a:pt x="811967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" name="Graphic 9">
              <a:extLst>
                <a:ext uri="{FF2B5EF4-FFF2-40B4-BE49-F238E27FC236}">
                  <a16:creationId xmlns:a16="http://schemas.microsoft.com/office/drawing/2014/main" id="{454DD353-97C1-487B-8D30-05A0565FCC2D}"/>
                </a:ext>
              </a:extLst>
            </p:cNvPr>
            <p:cNvSpPr/>
            <p:nvPr/>
          </p:nvSpPr>
          <p:spPr>
            <a:xfrm>
              <a:off x="9757444" y="3265853"/>
              <a:ext cx="12686" cy="812800"/>
            </a:xfrm>
            <a:custGeom>
              <a:avLst/>
              <a:gdLst>
                <a:gd name="connsiteX0" fmla="*/ 0 w 12686"/>
                <a:gd name="connsiteY0" fmla="*/ 0 h 812800"/>
                <a:gd name="connsiteX1" fmla="*/ 0 w 12686"/>
                <a:gd name="connsiteY1" fmla="*/ 812800 h 81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2686" h="812800">
                  <a:moveTo>
                    <a:pt x="0" y="0"/>
                  </a:moveTo>
                  <a:lnTo>
                    <a:pt x="0" y="8128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" name="Graphic 9">
              <a:extLst>
                <a:ext uri="{FF2B5EF4-FFF2-40B4-BE49-F238E27FC236}">
                  <a16:creationId xmlns:a16="http://schemas.microsoft.com/office/drawing/2014/main" id="{114B7D26-D50D-44B4-A54A-91D96E572DDC}"/>
                </a:ext>
              </a:extLst>
            </p:cNvPr>
            <p:cNvSpPr/>
            <p:nvPr/>
          </p:nvSpPr>
          <p:spPr>
            <a:xfrm>
              <a:off x="8539493" y="2859450"/>
              <a:ext cx="393299" cy="203202"/>
            </a:xfrm>
            <a:custGeom>
              <a:avLst/>
              <a:gdLst>
                <a:gd name="connsiteX0" fmla="*/ 393208 w 393299"/>
                <a:gd name="connsiteY0" fmla="*/ 202809 h 203202"/>
                <a:gd name="connsiteX1" fmla="*/ 202599 w 393299"/>
                <a:gd name="connsiteY1" fmla="*/ 92 h 203202"/>
                <a:gd name="connsiteX2" fmla="*/ 89 w 393299"/>
                <a:gd name="connsiteY2" fmla="*/ 190897 h 203202"/>
                <a:gd name="connsiteX3" fmla="*/ 102 w 393299"/>
                <a:gd name="connsiteY3" fmla="*/ 203203 h 2032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3299" h="203202">
                  <a:moveTo>
                    <a:pt x="393208" y="202809"/>
                  </a:moveTo>
                  <a:cubicBezTo>
                    <a:pt x="396494" y="94148"/>
                    <a:pt x="311161" y="3381"/>
                    <a:pt x="202599" y="92"/>
                  </a:cubicBezTo>
                  <a:cubicBezTo>
                    <a:pt x="94049" y="-3197"/>
                    <a:pt x="3375" y="82223"/>
                    <a:pt x="89" y="190897"/>
                  </a:cubicBezTo>
                  <a:cubicBezTo>
                    <a:pt x="-38" y="194999"/>
                    <a:pt x="-25" y="199101"/>
                    <a:pt x="102" y="203203"/>
                  </a:cubicBezTo>
                </a:path>
              </a:pathLst>
            </a:custGeom>
            <a:noFill/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2" name="Graphic 9">
              <a:extLst>
                <a:ext uri="{FF2B5EF4-FFF2-40B4-BE49-F238E27FC236}">
                  <a16:creationId xmlns:a16="http://schemas.microsoft.com/office/drawing/2014/main" id="{6C14B61C-DCC9-4D44-BE5E-8FB8AD5B1BD4}"/>
                </a:ext>
              </a:extLst>
            </p:cNvPr>
            <p:cNvSpPr/>
            <p:nvPr/>
          </p:nvSpPr>
          <p:spPr>
            <a:xfrm>
              <a:off x="8539493" y="3062653"/>
              <a:ext cx="405983" cy="609600"/>
            </a:xfrm>
            <a:custGeom>
              <a:avLst/>
              <a:gdLst>
                <a:gd name="connsiteX0" fmla="*/ 405984 w 405983"/>
                <a:gd name="connsiteY0" fmla="*/ 0 h 609600"/>
                <a:gd name="connsiteX1" fmla="*/ 0 w 405983"/>
                <a:gd name="connsiteY1" fmla="*/ 609600 h 609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05983" h="609600">
                  <a:moveTo>
                    <a:pt x="405984" y="0"/>
                  </a:moveTo>
                  <a:lnTo>
                    <a:pt x="0" y="6096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3" name="Graphic 9">
              <a:extLst>
                <a:ext uri="{FF2B5EF4-FFF2-40B4-BE49-F238E27FC236}">
                  <a16:creationId xmlns:a16="http://schemas.microsoft.com/office/drawing/2014/main" id="{41FBE969-0014-40CD-900B-3E8E9ABB7B89}"/>
                </a:ext>
              </a:extLst>
            </p:cNvPr>
            <p:cNvSpPr/>
            <p:nvPr/>
          </p:nvSpPr>
          <p:spPr>
            <a:xfrm>
              <a:off x="8539493" y="3672253"/>
              <a:ext cx="405983" cy="12700"/>
            </a:xfrm>
            <a:custGeom>
              <a:avLst/>
              <a:gdLst>
                <a:gd name="connsiteX0" fmla="*/ 0 w 405983"/>
                <a:gd name="connsiteY0" fmla="*/ 0 h 12700"/>
                <a:gd name="connsiteX1" fmla="*/ 405984 w 405983"/>
                <a:gd name="connsiteY1" fmla="*/ 0 h 12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05983" h="12700">
                  <a:moveTo>
                    <a:pt x="0" y="0"/>
                  </a:moveTo>
                  <a:lnTo>
                    <a:pt x="405984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16067576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8A71BEC-13BC-4649-A340-37C22E31F7A8}"/>
              </a:ext>
            </a:extLst>
          </p:cNvPr>
          <p:cNvSpPr txBox="1"/>
          <p:nvPr/>
        </p:nvSpPr>
        <p:spPr>
          <a:xfrm>
            <a:off x="1200639" y="5395913"/>
            <a:ext cx="68454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sister</a:t>
            </a:r>
          </a:p>
          <a:p>
            <a:pPr algn="ctr"/>
            <a:r>
              <a:rPr lang="en-US" dirty="0"/>
              <a:t>0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232B8D1-417B-40CA-8E10-68DB4A185BCE}"/>
              </a:ext>
            </a:extLst>
          </p:cNvPr>
          <p:cNvSpPr txBox="1"/>
          <p:nvPr/>
        </p:nvSpPr>
        <p:spPr>
          <a:xfrm>
            <a:off x="6992822" y="5395913"/>
            <a:ext cx="50687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SLP</a:t>
            </a:r>
          </a:p>
          <a:p>
            <a:pPr algn="ctr"/>
            <a:r>
              <a:rPr lang="en-US" dirty="0"/>
              <a:t>0</a:t>
            </a:r>
          </a:p>
        </p:txBody>
      </p:sp>
      <p:grpSp>
        <p:nvGrpSpPr>
          <p:cNvPr id="2" name="Graphic 6">
            <a:extLst>
              <a:ext uri="{FF2B5EF4-FFF2-40B4-BE49-F238E27FC236}">
                <a16:creationId xmlns:a16="http://schemas.microsoft.com/office/drawing/2014/main" id="{E78A9576-BE95-464A-931A-AEDA7E99B190}"/>
              </a:ext>
            </a:extLst>
          </p:cNvPr>
          <p:cNvGrpSpPr/>
          <p:nvPr/>
        </p:nvGrpSpPr>
        <p:grpSpPr>
          <a:xfrm>
            <a:off x="1250421" y="2053770"/>
            <a:ext cx="2441275" cy="1625600"/>
            <a:chOff x="1250421" y="2053770"/>
            <a:chExt cx="2441275" cy="1625600"/>
          </a:xfrm>
          <a:noFill/>
        </p:grpSpPr>
        <p:sp>
          <p:nvSpPr>
            <p:cNvPr id="3" name="Graphic 6">
              <a:extLst>
                <a:ext uri="{FF2B5EF4-FFF2-40B4-BE49-F238E27FC236}">
                  <a16:creationId xmlns:a16="http://schemas.microsoft.com/office/drawing/2014/main" id="{EDBBCCC1-05E6-44E3-8D57-5CC60A344FC7}"/>
                </a:ext>
              </a:extLst>
            </p:cNvPr>
            <p:cNvSpPr/>
            <p:nvPr/>
          </p:nvSpPr>
          <p:spPr>
            <a:xfrm>
              <a:off x="1250421" y="2053770"/>
              <a:ext cx="813758" cy="812800"/>
            </a:xfrm>
            <a:custGeom>
              <a:avLst/>
              <a:gdLst>
                <a:gd name="connsiteX0" fmla="*/ 0 w 813758"/>
                <a:gd name="connsiteY0" fmla="*/ 812800 h 812800"/>
                <a:gd name="connsiteX1" fmla="*/ 813759 w 813758"/>
                <a:gd name="connsiteY1" fmla="*/ 0 h 81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13758" h="812800">
                  <a:moveTo>
                    <a:pt x="0" y="812800"/>
                  </a:moveTo>
                  <a:lnTo>
                    <a:pt x="813759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" name="Graphic 6">
              <a:extLst>
                <a:ext uri="{FF2B5EF4-FFF2-40B4-BE49-F238E27FC236}">
                  <a16:creationId xmlns:a16="http://schemas.microsoft.com/office/drawing/2014/main" id="{D8C315F4-ACC4-4D33-B2E6-C41890259D82}"/>
                </a:ext>
              </a:extLst>
            </p:cNvPr>
            <p:cNvSpPr/>
            <p:nvPr/>
          </p:nvSpPr>
          <p:spPr>
            <a:xfrm>
              <a:off x="2064180" y="2053770"/>
              <a:ext cx="813758" cy="812800"/>
            </a:xfrm>
            <a:custGeom>
              <a:avLst/>
              <a:gdLst>
                <a:gd name="connsiteX0" fmla="*/ 0 w 813758"/>
                <a:gd name="connsiteY0" fmla="*/ 0 h 812800"/>
                <a:gd name="connsiteX1" fmla="*/ 813759 w 813758"/>
                <a:gd name="connsiteY1" fmla="*/ 812800 h 81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13758" h="812800">
                  <a:moveTo>
                    <a:pt x="0" y="0"/>
                  </a:moveTo>
                  <a:lnTo>
                    <a:pt x="813759" y="8128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" name="Graphic 6">
              <a:extLst>
                <a:ext uri="{FF2B5EF4-FFF2-40B4-BE49-F238E27FC236}">
                  <a16:creationId xmlns:a16="http://schemas.microsoft.com/office/drawing/2014/main" id="{D8F5CEF0-D170-4A71-965D-C925BD087D22}"/>
                </a:ext>
              </a:extLst>
            </p:cNvPr>
            <p:cNvSpPr/>
            <p:nvPr/>
          </p:nvSpPr>
          <p:spPr>
            <a:xfrm>
              <a:off x="2064180" y="2866570"/>
              <a:ext cx="406879" cy="812800"/>
            </a:xfrm>
            <a:custGeom>
              <a:avLst/>
              <a:gdLst>
                <a:gd name="connsiteX0" fmla="*/ 0 w 406879"/>
                <a:gd name="connsiteY0" fmla="*/ 0 h 812800"/>
                <a:gd name="connsiteX1" fmla="*/ 406879 w 406879"/>
                <a:gd name="connsiteY1" fmla="*/ 812800 h 81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06879" h="812800">
                  <a:moveTo>
                    <a:pt x="0" y="0"/>
                  </a:moveTo>
                  <a:lnTo>
                    <a:pt x="406879" y="8128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" name="Graphic 6">
              <a:extLst>
                <a:ext uri="{FF2B5EF4-FFF2-40B4-BE49-F238E27FC236}">
                  <a16:creationId xmlns:a16="http://schemas.microsoft.com/office/drawing/2014/main" id="{78261E21-9750-4999-81F0-842FECDDA3FA}"/>
                </a:ext>
              </a:extLst>
            </p:cNvPr>
            <p:cNvSpPr/>
            <p:nvPr/>
          </p:nvSpPr>
          <p:spPr>
            <a:xfrm>
              <a:off x="1657301" y="3679370"/>
              <a:ext cx="813758" cy="12700"/>
            </a:xfrm>
            <a:custGeom>
              <a:avLst/>
              <a:gdLst>
                <a:gd name="connsiteX0" fmla="*/ 813759 w 813758"/>
                <a:gd name="connsiteY0" fmla="*/ 0 h 12700"/>
                <a:gd name="connsiteX1" fmla="*/ 0 w 813758"/>
                <a:gd name="connsiteY1" fmla="*/ 0 h 12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13758" h="12700">
                  <a:moveTo>
                    <a:pt x="813759" y="0"/>
                  </a:moveTo>
                  <a:lnTo>
                    <a:pt x="0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" name="Graphic 6">
              <a:extLst>
                <a:ext uri="{FF2B5EF4-FFF2-40B4-BE49-F238E27FC236}">
                  <a16:creationId xmlns:a16="http://schemas.microsoft.com/office/drawing/2014/main" id="{4A65B511-B40C-4F73-AB89-6E9CBBE0C5B6}"/>
                </a:ext>
              </a:extLst>
            </p:cNvPr>
            <p:cNvSpPr/>
            <p:nvPr/>
          </p:nvSpPr>
          <p:spPr>
            <a:xfrm>
              <a:off x="1657301" y="2866570"/>
              <a:ext cx="406879" cy="812800"/>
            </a:xfrm>
            <a:custGeom>
              <a:avLst/>
              <a:gdLst>
                <a:gd name="connsiteX0" fmla="*/ 0 w 406879"/>
                <a:gd name="connsiteY0" fmla="*/ 812800 h 812800"/>
                <a:gd name="connsiteX1" fmla="*/ 406879 w 406879"/>
                <a:gd name="connsiteY1" fmla="*/ 0 h 81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06879" h="812800">
                  <a:moveTo>
                    <a:pt x="0" y="812800"/>
                  </a:moveTo>
                  <a:lnTo>
                    <a:pt x="406879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" name="Graphic 6">
              <a:extLst>
                <a:ext uri="{FF2B5EF4-FFF2-40B4-BE49-F238E27FC236}">
                  <a16:creationId xmlns:a16="http://schemas.microsoft.com/office/drawing/2014/main" id="{7C80F13B-BE2C-4CA0-9F81-60DA9B3892B5}"/>
                </a:ext>
              </a:extLst>
            </p:cNvPr>
            <p:cNvSpPr/>
            <p:nvPr/>
          </p:nvSpPr>
          <p:spPr>
            <a:xfrm>
              <a:off x="3284817" y="2866567"/>
              <a:ext cx="394167" cy="203202"/>
            </a:xfrm>
            <a:custGeom>
              <a:avLst/>
              <a:gdLst>
                <a:gd name="connsiteX0" fmla="*/ 394075 w 394167"/>
                <a:gd name="connsiteY0" fmla="*/ 202809 h 203202"/>
                <a:gd name="connsiteX1" fmla="*/ 203046 w 394167"/>
                <a:gd name="connsiteY1" fmla="*/ 92 h 203202"/>
                <a:gd name="connsiteX2" fmla="*/ 89 w 394167"/>
                <a:gd name="connsiteY2" fmla="*/ 190897 h 203202"/>
                <a:gd name="connsiteX3" fmla="*/ 102 w 394167"/>
                <a:gd name="connsiteY3" fmla="*/ 203203 h 2032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4167" h="203202">
                  <a:moveTo>
                    <a:pt x="394075" y="202809"/>
                  </a:moveTo>
                  <a:cubicBezTo>
                    <a:pt x="397369" y="94148"/>
                    <a:pt x="311848" y="3381"/>
                    <a:pt x="203046" y="92"/>
                  </a:cubicBezTo>
                  <a:cubicBezTo>
                    <a:pt x="94256" y="-3197"/>
                    <a:pt x="3383" y="82223"/>
                    <a:pt x="89" y="190897"/>
                  </a:cubicBezTo>
                  <a:cubicBezTo>
                    <a:pt x="-38" y="194999"/>
                    <a:pt x="-25" y="199101"/>
                    <a:pt x="102" y="203203"/>
                  </a:cubicBezTo>
                </a:path>
              </a:pathLst>
            </a:custGeom>
            <a:noFill/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" name="Graphic 6">
              <a:extLst>
                <a:ext uri="{FF2B5EF4-FFF2-40B4-BE49-F238E27FC236}">
                  <a16:creationId xmlns:a16="http://schemas.microsoft.com/office/drawing/2014/main" id="{E2424ABC-12D8-42BB-AE7C-34DE5D331D33}"/>
                </a:ext>
              </a:extLst>
            </p:cNvPr>
            <p:cNvSpPr/>
            <p:nvPr/>
          </p:nvSpPr>
          <p:spPr>
            <a:xfrm>
              <a:off x="3284817" y="3069770"/>
              <a:ext cx="406879" cy="609600"/>
            </a:xfrm>
            <a:custGeom>
              <a:avLst/>
              <a:gdLst>
                <a:gd name="connsiteX0" fmla="*/ 406879 w 406879"/>
                <a:gd name="connsiteY0" fmla="*/ 0 h 609600"/>
                <a:gd name="connsiteX1" fmla="*/ 0 w 406879"/>
                <a:gd name="connsiteY1" fmla="*/ 609600 h 609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06879" h="609600">
                  <a:moveTo>
                    <a:pt x="406879" y="0"/>
                  </a:moveTo>
                  <a:lnTo>
                    <a:pt x="0" y="6096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" name="Graphic 6">
              <a:extLst>
                <a:ext uri="{FF2B5EF4-FFF2-40B4-BE49-F238E27FC236}">
                  <a16:creationId xmlns:a16="http://schemas.microsoft.com/office/drawing/2014/main" id="{03B2AB4B-1169-419B-8D7B-1205C5E2B27C}"/>
                </a:ext>
              </a:extLst>
            </p:cNvPr>
            <p:cNvSpPr/>
            <p:nvPr/>
          </p:nvSpPr>
          <p:spPr>
            <a:xfrm>
              <a:off x="3284817" y="3679370"/>
              <a:ext cx="406879" cy="12700"/>
            </a:xfrm>
            <a:custGeom>
              <a:avLst/>
              <a:gdLst>
                <a:gd name="connsiteX0" fmla="*/ 0 w 406879"/>
                <a:gd name="connsiteY0" fmla="*/ 0 h 12700"/>
                <a:gd name="connsiteX1" fmla="*/ 406879 w 406879"/>
                <a:gd name="connsiteY1" fmla="*/ 0 h 12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06879" h="12700">
                  <a:moveTo>
                    <a:pt x="0" y="0"/>
                  </a:moveTo>
                  <a:lnTo>
                    <a:pt x="406879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5A1260B3-F855-474E-A05D-6736FBEF5CFA}"/>
              </a:ext>
            </a:extLst>
          </p:cNvPr>
          <p:cNvGrpSpPr/>
          <p:nvPr/>
        </p:nvGrpSpPr>
        <p:grpSpPr>
          <a:xfrm>
            <a:off x="6094562" y="2053768"/>
            <a:ext cx="3413001" cy="1625600"/>
            <a:chOff x="6094562" y="2053768"/>
            <a:chExt cx="3413001" cy="1625600"/>
          </a:xfrm>
        </p:grpSpPr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D0A7FD64-EB0A-4FE4-A176-555B2C261F01}"/>
                </a:ext>
              </a:extLst>
            </p:cNvPr>
            <p:cNvGrpSpPr/>
            <p:nvPr/>
          </p:nvGrpSpPr>
          <p:grpSpPr>
            <a:xfrm>
              <a:off x="8738206" y="2479924"/>
              <a:ext cx="769357" cy="773286"/>
              <a:chOff x="2563689" y="2737584"/>
              <a:chExt cx="2199046" cy="2210275"/>
            </a:xfrm>
          </p:grpSpPr>
          <p:grpSp>
            <p:nvGrpSpPr>
              <p:cNvPr id="10" name="Group 9">
                <a:extLst>
                  <a:ext uri="{FF2B5EF4-FFF2-40B4-BE49-F238E27FC236}">
                    <a16:creationId xmlns:a16="http://schemas.microsoft.com/office/drawing/2014/main" id="{011D23AD-1ACA-42AF-9AE7-64A2218D824A}"/>
                  </a:ext>
                </a:extLst>
              </p:cNvPr>
              <p:cNvGrpSpPr/>
              <p:nvPr/>
            </p:nvGrpSpPr>
            <p:grpSpPr>
              <a:xfrm>
                <a:off x="2586125" y="2737584"/>
                <a:ext cx="2176610" cy="2210275"/>
                <a:chOff x="2586125" y="2737584"/>
                <a:chExt cx="2176610" cy="2210275"/>
              </a:xfrm>
            </p:grpSpPr>
            <p:sp>
              <p:nvSpPr>
                <p:cNvPr id="17" name="Arc 16">
                  <a:extLst>
                    <a:ext uri="{FF2B5EF4-FFF2-40B4-BE49-F238E27FC236}">
                      <a16:creationId xmlns:a16="http://schemas.microsoft.com/office/drawing/2014/main" id="{33B75535-455F-47CE-B98F-9BEE734AEDCF}"/>
                    </a:ext>
                  </a:extLst>
                </p:cNvPr>
                <p:cNvSpPr/>
                <p:nvPr/>
              </p:nvSpPr>
              <p:spPr>
                <a:xfrm>
                  <a:off x="2586125" y="2737589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" name="Arc 17">
                  <a:extLst>
                    <a:ext uri="{FF2B5EF4-FFF2-40B4-BE49-F238E27FC236}">
                      <a16:creationId xmlns:a16="http://schemas.microsoft.com/office/drawing/2014/main" id="{176A3088-12E7-4353-83B5-743490BA6DC8}"/>
                    </a:ext>
                  </a:extLst>
                </p:cNvPr>
                <p:cNvSpPr/>
                <p:nvPr/>
              </p:nvSpPr>
              <p:spPr>
                <a:xfrm flipV="1">
                  <a:off x="2586125" y="2737584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2" name="Group 11">
                <a:extLst>
                  <a:ext uri="{FF2B5EF4-FFF2-40B4-BE49-F238E27FC236}">
                    <a16:creationId xmlns:a16="http://schemas.microsoft.com/office/drawing/2014/main" id="{06843E5D-D848-4719-805B-40C034BA84B3}"/>
                  </a:ext>
                </a:extLst>
              </p:cNvPr>
              <p:cNvGrpSpPr/>
              <p:nvPr/>
            </p:nvGrpSpPr>
            <p:grpSpPr>
              <a:xfrm flipH="1">
                <a:off x="2563689" y="2737584"/>
                <a:ext cx="2176610" cy="2210275"/>
                <a:chOff x="2586125" y="2737584"/>
                <a:chExt cx="2176610" cy="2210275"/>
              </a:xfrm>
            </p:grpSpPr>
            <p:sp>
              <p:nvSpPr>
                <p:cNvPr id="14" name="Arc 13">
                  <a:extLst>
                    <a:ext uri="{FF2B5EF4-FFF2-40B4-BE49-F238E27FC236}">
                      <a16:creationId xmlns:a16="http://schemas.microsoft.com/office/drawing/2014/main" id="{9F09DBE9-CA59-46AE-BD6A-F580236E9938}"/>
                    </a:ext>
                  </a:extLst>
                </p:cNvPr>
                <p:cNvSpPr/>
                <p:nvPr/>
              </p:nvSpPr>
              <p:spPr>
                <a:xfrm>
                  <a:off x="2586125" y="2737589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" name="Arc 15">
                  <a:extLst>
                    <a:ext uri="{FF2B5EF4-FFF2-40B4-BE49-F238E27FC236}">
                      <a16:creationId xmlns:a16="http://schemas.microsoft.com/office/drawing/2014/main" id="{3527AF1E-1594-4BF3-82B3-725F7221FC00}"/>
                    </a:ext>
                  </a:extLst>
                </p:cNvPr>
                <p:cNvSpPr/>
                <p:nvPr/>
              </p:nvSpPr>
              <p:spPr>
                <a:xfrm flipV="1">
                  <a:off x="2586125" y="2737584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25" name="Graphic 10">
              <a:extLst>
                <a:ext uri="{FF2B5EF4-FFF2-40B4-BE49-F238E27FC236}">
                  <a16:creationId xmlns:a16="http://schemas.microsoft.com/office/drawing/2014/main" id="{4F4EDF88-913A-4CDC-B179-7956F6827D10}"/>
                </a:ext>
              </a:extLst>
            </p:cNvPr>
            <p:cNvGrpSpPr/>
            <p:nvPr/>
          </p:nvGrpSpPr>
          <p:grpSpPr>
            <a:xfrm>
              <a:off x="6094562" y="2053768"/>
              <a:ext cx="2441275" cy="1625600"/>
              <a:chOff x="6094562" y="2053768"/>
              <a:chExt cx="2441275" cy="1625600"/>
            </a:xfrm>
          </p:grpSpPr>
          <p:sp>
            <p:nvSpPr>
              <p:cNvPr id="26" name="Graphic 10">
                <a:extLst>
                  <a:ext uri="{FF2B5EF4-FFF2-40B4-BE49-F238E27FC236}">
                    <a16:creationId xmlns:a16="http://schemas.microsoft.com/office/drawing/2014/main" id="{FCB2FAF5-B875-4048-B5E3-03525DA787E1}"/>
                  </a:ext>
                </a:extLst>
              </p:cNvPr>
              <p:cNvSpPr/>
              <p:nvPr/>
            </p:nvSpPr>
            <p:spPr>
              <a:xfrm>
                <a:off x="6501442" y="2053768"/>
                <a:ext cx="12714" cy="1625600"/>
              </a:xfrm>
              <a:custGeom>
                <a:avLst/>
                <a:gdLst>
                  <a:gd name="connsiteX0" fmla="*/ 0 w 12714"/>
                  <a:gd name="connsiteY0" fmla="*/ 0 h 1625600"/>
                  <a:gd name="connsiteX1" fmla="*/ 0 w 12714"/>
                  <a:gd name="connsiteY1" fmla="*/ 1625600 h 16256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2714" h="1625600">
                    <a:moveTo>
                      <a:pt x="0" y="0"/>
                    </a:moveTo>
                    <a:lnTo>
                      <a:pt x="0" y="1625600"/>
                    </a:lnTo>
                  </a:path>
                </a:pathLst>
              </a:custGeom>
              <a:ln w="13970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7" name="Graphic 10">
                <a:extLst>
                  <a:ext uri="{FF2B5EF4-FFF2-40B4-BE49-F238E27FC236}">
                    <a16:creationId xmlns:a16="http://schemas.microsoft.com/office/drawing/2014/main" id="{F7BC41D7-9B19-48AE-BDED-F771085C7CEF}"/>
                  </a:ext>
                </a:extLst>
              </p:cNvPr>
              <p:cNvSpPr/>
              <p:nvPr/>
            </p:nvSpPr>
            <p:spPr>
              <a:xfrm>
                <a:off x="6094562" y="3679368"/>
                <a:ext cx="813758" cy="12700"/>
              </a:xfrm>
              <a:custGeom>
                <a:avLst/>
                <a:gdLst>
                  <a:gd name="connsiteX0" fmla="*/ 0 w 813758"/>
                  <a:gd name="connsiteY0" fmla="*/ 0 h 12700"/>
                  <a:gd name="connsiteX1" fmla="*/ 813759 w 813758"/>
                  <a:gd name="connsiteY1" fmla="*/ 0 h 127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813758" h="12700">
                    <a:moveTo>
                      <a:pt x="0" y="0"/>
                    </a:moveTo>
                    <a:lnTo>
                      <a:pt x="813759" y="0"/>
                    </a:lnTo>
                  </a:path>
                </a:pathLst>
              </a:custGeom>
              <a:ln w="13970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8" name="Graphic 10">
                <a:extLst>
                  <a:ext uri="{FF2B5EF4-FFF2-40B4-BE49-F238E27FC236}">
                    <a16:creationId xmlns:a16="http://schemas.microsoft.com/office/drawing/2014/main" id="{99678810-8D9D-4D37-AE8C-E5F791135A3C}"/>
                  </a:ext>
                </a:extLst>
              </p:cNvPr>
              <p:cNvSpPr/>
              <p:nvPr/>
            </p:nvSpPr>
            <p:spPr>
              <a:xfrm>
                <a:off x="7315200" y="2053768"/>
                <a:ext cx="813758" cy="1625600"/>
              </a:xfrm>
              <a:custGeom>
                <a:avLst/>
                <a:gdLst>
                  <a:gd name="connsiteX0" fmla="*/ 813759 w 813758"/>
                  <a:gd name="connsiteY0" fmla="*/ 0 h 1625600"/>
                  <a:gd name="connsiteX1" fmla="*/ 0 w 813758"/>
                  <a:gd name="connsiteY1" fmla="*/ 1625600 h 16256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813758" h="1625600">
                    <a:moveTo>
                      <a:pt x="813759" y="0"/>
                    </a:moveTo>
                    <a:lnTo>
                      <a:pt x="0" y="1625600"/>
                    </a:lnTo>
                  </a:path>
                </a:pathLst>
              </a:custGeom>
              <a:ln w="13970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9" name="Graphic 10">
                <a:extLst>
                  <a:ext uri="{FF2B5EF4-FFF2-40B4-BE49-F238E27FC236}">
                    <a16:creationId xmlns:a16="http://schemas.microsoft.com/office/drawing/2014/main" id="{2BEAD6C4-2F66-49B3-9F7D-639057534354}"/>
                  </a:ext>
                </a:extLst>
              </p:cNvPr>
              <p:cNvSpPr/>
              <p:nvPr/>
            </p:nvSpPr>
            <p:spPr>
              <a:xfrm>
                <a:off x="8128958" y="2053768"/>
                <a:ext cx="12714" cy="1625600"/>
              </a:xfrm>
              <a:custGeom>
                <a:avLst/>
                <a:gdLst>
                  <a:gd name="connsiteX0" fmla="*/ 0 w 12714"/>
                  <a:gd name="connsiteY0" fmla="*/ 0 h 1625600"/>
                  <a:gd name="connsiteX1" fmla="*/ 0 w 12714"/>
                  <a:gd name="connsiteY1" fmla="*/ 1625600 h 16256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2714" h="1625600">
                    <a:moveTo>
                      <a:pt x="0" y="0"/>
                    </a:moveTo>
                    <a:lnTo>
                      <a:pt x="0" y="1625600"/>
                    </a:lnTo>
                  </a:path>
                </a:pathLst>
              </a:custGeom>
              <a:ln w="13970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0" name="Graphic 10">
                <a:extLst>
                  <a:ext uri="{FF2B5EF4-FFF2-40B4-BE49-F238E27FC236}">
                    <a16:creationId xmlns:a16="http://schemas.microsoft.com/office/drawing/2014/main" id="{8717CFCF-BA9E-43EA-A088-92EC84DD086B}"/>
                  </a:ext>
                </a:extLst>
              </p:cNvPr>
              <p:cNvSpPr/>
              <p:nvPr/>
            </p:nvSpPr>
            <p:spPr>
              <a:xfrm>
                <a:off x="7722079" y="3679368"/>
                <a:ext cx="813758" cy="12700"/>
              </a:xfrm>
              <a:custGeom>
                <a:avLst/>
                <a:gdLst>
                  <a:gd name="connsiteX0" fmla="*/ 0 w 813758"/>
                  <a:gd name="connsiteY0" fmla="*/ 0 h 12700"/>
                  <a:gd name="connsiteX1" fmla="*/ 813759 w 813758"/>
                  <a:gd name="connsiteY1" fmla="*/ 0 h 127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813758" h="12700">
                    <a:moveTo>
                      <a:pt x="0" y="0"/>
                    </a:moveTo>
                    <a:lnTo>
                      <a:pt x="813759" y="0"/>
                    </a:lnTo>
                  </a:path>
                </a:pathLst>
              </a:custGeom>
              <a:ln w="13970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96792981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8A71BEC-13BC-4649-A340-37C22E31F7A8}"/>
              </a:ext>
            </a:extLst>
          </p:cNvPr>
          <p:cNvSpPr txBox="1"/>
          <p:nvPr/>
        </p:nvSpPr>
        <p:spPr>
          <a:xfrm>
            <a:off x="7558165" y="5374813"/>
            <a:ext cx="60157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they</a:t>
            </a:r>
          </a:p>
          <a:p>
            <a:pPr algn="ctr"/>
            <a:r>
              <a:rPr lang="en-US" dirty="0"/>
              <a:t>5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232B8D1-417B-40CA-8E10-68DB4A185BCE}"/>
              </a:ext>
            </a:extLst>
          </p:cNvPr>
          <p:cNvSpPr txBox="1"/>
          <p:nvPr/>
        </p:nvSpPr>
        <p:spPr>
          <a:xfrm>
            <a:off x="10021468" y="5265283"/>
            <a:ext cx="46314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we</a:t>
            </a:r>
          </a:p>
          <a:p>
            <a:pPr algn="ctr"/>
            <a:r>
              <a:rPr lang="en-US" dirty="0"/>
              <a:t>5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AF2F00A-6C34-4525-ADB7-3CD4C1905D64}"/>
              </a:ext>
            </a:extLst>
          </p:cNvPr>
          <p:cNvSpPr txBox="1"/>
          <p:nvPr/>
        </p:nvSpPr>
        <p:spPr>
          <a:xfrm>
            <a:off x="1801428" y="5265284"/>
            <a:ext cx="9003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teacher</a:t>
            </a:r>
          </a:p>
          <a:p>
            <a:pPr algn="ctr"/>
            <a:r>
              <a:rPr lang="en-US" dirty="0"/>
              <a:t>-2</a:t>
            </a:r>
          </a:p>
        </p:txBody>
      </p:sp>
      <p:grpSp>
        <p:nvGrpSpPr>
          <p:cNvPr id="20" name="Graphic 18">
            <a:extLst>
              <a:ext uri="{FF2B5EF4-FFF2-40B4-BE49-F238E27FC236}">
                <a16:creationId xmlns:a16="http://schemas.microsoft.com/office/drawing/2014/main" id="{08484D0D-788B-4746-BFFB-CF907F3D170D}"/>
              </a:ext>
            </a:extLst>
          </p:cNvPr>
          <p:cNvGrpSpPr/>
          <p:nvPr/>
        </p:nvGrpSpPr>
        <p:grpSpPr>
          <a:xfrm>
            <a:off x="9736826" y="1251856"/>
            <a:ext cx="1622854" cy="2438400"/>
            <a:chOff x="9736826" y="1251856"/>
            <a:chExt cx="1622854" cy="2438400"/>
          </a:xfrm>
        </p:grpSpPr>
        <p:sp>
          <p:nvSpPr>
            <p:cNvPr id="21" name="Graphic 18">
              <a:extLst>
                <a:ext uri="{FF2B5EF4-FFF2-40B4-BE49-F238E27FC236}">
                  <a16:creationId xmlns:a16="http://schemas.microsoft.com/office/drawing/2014/main" id="{3E7187EE-09CB-475C-A6EB-B93D893E8183}"/>
                </a:ext>
              </a:extLst>
            </p:cNvPr>
            <p:cNvSpPr/>
            <p:nvPr/>
          </p:nvSpPr>
          <p:spPr>
            <a:xfrm>
              <a:off x="10142539" y="2064656"/>
              <a:ext cx="12678" cy="1625600"/>
            </a:xfrm>
            <a:custGeom>
              <a:avLst/>
              <a:gdLst>
                <a:gd name="connsiteX0" fmla="*/ 0 w 12678"/>
                <a:gd name="connsiteY0" fmla="*/ 0 h 1625600"/>
                <a:gd name="connsiteX1" fmla="*/ 0 w 12678"/>
                <a:gd name="connsiteY1" fmla="*/ 1625600 h 1625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2678" h="1625600">
                  <a:moveTo>
                    <a:pt x="0" y="0"/>
                  </a:moveTo>
                  <a:lnTo>
                    <a:pt x="0" y="16256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" name="Graphic 18">
              <a:extLst>
                <a:ext uri="{FF2B5EF4-FFF2-40B4-BE49-F238E27FC236}">
                  <a16:creationId xmlns:a16="http://schemas.microsoft.com/office/drawing/2014/main" id="{76BDCC8B-C3DC-4713-AE93-018233B46D9B}"/>
                </a:ext>
              </a:extLst>
            </p:cNvPr>
            <p:cNvSpPr/>
            <p:nvPr/>
          </p:nvSpPr>
          <p:spPr>
            <a:xfrm>
              <a:off x="9736826" y="3690256"/>
              <a:ext cx="811427" cy="12700"/>
            </a:xfrm>
            <a:custGeom>
              <a:avLst/>
              <a:gdLst>
                <a:gd name="connsiteX0" fmla="*/ 0 w 811427"/>
                <a:gd name="connsiteY0" fmla="*/ 0 h 12700"/>
                <a:gd name="connsiteX1" fmla="*/ 811427 w 811427"/>
                <a:gd name="connsiteY1" fmla="*/ 0 h 12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11427" h="12700">
                  <a:moveTo>
                    <a:pt x="0" y="0"/>
                  </a:moveTo>
                  <a:lnTo>
                    <a:pt x="811427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" name="Graphic 18">
              <a:extLst>
                <a:ext uri="{FF2B5EF4-FFF2-40B4-BE49-F238E27FC236}">
                  <a16:creationId xmlns:a16="http://schemas.microsoft.com/office/drawing/2014/main" id="{D1C7C56C-12E0-4395-94E2-2D2802C3C1AD}"/>
                </a:ext>
              </a:extLst>
            </p:cNvPr>
            <p:cNvSpPr/>
            <p:nvPr/>
          </p:nvSpPr>
          <p:spPr>
            <a:xfrm>
              <a:off x="9939683" y="1251856"/>
              <a:ext cx="405713" cy="406400"/>
            </a:xfrm>
            <a:custGeom>
              <a:avLst/>
              <a:gdLst>
                <a:gd name="connsiteX0" fmla="*/ 0 w 405713"/>
                <a:gd name="connsiteY0" fmla="*/ 0 h 406400"/>
                <a:gd name="connsiteX1" fmla="*/ 405714 w 405713"/>
                <a:gd name="connsiteY1" fmla="*/ 406400 h 406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05713" h="406400">
                  <a:moveTo>
                    <a:pt x="0" y="0"/>
                  </a:moveTo>
                  <a:lnTo>
                    <a:pt x="405714" y="4064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" name="Graphic 18">
              <a:extLst>
                <a:ext uri="{FF2B5EF4-FFF2-40B4-BE49-F238E27FC236}">
                  <a16:creationId xmlns:a16="http://schemas.microsoft.com/office/drawing/2014/main" id="{55996B2D-A380-4B04-B658-CB2FF6BE42A3}"/>
                </a:ext>
              </a:extLst>
            </p:cNvPr>
            <p:cNvSpPr/>
            <p:nvPr/>
          </p:nvSpPr>
          <p:spPr>
            <a:xfrm>
              <a:off x="9939683" y="1251856"/>
              <a:ext cx="405713" cy="406400"/>
            </a:xfrm>
            <a:custGeom>
              <a:avLst/>
              <a:gdLst>
                <a:gd name="connsiteX0" fmla="*/ 405714 w 405713"/>
                <a:gd name="connsiteY0" fmla="*/ 0 h 406400"/>
                <a:gd name="connsiteX1" fmla="*/ 0 w 405713"/>
                <a:gd name="connsiteY1" fmla="*/ 406400 h 406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05713" h="406400">
                  <a:moveTo>
                    <a:pt x="405714" y="0"/>
                  </a:moveTo>
                  <a:lnTo>
                    <a:pt x="0" y="4064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" name="Graphic 18">
              <a:extLst>
                <a:ext uri="{FF2B5EF4-FFF2-40B4-BE49-F238E27FC236}">
                  <a16:creationId xmlns:a16="http://schemas.microsoft.com/office/drawing/2014/main" id="{93437C12-D54F-4DFB-978C-43B02C66DC2A}"/>
                </a:ext>
              </a:extLst>
            </p:cNvPr>
            <p:cNvSpPr/>
            <p:nvPr/>
          </p:nvSpPr>
          <p:spPr>
            <a:xfrm>
              <a:off x="11156823" y="2877456"/>
              <a:ext cx="12678" cy="812800"/>
            </a:xfrm>
            <a:custGeom>
              <a:avLst/>
              <a:gdLst>
                <a:gd name="connsiteX0" fmla="*/ 0 w 12678"/>
                <a:gd name="connsiteY0" fmla="*/ 0 h 812800"/>
                <a:gd name="connsiteX1" fmla="*/ 0 w 12678"/>
                <a:gd name="connsiteY1" fmla="*/ 812800 h 81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2678" h="812800">
                  <a:moveTo>
                    <a:pt x="0" y="0"/>
                  </a:moveTo>
                  <a:lnTo>
                    <a:pt x="0" y="8128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Graphic 18">
              <a:extLst>
                <a:ext uri="{FF2B5EF4-FFF2-40B4-BE49-F238E27FC236}">
                  <a16:creationId xmlns:a16="http://schemas.microsoft.com/office/drawing/2014/main" id="{29050409-E690-4E6C-AF8D-78CBFD7100BF}"/>
                </a:ext>
              </a:extLst>
            </p:cNvPr>
            <p:cNvSpPr/>
            <p:nvPr/>
          </p:nvSpPr>
          <p:spPr>
            <a:xfrm>
              <a:off x="10953967" y="3690256"/>
              <a:ext cx="405713" cy="12700"/>
            </a:xfrm>
            <a:custGeom>
              <a:avLst/>
              <a:gdLst>
                <a:gd name="connsiteX0" fmla="*/ 0 w 405713"/>
                <a:gd name="connsiteY0" fmla="*/ 0 h 12700"/>
                <a:gd name="connsiteX1" fmla="*/ 405714 w 405713"/>
                <a:gd name="connsiteY1" fmla="*/ 0 h 12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05713" h="12700">
                  <a:moveTo>
                    <a:pt x="0" y="0"/>
                  </a:moveTo>
                  <a:lnTo>
                    <a:pt x="405714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" name="Graphic 18">
              <a:extLst>
                <a:ext uri="{FF2B5EF4-FFF2-40B4-BE49-F238E27FC236}">
                  <a16:creationId xmlns:a16="http://schemas.microsoft.com/office/drawing/2014/main" id="{AA666F2C-6D70-4D5B-8E93-7AB0FA956C32}"/>
                </a:ext>
              </a:extLst>
            </p:cNvPr>
            <p:cNvSpPr/>
            <p:nvPr/>
          </p:nvSpPr>
          <p:spPr>
            <a:xfrm>
              <a:off x="10953967" y="2877456"/>
              <a:ext cx="202856" cy="203200"/>
            </a:xfrm>
            <a:custGeom>
              <a:avLst/>
              <a:gdLst>
                <a:gd name="connsiteX0" fmla="*/ 0 w 202856"/>
                <a:gd name="connsiteY0" fmla="*/ 203200 h 203200"/>
                <a:gd name="connsiteX1" fmla="*/ 202857 w 202856"/>
                <a:gd name="connsiteY1" fmla="*/ 0 h 203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02856" h="203200">
                  <a:moveTo>
                    <a:pt x="0" y="203200"/>
                  </a:moveTo>
                  <a:lnTo>
                    <a:pt x="202857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46" name="Group 45">
            <a:extLst>
              <a:ext uri="{FF2B5EF4-FFF2-40B4-BE49-F238E27FC236}">
                <a16:creationId xmlns:a16="http://schemas.microsoft.com/office/drawing/2014/main" id="{A1B7B3C5-9AB5-414A-A5CA-2D9F2DF3373E}"/>
              </a:ext>
            </a:extLst>
          </p:cNvPr>
          <p:cNvGrpSpPr/>
          <p:nvPr/>
        </p:nvGrpSpPr>
        <p:grpSpPr>
          <a:xfrm>
            <a:off x="7320201" y="1240972"/>
            <a:ext cx="1610177" cy="2451100"/>
            <a:chOff x="7320201" y="1240972"/>
            <a:chExt cx="1610177" cy="2451100"/>
          </a:xfrm>
        </p:grpSpPr>
        <p:sp>
          <p:nvSpPr>
            <p:cNvPr id="29" name="Graphic 16">
              <a:extLst>
                <a:ext uri="{FF2B5EF4-FFF2-40B4-BE49-F238E27FC236}">
                  <a16:creationId xmlns:a16="http://schemas.microsoft.com/office/drawing/2014/main" id="{E37641DD-50B8-411C-B8E5-9DCF7DE488FE}"/>
                </a:ext>
              </a:extLst>
            </p:cNvPr>
            <p:cNvSpPr/>
            <p:nvPr/>
          </p:nvSpPr>
          <p:spPr>
            <a:xfrm>
              <a:off x="7725914" y="2053772"/>
              <a:ext cx="12678" cy="1625600"/>
            </a:xfrm>
            <a:custGeom>
              <a:avLst/>
              <a:gdLst>
                <a:gd name="connsiteX0" fmla="*/ 0 w 12678"/>
                <a:gd name="connsiteY0" fmla="*/ 0 h 1625600"/>
                <a:gd name="connsiteX1" fmla="*/ 0 w 12678"/>
                <a:gd name="connsiteY1" fmla="*/ 1625600 h 1625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2678" h="1625600">
                  <a:moveTo>
                    <a:pt x="0" y="0"/>
                  </a:moveTo>
                  <a:lnTo>
                    <a:pt x="0" y="16256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Graphic 16">
              <a:extLst>
                <a:ext uri="{FF2B5EF4-FFF2-40B4-BE49-F238E27FC236}">
                  <a16:creationId xmlns:a16="http://schemas.microsoft.com/office/drawing/2014/main" id="{9F234FF9-9945-407A-8E6C-E71E2F7E58E5}"/>
                </a:ext>
              </a:extLst>
            </p:cNvPr>
            <p:cNvSpPr/>
            <p:nvPr/>
          </p:nvSpPr>
          <p:spPr>
            <a:xfrm>
              <a:off x="7320201" y="3679372"/>
              <a:ext cx="811427" cy="12700"/>
            </a:xfrm>
            <a:custGeom>
              <a:avLst/>
              <a:gdLst>
                <a:gd name="connsiteX0" fmla="*/ 0 w 811427"/>
                <a:gd name="connsiteY0" fmla="*/ 0 h 12700"/>
                <a:gd name="connsiteX1" fmla="*/ 811427 w 811427"/>
                <a:gd name="connsiteY1" fmla="*/ 0 h 12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11427" h="12700">
                  <a:moveTo>
                    <a:pt x="0" y="0"/>
                  </a:moveTo>
                  <a:lnTo>
                    <a:pt x="811427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Graphic 16">
              <a:extLst>
                <a:ext uri="{FF2B5EF4-FFF2-40B4-BE49-F238E27FC236}">
                  <a16:creationId xmlns:a16="http://schemas.microsoft.com/office/drawing/2014/main" id="{870C6521-5611-4E8F-BD7D-F1FA9D38D5A9}"/>
                </a:ext>
              </a:extLst>
            </p:cNvPr>
            <p:cNvSpPr/>
            <p:nvPr/>
          </p:nvSpPr>
          <p:spPr>
            <a:xfrm>
              <a:off x="7523058" y="1240972"/>
              <a:ext cx="405713" cy="406400"/>
            </a:xfrm>
            <a:custGeom>
              <a:avLst/>
              <a:gdLst>
                <a:gd name="connsiteX0" fmla="*/ 0 w 405713"/>
                <a:gd name="connsiteY0" fmla="*/ 0 h 406400"/>
                <a:gd name="connsiteX1" fmla="*/ 405714 w 405713"/>
                <a:gd name="connsiteY1" fmla="*/ 406400 h 406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05713" h="406400">
                  <a:moveTo>
                    <a:pt x="0" y="0"/>
                  </a:moveTo>
                  <a:lnTo>
                    <a:pt x="405714" y="4064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Graphic 16">
              <a:extLst>
                <a:ext uri="{FF2B5EF4-FFF2-40B4-BE49-F238E27FC236}">
                  <a16:creationId xmlns:a16="http://schemas.microsoft.com/office/drawing/2014/main" id="{1D0CBE22-5436-4D09-B7E0-D318D529121E}"/>
                </a:ext>
              </a:extLst>
            </p:cNvPr>
            <p:cNvSpPr/>
            <p:nvPr/>
          </p:nvSpPr>
          <p:spPr>
            <a:xfrm>
              <a:off x="7523058" y="1240972"/>
              <a:ext cx="405713" cy="406400"/>
            </a:xfrm>
            <a:custGeom>
              <a:avLst/>
              <a:gdLst>
                <a:gd name="connsiteX0" fmla="*/ 405714 w 405713"/>
                <a:gd name="connsiteY0" fmla="*/ 0 h 406400"/>
                <a:gd name="connsiteX1" fmla="*/ 0 w 405713"/>
                <a:gd name="connsiteY1" fmla="*/ 406400 h 406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05713" h="406400">
                  <a:moveTo>
                    <a:pt x="405714" y="0"/>
                  </a:moveTo>
                  <a:lnTo>
                    <a:pt x="0" y="4064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" name="Graphic 16">
              <a:extLst>
                <a:ext uri="{FF2B5EF4-FFF2-40B4-BE49-F238E27FC236}">
                  <a16:creationId xmlns:a16="http://schemas.microsoft.com/office/drawing/2014/main" id="{C840E45F-E785-4EE6-B41C-1468ED81D6C2}"/>
                </a:ext>
              </a:extLst>
            </p:cNvPr>
            <p:cNvSpPr/>
            <p:nvPr/>
          </p:nvSpPr>
          <p:spPr>
            <a:xfrm>
              <a:off x="8537340" y="2866570"/>
              <a:ext cx="393038" cy="393611"/>
            </a:xfrm>
            <a:custGeom>
              <a:avLst/>
              <a:gdLst>
                <a:gd name="connsiteX0" fmla="*/ 202472 w 393038"/>
                <a:gd name="connsiteY0" fmla="*/ 393612 h 393611"/>
                <a:gd name="connsiteX1" fmla="*/ 392947 w 393038"/>
                <a:gd name="connsiteY1" fmla="*/ 190889 h 393611"/>
                <a:gd name="connsiteX2" fmla="*/ 190567 w 393038"/>
                <a:gd name="connsiteY2" fmla="*/ 92 h 393611"/>
                <a:gd name="connsiteX3" fmla="*/ 92 w 393038"/>
                <a:gd name="connsiteY3" fmla="*/ 202814 h 393611"/>
                <a:gd name="connsiteX4" fmla="*/ 104 w 393038"/>
                <a:gd name="connsiteY4" fmla="*/ 203199 h 3936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93038" h="393611">
                  <a:moveTo>
                    <a:pt x="202472" y="393612"/>
                  </a:moveTo>
                  <a:cubicBezTo>
                    <a:pt x="310955" y="390318"/>
                    <a:pt x="396234" y="299557"/>
                    <a:pt x="392947" y="190889"/>
                  </a:cubicBezTo>
                  <a:cubicBezTo>
                    <a:pt x="389659" y="82222"/>
                    <a:pt x="299051" y="-3201"/>
                    <a:pt x="190567" y="92"/>
                  </a:cubicBezTo>
                  <a:cubicBezTo>
                    <a:pt x="82083" y="3385"/>
                    <a:pt x="-3195" y="94147"/>
                    <a:pt x="92" y="202814"/>
                  </a:cubicBezTo>
                  <a:cubicBezTo>
                    <a:pt x="96" y="202942"/>
                    <a:pt x="100" y="203070"/>
                    <a:pt x="104" y="203199"/>
                  </a:cubicBezTo>
                </a:path>
              </a:pathLst>
            </a:custGeom>
            <a:noFill/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" name="Graphic 16">
              <a:extLst>
                <a:ext uri="{FF2B5EF4-FFF2-40B4-BE49-F238E27FC236}">
                  <a16:creationId xmlns:a16="http://schemas.microsoft.com/office/drawing/2014/main" id="{A0C2AD4F-6F2F-455B-929A-DC3FA82BECD1}"/>
                </a:ext>
              </a:extLst>
            </p:cNvPr>
            <p:cNvSpPr/>
            <p:nvPr/>
          </p:nvSpPr>
          <p:spPr>
            <a:xfrm>
              <a:off x="8537444" y="3273074"/>
              <a:ext cx="392934" cy="393599"/>
            </a:xfrm>
            <a:custGeom>
              <a:avLst/>
              <a:gdLst>
                <a:gd name="connsiteX0" fmla="*/ 0 w 392934"/>
                <a:gd name="connsiteY0" fmla="*/ 203094 h 393599"/>
                <a:gd name="connsiteX1" fmla="*/ 202751 w 392934"/>
                <a:gd name="connsiteY1" fmla="*/ 393495 h 393599"/>
                <a:gd name="connsiteX2" fmla="*/ 392831 w 392934"/>
                <a:gd name="connsiteY2" fmla="*/ 190401 h 393599"/>
                <a:gd name="connsiteX3" fmla="*/ 202751 w 392934"/>
                <a:gd name="connsiteY3" fmla="*/ 0 h 3935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2934" h="393599">
                  <a:moveTo>
                    <a:pt x="0" y="203094"/>
                  </a:moveTo>
                  <a:cubicBezTo>
                    <a:pt x="3499" y="311755"/>
                    <a:pt x="94274" y="397001"/>
                    <a:pt x="202751" y="393495"/>
                  </a:cubicBezTo>
                  <a:cubicBezTo>
                    <a:pt x="311229" y="389990"/>
                    <a:pt x="396330" y="299062"/>
                    <a:pt x="392831" y="190401"/>
                  </a:cubicBezTo>
                  <a:cubicBezTo>
                    <a:pt x="389490" y="86663"/>
                    <a:pt x="306314" y="3346"/>
                    <a:pt x="202751" y="0"/>
                  </a:cubicBezTo>
                </a:path>
              </a:pathLst>
            </a:custGeom>
            <a:noFill/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35" name="Graphic 14">
            <a:extLst>
              <a:ext uri="{FF2B5EF4-FFF2-40B4-BE49-F238E27FC236}">
                <a16:creationId xmlns:a16="http://schemas.microsoft.com/office/drawing/2014/main" id="{7F30AB22-3DD9-4EF9-86B3-6A4794AE59DD}"/>
              </a:ext>
            </a:extLst>
          </p:cNvPr>
          <p:cNvGrpSpPr/>
          <p:nvPr/>
        </p:nvGrpSpPr>
        <p:grpSpPr>
          <a:xfrm>
            <a:off x="449330" y="2050365"/>
            <a:ext cx="4870764" cy="1625600"/>
            <a:chOff x="449330" y="2050365"/>
            <a:chExt cx="4870764" cy="1625600"/>
          </a:xfrm>
          <a:noFill/>
        </p:grpSpPr>
        <p:sp>
          <p:nvSpPr>
            <p:cNvPr id="36" name="Graphic 14">
              <a:extLst>
                <a:ext uri="{FF2B5EF4-FFF2-40B4-BE49-F238E27FC236}">
                  <a16:creationId xmlns:a16="http://schemas.microsoft.com/office/drawing/2014/main" id="{01EE71B3-EEEE-452D-9FA5-FC70670A200E}"/>
                </a:ext>
              </a:extLst>
            </p:cNvPr>
            <p:cNvSpPr/>
            <p:nvPr/>
          </p:nvSpPr>
          <p:spPr>
            <a:xfrm>
              <a:off x="2072918" y="2050365"/>
              <a:ext cx="405897" cy="406400"/>
            </a:xfrm>
            <a:custGeom>
              <a:avLst/>
              <a:gdLst>
                <a:gd name="connsiteX0" fmla="*/ 405897 w 405897"/>
                <a:gd name="connsiteY0" fmla="*/ 0 h 406400"/>
                <a:gd name="connsiteX1" fmla="*/ 0 w 405897"/>
                <a:gd name="connsiteY1" fmla="*/ 406400 h 406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05897" h="406400">
                  <a:moveTo>
                    <a:pt x="405897" y="0"/>
                  </a:moveTo>
                  <a:lnTo>
                    <a:pt x="0" y="4064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7" name="Graphic 14">
              <a:extLst>
                <a:ext uri="{FF2B5EF4-FFF2-40B4-BE49-F238E27FC236}">
                  <a16:creationId xmlns:a16="http://schemas.microsoft.com/office/drawing/2014/main" id="{D027F34B-711A-40AE-AC5A-E2076AC85818}"/>
                </a:ext>
              </a:extLst>
            </p:cNvPr>
            <p:cNvSpPr/>
            <p:nvPr/>
          </p:nvSpPr>
          <p:spPr>
            <a:xfrm>
              <a:off x="2478815" y="2050365"/>
              <a:ext cx="405897" cy="406400"/>
            </a:xfrm>
            <a:custGeom>
              <a:avLst/>
              <a:gdLst>
                <a:gd name="connsiteX0" fmla="*/ 0 w 405897"/>
                <a:gd name="connsiteY0" fmla="*/ 0 h 406400"/>
                <a:gd name="connsiteX1" fmla="*/ 405897 w 405897"/>
                <a:gd name="connsiteY1" fmla="*/ 406400 h 406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05897" h="406400">
                  <a:moveTo>
                    <a:pt x="0" y="0"/>
                  </a:moveTo>
                  <a:lnTo>
                    <a:pt x="405897" y="4064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8" name="Graphic 14">
              <a:extLst>
                <a:ext uri="{FF2B5EF4-FFF2-40B4-BE49-F238E27FC236}">
                  <a16:creationId xmlns:a16="http://schemas.microsoft.com/office/drawing/2014/main" id="{6D208A38-676C-4FB8-8B66-5BF3828E21CE}"/>
                </a:ext>
              </a:extLst>
            </p:cNvPr>
            <p:cNvSpPr/>
            <p:nvPr/>
          </p:nvSpPr>
          <p:spPr>
            <a:xfrm>
              <a:off x="2478815" y="2050365"/>
              <a:ext cx="12684" cy="1625600"/>
            </a:xfrm>
            <a:custGeom>
              <a:avLst/>
              <a:gdLst>
                <a:gd name="connsiteX0" fmla="*/ 0 w 12684"/>
                <a:gd name="connsiteY0" fmla="*/ 0 h 1625600"/>
                <a:gd name="connsiteX1" fmla="*/ 0 w 12684"/>
                <a:gd name="connsiteY1" fmla="*/ 1625600 h 1625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2684" h="1625600">
                  <a:moveTo>
                    <a:pt x="0" y="0"/>
                  </a:moveTo>
                  <a:lnTo>
                    <a:pt x="0" y="16256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9" name="Graphic 14">
              <a:extLst>
                <a:ext uri="{FF2B5EF4-FFF2-40B4-BE49-F238E27FC236}">
                  <a16:creationId xmlns:a16="http://schemas.microsoft.com/office/drawing/2014/main" id="{D2A64428-AB2A-40B1-95E2-324C0B74428A}"/>
                </a:ext>
              </a:extLst>
            </p:cNvPr>
            <p:cNvSpPr/>
            <p:nvPr/>
          </p:nvSpPr>
          <p:spPr>
            <a:xfrm>
              <a:off x="1667047" y="2863063"/>
              <a:ext cx="1610853" cy="800201"/>
            </a:xfrm>
            <a:custGeom>
              <a:avLst/>
              <a:gdLst>
                <a:gd name="connsiteX0" fmla="*/ 0 w 1610853"/>
                <a:gd name="connsiteY0" fmla="*/ 102 h 800201"/>
                <a:gd name="connsiteX1" fmla="*/ 811769 w 1610853"/>
                <a:gd name="connsiteY1" fmla="*/ 800176 h 800201"/>
                <a:gd name="connsiteX2" fmla="*/ 1610853 w 1610853"/>
                <a:gd name="connsiteY2" fmla="*/ 0 h 8002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610853" h="800201">
                  <a:moveTo>
                    <a:pt x="0" y="102"/>
                  </a:moveTo>
                  <a:cubicBezTo>
                    <a:pt x="3501" y="445478"/>
                    <a:pt x="366944" y="803681"/>
                    <a:pt x="811769" y="800176"/>
                  </a:cubicBezTo>
                  <a:cubicBezTo>
                    <a:pt x="1251685" y="796709"/>
                    <a:pt x="1607441" y="440461"/>
                    <a:pt x="1610853" y="0"/>
                  </a:cubicBezTo>
                </a:path>
              </a:pathLst>
            </a:custGeom>
            <a:noFill/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0" name="Graphic 14">
              <a:extLst>
                <a:ext uri="{FF2B5EF4-FFF2-40B4-BE49-F238E27FC236}">
                  <a16:creationId xmlns:a16="http://schemas.microsoft.com/office/drawing/2014/main" id="{C084859A-D2DB-4E51-A69B-155348F69D63}"/>
                </a:ext>
              </a:extLst>
            </p:cNvPr>
            <p:cNvSpPr/>
            <p:nvPr/>
          </p:nvSpPr>
          <p:spPr>
            <a:xfrm>
              <a:off x="3696507" y="2863165"/>
              <a:ext cx="12684" cy="812800"/>
            </a:xfrm>
            <a:custGeom>
              <a:avLst/>
              <a:gdLst>
                <a:gd name="connsiteX0" fmla="*/ 0 w 12684"/>
                <a:gd name="connsiteY0" fmla="*/ 0 h 812800"/>
                <a:gd name="connsiteX1" fmla="*/ 0 w 12684"/>
                <a:gd name="connsiteY1" fmla="*/ 812800 h 81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2684" h="812800">
                  <a:moveTo>
                    <a:pt x="0" y="0"/>
                  </a:moveTo>
                  <a:lnTo>
                    <a:pt x="0" y="8128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1" name="Graphic 14">
              <a:extLst>
                <a:ext uri="{FF2B5EF4-FFF2-40B4-BE49-F238E27FC236}">
                  <a16:creationId xmlns:a16="http://schemas.microsoft.com/office/drawing/2014/main" id="{4EE1797C-96C2-4ABD-8AAD-41CA4FED099B}"/>
                </a:ext>
              </a:extLst>
            </p:cNvPr>
            <p:cNvSpPr/>
            <p:nvPr/>
          </p:nvSpPr>
          <p:spPr>
            <a:xfrm>
              <a:off x="3696507" y="3675965"/>
              <a:ext cx="1623588" cy="12700"/>
            </a:xfrm>
            <a:custGeom>
              <a:avLst/>
              <a:gdLst>
                <a:gd name="connsiteX0" fmla="*/ 0 w 1623588"/>
                <a:gd name="connsiteY0" fmla="*/ 0 h 12700"/>
                <a:gd name="connsiteX1" fmla="*/ 1623588 w 1623588"/>
                <a:gd name="connsiteY1" fmla="*/ 0 h 12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623588" h="12700">
                  <a:moveTo>
                    <a:pt x="0" y="0"/>
                  </a:moveTo>
                  <a:lnTo>
                    <a:pt x="1623588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2" name="Graphic 14">
              <a:extLst>
                <a:ext uri="{FF2B5EF4-FFF2-40B4-BE49-F238E27FC236}">
                  <a16:creationId xmlns:a16="http://schemas.microsoft.com/office/drawing/2014/main" id="{E441A4F9-47F5-4468-A463-15D3576C39E7}"/>
                </a:ext>
              </a:extLst>
            </p:cNvPr>
            <p:cNvSpPr/>
            <p:nvPr/>
          </p:nvSpPr>
          <p:spPr>
            <a:xfrm>
              <a:off x="5320095" y="2863165"/>
              <a:ext cx="12684" cy="812800"/>
            </a:xfrm>
            <a:custGeom>
              <a:avLst/>
              <a:gdLst>
                <a:gd name="connsiteX0" fmla="*/ 0 w 12684"/>
                <a:gd name="connsiteY0" fmla="*/ 812800 h 812800"/>
                <a:gd name="connsiteX1" fmla="*/ 0 w 12684"/>
                <a:gd name="connsiteY1" fmla="*/ 0 h 81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2684" h="812800">
                  <a:moveTo>
                    <a:pt x="0" y="812800"/>
                  </a:moveTo>
                  <a:lnTo>
                    <a:pt x="0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3" name="Graphic 14">
              <a:extLst>
                <a:ext uri="{FF2B5EF4-FFF2-40B4-BE49-F238E27FC236}">
                  <a16:creationId xmlns:a16="http://schemas.microsoft.com/office/drawing/2014/main" id="{ADABF19A-6BDF-4E2C-980E-E0A4C6CEDBCF}"/>
                </a:ext>
              </a:extLst>
            </p:cNvPr>
            <p:cNvSpPr/>
            <p:nvPr/>
          </p:nvSpPr>
          <p:spPr>
            <a:xfrm>
              <a:off x="3696503" y="2050365"/>
              <a:ext cx="1610906" cy="812799"/>
            </a:xfrm>
            <a:custGeom>
              <a:avLst/>
              <a:gdLst>
                <a:gd name="connsiteX0" fmla="*/ 1610882 w 1610906"/>
                <a:gd name="connsiteY0" fmla="*/ 812698 h 812799"/>
                <a:gd name="connsiteX1" fmla="*/ 811696 w 1610906"/>
                <a:gd name="connsiteY1" fmla="*/ 25 h 812799"/>
                <a:gd name="connsiteX2" fmla="*/ 29 w 1610906"/>
                <a:gd name="connsiteY2" fmla="*/ 800201 h 812799"/>
                <a:gd name="connsiteX3" fmla="*/ 29 w 1610906"/>
                <a:gd name="connsiteY3" fmla="*/ 812799 h 8127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10906" h="812799">
                  <a:moveTo>
                    <a:pt x="1610882" y="812698"/>
                  </a:moveTo>
                  <a:cubicBezTo>
                    <a:pt x="1614332" y="367322"/>
                    <a:pt x="1256521" y="3479"/>
                    <a:pt x="811696" y="25"/>
                  </a:cubicBezTo>
                  <a:cubicBezTo>
                    <a:pt x="366871" y="-3430"/>
                    <a:pt x="3479" y="354825"/>
                    <a:pt x="29" y="800201"/>
                  </a:cubicBezTo>
                  <a:cubicBezTo>
                    <a:pt x="-10" y="804405"/>
                    <a:pt x="-10" y="808596"/>
                    <a:pt x="29" y="812799"/>
                  </a:cubicBezTo>
                </a:path>
              </a:pathLst>
            </a:custGeom>
            <a:noFill/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4" name="Graphic 14">
              <a:extLst>
                <a:ext uri="{FF2B5EF4-FFF2-40B4-BE49-F238E27FC236}">
                  <a16:creationId xmlns:a16="http://schemas.microsoft.com/office/drawing/2014/main" id="{D4A60C0D-2C9E-4068-B7F7-B6CA05094345}"/>
                </a:ext>
              </a:extLst>
            </p:cNvPr>
            <p:cNvSpPr/>
            <p:nvPr/>
          </p:nvSpPr>
          <p:spPr>
            <a:xfrm>
              <a:off x="855227" y="2050365"/>
              <a:ext cx="12684" cy="1625600"/>
            </a:xfrm>
            <a:custGeom>
              <a:avLst/>
              <a:gdLst>
                <a:gd name="connsiteX0" fmla="*/ 0 w 12684"/>
                <a:gd name="connsiteY0" fmla="*/ 0 h 1625600"/>
                <a:gd name="connsiteX1" fmla="*/ 0 w 12684"/>
                <a:gd name="connsiteY1" fmla="*/ 1625600 h 1625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2684" h="1625600">
                  <a:moveTo>
                    <a:pt x="0" y="0"/>
                  </a:moveTo>
                  <a:lnTo>
                    <a:pt x="0" y="16256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5" name="Graphic 14">
              <a:extLst>
                <a:ext uri="{FF2B5EF4-FFF2-40B4-BE49-F238E27FC236}">
                  <a16:creationId xmlns:a16="http://schemas.microsoft.com/office/drawing/2014/main" id="{26707A47-AE93-46A8-BF5C-ED9ECD9D88CD}"/>
                </a:ext>
              </a:extLst>
            </p:cNvPr>
            <p:cNvSpPr/>
            <p:nvPr/>
          </p:nvSpPr>
          <p:spPr>
            <a:xfrm>
              <a:off x="449330" y="3675965"/>
              <a:ext cx="811794" cy="12700"/>
            </a:xfrm>
            <a:custGeom>
              <a:avLst/>
              <a:gdLst>
                <a:gd name="connsiteX0" fmla="*/ 0 w 811794"/>
                <a:gd name="connsiteY0" fmla="*/ 0 h 12700"/>
                <a:gd name="connsiteX1" fmla="*/ 811794 w 811794"/>
                <a:gd name="connsiteY1" fmla="*/ 0 h 12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11794" h="12700">
                  <a:moveTo>
                    <a:pt x="0" y="0"/>
                  </a:moveTo>
                  <a:lnTo>
                    <a:pt x="811794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66916696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8A71BEC-13BC-4649-A340-37C22E31F7A8}"/>
              </a:ext>
            </a:extLst>
          </p:cNvPr>
          <p:cNvSpPr txBox="1"/>
          <p:nvPr/>
        </p:nvSpPr>
        <p:spPr>
          <a:xfrm>
            <a:off x="5401590" y="5163234"/>
            <a:ext cx="59253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how</a:t>
            </a:r>
          </a:p>
          <a:p>
            <a:pPr algn="ctr"/>
            <a:r>
              <a:rPr lang="en-US" dirty="0"/>
              <a:t>5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232B8D1-417B-40CA-8E10-68DB4A185BCE}"/>
              </a:ext>
            </a:extLst>
          </p:cNvPr>
          <p:cNvSpPr txBox="1"/>
          <p:nvPr/>
        </p:nvSpPr>
        <p:spPr>
          <a:xfrm>
            <a:off x="8448230" y="5145318"/>
            <a:ext cx="117121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how much</a:t>
            </a:r>
          </a:p>
          <a:p>
            <a:pPr algn="ctr"/>
            <a:r>
              <a:rPr lang="en-US" dirty="0"/>
              <a:t>5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AF2F00A-6C34-4525-ADB7-3CD4C1905D64}"/>
              </a:ext>
            </a:extLst>
          </p:cNvPr>
          <p:cNvSpPr txBox="1"/>
          <p:nvPr/>
        </p:nvSpPr>
        <p:spPr>
          <a:xfrm>
            <a:off x="1808450" y="5265284"/>
            <a:ext cx="8862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woman</a:t>
            </a:r>
          </a:p>
          <a:p>
            <a:pPr algn="ctr"/>
            <a:r>
              <a:rPr lang="en-US" dirty="0"/>
              <a:t>0</a:t>
            </a:r>
          </a:p>
        </p:txBody>
      </p:sp>
      <p:grpSp>
        <p:nvGrpSpPr>
          <p:cNvPr id="13" name="Graphic 2">
            <a:extLst>
              <a:ext uri="{FF2B5EF4-FFF2-40B4-BE49-F238E27FC236}">
                <a16:creationId xmlns:a16="http://schemas.microsoft.com/office/drawing/2014/main" id="{ACE1EC68-92D8-4198-B170-8EC98485A9C0}"/>
              </a:ext>
            </a:extLst>
          </p:cNvPr>
          <p:cNvGrpSpPr/>
          <p:nvPr/>
        </p:nvGrpSpPr>
        <p:grpSpPr>
          <a:xfrm>
            <a:off x="1264349" y="2063044"/>
            <a:ext cx="812800" cy="1625600"/>
            <a:chOff x="1264349" y="2063044"/>
            <a:chExt cx="812800" cy="1625600"/>
          </a:xfrm>
        </p:grpSpPr>
        <p:sp>
          <p:nvSpPr>
            <p:cNvPr id="14" name="Graphic 2">
              <a:extLst>
                <a:ext uri="{FF2B5EF4-FFF2-40B4-BE49-F238E27FC236}">
                  <a16:creationId xmlns:a16="http://schemas.microsoft.com/office/drawing/2014/main" id="{5DFEF386-EC19-4E4F-BF07-47F6D4B8A262}"/>
                </a:ext>
              </a:extLst>
            </p:cNvPr>
            <p:cNvSpPr/>
            <p:nvPr/>
          </p:nvSpPr>
          <p:spPr>
            <a:xfrm>
              <a:off x="1670749" y="2875844"/>
              <a:ext cx="406400" cy="812800"/>
            </a:xfrm>
            <a:custGeom>
              <a:avLst/>
              <a:gdLst>
                <a:gd name="connsiteX0" fmla="*/ 0 w 406400"/>
                <a:gd name="connsiteY0" fmla="*/ 0 h 812800"/>
                <a:gd name="connsiteX1" fmla="*/ 406400 w 406400"/>
                <a:gd name="connsiteY1" fmla="*/ 812800 h 81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06400" h="812800">
                  <a:moveTo>
                    <a:pt x="0" y="0"/>
                  </a:moveTo>
                  <a:lnTo>
                    <a:pt x="406400" y="8128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" name="Graphic 2">
              <a:extLst>
                <a:ext uri="{FF2B5EF4-FFF2-40B4-BE49-F238E27FC236}">
                  <a16:creationId xmlns:a16="http://schemas.microsoft.com/office/drawing/2014/main" id="{50690103-628F-48DC-8AB3-73320B021D2D}"/>
                </a:ext>
              </a:extLst>
            </p:cNvPr>
            <p:cNvSpPr/>
            <p:nvPr/>
          </p:nvSpPr>
          <p:spPr>
            <a:xfrm>
              <a:off x="1264349" y="3688644"/>
              <a:ext cx="812800" cy="12700"/>
            </a:xfrm>
            <a:custGeom>
              <a:avLst/>
              <a:gdLst>
                <a:gd name="connsiteX0" fmla="*/ 812800 w 812800"/>
                <a:gd name="connsiteY0" fmla="*/ 0 h 12700"/>
                <a:gd name="connsiteX1" fmla="*/ 0 w 812800"/>
                <a:gd name="connsiteY1" fmla="*/ 0 h 12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12800" h="12700">
                  <a:moveTo>
                    <a:pt x="812800" y="0"/>
                  </a:moveTo>
                  <a:lnTo>
                    <a:pt x="0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" name="Graphic 2">
              <a:extLst>
                <a:ext uri="{FF2B5EF4-FFF2-40B4-BE49-F238E27FC236}">
                  <a16:creationId xmlns:a16="http://schemas.microsoft.com/office/drawing/2014/main" id="{22F63C90-3BDB-4689-92DE-B5D0064A03A8}"/>
                </a:ext>
              </a:extLst>
            </p:cNvPr>
            <p:cNvSpPr/>
            <p:nvPr/>
          </p:nvSpPr>
          <p:spPr>
            <a:xfrm>
              <a:off x="1264349" y="2875844"/>
              <a:ext cx="406400" cy="812800"/>
            </a:xfrm>
            <a:custGeom>
              <a:avLst/>
              <a:gdLst>
                <a:gd name="connsiteX0" fmla="*/ 0 w 406400"/>
                <a:gd name="connsiteY0" fmla="*/ 812800 h 812800"/>
                <a:gd name="connsiteX1" fmla="*/ 406400 w 406400"/>
                <a:gd name="connsiteY1" fmla="*/ 0 h 81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06400" h="812800">
                  <a:moveTo>
                    <a:pt x="0" y="812800"/>
                  </a:moveTo>
                  <a:lnTo>
                    <a:pt x="406400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" name="Graphic 2">
              <a:extLst>
                <a:ext uri="{FF2B5EF4-FFF2-40B4-BE49-F238E27FC236}">
                  <a16:creationId xmlns:a16="http://schemas.microsoft.com/office/drawing/2014/main" id="{B68AB53D-1174-491D-9F85-0EED5420689D}"/>
                </a:ext>
              </a:extLst>
            </p:cNvPr>
            <p:cNvSpPr/>
            <p:nvPr/>
          </p:nvSpPr>
          <p:spPr>
            <a:xfrm>
              <a:off x="1670749" y="2063044"/>
              <a:ext cx="12700" cy="812800"/>
            </a:xfrm>
            <a:custGeom>
              <a:avLst/>
              <a:gdLst>
                <a:gd name="connsiteX0" fmla="*/ 0 w 12700"/>
                <a:gd name="connsiteY0" fmla="*/ 0 h 812800"/>
                <a:gd name="connsiteX1" fmla="*/ 0 w 12700"/>
                <a:gd name="connsiteY1" fmla="*/ 812800 h 81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2700" h="812800">
                  <a:moveTo>
                    <a:pt x="0" y="0"/>
                  </a:moveTo>
                  <a:lnTo>
                    <a:pt x="0" y="8128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349CDFB7-74B6-48AC-9635-506463C12962}"/>
              </a:ext>
            </a:extLst>
          </p:cNvPr>
          <p:cNvGrpSpPr/>
          <p:nvPr/>
        </p:nvGrpSpPr>
        <p:grpSpPr>
          <a:xfrm>
            <a:off x="4494342" y="2458156"/>
            <a:ext cx="1622855" cy="1219201"/>
            <a:chOff x="4494342" y="2458156"/>
            <a:chExt cx="1622855" cy="1219201"/>
          </a:xfrm>
        </p:grpSpPr>
        <p:grpSp>
          <p:nvGrpSpPr>
            <p:cNvPr id="18" name="Graphic 9">
              <a:extLst>
                <a:ext uri="{FF2B5EF4-FFF2-40B4-BE49-F238E27FC236}">
                  <a16:creationId xmlns:a16="http://schemas.microsoft.com/office/drawing/2014/main" id="{E4C4ED52-E79B-4922-B55B-616D5E3F3C0C}"/>
                </a:ext>
              </a:extLst>
            </p:cNvPr>
            <p:cNvGrpSpPr/>
            <p:nvPr/>
          </p:nvGrpSpPr>
          <p:grpSpPr>
            <a:xfrm>
              <a:off x="4494342" y="2458156"/>
              <a:ext cx="1622855" cy="1219201"/>
              <a:chOff x="4494342" y="2458156"/>
              <a:chExt cx="1622855" cy="1219201"/>
            </a:xfrm>
            <a:noFill/>
          </p:grpSpPr>
          <p:sp>
            <p:nvSpPr>
              <p:cNvPr id="19" name="Graphic 9">
                <a:extLst>
                  <a:ext uri="{FF2B5EF4-FFF2-40B4-BE49-F238E27FC236}">
                    <a16:creationId xmlns:a16="http://schemas.microsoft.com/office/drawing/2014/main" id="{E4A43FDB-DFAB-4B52-8AD5-F63B6AA866FA}"/>
                  </a:ext>
                </a:extLst>
              </p:cNvPr>
              <p:cNvSpPr/>
              <p:nvPr/>
            </p:nvSpPr>
            <p:spPr>
              <a:xfrm>
                <a:off x="5305771" y="2864558"/>
                <a:ext cx="405713" cy="812800"/>
              </a:xfrm>
              <a:custGeom>
                <a:avLst/>
                <a:gdLst>
                  <a:gd name="connsiteX0" fmla="*/ 0 w 405713"/>
                  <a:gd name="connsiteY0" fmla="*/ 812800 h 812800"/>
                  <a:gd name="connsiteX1" fmla="*/ 405714 w 405713"/>
                  <a:gd name="connsiteY1" fmla="*/ 0 h 8128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05713" h="812800">
                    <a:moveTo>
                      <a:pt x="0" y="812800"/>
                    </a:moveTo>
                    <a:lnTo>
                      <a:pt x="405714" y="0"/>
                    </a:lnTo>
                  </a:path>
                </a:pathLst>
              </a:custGeom>
              <a:ln w="13970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8" name="Graphic 9">
                <a:extLst>
                  <a:ext uri="{FF2B5EF4-FFF2-40B4-BE49-F238E27FC236}">
                    <a16:creationId xmlns:a16="http://schemas.microsoft.com/office/drawing/2014/main" id="{0055FDB5-3EC0-41AB-8385-538B7A5D56A9}"/>
                  </a:ext>
                </a:extLst>
              </p:cNvPr>
              <p:cNvSpPr/>
              <p:nvPr/>
            </p:nvSpPr>
            <p:spPr>
              <a:xfrm>
                <a:off x="5711485" y="2864558"/>
                <a:ext cx="405713" cy="812800"/>
              </a:xfrm>
              <a:custGeom>
                <a:avLst/>
                <a:gdLst>
                  <a:gd name="connsiteX0" fmla="*/ 0 w 405713"/>
                  <a:gd name="connsiteY0" fmla="*/ 0 h 812800"/>
                  <a:gd name="connsiteX1" fmla="*/ 405714 w 405713"/>
                  <a:gd name="connsiteY1" fmla="*/ 812800 h 8128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05713" h="812800">
                    <a:moveTo>
                      <a:pt x="0" y="0"/>
                    </a:moveTo>
                    <a:lnTo>
                      <a:pt x="405714" y="812800"/>
                    </a:lnTo>
                  </a:path>
                </a:pathLst>
              </a:custGeom>
              <a:ln w="13970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7" name="Graphic 9">
                <a:extLst>
                  <a:ext uri="{FF2B5EF4-FFF2-40B4-BE49-F238E27FC236}">
                    <a16:creationId xmlns:a16="http://schemas.microsoft.com/office/drawing/2014/main" id="{6D8FBEBD-16FB-42A3-9B71-8BAE4FE5C8F7}"/>
                  </a:ext>
                </a:extLst>
              </p:cNvPr>
              <p:cNvSpPr/>
              <p:nvPr/>
            </p:nvSpPr>
            <p:spPr>
              <a:xfrm>
                <a:off x="4494342" y="2458156"/>
                <a:ext cx="393038" cy="393611"/>
              </a:xfrm>
              <a:custGeom>
                <a:avLst/>
                <a:gdLst>
                  <a:gd name="connsiteX0" fmla="*/ 202472 w 393038"/>
                  <a:gd name="connsiteY0" fmla="*/ 393612 h 393611"/>
                  <a:gd name="connsiteX1" fmla="*/ 392947 w 393038"/>
                  <a:gd name="connsiteY1" fmla="*/ 190889 h 393611"/>
                  <a:gd name="connsiteX2" fmla="*/ 190567 w 393038"/>
                  <a:gd name="connsiteY2" fmla="*/ 92 h 393611"/>
                  <a:gd name="connsiteX3" fmla="*/ 92 w 393038"/>
                  <a:gd name="connsiteY3" fmla="*/ 202814 h 393611"/>
                  <a:gd name="connsiteX4" fmla="*/ 104 w 393038"/>
                  <a:gd name="connsiteY4" fmla="*/ 203199 h 3936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93038" h="393611">
                    <a:moveTo>
                      <a:pt x="202472" y="393612"/>
                    </a:moveTo>
                    <a:cubicBezTo>
                      <a:pt x="310955" y="390318"/>
                      <a:pt x="396234" y="299557"/>
                      <a:pt x="392947" y="190889"/>
                    </a:cubicBezTo>
                    <a:cubicBezTo>
                      <a:pt x="389659" y="82222"/>
                      <a:pt x="299051" y="-3201"/>
                      <a:pt x="190567" y="92"/>
                    </a:cubicBezTo>
                    <a:cubicBezTo>
                      <a:pt x="82083" y="3385"/>
                      <a:pt x="-3195" y="94147"/>
                      <a:pt x="92" y="202814"/>
                    </a:cubicBezTo>
                    <a:cubicBezTo>
                      <a:pt x="96" y="202942"/>
                      <a:pt x="100" y="203070"/>
                      <a:pt x="104" y="203199"/>
                    </a:cubicBezTo>
                  </a:path>
                </a:pathLst>
              </a:custGeom>
              <a:noFill/>
              <a:ln w="13970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8" name="Graphic 9">
                <a:extLst>
                  <a:ext uri="{FF2B5EF4-FFF2-40B4-BE49-F238E27FC236}">
                    <a16:creationId xmlns:a16="http://schemas.microsoft.com/office/drawing/2014/main" id="{BB116C80-6DFA-4B30-BB91-0DA46F004FB8}"/>
                  </a:ext>
                </a:extLst>
              </p:cNvPr>
              <p:cNvSpPr/>
              <p:nvPr/>
            </p:nvSpPr>
            <p:spPr>
              <a:xfrm>
                <a:off x="4697201" y="2864558"/>
                <a:ext cx="12678" cy="203200"/>
              </a:xfrm>
              <a:custGeom>
                <a:avLst/>
                <a:gdLst>
                  <a:gd name="connsiteX0" fmla="*/ 0 w 12678"/>
                  <a:gd name="connsiteY0" fmla="*/ 0 h 203200"/>
                  <a:gd name="connsiteX1" fmla="*/ 0 w 12678"/>
                  <a:gd name="connsiteY1" fmla="*/ 203200 h 203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2678" h="203200">
                    <a:moveTo>
                      <a:pt x="0" y="0"/>
                    </a:moveTo>
                    <a:lnTo>
                      <a:pt x="0" y="203200"/>
                    </a:lnTo>
                  </a:path>
                </a:pathLst>
              </a:custGeom>
              <a:ln w="13970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F94FCF48-A20E-4122-AFF5-1693B6FBD8AA}"/>
                </a:ext>
              </a:extLst>
            </p:cNvPr>
            <p:cNvSpPr/>
            <p:nvPr/>
          </p:nvSpPr>
          <p:spPr>
            <a:xfrm>
              <a:off x="4607514" y="3187611"/>
              <a:ext cx="166694" cy="166694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7" name="Group 56">
            <a:extLst>
              <a:ext uri="{FF2B5EF4-FFF2-40B4-BE49-F238E27FC236}">
                <a16:creationId xmlns:a16="http://schemas.microsoft.com/office/drawing/2014/main" id="{B51FE9E7-67A7-4970-9C77-C030041216E7}"/>
              </a:ext>
            </a:extLst>
          </p:cNvPr>
          <p:cNvGrpSpPr/>
          <p:nvPr/>
        </p:nvGrpSpPr>
        <p:grpSpPr>
          <a:xfrm>
            <a:off x="8129369" y="2469440"/>
            <a:ext cx="1622855" cy="1219201"/>
            <a:chOff x="8129369" y="2469440"/>
            <a:chExt cx="1622855" cy="1219201"/>
          </a:xfrm>
        </p:grpSpPr>
        <p:grpSp>
          <p:nvGrpSpPr>
            <p:cNvPr id="49" name="Graphic 11">
              <a:extLst>
                <a:ext uri="{FF2B5EF4-FFF2-40B4-BE49-F238E27FC236}">
                  <a16:creationId xmlns:a16="http://schemas.microsoft.com/office/drawing/2014/main" id="{611811D0-FDDF-4069-B68C-893D2CEA1543}"/>
                </a:ext>
              </a:extLst>
            </p:cNvPr>
            <p:cNvGrpSpPr/>
            <p:nvPr/>
          </p:nvGrpSpPr>
          <p:grpSpPr>
            <a:xfrm>
              <a:off x="8129369" y="2469440"/>
              <a:ext cx="1622855" cy="1219201"/>
              <a:chOff x="8129369" y="2469440"/>
              <a:chExt cx="1622855" cy="1219201"/>
            </a:xfrm>
            <a:noFill/>
          </p:grpSpPr>
          <p:sp>
            <p:nvSpPr>
              <p:cNvPr id="50" name="Graphic 11">
                <a:extLst>
                  <a:ext uri="{FF2B5EF4-FFF2-40B4-BE49-F238E27FC236}">
                    <a16:creationId xmlns:a16="http://schemas.microsoft.com/office/drawing/2014/main" id="{7316C55C-3504-4533-90C0-FBDC16200C67}"/>
                  </a:ext>
                </a:extLst>
              </p:cNvPr>
              <p:cNvSpPr/>
              <p:nvPr/>
            </p:nvSpPr>
            <p:spPr>
              <a:xfrm>
                <a:off x="8129369" y="2469440"/>
                <a:ext cx="393038" cy="393611"/>
              </a:xfrm>
              <a:custGeom>
                <a:avLst/>
                <a:gdLst>
                  <a:gd name="connsiteX0" fmla="*/ 202472 w 393038"/>
                  <a:gd name="connsiteY0" fmla="*/ 393612 h 393611"/>
                  <a:gd name="connsiteX1" fmla="*/ 392947 w 393038"/>
                  <a:gd name="connsiteY1" fmla="*/ 190889 h 393611"/>
                  <a:gd name="connsiteX2" fmla="*/ 190567 w 393038"/>
                  <a:gd name="connsiteY2" fmla="*/ 92 h 393611"/>
                  <a:gd name="connsiteX3" fmla="*/ 92 w 393038"/>
                  <a:gd name="connsiteY3" fmla="*/ 202814 h 393611"/>
                  <a:gd name="connsiteX4" fmla="*/ 104 w 393038"/>
                  <a:gd name="connsiteY4" fmla="*/ 203199 h 3936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93038" h="393611">
                    <a:moveTo>
                      <a:pt x="202472" y="393612"/>
                    </a:moveTo>
                    <a:cubicBezTo>
                      <a:pt x="310955" y="390318"/>
                      <a:pt x="396234" y="299557"/>
                      <a:pt x="392947" y="190889"/>
                    </a:cubicBezTo>
                    <a:cubicBezTo>
                      <a:pt x="389659" y="82222"/>
                      <a:pt x="299051" y="-3201"/>
                      <a:pt x="190567" y="92"/>
                    </a:cubicBezTo>
                    <a:cubicBezTo>
                      <a:pt x="82083" y="3385"/>
                      <a:pt x="-3195" y="94147"/>
                      <a:pt x="92" y="202814"/>
                    </a:cubicBezTo>
                    <a:cubicBezTo>
                      <a:pt x="96" y="202942"/>
                      <a:pt x="100" y="203070"/>
                      <a:pt x="104" y="203199"/>
                    </a:cubicBezTo>
                  </a:path>
                </a:pathLst>
              </a:custGeom>
              <a:noFill/>
              <a:ln w="13970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1" name="Graphic 11">
                <a:extLst>
                  <a:ext uri="{FF2B5EF4-FFF2-40B4-BE49-F238E27FC236}">
                    <a16:creationId xmlns:a16="http://schemas.microsoft.com/office/drawing/2014/main" id="{A204A523-7E06-4434-A939-F1D78430A7DE}"/>
                  </a:ext>
                </a:extLst>
              </p:cNvPr>
              <p:cNvSpPr/>
              <p:nvPr/>
            </p:nvSpPr>
            <p:spPr>
              <a:xfrm>
                <a:off x="8332228" y="2875842"/>
                <a:ext cx="12678" cy="203200"/>
              </a:xfrm>
              <a:custGeom>
                <a:avLst/>
                <a:gdLst>
                  <a:gd name="connsiteX0" fmla="*/ 0 w 12678"/>
                  <a:gd name="connsiteY0" fmla="*/ 0 h 203200"/>
                  <a:gd name="connsiteX1" fmla="*/ 0 w 12678"/>
                  <a:gd name="connsiteY1" fmla="*/ 203200 h 203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2678" h="203200">
                    <a:moveTo>
                      <a:pt x="0" y="0"/>
                    </a:moveTo>
                    <a:lnTo>
                      <a:pt x="0" y="203200"/>
                    </a:lnTo>
                  </a:path>
                </a:pathLst>
              </a:custGeom>
              <a:ln w="13970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2" name="Graphic 11">
                <a:extLst>
                  <a:ext uri="{FF2B5EF4-FFF2-40B4-BE49-F238E27FC236}">
                    <a16:creationId xmlns:a16="http://schemas.microsoft.com/office/drawing/2014/main" id="{3CAA13ED-E3A6-453A-BBDD-CB647D420BED}"/>
                  </a:ext>
                </a:extLst>
              </p:cNvPr>
              <p:cNvSpPr/>
              <p:nvPr/>
            </p:nvSpPr>
            <p:spPr>
              <a:xfrm>
                <a:off x="8940798" y="2875842"/>
                <a:ext cx="811427" cy="812800"/>
              </a:xfrm>
              <a:custGeom>
                <a:avLst/>
                <a:gdLst>
                  <a:gd name="connsiteX0" fmla="*/ 0 w 811427"/>
                  <a:gd name="connsiteY0" fmla="*/ 0 h 812800"/>
                  <a:gd name="connsiteX1" fmla="*/ 811427 w 811427"/>
                  <a:gd name="connsiteY1" fmla="*/ 812800 h 8128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811427" h="812800">
                    <a:moveTo>
                      <a:pt x="0" y="0"/>
                    </a:moveTo>
                    <a:lnTo>
                      <a:pt x="811427" y="812800"/>
                    </a:lnTo>
                  </a:path>
                </a:pathLst>
              </a:custGeom>
              <a:ln w="13970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3" name="Graphic 11">
                <a:extLst>
                  <a:ext uri="{FF2B5EF4-FFF2-40B4-BE49-F238E27FC236}">
                    <a16:creationId xmlns:a16="http://schemas.microsoft.com/office/drawing/2014/main" id="{30B28A11-1DDB-49E5-B30A-1443463C9768}"/>
                  </a:ext>
                </a:extLst>
              </p:cNvPr>
              <p:cNvSpPr/>
              <p:nvPr/>
            </p:nvSpPr>
            <p:spPr>
              <a:xfrm>
                <a:off x="8940798" y="2875842"/>
                <a:ext cx="811427" cy="812800"/>
              </a:xfrm>
              <a:custGeom>
                <a:avLst/>
                <a:gdLst>
                  <a:gd name="connsiteX0" fmla="*/ 811427 w 811427"/>
                  <a:gd name="connsiteY0" fmla="*/ 0 h 812800"/>
                  <a:gd name="connsiteX1" fmla="*/ 0 w 811427"/>
                  <a:gd name="connsiteY1" fmla="*/ 812800 h 8128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811427" h="812800">
                    <a:moveTo>
                      <a:pt x="811427" y="0"/>
                    </a:moveTo>
                    <a:lnTo>
                      <a:pt x="0" y="812800"/>
                    </a:lnTo>
                  </a:path>
                </a:pathLst>
              </a:custGeom>
              <a:ln w="13970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sp>
          <p:nvSpPr>
            <p:cNvPr id="55" name="Oval 54">
              <a:extLst>
                <a:ext uri="{FF2B5EF4-FFF2-40B4-BE49-F238E27FC236}">
                  <a16:creationId xmlns:a16="http://schemas.microsoft.com/office/drawing/2014/main" id="{7AF14265-D8E9-4F86-AA4D-0A5DF8AA0F85}"/>
                </a:ext>
              </a:extLst>
            </p:cNvPr>
            <p:cNvSpPr/>
            <p:nvPr/>
          </p:nvSpPr>
          <p:spPr>
            <a:xfrm>
              <a:off x="8242541" y="3187611"/>
              <a:ext cx="166694" cy="166694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61538729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8A71BEC-13BC-4649-A340-37C22E31F7A8}"/>
              </a:ext>
            </a:extLst>
          </p:cNvPr>
          <p:cNvSpPr txBox="1"/>
          <p:nvPr/>
        </p:nvSpPr>
        <p:spPr>
          <a:xfrm>
            <a:off x="4950602" y="5163234"/>
            <a:ext cx="149451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is, am, are, be</a:t>
            </a:r>
          </a:p>
          <a:p>
            <a:pPr algn="ctr"/>
            <a:r>
              <a:rPr lang="en-US" dirty="0"/>
              <a:t>5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232B8D1-417B-40CA-8E10-68DB4A185BCE}"/>
              </a:ext>
            </a:extLst>
          </p:cNvPr>
          <p:cNvSpPr txBox="1"/>
          <p:nvPr/>
        </p:nvSpPr>
        <p:spPr>
          <a:xfrm>
            <a:off x="8789219" y="5145318"/>
            <a:ext cx="48923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ask</a:t>
            </a:r>
          </a:p>
          <a:p>
            <a:pPr algn="ctr"/>
            <a:r>
              <a:rPr lang="en-US" dirty="0"/>
              <a:t>5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AF2F00A-6C34-4525-ADB7-3CD4C1905D64}"/>
              </a:ext>
            </a:extLst>
          </p:cNvPr>
          <p:cNvSpPr txBox="1"/>
          <p:nvPr/>
        </p:nvSpPr>
        <p:spPr>
          <a:xfrm>
            <a:off x="1635326" y="5265284"/>
            <a:ext cx="123251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what thing</a:t>
            </a:r>
          </a:p>
          <a:p>
            <a:pPr algn="ctr"/>
            <a:r>
              <a:rPr lang="en-US" dirty="0"/>
              <a:t>0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3A2C0DBE-10F5-4B1C-A85F-489FA49C295E}"/>
              </a:ext>
            </a:extLst>
          </p:cNvPr>
          <p:cNvGrpSpPr/>
          <p:nvPr/>
        </p:nvGrpSpPr>
        <p:grpSpPr>
          <a:xfrm>
            <a:off x="5293160" y="2458156"/>
            <a:ext cx="823495" cy="827969"/>
            <a:chOff x="5293160" y="2458156"/>
            <a:chExt cx="823495" cy="827969"/>
          </a:xfrm>
        </p:grpSpPr>
        <p:grpSp>
          <p:nvGrpSpPr>
            <p:cNvPr id="31" name="Group 30">
              <a:extLst>
                <a:ext uri="{FF2B5EF4-FFF2-40B4-BE49-F238E27FC236}">
                  <a16:creationId xmlns:a16="http://schemas.microsoft.com/office/drawing/2014/main" id="{00F443A7-A7CA-43F7-9521-5E96530B6D11}"/>
                </a:ext>
              </a:extLst>
            </p:cNvPr>
            <p:cNvGrpSpPr/>
            <p:nvPr/>
          </p:nvGrpSpPr>
          <p:grpSpPr>
            <a:xfrm>
              <a:off x="5293160" y="2458424"/>
              <a:ext cx="823495" cy="827701"/>
              <a:chOff x="2563689" y="2737584"/>
              <a:chExt cx="2199046" cy="2210275"/>
            </a:xfrm>
          </p:grpSpPr>
          <p:grpSp>
            <p:nvGrpSpPr>
              <p:cNvPr id="32" name="Group 31">
                <a:extLst>
                  <a:ext uri="{FF2B5EF4-FFF2-40B4-BE49-F238E27FC236}">
                    <a16:creationId xmlns:a16="http://schemas.microsoft.com/office/drawing/2014/main" id="{9B8700A0-B99D-481D-B7E8-B0250BB42DD5}"/>
                  </a:ext>
                </a:extLst>
              </p:cNvPr>
              <p:cNvGrpSpPr/>
              <p:nvPr/>
            </p:nvGrpSpPr>
            <p:grpSpPr>
              <a:xfrm>
                <a:off x="2586125" y="2737584"/>
                <a:ext cx="2176610" cy="2210275"/>
                <a:chOff x="2586125" y="2737584"/>
                <a:chExt cx="2176610" cy="2210275"/>
              </a:xfrm>
            </p:grpSpPr>
            <p:sp>
              <p:nvSpPr>
                <p:cNvPr id="36" name="Arc 35">
                  <a:extLst>
                    <a:ext uri="{FF2B5EF4-FFF2-40B4-BE49-F238E27FC236}">
                      <a16:creationId xmlns:a16="http://schemas.microsoft.com/office/drawing/2014/main" id="{C34928C4-02A7-4110-B3DD-1BA7986D8FF2}"/>
                    </a:ext>
                  </a:extLst>
                </p:cNvPr>
                <p:cNvSpPr/>
                <p:nvPr/>
              </p:nvSpPr>
              <p:spPr>
                <a:xfrm>
                  <a:off x="2586125" y="2737589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7" name="Arc 36">
                  <a:extLst>
                    <a:ext uri="{FF2B5EF4-FFF2-40B4-BE49-F238E27FC236}">
                      <a16:creationId xmlns:a16="http://schemas.microsoft.com/office/drawing/2014/main" id="{04BC5400-847B-46B6-BE0D-4A8A4037F63D}"/>
                    </a:ext>
                  </a:extLst>
                </p:cNvPr>
                <p:cNvSpPr/>
                <p:nvPr/>
              </p:nvSpPr>
              <p:spPr>
                <a:xfrm flipV="1">
                  <a:off x="2586125" y="2737584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33" name="Group 32">
                <a:extLst>
                  <a:ext uri="{FF2B5EF4-FFF2-40B4-BE49-F238E27FC236}">
                    <a16:creationId xmlns:a16="http://schemas.microsoft.com/office/drawing/2014/main" id="{482373EA-23B2-4783-A967-64855E03513C}"/>
                  </a:ext>
                </a:extLst>
              </p:cNvPr>
              <p:cNvGrpSpPr/>
              <p:nvPr/>
            </p:nvGrpSpPr>
            <p:grpSpPr>
              <a:xfrm flipH="1">
                <a:off x="2563689" y="2737584"/>
                <a:ext cx="2176610" cy="2210275"/>
                <a:chOff x="2586125" y="2737584"/>
                <a:chExt cx="2176610" cy="2210275"/>
              </a:xfrm>
            </p:grpSpPr>
            <p:sp>
              <p:nvSpPr>
                <p:cNvPr id="34" name="Arc 33">
                  <a:extLst>
                    <a:ext uri="{FF2B5EF4-FFF2-40B4-BE49-F238E27FC236}">
                      <a16:creationId xmlns:a16="http://schemas.microsoft.com/office/drawing/2014/main" id="{A7C980BE-C636-4453-AC9A-CD8A5138B129}"/>
                    </a:ext>
                  </a:extLst>
                </p:cNvPr>
                <p:cNvSpPr/>
                <p:nvPr/>
              </p:nvSpPr>
              <p:spPr>
                <a:xfrm>
                  <a:off x="2586125" y="2737589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5" name="Arc 34">
                  <a:extLst>
                    <a:ext uri="{FF2B5EF4-FFF2-40B4-BE49-F238E27FC236}">
                      <a16:creationId xmlns:a16="http://schemas.microsoft.com/office/drawing/2014/main" id="{84E983CC-1A84-40E3-8AFA-A290F9E78044}"/>
                    </a:ext>
                  </a:extLst>
                </p:cNvPr>
                <p:cNvSpPr/>
                <p:nvPr/>
              </p:nvSpPr>
              <p:spPr>
                <a:xfrm flipV="1">
                  <a:off x="2586125" y="2737584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sp>
          <p:nvSpPr>
            <p:cNvPr id="29" name="Graphic 7">
              <a:extLst>
                <a:ext uri="{FF2B5EF4-FFF2-40B4-BE49-F238E27FC236}">
                  <a16:creationId xmlns:a16="http://schemas.microsoft.com/office/drawing/2014/main" id="{60D50D39-00BA-4B9E-AB59-3632978579A5}"/>
                </a:ext>
              </a:extLst>
            </p:cNvPr>
            <p:cNvSpPr/>
            <p:nvPr/>
          </p:nvSpPr>
          <p:spPr>
            <a:xfrm>
              <a:off x="5697858" y="2458156"/>
              <a:ext cx="12700" cy="812800"/>
            </a:xfrm>
            <a:custGeom>
              <a:avLst/>
              <a:gdLst>
                <a:gd name="connsiteX0" fmla="*/ 0 w 12700"/>
                <a:gd name="connsiteY0" fmla="*/ 0 h 812800"/>
                <a:gd name="connsiteX1" fmla="*/ 0 w 12700"/>
                <a:gd name="connsiteY1" fmla="*/ 812800 h 81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2700" h="812800">
                  <a:moveTo>
                    <a:pt x="0" y="0"/>
                  </a:moveTo>
                  <a:lnTo>
                    <a:pt x="0" y="8128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60" name="Group 59">
            <a:extLst>
              <a:ext uri="{FF2B5EF4-FFF2-40B4-BE49-F238E27FC236}">
                <a16:creationId xmlns:a16="http://schemas.microsoft.com/office/drawing/2014/main" id="{D6F0563A-43E1-4791-BA73-765E1B5022DD}"/>
              </a:ext>
            </a:extLst>
          </p:cNvPr>
          <p:cNvGrpSpPr/>
          <p:nvPr/>
        </p:nvGrpSpPr>
        <p:grpSpPr>
          <a:xfrm>
            <a:off x="859322" y="2469442"/>
            <a:ext cx="1622855" cy="884861"/>
            <a:chOff x="859322" y="2469442"/>
            <a:chExt cx="1622855" cy="884861"/>
          </a:xfrm>
        </p:grpSpPr>
        <p:grpSp>
          <p:nvGrpSpPr>
            <p:cNvPr id="11" name="Graphic 2">
              <a:extLst>
                <a:ext uri="{FF2B5EF4-FFF2-40B4-BE49-F238E27FC236}">
                  <a16:creationId xmlns:a16="http://schemas.microsoft.com/office/drawing/2014/main" id="{07E841CE-5DC7-4BD7-B8F3-BFB886DBF405}"/>
                </a:ext>
              </a:extLst>
            </p:cNvPr>
            <p:cNvGrpSpPr/>
            <p:nvPr/>
          </p:nvGrpSpPr>
          <p:grpSpPr>
            <a:xfrm>
              <a:off x="859322" y="2469442"/>
              <a:ext cx="1622855" cy="812802"/>
              <a:chOff x="859322" y="2469442"/>
              <a:chExt cx="1622855" cy="812802"/>
            </a:xfrm>
            <a:noFill/>
          </p:grpSpPr>
          <p:sp>
            <p:nvSpPr>
              <p:cNvPr id="12" name="Graphic 2">
                <a:extLst>
                  <a:ext uri="{FF2B5EF4-FFF2-40B4-BE49-F238E27FC236}">
                    <a16:creationId xmlns:a16="http://schemas.microsoft.com/office/drawing/2014/main" id="{D5F08455-6CE6-4D1F-8DB1-75B8DDBAA9D3}"/>
                  </a:ext>
                </a:extLst>
              </p:cNvPr>
              <p:cNvSpPr/>
              <p:nvPr/>
            </p:nvSpPr>
            <p:spPr>
              <a:xfrm>
                <a:off x="1670751" y="2469445"/>
                <a:ext cx="811427" cy="12700"/>
              </a:xfrm>
              <a:custGeom>
                <a:avLst/>
                <a:gdLst>
                  <a:gd name="connsiteX0" fmla="*/ 0 w 811427"/>
                  <a:gd name="connsiteY0" fmla="*/ 0 h 12700"/>
                  <a:gd name="connsiteX1" fmla="*/ 811427 w 811427"/>
                  <a:gd name="connsiteY1" fmla="*/ 0 h 127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811427" h="12700">
                    <a:moveTo>
                      <a:pt x="0" y="0"/>
                    </a:moveTo>
                    <a:lnTo>
                      <a:pt x="811427" y="0"/>
                    </a:lnTo>
                  </a:path>
                </a:pathLst>
              </a:custGeom>
              <a:ln w="13970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0" name="Graphic 2">
                <a:extLst>
                  <a:ext uri="{FF2B5EF4-FFF2-40B4-BE49-F238E27FC236}">
                    <a16:creationId xmlns:a16="http://schemas.microsoft.com/office/drawing/2014/main" id="{E2708B00-691F-41B6-9D27-CA19FCFAD89B}"/>
                  </a:ext>
                </a:extLst>
              </p:cNvPr>
              <p:cNvSpPr/>
              <p:nvPr/>
            </p:nvSpPr>
            <p:spPr>
              <a:xfrm>
                <a:off x="2482178" y="2469445"/>
                <a:ext cx="12678" cy="812800"/>
              </a:xfrm>
              <a:custGeom>
                <a:avLst/>
                <a:gdLst>
                  <a:gd name="connsiteX0" fmla="*/ 0 w 12678"/>
                  <a:gd name="connsiteY0" fmla="*/ 0 h 812800"/>
                  <a:gd name="connsiteX1" fmla="*/ 0 w 12678"/>
                  <a:gd name="connsiteY1" fmla="*/ 812800 h 8128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2678" h="812800">
                    <a:moveTo>
                      <a:pt x="0" y="0"/>
                    </a:moveTo>
                    <a:lnTo>
                      <a:pt x="0" y="812800"/>
                    </a:lnTo>
                  </a:path>
                </a:pathLst>
              </a:custGeom>
              <a:ln w="13970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1" name="Graphic 2">
                <a:extLst>
                  <a:ext uri="{FF2B5EF4-FFF2-40B4-BE49-F238E27FC236}">
                    <a16:creationId xmlns:a16="http://schemas.microsoft.com/office/drawing/2014/main" id="{F239FAE1-E93D-4B22-AB8F-5F54005A0367}"/>
                  </a:ext>
                </a:extLst>
              </p:cNvPr>
              <p:cNvSpPr/>
              <p:nvPr/>
            </p:nvSpPr>
            <p:spPr>
              <a:xfrm>
                <a:off x="1670751" y="3282245"/>
                <a:ext cx="811427" cy="12700"/>
              </a:xfrm>
              <a:custGeom>
                <a:avLst/>
                <a:gdLst>
                  <a:gd name="connsiteX0" fmla="*/ 811427 w 811427"/>
                  <a:gd name="connsiteY0" fmla="*/ 0 h 12700"/>
                  <a:gd name="connsiteX1" fmla="*/ 0 w 811427"/>
                  <a:gd name="connsiteY1" fmla="*/ 0 h 127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811427" h="12700">
                    <a:moveTo>
                      <a:pt x="811427" y="0"/>
                    </a:moveTo>
                    <a:lnTo>
                      <a:pt x="0" y="0"/>
                    </a:lnTo>
                  </a:path>
                </a:pathLst>
              </a:custGeom>
              <a:ln w="13970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2" name="Graphic 2">
                <a:extLst>
                  <a:ext uri="{FF2B5EF4-FFF2-40B4-BE49-F238E27FC236}">
                    <a16:creationId xmlns:a16="http://schemas.microsoft.com/office/drawing/2014/main" id="{69E5E83F-FE34-48DF-986D-DC33E946F394}"/>
                  </a:ext>
                </a:extLst>
              </p:cNvPr>
              <p:cNvSpPr/>
              <p:nvPr/>
            </p:nvSpPr>
            <p:spPr>
              <a:xfrm>
                <a:off x="1670751" y="2469445"/>
                <a:ext cx="12678" cy="812800"/>
              </a:xfrm>
              <a:custGeom>
                <a:avLst/>
                <a:gdLst>
                  <a:gd name="connsiteX0" fmla="*/ 0 w 12678"/>
                  <a:gd name="connsiteY0" fmla="*/ 812800 h 812800"/>
                  <a:gd name="connsiteX1" fmla="*/ 0 w 12678"/>
                  <a:gd name="connsiteY1" fmla="*/ 0 h 8128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2678" h="812800">
                    <a:moveTo>
                      <a:pt x="0" y="812800"/>
                    </a:moveTo>
                    <a:lnTo>
                      <a:pt x="0" y="0"/>
                    </a:lnTo>
                  </a:path>
                </a:pathLst>
              </a:custGeom>
              <a:ln w="13970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3" name="Graphic 2">
                <a:extLst>
                  <a:ext uri="{FF2B5EF4-FFF2-40B4-BE49-F238E27FC236}">
                    <a16:creationId xmlns:a16="http://schemas.microsoft.com/office/drawing/2014/main" id="{0D66BC77-7F27-4D2C-A1FF-39331FC47E5F}"/>
                  </a:ext>
                </a:extLst>
              </p:cNvPr>
              <p:cNvSpPr/>
              <p:nvPr/>
            </p:nvSpPr>
            <p:spPr>
              <a:xfrm>
                <a:off x="859322" y="2469442"/>
                <a:ext cx="393038" cy="393614"/>
              </a:xfrm>
              <a:custGeom>
                <a:avLst/>
                <a:gdLst>
                  <a:gd name="connsiteX0" fmla="*/ 202472 w 393038"/>
                  <a:gd name="connsiteY0" fmla="*/ 393614 h 393614"/>
                  <a:gd name="connsiteX1" fmla="*/ 392947 w 393038"/>
                  <a:gd name="connsiteY1" fmla="*/ 190897 h 393614"/>
                  <a:gd name="connsiteX2" fmla="*/ 190567 w 393038"/>
                  <a:gd name="connsiteY2" fmla="*/ 92 h 393614"/>
                  <a:gd name="connsiteX3" fmla="*/ 92 w 393038"/>
                  <a:gd name="connsiteY3" fmla="*/ 202809 h 393614"/>
                  <a:gd name="connsiteX4" fmla="*/ 105 w 393038"/>
                  <a:gd name="connsiteY4" fmla="*/ 203203 h 3936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93038" h="393614">
                    <a:moveTo>
                      <a:pt x="202472" y="393614"/>
                    </a:moveTo>
                    <a:cubicBezTo>
                      <a:pt x="310956" y="390325"/>
                      <a:pt x="396234" y="299558"/>
                      <a:pt x="392947" y="190897"/>
                    </a:cubicBezTo>
                    <a:cubicBezTo>
                      <a:pt x="389659" y="82223"/>
                      <a:pt x="299051" y="-3197"/>
                      <a:pt x="190567" y="92"/>
                    </a:cubicBezTo>
                    <a:cubicBezTo>
                      <a:pt x="82083" y="3381"/>
                      <a:pt x="-3195" y="94148"/>
                      <a:pt x="92" y="202809"/>
                    </a:cubicBezTo>
                    <a:cubicBezTo>
                      <a:pt x="96" y="202949"/>
                      <a:pt x="100" y="203076"/>
                      <a:pt x="105" y="203203"/>
                    </a:cubicBezTo>
                  </a:path>
                </a:pathLst>
              </a:custGeom>
              <a:noFill/>
              <a:ln w="13970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4" name="Graphic 2">
                <a:extLst>
                  <a:ext uri="{FF2B5EF4-FFF2-40B4-BE49-F238E27FC236}">
                    <a16:creationId xmlns:a16="http://schemas.microsoft.com/office/drawing/2014/main" id="{30882FF1-F35B-4407-9A05-46A87A031AC2}"/>
                  </a:ext>
                </a:extLst>
              </p:cNvPr>
              <p:cNvSpPr/>
              <p:nvPr/>
            </p:nvSpPr>
            <p:spPr>
              <a:xfrm>
                <a:off x="1062181" y="2875845"/>
                <a:ext cx="12678" cy="203200"/>
              </a:xfrm>
              <a:custGeom>
                <a:avLst/>
                <a:gdLst>
                  <a:gd name="connsiteX0" fmla="*/ 0 w 12678"/>
                  <a:gd name="connsiteY0" fmla="*/ 0 h 203200"/>
                  <a:gd name="connsiteX1" fmla="*/ 0 w 12678"/>
                  <a:gd name="connsiteY1" fmla="*/ 203200 h 203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2678" h="203200">
                    <a:moveTo>
                      <a:pt x="0" y="0"/>
                    </a:moveTo>
                    <a:lnTo>
                      <a:pt x="0" y="203200"/>
                    </a:lnTo>
                  </a:path>
                </a:pathLst>
              </a:custGeom>
              <a:ln w="13970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sp>
          <p:nvSpPr>
            <p:cNvPr id="58" name="Oval 57">
              <a:extLst>
                <a:ext uri="{FF2B5EF4-FFF2-40B4-BE49-F238E27FC236}">
                  <a16:creationId xmlns:a16="http://schemas.microsoft.com/office/drawing/2014/main" id="{178838E8-117B-4032-BA64-0E06497D894D}"/>
                </a:ext>
              </a:extLst>
            </p:cNvPr>
            <p:cNvSpPr/>
            <p:nvPr/>
          </p:nvSpPr>
          <p:spPr>
            <a:xfrm>
              <a:off x="972494" y="3187609"/>
              <a:ext cx="166694" cy="166694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2" name="Group 61">
            <a:extLst>
              <a:ext uri="{FF2B5EF4-FFF2-40B4-BE49-F238E27FC236}">
                <a16:creationId xmlns:a16="http://schemas.microsoft.com/office/drawing/2014/main" id="{38EDEEA1-ADC6-4CC0-AD47-E8D60218D907}"/>
              </a:ext>
            </a:extLst>
          </p:cNvPr>
          <p:cNvGrpSpPr/>
          <p:nvPr/>
        </p:nvGrpSpPr>
        <p:grpSpPr>
          <a:xfrm>
            <a:off x="8129376" y="2051751"/>
            <a:ext cx="1635532" cy="1638300"/>
            <a:chOff x="8129376" y="2051751"/>
            <a:chExt cx="1635532" cy="1638300"/>
          </a:xfrm>
        </p:grpSpPr>
        <p:grpSp>
          <p:nvGrpSpPr>
            <p:cNvPr id="39" name="Graphic 9">
              <a:extLst>
                <a:ext uri="{FF2B5EF4-FFF2-40B4-BE49-F238E27FC236}">
                  <a16:creationId xmlns:a16="http://schemas.microsoft.com/office/drawing/2014/main" id="{B2D9DAAA-492D-40D7-A1F8-E7F00107C5A4}"/>
                </a:ext>
              </a:extLst>
            </p:cNvPr>
            <p:cNvGrpSpPr/>
            <p:nvPr/>
          </p:nvGrpSpPr>
          <p:grpSpPr>
            <a:xfrm>
              <a:off x="8129376" y="2051751"/>
              <a:ext cx="1635532" cy="1638300"/>
              <a:chOff x="8129376" y="2051751"/>
              <a:chExt cx="1635532" cy="1638300"/>
            </a:xfrm>
            <a:noFill/>
          </p:grpSpPr>
          <p:sp>
            <p:nvSpPr>
              <p:cNvPr id="40" name="Graphic 9">
                <a:extLst>
                  <a:ext uri="{FF2B5EF4-FFF2-40B4-BE49-F238E27FC236}">
                    <a16:creationId xmlns:a16="http://schemas.microsoft.com/office/drawing/2014/main" id="{F03E5068-CFF5-4033-B43E-D7B4F90CE1AB}"/>
                  </a:ext>
                </a:extLst>
              </p:cNvPr>
              <p:cNvSpPr/>
              <p:nvPr/>
            </p:nvSpPr>
            <p:spPr>
              <a:xfrm>
                <a:off x="8129376" y="2051751"/>
                <a:ext cx="12678" cy="1625600"/>
              </a:xfrm>
              <a:custGeom>
                <a:avLst/>
                <a:gdLst>
                  <a:gd name="connsiteX0" fmla="*/ 0 w 12678"/>
                  <a:gd name="connsiteY0" fmla="*/ 0 h 1625600"/>
                  <a:gd name="connsiteX1" fmla="*/ 0 w 12678"/>
                  <a:gd name="connsiteY1" fmla="*/ 1625600 h 16256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2678" h="1625600">
                    <a:moveTo>
                      <a:pt x="0" y="0"/>
                    </a:moveTo>
                    <a:lnTo>
                      <a:pt x="0" y="1625600"/>
                    </a:lnTo>
                  </a:path>
                </a:pathLst>
              </a:custGeom>
              <a:ln w="13970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1" name="Graphic 9">
                <a:extLst>
                  <a:ext uri="{FF2B5EF4-FFF2-40B4-BE49-F238E27FC236}">
                    <a16:creationId xmlns:a16="http://schemas.microsoft.com/office/drawing/2014/main" id="{BBAB1A77-33B2-495E-B6DB-5C89C81AD6B4}"/>
                  </a:ext>
                </a:extLst>
              </p:cNvPr>
              <p:cNvSpPr/>
              <p:nvPr/>
            </p:nvSpPr>
            <p:spPr>
              <a:xfrm>
                <a:off x="8129376" y="3677351"/>
                <a:ext cx="1622854" cy="12700"/>
              </a:xfrm>
              <a:custGeom>
                <a:avLst/>
                <a:gdLst>
                  <a:gd name="connsiteX0" fmla="*/ 0 w 1622854"/>
                  <a:gd name="connsiteY0" fmla="*/ 0 h 12700"/>
                  <a:gd name="connsiteX1" fmla="*/ 1622854 w 1622854"/>
                  <a:gd name="connsiteY1" fmla="*/ 0 h 127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622854" h="12700">
                    <a:moveTo>
                      <a:pt x="0" y="0"/>
                    </a:moveTo>
                    <a:lnTo>
                      <a:pt x="1622854" y="0"/>
                    </a:lnTo>
                  </a:path>
                </a:pathLst>
              </a:custGeom>
              <a:ln w="13970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2" name="Graphic 9">
                <a:extLst>
                  <a:ext uri="{FF2B5EF4-FFF2-40B4-BE49-F238E27FC236}">
                    <a16:creationId xmlns:a16="http://schemas.microsoft.com/office/drawing/2014/main" id="{6661847F-6BDF-4844-8742-9D5E30043450}"/>
                  </a:ext>
                </a:extLst>
              </p:cNvPr>
              <p:cNvSpPr/>
              <p:nvPr/>
            </p:nvSpPr>
            <p:spPr>
              <a:xfrm>
                <a:off x="9752230" y="2051751"/>
                <a:ext cx="12678" cy="1625600"/>
              </a:xfrm>
              <a:custGeom>
                <a:avLst/>
                <a:gdLst>
                  <a:gd name="connsiteX0" fmla="*/ 0 w 12678"/>
                  <a:gd name="connsiteY0" fmla="*/ 1625600 h 1625600"/>
                  <a:gd name="connsiteX1" fmla="*/ 0 w 12678"/>
                  <a:gd name="connsiteY1" fmla="*/ 0 h 16256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2678" h="1625600">
                    <a:moveTo>
                      <a:pt x="0" y="1625600"/>
                    </a:moveTo>
                    <a:lnTo>
                      <a:pt x="0" y="0"/>
                    </a:lnTo>
                  </a:path>
                </a:pathLst>
              </a:custGeom>
              <a:ln w="13970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3" name="Graphic 9">
                <a:extLst>
                  <a:ext uri="{FF2B5EF4-FFF2-40B4-BE49-F238E27FC236}">
                    <a16:creationId xmlns:a16="http://schemas.microsoft.com/office/drawing/2014/main" id="{196608E7-5362-4380-8ED7-8CDC09DA7647}"/>
                  </a:ext>
                </a:extLst>
              </p:cNvPr>
              <p:cNvSpPr/>
              <p:nvPr/>
            </p:nvSpPr>
            <p:spPr>
              <a:xfrm>
                <a:off x="8737944" y="2458149"/>
                <a:ext cx="393038" cy="393611"/>
              </a:xfrm>
              <a:custGeom>
                <a:avLst/>
                <a:gdLst>
                  <a:gd name="connsiteX0" fmla="*/ 202472 w 393038"/>
                  <a:gd name="connsiteY0" fmla="*/ 393612 h 393611"/>
                  <a:gd name="connsiteX1" fmla="*/ 392947 w 393038"/>
                  <a:gd name="connsiteY1" fmla="*/ 190889 h 393611"/>
                  <a:gd name="connsiteX2" fmla="*/ 190567 w 393038"/>
                  <a:gd name="connsiteY2" fmla="*/ 92 h 393611"/>
                  <a:gd name="connsiteX3" fmla="*/ 92 w 393038"/>
                  <a:gd name="connsiteY3" fmla="*/ 202814 h 393611"/>
                  <a:gd name="connsiteX4" fmla="*/ 104 w 393038"/>
                  <a:gd name="connsiteY4" fmla="*/ 203199 h 3936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93038" h="393611">
                    <a:moveTo>
                      <a:pt x="202472" y="393612"/>
                    </a:moveTo>
                    <a:cubicBezTo>
                      <a:pt x="310955" y="390318"/>
                      <a:pt x="396234" y="299557"/>
                      <a:pt x="392947" y="190889"/>
                    </a:cubicBezTo>
                    <a:cubicBezTo>
                      <a:pt x="389659" y="82222"/>
                      <a:pt x="299051" y="-3201"/>
                      <a:pt x="190567" y="92"/>
                    </a:cubicBezTo>
                    <a:cubicBezTo>
                      <a:pt x="82083" y="3385"/>
                      <a:pt x="-3195" y="94147"/>
                      <a:pt x="92" y="202814"/>
                    </a:cubicBezTo>
                    <a:cubicBezTo>
                      <a:pt x="96" y="202942"/>
                      <a:pt x="100" y="203070"/>
                      <a:pt x="104" y="203199"/>
                    </a:cubicBezTo>
                  </a:path>
                </a:pathLst>
              </a:custGeom>
              <a:noFill/>
              <a:ln w="13970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4" name="Graphic 9">
                <a:extLst>
                  <a:ext uri="{FF2B5EF4-FFF2-40B4-BE49-F238E27FC236}">
                    <a16:creationId xmlns:a16="http://schemas.microsoft.com/office/drawing/2014/main" id="{15F45C32-3FAC-4D55-93AC-71025376701E}"/>
                  </a:ext>
                </a:extLst>
              </p:cNvPr>
              <p:cNvSpPr/>
              <p:nvPr/>
            </p:nvSpPr>
            <p:spPr>
              <a:xfrm>
                <a:off x="8940803" y="2864551"/>
                <a:ext cx="12678" cy="203200"/>
              </a:xfrm>
              <a:custGeom>
                <a:avLst/>
                <a:gdLst>
                  <a:gd name="connsiteX0" fmla="*/ 0 w 12678"/>
                  <a:gd name="connsiteY0" fmla="*/ 0 h 203200"/>
                  <a:gd name="connsiteX1" fmla="*/ 0 w 12678"/>
                  <a:gd name="connsiteY1" fmla="*/ 203200 h 203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2678" h="203200">
                    <a:moveTo>
                      <a:pt x="0" y="0"/>
                    </a:moveTo>
                    <a:lnTo>
                      <a:pt x="0" y="203200"/>
                    </a:lnTo>
                  </a:path>
                </a:pathLst>
              </a:custGeom>
              <a:ln w="13970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sp>
          <p:nvSpPr>
            <p:cNvPr id="59" name="Oval 58">
              <a:extLst>
                <a:ext uri="{FF2B5EF4-FFF2-40B4-BE49-F238E27FC236}">
                  <a16:creationId xmlns:a16="http://schemas.microsoft.com/office/drawing/2014/main" id="{9C5A7C23-2482-48D8-8C91-272CEC05BD9D}"/>
                </a:ext>
              </a:extLst>
            </p:cNvPr>
            <p:cNvSpPr/>
            <p:nvPr/>
          </p:nvSpPr>
          <p:spPr>
            <a:xfrm>
              <a:off x="8852877" y="3187609"/>
              <a:ext cx="166694" cy="166694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90786961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8A71BEC-13BC-4649-A340-37C22E31F7A8}"/>
              </a:ext>
            </a:extLst>
          </p:cNvPr>
          <p:cNvSpPr txBox="1"/>
          <p:nvPr/>
        </p:nvSpPr>
        <p:spPr>
          <a:xfrm>
            <a:off x="5431600" y="5163234"/>
            <a:ext cx="53251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buy</a:t>
            </a:r>
          </a:p>
          <a:p>
            <a:pPr algn="ctr"/>
            <a:r>
              <a:rPr lang="en-US" dirty="0"/>
              <a:t>5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232B8D1-417B-40CA-8E10-68DB4A185BCE}"/>
              </a:ext>
            </a:extLst>
          </p:cNvPr>
          <p:cNvSpPr txBox="1"/>
          <p:nvPr/>
        </p:nvSpPr>
        <p:spPr>
          <a:xfrm>
            <a:off x="8785372" y="5145318"/>
            <a:ext cx="49693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call</a:t>
            </a:r>
          </a:p>
          <a:p>
            <a:pPr algn="ctr"/>
            <a:r>
              <a:rPr lang="en-US" dirty="0"/>
              <a:t>5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AF2F00A-6C34-4525-ADB7-3CD4C1905D64}"/>
              </a:ext>
            </a:extLst>
          </p:cNvPr>
          <p:cNvSpPr txBox="1"/>
          <p:nvPr/>
        </p:nvSpPr>
        <p:spPr>
          <a:xfrm>
            <a:off x="1894661" y="5265284"/>
            <a:ext cx="7138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break</a:t>
            </a:r>
          </a:p>
          <a:p>
            <a:pPr algn="ctr"/>
            <a:r>
              <a:rPr lang="en-US" dirty="0"/>
              <a:t>0</a:t>
            </a:r>
          </a:p>
        </p:txBody>
      </p:sp>
      <p:grpSp>
        <p:nvGrpSpPr>
          <p:cNvPr id="88" name="Group 87">
            <a:extLst>
              <a:ext uri="{FF2B5EF4-FFF2-40B4-BE49-F238E27FC236}">
                <a16:creationId xmlns:a16="http://schemas.microsoft.com/office/drawing/2014/main" id="{CC188B65-4968-4484-A8FD-82EBE9C56049}"/>
              </a:ext>
            </a:extLst>
          </p:cNvPr>
          <p:cNvGrpSpPr/>
          <p:nvPr/>
        </p:nvGrpSpPr>
        <p:grpSpPr>
          <a:xfrm>
            <a:off x="847826" y="2863052"/>
            <a:ext cx="1622854" cy="812800"/>
            <a:chOff x="847826" y="2863052"/>
            <a:chExt cx="1622854" cy="812800"/>
          </a:xfrm>
        </p:grpSpPr>
        <p:sp>
          <p:nvSpPr>
            <p:cNvPr id="15" name="Graphic 6">
              <a:extLst>
                <a:ext uri="{FF2B5EF4-FFF2-40B4-BE49-F238E27FC236}">
                  <a16:creationId xmlns:a16="http://schemas.microsoft.com/office/drawing/2014/main" id="{41ECED55-82A3-438A-89C5-8F07E2FDC557}"/>
                </a:ext>
              </a:extLst>
            </p:cNvPr>
            <p:cNvSpPr/>
            <p:nvPr/>
          </p:nvSpPr>
          <p:spPr>
            <a:xfrm>
              <a:off x="847826" y="2863052"/>
              <a:ext cx="811427" cy="12700"/>
            </a:xfrm>
            <a:custGeom>
              <a:avLst/>
              <a:gdLst>
                <a:gd name="connsiteX0" fmla="*/ 0 w 811427"/>
                <a:gd name="connsiteY0" fmla="*/ 0 h 12700"/>
                <a:gd name="connsiteX1" fmla="*/ 811427 w 811427"/>
                <a:gd name="connsiteY1" fmla="*/ 0 h 12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11427" h="12700">
                  <a:moveTo>
                    <a:pt x="0" y="0"/>
                  </a:moveTo>
                  <a:lnTo>
                    <a:pt x="811427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" name="Graphic 6">
              <a:extLst>
                <a:ext uri="{FF2B5EF4-FFF2-40B4-BE49-F238E27FC236}">
                  <a16:creationId xmlns:a16="http://schemas.microsoft.com/office/drawing/2014/main" id="{395F52AC-FF67-4108-A9AC-2571C0E87CB3}"/>
                </a:ext>
              </a:extLst>
            </p:cNvPr>
            <p:cNvSpPr/>
            <p:nvPr/>
          </p:nvSpPr>
          <p:spPr>
            <a:xfrm>
              <a:off x="1659253" y="2863052"/>
              <a:ext cx="811427" cy="812800"/>
            </a:xfrm>
            <a:custGeom>
              <a:avLst/>
              <a:gdLst>
                <a:gd name="connsiteX0" fmla="*/ 0 w 811427"/>
                <a:gd name="connsiteY0" fmla="*/ 0 h 812800"/>
                <a:gd name="connsiteX1" fmla="*/ 811427 w 811427"/>
                <a:gd name="connsiteY1" fmla="*/ 812800 h 81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11427" h="812800">
                  <a:moveTo>
                    <a:pt x="0" y="0"/>
                  </a:moveTo>
                  <a:lnTo>
                    <a:pt x="811427" y="8128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86" name="Group 85">
            <a:extLst>
              <a:ext uri="{FF2B5EF4-FFF2-40B4-BE49-F238E27FC236}">
                <a16:creationId xmlns:a16="http://schemas.microsoft.com/office/drawing/2014/main" id="{2E1F47C2-89CC-468E-870D-9B4C96A82964}"/>
              </a:ext>
            </a:extLst>
          </p:cNvPr>
          <p:cNvGrpSpPr/>
          <p:nvPr/>
        </p:nvGrpSpPr>
        <p:grpSpPr>
          <a:xfrm>
            <a:off x="8503097" y="2041359"/>
            <a:ext cx="2436466" cy="1625602"/>
            <a:chOff x="8524868" y="2063130"/>
            <a:chExt cx="2436466" cy="1625602"/>
          </a:xfrm>
        </p:grpSpPr>
        <p:grpSp>
          <p:nvGrpSpPr>
            <p:cNvPr id="47" name="Group 46">
              <a:extLst>
                <a:ext uri="{FF2B5EF4-FFF2-40B4-BE49-F238E27FC236}">
                  <a16:creationId xmlns:a16="http://schemas.microsoft.com/office/drawing/2014/main" id="{56125E73-6C89-4F37-95A8-4C8E382A39CB}"/>
                </a:ext>
              </a:extLst>
            </p:cNvPr>
            <p:cNvGrpSpPr/>
            <p:nvPr/>
          </p:nvGrpSpPr>
          <p:grpSpPr>
            <a:xfrm>
              <a:off x="8524868" y="2460773"/>
              <a:ext cx="823495" cy="827701"/>
              <a:chOff x="2563689" y="2737584"/>
              <a:chExt cx="2199046" cy="2210275"/>
            </a:xfrm>
          </p:grpSpPr>
          <p:grpSp>
            <p:nvGrpSpPr>
              <p:cNvPr id="48" name="Group 47">
                <a:extLst>
                  <a:ext uri="{FF2B5EF4-FFF2-40B4-BE49-F238E27FC236}">
                    <a16:creationId xmlns:a16="http://schemas.microsoft.com/office/drawing/2014/main" id="{3E236E04-DDAA-4E83-B3DD-6F84D8406E33}"/>
                  </a:ext>
                </a:extLst>
              </p:cNvPr>
              <p:cNvGrpSpPr/>
              <p:nvPr/>
            </p:nvGrpSpPr>
            <p:grpSpPr>
              <a:xfrm>
                <a:off x="2586125" y="2737584"/>
                <a:ext cx="2176610" cy="2210275"/>
                <a:chOff x="2586125" y="2737584"/>
                <a:chExt cx="2176610" cy="2210275"/>
              </a:xfrm>
            </p:grpSpPr>
            <p:sp>
              <p:nvSpPr>
                <p:cNvPr id="52" name="Arc 51">
                  <a:extLst>
                    <a:ext uri="{FF2B5EF4-FFF2-40B4-BE49-F238E27FC236}">
                      <a16:creationId xmlns:a16="http://schemas.microsoft.com/office/drawing/2014/main" id="{E9D1A04E-EA80-4E5C-AEA3-2C430E7FC67E}"/>
                    </a:ext>
                  </a:extLst>
                </p:cNvPr>
                <p:cNvSpPr/>
                <p:nvPr/>
              </p:nvSpPr>
              <p:spPr>
                <a:xfrm>
                  <a:off x="2586125" y="2737589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3" name="Arc 52">
                  <a:extLst>
                    <a:ext uri="{FF2B5EF4-FFF2-40B4-BE49-F238E27FC236}">
                      <a16:creationId xmlns:a16="http://schemas.microsoft.com/office/drawing/2014/main" id="{43F60AB2-5F2D-467C-AA1E-760EEB37E5B4}"/>
                    </a:ext>
                  </a:extLst>
                </p:cNvPr>
                <p:cNvSpPr/>
                <p:nvPr/>
              </p:nvSpPr>
              <p:spPr>
                <a:xfrm flipV="1">
                  <a:off x="2586125" y="2737584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49" name="Group 48">
                <a:extLst>
                  <a:ext uri="{FF2B5EF4-FFF2-40B4-BE49-F238E27FC236}">
                    <a16:creationId xmlns:a16="http://schemas.microsoft.com/office/drawing/2014/main" id="{B8DEC5B1-1FED-48D6-A459-1A12A34C0C94}"/>
                  </a:ext>
                </a:extLst>
              </p:cNvPr>
              <p:cNvGrpSpPr/>
              <p:nvPr/>
            </p:nvGrpSpPr>
            <p:grpSpPr>
              <a:xfrm flipH="1">
                <a:off x="2563689" y="2737584"/>
                <a:ext cx="2176610" cy="2210275"/>
                <a:chOff x="2586125" y="2737584"/>
                <a:chExt cx="2176610" cy="2210275"/>
              </a:xfrm>
            </p:grpSpPr>
            <p:sp>
              <p:nvSpPr>
                <p:cNvPr id="50" name="Arc 49">
                  <a:extLst>
                    <a:ext uri="{FF2B5EF4-FFF2-40B4-BE49-F238E27FC236}">
                      <a16:creationId xmlns:a16="http://schemas.microsoft.com/office/drawing/2014/main" id="{9573E27A-ED04-415F-8376-61FD02B8AA63}"/>
                    </a:ext>
                  </a:extLst>
                </p:cNvPr>
                <p:cNvSpPr/>
                <p:nvPr/>
              </p:nvSpPr>
              <p:spPr>
                <a:xfrm>
                  <a:off x="2586125" y="2737589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1" name="Arc 50">
                  <a:extLst>
                    <a:ext uri="{FF2B5EF4-FFF2-40B4-BE49-F238E27FC236}">
                      <a16:creationId xmlns:a16="http://schemas.microsoft.com/office/drawing/2014/main" id="{5AC0E388-1315-42BE-B5F2-AF62B531892D}"/>
                    </a:ext>
                  </a:extLst>
                </p:cNvPr>
                <p:cNvSpPr/>
                <p:nvPr/>
              </p:nvSpPr>
              <p:spPr>
                <a:xfrm flipV="1">
                  <a:off x="2586125" y="2737584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sp>
          <p:nvSpPr>
            <p:cNvPr id="65" name="Graphic 12">
              <a:extLst>
                <a:ext uri="{FF2B5EF4-FFF2-40B4-BE49-F238E27FC236}">
                  <a16:creationId xmlns:a16="http://schemas.microsoft.com/office/drawing/2014/main" id="{D649D0D5-DBAC-4438-B6FA-70C6191B8609}"/>
                </a:ext>
              </a:extLst>
            </p:cNvPr>
            <p:cNvSpPr/>
            <p:nvPr/>
          </p:nvSpPr>
          <p:spPr>
            <a:xfrm>
              <a:off x="8926939" y="2063130"/>
              <a:ext cx="801044" cy="406400"/>
            </a:xfrm>
            <a:custGeom>
              <a:avLst/>
              <a:gdLst>
                <a:gd name="connsiteX0" fmla="*/ 800996 w 801044"/>
                <a:gd name="connsiteY0" fmla="*/ 406205 h 406400"/>
                <a:gd name="connsiteX1" fmla="*/ 406683 w 801044"/>
                <a:gd name="connsiteY1" fmla="*/ 48 h 406400"/>
                <a:gd name="connsiteX2" fmla="*/ 47 w 801044"/>
                <a:gd name="connsiteY2" fmla="*/ 393897 h 406400"/>
                <a:gd name="connsiteX3" fmla="*/ 50 w 801044"/>
                <a:gd name="connsiteY3" fmla="*/ 406400 h 406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01044" h="406400">
                  <a:moveTo>
                    <a:pt x="800996" y="406205"/>
                  </a:moveTo>
                  <a:cubicBezTo>
                    <a:pt x="804399" y="185290"/>
                    <a:pt x="627859" y="3447"/>
                    <a:pt x="406683" y="48"/>
                  </a:cubicBezTo>
                  <a:cubicBezTo>
                    <a:pt x="185507" y="-3350"/>
                    <a:pt x="3450" y="172982"/>
                    <a:pt x="47" y="393897"/>
                  </a:cubicBezTo>
                  <a:cubicBezTo>
                    <a:pt x="-17" y="398065"/>
                    <a:pt x="-16" y="402233"/>
                    <a:pt x="50" y="406400"/>
                  </a:cubicBezTo>
                </a:path>
              </a:pathLst>
            </a:custGeom>
            <a:noFill/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6" name="Graphic 12">
              <a:extLst>
                <a:ext uri="{FF2B5EF4-FFF2-40B4-BE49-F238E27FC236}">
                  <a16:creationId xmlns:a16="http://schemas.microsoft.com/office/drawing/2014/main" id="{CF11FA22-2B96-4214-932B-52E25B6C43B8}"/>
                </a:ext>
              </a:extLst>
            </p:cNvPr>
            <p:cNvSpPr/>
            <p:nvPr/>
          </p:nvSpPr>
          <p:spPr>
            <a:xfrm>
              <a:off x="8917254" y="2467798"/>
              <a:ext cx="810088" cy="1203659"/>
            </a:xfrm>
            <a:custGeom>
              <a:avLst/>
              <a:gdLst>
                <a:gd name="connsiteX0" fmla="*/ 0 w 810088"/>
                <a:gd name="connsiteY0" fmla="*/ 1203660 h 1203659"/>
                <a:gd name="connsiteX1" fmla="*/ 810089 w 810088"/>
                <a:gd name="connsiteY1" fmla="*/ 0 h 120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10088" h="1203659">
                  <a:moveTo>
                    <a:pt x="0" y="1203660"/>
                  </a:moveTo>
                  <a:cubicBezTo>
                    <a:pt x="444360" y="953150"/>
                    <a:pt x="744664" y="506948"/>
                    <a:pt x="810089" y="0"/>
                  </a:cubicBezTo>
                </a:path>
              </a:pathLst>
            </a:custGeom>
            <a:noFill/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7" name="Graphic 12">
              <a:extLst>
                <a:ext uri="{FF2B5EF4-FFF2-40B4-BE49-F238E27FC236}">
                  <a16:creationId xmlns:a16="http://schemas.microsoft.com/office/drawing/2014/main" id="{0550F80B-ACDB-4EFA-B4AA-4D003ED0C9E5}"/>
                </a:ext>
              </a:extLst>
            </p:cNvPr>
            <p:cNvSpPr/>
            <p:nvPr/>
          </p:nvSpPr>
          <p:spPr>
            <a:xfrm>
              <a:off x="10147576" y="2063132"/>
              <a:ext cx="813758" cy="812800"/>
            </a:xfrm>
            <a:custGeom>
              <a:avLst/>
              <a:gdLst>
                <a:gd name="connsiteX0" fmla="*/ 813759 w 813758"/>
                <a:gd name="connsiteY0" fmla="*/ 0 h 812800"/>
                <a:gd name="connsiteX1" fmla="*/ 0 w 813758"/>
                <a:gd name="connsiteY1" fmla="*/ 812800 h 81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13758" h="812800">
                  <a:moveTo>
                    <a:pt x="813759" y="0"/>
                  </a:moveTo>
                  <a:lnTo>
                    <a:pt x="0" y="8128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8" name="Graphic 12">
              <a:extLst>
                <a:ext uri="{FF2B5EF4-FFF2-40B4-BE49-F238E27FC236}">
                  <a16:creationId xmlns:a16="http://schemas.microsoft.com/office/drawing/2014/main" id="{128AAE0B-B86E-4D8C-BE8C-286112D1B0EE}"/>
                </a:ext>
              </a:extLst>
            </p:cNvPr>
            <p:cNvSpPr/>
            <p:nvPr/>
          </p:nvSpPr>
          <p:spPr>
            <a:xfrm>
              <a:off x="10147576" y="2875932"/>
              <a:ext cx="813758" cy="12700"/>
            </a:xfrm>
            <a:custGeom>
              <a:avLst/>
              <a:gdLst>
                <a:gd name="connsiteX0" fmla="*/ 0 w 813758"/>
                <a:gd name="connsiteY0" fmla="*/ 0 h 12700"/>
                <a:gd name="connsiteX1" fmla="*/ 813759 w 813758"/>
                <a:gd name="connsiteY1" fmla="*/ 0 h 12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13758" h="12700">
                  <a:moveTo>
                    <a:pt x="0" y="0"/>
                  </a:moveTo>
                  <a:lnTo>
                    <a:pt x="813759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9" name="Graphic 12">
              <a:extLst>
                <a:ext uri="{FF2B5EF4-FFF2-40B4-BE49-F238E27FC236}">
                  <a16:creationId xmlns:a16="http://schemas.microsoft.com/office/drawing/2014/main" id="{3D1C3559-244C-41C1-965C-DBEEF4E243D0}"/>
                </a:ext>
              </a:extLst>
            </p:cNvPr>
            <p:cNvSpPr/>
            <p:nvPr/>
          </p:nvSpPr>
          <p:spPr>
            <a:xfrm>
              <a:off x="10147576" y="2875932"/>
              <a:ext cx="813758" cy="812800"/>
            </a:xfrm>
            <a:custGeom>
              <a:avLst/>
              <a:gdLst>
                <a:gd name="connsiteX0" fmla="*/ 813759 w 813758"/>
                <a:gd name="connsiteY0" fmla="*/ 0 h 812800"/>
                <a:gd name="connsiteX1" fmla="*/ 0 w 813758"/>
                <a:gd name="connsiteY1" fmla="*/ 812800 h 81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13758" h="812800">
                  <a:moveTo>
                    <a:pt x="813759" y="0"/>
                  </a:moveTo>
                  <a:lnTo>
                    <a:pt x="0" y="8128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87" name="Group 86">
            <a:extLst>
              <a:ext uri="{FF2B5EF4-FFF2-40B4-BE49-F238E27FC236}">
                <a16:creationId xmlns:a16="http://schemas.microsoft.com/office/drawing/2014/main" id="{BDBA6475-3ECE-4FFA-A863-022D70EFA724}"/>
              </a:ext>
            </a:extLst>
          </p:cNvPr>
          <p:cNvGrpSpPr/>
          <p:nvPr/>
        </p:nvGrpSpPr>
        <p:grpSpPr>
          <a:xfrm>
            <a:off x="4685840" y="2050252"/>
            <a:ext cx="2046064" cy="1630107"/>
            <a:chOff x="4685840" y="2050252"/>
            <a:chExt cx="2046064" cy="1630107"/>
          </a:xfrm>
        </p:grpSpPr>
        <p:sp>
          <p:nvSpPr>
            <p:cNvPr id="27" name="Graphic 8">
              <a:extLst>
                <a:ext uri="{FF2B5EF4-FFF2-40B4-BE49-F238E27FC236}">
                  <a16:creationId xmlns:a16="http://schemas.microsoft.com/office/drawing/2014/main" id="{82B78085-B232-422E-BCA3-07E49EDA4416}"/>
                </a:ext>
              </a:extLst>
            </p:cNvPr>
            <p:cNvSpPr/>
            <p:nvPr/>
          </p:nvSpPr>
          <p:spPr>
            <a:xfrm>
              <a:off x="5093604" y="2050252"/>
              <a:ext cx="12700" cy="1625600"/>
            </a:xfrm>
            <a:custGeom>
              <a:avLst/>
              <a:gdLst>
                <a:gd name="connsiteX0" fmla="*/ 0 w 12700"/>
                <a:gd name="connsiteY0" fmla="*/ 0 h 1625600"/>
                <a:gd name="connsiteX1" fmla="*/ 0 w 12700"/>
                <a:gd name="connsiteY1" fmla="*/ 1625600 h 1625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2700" h="1625600">
                  <a:moveTo>
                    <a:pt x="0" y="0"/>
                  </a:moveTo>
                  <a:lnTo>
                    <a:pt x="0" y="16256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" name="Graphic 8">
              <a:extLst>
                <a:ext uri="{FF2B5EF4-FFF2-40B4-BE49-F238E27FC236}">
                  <a16:creationId xmlns:a16="http://schemas.microsoft.com/office/drawing/2014/main" id="{8B4B7A1B-8DA8-4BF0-8096-17FE8FF36C3B}"/>
                </a:ext>
              </a:extLst>
            </p:cNvPr>
            <p:cNvSpPr/>
            <p:nvPr/>
          </p:nvSpPr>
          <p:spPr>
            <a:xfrm>
              <a:off x="5906404" y="2456652"/>
              <a:ext cx="812800" cy="12700"/>
            </a:xfrm>
            <a:custGeom>
              <a:avLst/>
              <a:gdLst>
                <a:gd name="connsiteX0" fmla="*/ 0 w 812800"/>
                <a:gd name="connsiteY0" fmla="*/ 0 h 12700"/>
                <a:gd name="connsiteX1" fmla="*/ 812800 w 812800"/>
                <a:gd name="connsiteY1" fmla="*/ 0 h 12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12800" h="12700">
                  <a:moveTo>
                    <a:pt x="0" y="0"/>
                  </a:moveTo>
                  <a:lnTo>
                    <a:pt x="812800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4" name="Graphic 8">
              <a:extLst>
                <a:ext uri="{FF2B5EF4-FFF2-40B4-BE49-F238E27FC236}">
                  <a16:creationId xmlns:a16="http://schemas.microsoft.com/office/drawing/2014/main" id="{2AD5F9DC-B0BA-41D9-A315-926F267F3F87}"/>
                </a:ext>
              </a:extLst>
            </p:cNvPr>
            <p:cNvSpPr/>
            <p:nvPr/>
          </p:nvSpPr>
          <p:spPr>
            <a:xfrm>
              <a:off x="6719204" y="2456652"/>
              <a:ext cx="12700" cy="812800"/>
            </a:xfrm>
            <a:custGeom>
              <a:avLst/>
              <a:gdLst>
                <a:gd name="connsiteX0" fmla="*/ 0 w 12700"/>
                <a:gd name="connsiteY0" fmla="*/ 0 h 812800"/>
                <a:gd name="connsiteX1" fmla="*/ 0 w 12700"/>
                <a:gd name="connsiteY1" fmla="*/ 812800 h 81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2700" h="812800">
                  <a:moveTo>
                    <a:pt x="0" y="0"/>
                  </a:moveTo>
                  <a:lnTo>
                    <a:pt x="0" y="8128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5" name="Graphic 8">
              <a:extLst>
                <a:ext uri="{FF2B5EF4-FFF2-40B4-BE49-F238E27FC236}">
                  <a16:creationId xmlns:a16="http://schemas.microsoft.com/office/drawing/2014/main" id="{C282075E-FA4E-41F4-A1FC-A085C4A86D8D}"/>
                </a:ext>
              </a:extLst>
            </p:cNvPr>
            <p:cNvSpPr/>
            <p:nvPr/>
          </p:nvSpPr>
          <p:spPr>
            <a:xfrm>
              <a:off x="5906404" y="3269452"/>
              <a:ext cx="812800" cy="12700"/>
            </a:xfrm>
            <a:custGeom>
              <a:avLst/>
              <a:gdLst>
                <a:gd name="connsiteX0" fmla="*/ 812800 w 812800"/>
                <a:gd name="connsiteY0" fmla="*/ 0 h 12700"/>
                <a:gd name="connsiteX1" fmla="*/ 0 w 812800"/>
                <a:gd name="connsiteY1" fmla="*/ 0 h 12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12800" h="12700">
                  <a:moveTo>
                    <a:pt x="812800" y="0"/>
                  </a:moveTo>
                  <a:lnTo>
                    <a:pt x="0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6" name="Graphic 8">
              <a:extLst>
                <a:ext uri="{FF2B5EF4-FFF2-40B4-BE49-F238E27FC236}">
                  <a16:creationId xmlns:a16="http://schemas.microsoft.com/office/drawing/2014/main" id="{0F069C52-54A0-4C6C-BB71-32BE193DBF4A}"/>
                </a:ext>
              </a:extLst>
            </p:cNvPr>
            <p:cNvSpPr/>
            <p:nvPr/>
          </p:nvSpPr>
          <p:spPr>
            <a:xfrm>
              <a:off x="5906404" y="2456652"/>
              <a:ext cx="12700" cy="812800"/>
            </a:xfrm>
            <a:custGeom>
              <a:avLst/>
              <a:gdLst>
                <a:gd name="connsiteX0" fmla="*/ 0 w 12700"/>
                <a:gd name="connsiteY0" fmla="*/ 812800 h 812800"/>
                <a:gd name="connsiteX1" fmla="*/ 0 w 12700"/>
                <a:gd name="connsiteY1" fmla="*/ 0 h 81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2700" h="812800">
                  <a:moveTo>
                    <a:pt x="0" y="812800"/>
                  </a:moveTo>
                  <a:lnTo>
                    <a:pt x="0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grpSp>
          <p:nvGrpSpPr>
            <p:cNvPr id="72" name="Group 71">
              <a:extLst>
                <a:ext uri="{FF2B5EF4-FFF2-40B4-BE49-F238E27FC236}">
                  <a16:creationId xmlns:a16="http://schemas.microsoft.com/office/drawing/2014/main" id="{C1E073DB-76B3-44CA-A4A6-A4D7B48AA64C}"/>
                </a:ext>
              </a:extLst>
            </p:cNvPr>
            <p:cNvGrpSpPr/>
            <p:nvPr/>
          </p:nvGrpSpPr>
          <p:grpSpPr>
            <a:xfrm>
              <a:off x="4685840" y="2054373"/>
              <a:ext cx="823495" cy="827701"/>
              <a:chOff x="2563689" y="2737584"/>
              <a:chExt cx="2199046" cy="2210275"/>
            </a:xfrm>
          </p:grpSpPr>
          <p:grpSp>
            <p:nvGrpSpPr>
              <p:cNvPr id="73" name="Group 72">
                <a:extLst>
                  <a:ext uri="{FF2B5EF4-FFF2-40B4-BE49-F238E27FC236}">
                    <a16:creationId xmlns:a16="http://schemas.microsoft.com/office/drawing/2014/main" id="{05B4FF5E-7AC4-4D5E-9CF4-217F1EE4364F}"/>
                  </a:ext>
                </a:extLst>
              </p:cNvPr>
              <p:cNvGrpSpPr/>
              <p:nvPr/>
            </p:nvGrpSpPr>
            <p:grpSpPr>
              <a:xfrm>
                <a:off x="2586125" y="2737584"/>
                <a:ext cx="2176610" cy="2210275"/>
                <a:chOff x="2586125" y="2737584"/>
                <a:chExt cx="2176610" cy="2210275"/>
              </a:xfrm>
            </p:grpSpPr>
            <p:sp>
              <p:nvSpPr>
                <p:cNvPr id="77" name="Arc 76">
                  <a:extLst>
                    <a:ext uri="{FF2B5EF4-FFF2-40B4-BE49-F238E27FC236}">
                      <a16:creationId xmlns:a16="http://schemas.microsoft.com/office/drawing/2014/main" id="{0951821C-B861-43C9-8F15-F85276634BBD}"/>
                    </a:ext>
                  </a:extLst>
                </p:cNvPr>
                <p:cNvSpPr/>
                <p:nvPr/>
              </p:nvSpPr>
              <p:spPr>
                <a:xfrm>
                  <a:off x="2586125" y="2737589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8" name="Arc 77">
                  <a:extLst>
                    <a:ext uri="{FF2B5EF4-FFF2-40B4-BE49-F238E27FC236}">
                      <a16:creationId xmlns:a16="http://schemas.microsoft.com/office/drawing/2014/main" id="{1AE61685-6131-46DD-8358-E7E3F5D22682}"/>
                    </a:ext>
                  </a:extLst>
                </p:cNvPr>
                <p:cNvSpPr/>
                <p:nvPr/>
              </p:nvSpPr>
              <p:spPr>
                <a:xfrm flipV="1">
                  <a:off x="2586125" y="2737584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4" name="Group 73">
                <a:extLst>
                  <a:ext uri="{FF2B5EF4-FFF2-40B4-BE49-F238E27FC236}">
                    <a16:creationId xmlns:a16="http://schemas.microsoft.com/office/drawing/2014/main" id="{7566FB44-5944-44EF-A036-1FD419B66676}"/>
                  </a:ext>
                </a:extLst>
              </p:cNvPr>
              <p:cNvGrpSpPr/>
              <p:nvPr/>
            </p:nvGrpSpPr>
            <p:grpSpPr>
              <a:xfrm flipH="1">
                <a:off x="2563689" y="2737584"/>
                <a:ext cx="2176610" cy="2210275"/>
                <a:chOff x="2586125" y="2737584"/>
                <a:chExt cx="2176610" cy="2210275"/>
              </a:xfrm>
            </p:grpSpPr>
            <p:sp>
              <p:nvSpPr>
                <p:cNvPr id="75" name="Arc 74">
                  <a:extLst>
                    <a:ext uri="{FF2B5EF4-FFF2-40B4-BE49-F238E27FC236}">
                      <a16:creationId xmlns:a16="http://schemas.microsoft.com/office/drawing/2014/main" id="{B9CE8452-D017-4CA6-80E6-2BFF64AF03B7}"/>
                    </a:ext>
                  </a:extLst>
                </p:cNvPr>
                <p:cNvSpPr/>
                <p:nvPr/>
              </p:nvSpPr>
              <p:spPr>
                <a:xfrm>
                  <a:off x="2586125" y="2737589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6" name="Arc 75">
                  <a:extLst>
                    <a:ext uri="{FF2B5EF4-FFF2-40B4-BE49-F238E27FC236}">
                      <a16:creationId xmlns:a16="http://schemas.microsoft.com/office/drawing/2014/main" id="{8168123B-15E5-4A73-BD0F-5AE460E94A6D}"/>
                    </a:ext>
                  </a:extLst>
                </p:cNvPr>
                <p:cNvSpPr/>
                <p:nvPr/>
              </p:nvSpPr>
              <p:spPr>
                <a:xfrm flipV="1">
                  <a:off x="2586125" y="2737584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79" name="Group 78">
              <a:extLst>
                <a:ext uri="{FF2B5EF4-FFF2-40B4-BE49-F238E27FC236}">
                  <a16:creationId xmlns:a16="http://schemas.microsoft.com/office/drawing/2014/main" id="{A7CB7A74-356A-42B8-B41F-3E83C3A46F8A}"/>
                </a:ext>
              </a:extLst>
            </p:cNvPr>
            <p:cNvGrpSpPr/>
            <p:nvPr/>
          </p:nvGrpSpPr>
          <p:grpSpPr>
            <a:xfrm>
              <a:off x="4685840" y="2852658"/>
              <a:ext cx="823495" cy="827701"/>
              <a:chOff x="2563689" y="2737584"/>
              <a:chExt cx="2199046" cy="2210275"/>
            </a:xfrm>
          </p:grpSpPr>
          <p:grpSp>
            <p:nvGrpSpPr>
              <p:cNvPr id="80" name="Group 79">
                <a:extLst>
                  <a:ext uri="{FF2B5EF4-FFF2-40B4-BE49-F238E27FC236}">
                    <a16:creationId xmlns:a16="http://schemas.microsoft.com/office/drawing/2014/main" id="{AA1174C9-37A4-41E6-AEA4-3DB4E8F852E4}"/>
                  </a:ext>
                </a:extLst>
              </p:cNvPr>
              <p:cNvGrpSpPr/>
              <p:nvPr/>
            </p:nvGrpSpPr>
            <p:grpSpPr>
              <a:xfrm>
                <a:off x="2586125" y="2737584"/>
                <a:ext cx="2176610" cy="2210275"/>
                <a:chOff x="2586125" y="2737584"/>
                <a:chExt cx="2176610" cy="2210275"/>
              </a:xfrm>
            </p:grpSpPr>
            <p:sp>
              <p:nvSpPr>
                <p:cNvPr id="84" name="Arc 83">
                  <a:extLst>
                    <a:ext uri="{FF2B5EF4-FFF2-40B4-BE49-F238E27FC236}">
                      <a16:creationId xmlns:a16="http://schemas.microsoft.com/office/drawing/2014/main" id="{D1F0BC92-C04D-44A3-A963-C92E76EB199F}"/>
                    </a:ext>
                  </a:extLst>
                </p:cNvPr>
                <p:cNvSpPr/>
                <p:nvPr/>
              </p:nvSpPr>
              <p:spPr>
                <a:xfrm>
                  <a:off x="2586125" y="2737589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Arc 84">
                  <a:extLst>
                    <a:ext uri="{FF2B5EF4-FFF2-40B4-BE49-F238E27FC236}">
                      <a16:creationId xmlns:a16="http://schemas.microsoft.com/office/drawing/2014/main" id="{EC5DC571-BAA7-41B4-9946-ACFF6F960F89}"/>
                    </a:ext>
                  </a:extLst>
                </p:cNvPr>
                <p:cNvSpPr/>
                <p:nvPr/>
              </p:nvSpPr>
              <p:spPr>
                <a:xfrm flipV="1">
                  <a:off x="2586125" y="2737584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81" name="Group 80">
                <a:extLst>
                  <a:ext uri="{FF2B5EF4-FFF2-40B4-BE49-F238E27FC236}">
                    <a16:creationId xmlns:a16="http://schemas.microsoft.com/office/drawing/2014/main" id="{46A8BC2C-83B8-4AE9-BCB9-D305706D81A0}"/>
                  </a:ext>
                </a:extLst>
              </p:cNvPr>
              <p:cNvGrpSpPr/>
              <p:nvPr/>
            </p:nvGrpSpPr>
            <p:grpSpPr>
              <a:xfrm flipH="1">
                <a:off x="2563689" y="2737584"/>
                <a:ext cx="2176610" cy="2210275"/>
                <a:chOff x="2586125" y="2737584"/>
                <a:chExt cx="2176610" cy="2210275"/>
              </a:xfrm>
            </p:grpSpPr>
            <p:sp>
              <p:nvSpPr>
                <p:cNvPr id="82" name="Arc 81">
                  <a:extLst>
                    <a:ext uri="{FF2B5EF4-FFF2-40B4-BE49-F238E27FC236}">
                      <a16:creationId xmlns:a16="http://schemas.microsoft.com/office/drawing/2014/main" id="{41E635FD-740D-4FA5-B12F-273D79313790}"/>
                    </a:ext>
                  </a:extLst>
                </p:cNvPr>
                <p:cNvSpPr/>
                <p:nvPr/>
              </p:nvSpPr>
              <p:spPr>
                <a:xfrm>
                  <a:off x="2586125" y="2737589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Arc 82">
                  <a:extLst>
                    <a:ext uri="{FF2B5EF4-FFF2-40B4-BE49-F238E27FC236}">
                      <a16:creationId xmlns:a16="http://schemas.microsoft.com/office/drawing/2014/main" id="{F1AB149A-D2E6-4615-8462-866439FCB51C}"/>
                    </a:ext>
                  </a:extLst>
                </p:cNvPr>
                <p:cNvSpPr/>
                <p:nvPr/>
              </p:nvSpPr>
              <p:spPr>
                <a:xfrm flipV="1">
                  <a:off x="2586125" y="2737584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391100955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8A71BEC-13BC-4649-A340-37C22E31F7A8}"/>
              </a:ext>
            </a:extLst>
          </p:cNvPr>
          <p:cNvSpPr txBox="1"/>
          <p:nvPr/>
        </p:nvSpPr>
        <p:spPr>
          <a:xfrm>
            <a:off x="5369244" y="5163234"/>
            <a:ext cx="65723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color</a:t>
            </a:r>
          </a:p>
          <a:p>
            <a:pPr algn="ctr"/>
            <a:r>
              <a:rPr lang="en-US" dirty="0"/>
              <a:t>0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232B8D1-417B-40CA-8E10-68DB4A185BCE}"/>
              </a:ext>
            </a:extLst>
          </p:cNvPr>
          <p:cNvSpPr txBox="1"/>
          <p:nvPr/>
        </p:nvSpPr>
        <p:spPr>
          <a:xfrm>
            <a:off x="8682781" y="5145318"/>
            <a:ext cx="7021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come</a:t>
            </a:r>
          </a:p>
          <a:p>
            <a:pPr algn="ctr"/>
            <a:r>
              <a:rPr lang="en-US" dirty="0"/>
              <a:t>0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AF2F00A-6C34-4525-ADB7-3CD4C1905D64}"/>
              </a:ext>
            </a:extLst>
          </p:cNvPr>
          <p:cNvSpPr txBox="1"/>
          <p:nvPr/>
        </p:nvSpPr>
        <p:spPr>
          <a:xfrm>
            <a:off x="1920407" y="5265284"/>
            <a:ext cx="66236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close</a:t>
            </a:r>
          </a:p>
          <a:p>
            <a:pPr algn="ctr"/>
            <a:r>
              <a:rPr lang="en-US" dirty="0"/>
              <a:t>0</a:t>
            </a:r>
          </a:p>
        </p:txBody>
      </p:sp>
      <p:grpSp>
        <p:nvGrpSpPr>
          <p:cNvPr id="13" name="Graphic 2">
            <a:extLst>
              <a:ext uri="{FF2B5EF4-FFF2-40B4-BE49-F238E27FC236}">
                <a16:creationId xmlns:a16="http://schemas.microsoft.com/office/drawing/2014/main" id="{A31DA655-6A20-40AB-B3EB-3265F1E84372}"/>
              </a:ext>
            </a:extLst>
          </p:cNvPr>
          <p:cNvGrpSpPr/>
          <p:nvPr/>
        </p:nvGrpSpPr>
        <p:grpSpPr>
          <a:xfrm>
            <a:off x="850482" y="2050148"/>
            <a:ext cx="1635532" cy="1638300"/>
            <a:chOff x="850482" y="2050148"/>
            <a:chExt cx="1635532" cy="1638300"/>
          </a:xfrm>
        </p:grpSpPr>
        <p:sp>
          <p:nvSpPr>
            <p:cNvPr id="14" name="Graphic 2">
              <a:extLst>
                <a:ext uri="{FF2B5EF4-FFF2-40B4-BE49-F238E27FC236}">
                  <a16:creationId xmlns:a16="http://schemas.microsoft.com/office/drawing/2014/main" id="{524EC727-4109-42AB-91DC-1C3682E8B171}"/>
                </a:ext>
              </a:extLst>
            </p:cNvPr>
            <p:cNvSpPr/>
            <p:nvPr/>
          </p:nvSpPr>
          <p:spPr>
            <a:xfrm>
              <a:off x="850482" y="2050148"/>
              <a:ext cx="1622854" cy="12700"/>
            </a:xfrm>
            <a:custGeom>
              <a:avLst/>
              <a:gdLst>
                <a:gd name="connsiteX0" fmla="*/ 0 w 1622854"/>
                <a:gd name="connsiteY0" fmla="*/ 0 h 12700"/>
                <a:gd name="connsiteX1" fmla="*/ 1622854 w 1622854"/>
                <a:gd name="connsiteY1" fmla="*/ 0 h 12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622854" h="12700">
                  <a:moveTo>
                    <a:pt x="0" y="0"/>
                  </a:moveTo>
                  <a:lnTo>
                    <a:pt x="1622854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" name="Graphic 2">
              <a:extLst>
                <a:ext uri="{FF2B5EF4-FFF2-40B4-BE49-F238E27FC236}">
                  <a16:creationId xmlns:a16="http://schemas.microsoft.com/office/drawing/2014/main" id="{E4764CF2-2F8A-4E87-A99E-727960C8F549}"/>
                </a:ext>
              </a:extLst>
            </p:cNvPr>
            <p:cNvSpPr/>
            <p:nvPr/>
          </p:nvSpPr>
          <p:spPr>
            <a:xfrm>
              <a:off x="2473336" y="2050148"/>
              <a:ext cx="12678" cy="1625600"/>
            </a:xfrm>
            <a:custGeom>
              <a:avLst/>
              <a:gdLst>
                <a:gd name="connsiteX0" fmla="*/ 0 w 12678"/>
                <a:gd name="connsiteY0" fmla="*/ 0 h 1625600"/>
                <a:gd name="connsiteX1" fmla="*/ 0 w 12678"/>
                <a:gd name="connsiteY1" fmla="*/ 1625600 h 1625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2678" h="1625600">
                  <a:moveTo>
                    <a:pt x="0" y="0"/>
                  </a:moveTo>
                  <a:lnTo>
                    <a:pt x="0" y="16256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" name="Graphic 2">
              <a:extLst>
                <a:ext uri="{FF2B5EF4-FFF2-40B4-BE49-F238E27FC236}">
                  <a16:creationId xmlns:a16="http://schemas.microsoft.com/office/drawing/2014/main" id="{F58CA9D6-FA8B-4675-B324-51AF994E89D2}"/>
                </a:ext>
              </a:extLst>
            </p:cNvPr>
            <p:cNvSpPr/>
            <p:nvPr/>
          </p:nvSpPr>
          <p:spPr>
            <a:xfrm>
              <a:off x="850482" y="3675748"/>
              <a:ext cx="1622854" cy="12700"/>
            </a:xfrm>
            <a:custGeom>
              <a:avLst/>
              <a:gdLst>
                <a:gd name="connsiteX0" fmla="*/ 1622854 w 1622854"/>
                <a:gd name="connsiteY0" fmla="*/ 0 h 12700"/>
                <a:gd name="connsiteX1" fmla="*/ 0 w 1622854"/>
                <a:gd name="connsiteY1" fmla="*/ 0 h 12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622854" h="12700">
                  <a:moveTo>
                    <a:pt x="1622854" y="0"/>
                  </a:moveTo>
                  <a:lnTo>
                    <a:pt x="0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" name="Graphic 2">
              <a:extLst>
                <a:ext uri="{FF2B5EF4-FFF2-40B4-BE49-F238E27FC236}">
                  <a16:creationId xmlns:a16="http://schemas.microsoft.com/office/drawing/2014/main" id="{A72AF7F0-8C68-4FC3-8C31-F9A8B6BD759A}"/>
                </a:ext>
              </a:extLst>
            </p:cNvPr>
            <p:cNvSpPr/>
            <p:nvPr/>
          </p:nvSpPr>
          <p:spPr>
            <a:xfrm>
              <a:off x="850482" y="2050148"/>
              <a:ext cx="12678" cy="1625600"/>
            </a:xfrm>
            <a:custGeom>
              <a:avLst/>
              <a:gdLst>
                <a:gd name="connsiteX0" fmla="*/ 0 w 12678"/>
                <a:gd name="connsiteY0" fmla="*/ 1625600 h 1625600"/>
                <a:gd name="connsiteX1" fmla="*/ 0 w 12678"/>
                <a:gd name="connsiteY1" fmla="*/ 0 h 1625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2678" h="1625600">
                  <a:moveTo>
                    <a:pt x="0" y="1625600"/>
                  </a:moveTo>
                  <a:lnTo>
                    <a:pt x="0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40" name="Group 39">
            <a:extLst>
              <a:ext uri="{FF2B5EF4-FFF2-40B4-BE49-F238E27FC236}">
                <a16:creationId xmlns:a16="http://schemas.microsoft.com/office/drawing/2014/main" id="{00EAF522-AE37-4950-9FE4-75C89A3044EC}"/>
              </a:ext>
            </a:extLst>
          </p:cNvPr>
          <p:cNvGrpSpPr/>
          <p:nvPr/>
        </p:nvGrpSpPr>
        <p:grpSpPr>
          <a:xfrm>
            <a:off x="3688006" y="2050145"/>
            <a:ext cx="2833446" cy="1638300"/>
            <a:chOff x="3688006" y="2050145"/>
            <a:chExt cx="2833446" cy="1638300"/>
          </a:xfrm>
        </p:grpSpPr>
        <p:sp>
          <p:nvSpPr>
            <p:cNvPr id="58" name="Oval 57">
              <a:extLst>
                <a:ext uri="{FF2B5EF4-FFF2-40B4-BE49-F238E27FC236}">
                  <a16:creationId xmlns:a16="http://schemas.microsoft.com/office/drawing/2014/main" id="{FEA48D21-81EC-4713-AECD-AA8A879363D1}"/>
                </a:ext>
              </a:extLst>
            </p:cNvPr>
            <p:cNvSpPr/>
            <p:nvPr/>
          </p:nvSpPr>
          <p:spPr>
            <a:xfrm>
              <a:off x="6037709" y="2789114"/>
              <a:ext cx="166694" cy="166694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59" name="Group 58">
              <a:extLst>
                <a:ext uri="{FF2B5EF4-FFF2-40B4-BE49-F238E27FC236}">
                  <a16:creationId xmlns:a16="http://schemas.microsoft.com/office/drawing/2014/main" id="{5ABA2AA7-FD15-433A-98F6-1C851624006C}"/>
                </a:ext>
              </a:extLst>
            </p:cNvPr>
            <p:cNvGrpSpPr/>
            <p:nvPr/>
          </p:nvGrpSpPr>
          <p:grpSpPr>
            <a:xfrm>
              <a:off x="5697957" y="2455039"/>
              <a:ext cx="823495" cy="827701"/>
              <a:chOff x="2563689" y="2737584"/>
              <a:chExt cx="2199046" cy="2210275"/>
            </a:xfrm>
          </p:grpSpPr>
          <p:grpSp>
            <p:nvGrpSpPr>
              <p:cNvPr id="60" name="Group 59">
                <a:extLst>
                  <a:ext uri="{FF2B5EF4-FFF2-40B4-BE49-F238E27FC236}">
                    <a16:creationId xmlns:a16="http://schemas.microsoft.com/office/drawing/2014/main" id="{21F00111-6C41-4594-9A7C-DBA42A6964BB}"/>
                  </a:ext>
                </a:extLst>
              </p:cNvPr>
              <p:cNvGrpSpPr/>
              <p:nvPr/>
            </p:nvGrpSpPr>
            <p:grpSpPr>
              <a:xfrm>
                <a:off x="2586125" y="2737584"/>
                <a:ext cx="2176610" cy="2210275"/>
                <a:chOff x="2586125" y="2737584"/>
                <a:chExt cx="2176610" cy="2210275"/>
              </a:xfrm>
            </p:grpSpPr>
            <p:sp>
              <p:nvSpPr>
                <p:cNvPr id="89" name="Arc 88">
                  <a:extLst>
                    <a:ext uri="{FF2B5EF4-FFF2-40B4-BE49-F238E27FC236}">
                      <a16:creationId xmlns:a16="http://schemas.microsoft.com/office/drawing/2014/main" id="{AA494EA8-C0E2-449B-A3C8-C4F966ED7E91}"/>
                    </a:ext>
                  </a:extLst>
                </p:cNvPr>
                <p:cNvSpPr/>
                <p:nvPr/>
              </p:nvSpPr>
              <p:spPr>
                <a:xfrm>
                  <a:off x="2586125" y="2737589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0" name="Arc 89">
                  <a:extLst>
                    <a:ext uri="{FF2B5EF4-FFF2-40B4-BE49-F238E27FC236}">
                      <a16:creationId xmlns:a16="http://schemas.microsoft.com/office/drawing/2014/main" id="{904F8371-259A-4749-B636-35AD7EE9B203}"/>
                    </a:ext>
                  </a:extLst>
                </p:cNvPr>
                <p:cNvSpPr/>
                <p:nvPr/>
              </p:nvSpPr>
              <p:spPr>
                <a:xfrm flipV="1">
                  <a:off x="2586125" y="2737584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62" name="Group 61">
                <a:extLst>
                  <a:ext uri="{FF2B5EF4-FFF2-40B4-BE49-F238E27FC236}">
                    <a16:creationId xmlns:a16="http://schemas.microsoft.com/office/drawing/2014/main" id="{371D3CA5-404A-4489-9997-F5EBAFA336A7}"/>
                  </a:ext>
                </a:extLst>
              </p:cNvPr>
              <p:cNvGrpSpPr/>
              <p:nvPr/>
            </p:nvGrpSpPr>
            <p:grpSpPr>
              <a:xfrm flipH="1">
                <a:off x="2563689" y="2737584"/>
                <a:ext cx="2176610" cy="2210275"/>
                <a:chOff x="2586125" y="2737584"/>
                <a:chExt cx="2176610" cy="2210275"/>
              </a:xfrm>
            </p:grpSpPr>
            <p:sp>
              <p:nvSpPr>
                <p:cNvPr id="63" name="Arc 62">
                  <a:extLst>
                    <a:ext uri="{FF2B5EF4-FFF2-40B4-BE49-F238E27FC236}">
                      <a16:creationId xmlns:a16="http://schemas.microsoft.com/office/drawing/2014/main" id="{F98D4338-BB72-4B6E-86AE-F621B1CA7AB8}"/>
                    </a:ext>
                  </a:extLst>
                </p:cNvPr>
                <p:cNvSpPr/>
                <p:nvPr/>
              </p:nvSpPr>
              <p:spPr>
                <a:xfrm>
                  <a:off x="2586125" y="2737589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4" name="Arc 63">
                  <a:extLst>
                    <a:ext uri="{FF2B5EF4-FFF2-40B4-BE49-F238E27FC236}">
                      <a16:creationId xmlns:a16="http://schemas.microsoft.com/office/drawing/2014/main" id="{409EC2CC-9854-446D-8110-3844798116AA}"/>
                    </a:ext>
                  </a:extLst>
                </p:cNvPr>
                <p:cNvSpPr/>
                <p:nvPr/>
              </p:nvSpPr>
              <p:spPr>
                <a:xfrm flipV="1">
                  <a:off x="2586125" y="2737584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sp>
          <p:nvSpPr>
            <p:cNvPr id="25" name="Graphic 11">
              <a:extLst>
                <a:ext uri="{FF2B5EF4-FFF2-40B4-BE49-F238E27FC236}">
                  <a16:creationId xmlns:a16="http://schemas.microsoft.com/office/drawing/2014/main" id="{C752833D-595E-4F91-BDD9-94BBC3792660}"/>
                </a:ext>
              </a:extLst>
            </p:cNvPr>
            <p:cNvSpPr/>
            <p:nvPr/>
          </p:nvSpPr>
          <p:spPr>
            <a:xfrm>
              <a:off x="3688006" y="2050145"/>
              <a:ext cx="1622854" cy="1625600"/>
            </a:xfrm>
            <a:custGeom>
              <a:avLst/>
              <a:gdLst>
                <a:gd name="connsiteX0" fmla="*/ 0 w 1622854"/>
                <a:gd name="connsiteY0" fmla="*/ 0 h 1625600"/>
                <a:gd name="connsiteX1" fmla="*/ 1622854 w 1622854"/>
                <a:gd name="connsiteY1" fmla="*/ 1625600 h 1625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622854" h="1625600">
                  <a:moveTo>
                    <a:pt x="0" y="0"/>
                  </a:moveTo>
                  <a:lnTo>
                    <a:pt x="1622854" y="16256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Graphic 7">
              <a:extLst>
                <a:ext uri="{FF2B5EF4-FFF2-40B4-BE49-F238E27FC236}">
                  <a16:creationId xmlns:a16="http://schemas.microsoft.com/office/drawing/2014/main" id="{63700D97-8E8E-4715-A2E0-EB006D8BAE2D}"/>
                </a:ext>
              </a:extLst>
            </p:cNvPr>
            <p:cNvSpPr/>
            <p:nvPr/>
          </p:nvSpPr>
          <p:spPr>
            <a:xfrm>
              <a:off x="5696857" y="3675745"/>
              <a:ext cx="812800" cy="12700"/>
            </a:xfrm>
            <a:custGeom>
              <a:avLst/>
              <a:gdLst>
                <a:gd name="connsiteX0" fmla="*/ 0 w 812800"/>
                <a:gd name="connsiteY0" fmla="*/ 0 h 12700"/>
                <a:gd name="connsiteX1" fmla="*/ 812800 w 812800"/>
                <a:gd name="connsiteY1" fmla="*/ 0 h 12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12800" h="12700">
                  <a:moveTo>
                    <a:pt x="0" y="0"/>
                  </a:moveTo>
                  <a:lnTo>
                    <a:pt x="812800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33" name="Graphic 9">
            <a:extLst>
              <a:ext uri="{FF2B5EF4-FFF2-40B4-BE49-F238E27FC236}">
                <a16:creationId xmlns:a16="http://schemas.microsoft.com/office/drawing/2014/main" id="{BCE17F32-D44C-4400-92DC-F05870331AB1}"/>
              </a:ext>
            </a:extLst>
          </p:cNvPr>
          <p:cNvGrpSpPr/>
          <p:nvPr/>
        </p:nvGrpSpPr>
        <p:grpSpPr>
          <a:xfrm>
            <a:off x="8505357" y="2064666"/>
            <a:ext cx="2044700" cy="1625600"/>
            <a:chOff x="8505357" y="2064666"/>
            <a:chExt cx="2044700" cy="1625600"/>
          </a:xfrm>
        </p:grpSpPr>
        <p:sp>
          <p:nvSpPr>
            <p:cNvPr id="34" name="Graphic 9">
              <a:extLst>
                <a:ext uri="{FF2B5EF4-FFF2-40B4-BE49-F238E27FC236}">
                  <a16:creationId xmlns:a16="http://schemas.microsoft.com/office/drawing/2014/main" id="{C29259C4-98A3-46E9-A85A-30A01A45DA7E}"/>
                </a:ext>
              </a:extLst>
            </p:cNvPr>
            <p:cNvSpPr/>
            <p:nvPr/>
          </p:nvSpPr>
          <p:spPr>
            <a:xfrm>
              <a:off x="8505357" y="2877466"/>
              <a:ext cx="1625600" cy="12700"/>
            </a:xfrm>
            <a:custGeom>
              <a:avLst/>
              <a:gdLst>
                <a:gd name="connsiteX0" fmla="*/ 0 w 1625600"/>
                <a:gd name="connsiteY0" fmla="*/ 0 h 12700"/>
                <a:gd name="connsiteX1" fmla="*/ 1625600 w 1625600"/>
                <a:gd name="connsiteY1" fmla="*/ 0 h 12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625600" h="12700">
                  <a:moveTo>
                    <a:pt x="0" y="0"/>
                  </a:moveTo>
                  <a:lnTo>
                    <a:pt x="1625600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" name="Graphic 9">
              <a:extLst>
                <a:ext uri="{FF2B5EF4-FFF2-40B4-BE49-F238E27FC236}">
                  <a16:creationId xmlns:a16="http://schemas.microsoft.com/office/drawing/2014/main" id="{ACF2561D-3C83-4DA7-AC41-48C24923C603}"/>
                </a:ext>
              </a:extLst>
            </p:cNvPr>
            <p:cNvSpPr/>
            <p:nvPr/>
          </p:nvSpPr>
          <p:spPr>
            <a:xfrm>
              <a:off x="9724557" y="2471066"/>
              <a:ext cx="406400" cy="406400"/>
            </a:xfrm>
            <a:custGeom>
              <a:avLst/>
              <a:gdLst>
                <a:gd name="connsiteX0" fmla="*/ 406400 w 406400"/>
                <a:gd name="connsiteY0" fmla="*/ 406400 h 406400"/>
                <a:gd name="connsiteX1" fmla="*/ 0 w 406400"/>
                <a:gd name="connsiteY1" fmla="*/ 0 h 406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06400" h="406400">
                  <a:moveTo>
                    <a:pt x="406400" y="406400"/>
                  </a:moveTo>
                  <a:lnTo>
                    <a:pt x="0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6" name="Graphic 9">
              <a:extLst>
                <a:ext uri="{FF2B5EF4-FFF2-40B4-BE49-F238E27FC236}">
                  <a16:creationId xmlns:a16="http://schemas.microsoft.com/office/drawing/2014/main" id="{15A5A2B6-0E78-44D6-A3DE-956217D9845E}"/>
                </a:ext>
              </a:extLst>
            </p:cNvPr>
            <p:cNvSpPr/>
            <p:nvPr/>
          </p:nvSpPr>
          <p:spPr>
            <a:xfrm>
              <a:off x="9724557" y="2877466"/>
              <a:ext cx="406400" cy="406400"/>
            </a:xfrm>
            <a:custGeom>
              <a:avLst/>
              <a:gdLst>
                <a:gd name="connsiteX0" fmla="*/ 406400 w 406400"/>
                <a:gd name="connsiteY0" fmla="*/ 0 h 406400"/>
                <a:gd name="connsiteX1" fmla="*/ 0 w 406400"/>
                <a:gd name="connsiteY1" fmla="*/ 406400 h 406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06400" h="406400">
                  <a:moveTo>
                    <a:pt x="406400" y="0"/>
                  </a:moveTo>
                  <a:lnTo>
                    <a:pt x="0" y="4064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7" name="Graphic 9">
              <a:extLst>
                <a:ext uri="{FF2B5EF4-FFF2-40B4-BE49-F238E27FC236}">
                  <a16:creationId xmlns:a16="http://schemas.microsoft.com/office/drawing/2014/main" id="{02E523B4-4DDB-47EE-8A40-EB01CFF01B76}"/>
                </a:ext>
              </a:extLst>
            </p:cNvPr>
            <p:cNvSpPr/>
            <p:nvPr/>
          </p:nvSpPr>
          <p:spPr>
            <a:xfrm>
              <a:off x="10537357" y="2064666"/>
              <a:ext cx="12700" cy="1625600"/>
            </a:xfrm>
            <a:custGeom>
              <a:avLst/>
              <a:gdLst>
                <a:gd name="connsiteX0" fmla="*/ 0 w 12700"/>
                <a:gd name="connsiteY0" fmla="*/ 0 h 1625600"/>
                <a:gd name="connsiteX1" fmla="*/ 0 w 12700"/>
                <a:gd name="connsiteY1" fmla="*/ 1625600 h 1625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2700" h="1625600">
                  <a:moveTo>
                    <a:pt x="0" y="0"/>
                  </a:moveTo>
                  <a:lnTo>
                    <a:pt x="0" y="16256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9757935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extBox 30">
            <a:extLst>
              <a:ext uri="{FF2B5EF4-FFF2-40B4-BE49-F238E27FC236}">
                <a16:creationId xmlns:a16="http://schemas.microsoft.com/office/drawing/2014/main" id="{E0EE2BCF-611B-4E30-BC0C-9F29DAF99712}"/>
              </a:ext>
            </a:extLst>
          </p:cNvPr>
          <p:cNvSpPr txBox="1"/>
          <p:nvPr/>
        </p:nvSpPr>
        <p:spPr>
          <a:xfrm>
            <a:off x="1328738" y="5395913"/>
            <a:ext cx="4283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do</a:t>
            </a:r>
          </a:p>
          <a:p>
            <a:pPr algn="ctr"/>
            <a:r>
              <a:rPr lang="en-US" dirty="0"/>
              <a:t>5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652004E3-EBCC-4CD0-A890-2C75B20D457F}"/>
              </a:ext>
            </a:extLst>
          </p:cNvPr>
          <p:cNvSpPr txBox="1"/>
          <p:nvPr/>
        </p:nvSpPr>
        <p:spPr>
          <a:xfrm>
            <a:off x="4543625" y="5395913"/>
            <a:ext cx="9316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finished</a:t>
            </a:r>
          </a:p>
          <a:p>
            <a:pPr algn="ctr"/>
            <a:r>
              <a:rPr lang="en-US" dirty="0"/>
              <a:t>5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C18E852-7D8C-465E-BF72-CB8627B8A691}"/>
              </a:ext>
            </a:extLst>
          </p:cNvPr>
          <p:cNvSpPr txBox="1"/>
          <p:nvPr/>
        </p:nvSpPr>
        <p:spPr>
          <a:xfrm>
            <a:off x="7920034" y="5395913"/>
            <a:ext cx="4803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get</a:t>
            </a:r>
          </a:p>
          <a:p>
            <a:pPr algn="ctr"/>
            <a:r>
              <a:rPr lang="en-US" dirty="0"/>
              <a:t>5</a:t>
            </a:r>
          </a:p>
        </p:txBody>
      </p:sp>
      <p:grpSp>
        <p:nvGrpSpPr>
          <p:cNvPr id="8" name="Graphic 4">
            <a:extLst>
              <a:ext uri="{FF2B5EF4-FFF2-40B4-BE49-F238E27FC236}">
                <a16:creationId xmlns:a16="http://schemas.microsoft.com/office/drawing/2014/main" id="{82CB65D4-3184-4A3B-A277-98818B3DA8C9}"/>
              </a:ext>
            </a:extLst>
          </p:cNvPr>
          <p:cNvGrpSpPr/>
          <p:nvPr/>
        </p:nvGrpSpPr>
        <p:grpSpPr>
          <a:xfrm>
            <a:off x="1246179" y="2849564"/>
            <a:ext cx="812800" cy="812800"/>
            <a:chOff x="1246179" y="2849564"/>
            <a:chExt cx="812800" cy="812800"/>
          </a:xfrm>
        </p:grpSpPr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AEA731B5-FB1D-42B0-93F1-F4F4032E7817}"/>
                </a:ext>
              </a:extLst>
            </p:cNvPr>
            <p:cNvSpPr/>
            <p:nvPr/>
          </p:nvSpPr>
          <p:spPr>
            <a:xfrm>
              <a:off x="1246179" y="2849564"/>
              <a:ext cx="406400" cy="812800"/>
            </a:xfrm>
            <a:custGeom>
              <a:avLst/>
              <a:gdLst>
                <a:gd name="connsiteX0" fmla="*/ 0 w 406400"/>
                <a:gd name="connsiteY0" fmla="*/ 812800 h 812800"/>
                <a:gd name="connsiteX1" fmla="*/ 406400 w 406400"/>
                <a:gd name="connsiteY1" fmla="*/ 0 h 81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06400" h="812800">
                  <a:moveTo>
                    <a:pt x="0" y="812800"/>
                  </a:moveTo>
                  <a:lnTo>
                    <a:pt x="406400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374A591B-EE7C-4C9E-8C0F-FF1BC3AF5AF8}"/>
                </a:ext>
              </a:extLst>
            </p:cNvPr>
            <p:cNvSpPr/>
            <p:nvPr/>
          </p:nvSpPr>
          <p:spPr>
            <a:xfrm>
              <a:off x="1652579" y="2849564"/>
              <a:ext cx="406400" cy="812800"/>
            </a:xfrm>
            <a:custGeom>
              <a:avLst/>
              <a:gdLst>
                <a:gd name="connsiteX0" fmla="*/ 0 w 406400"/>
                <a:gd name="connsiteY0" fmla="*/ 0 h 812800"/>
                <a:gd name="connsiteX1" fmla="*/ 406400 w 406400"/>
                <a:gd name="connsiteY1" fmla="*/ 812800 h 81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06400" h="812800">
                  <a:moveTo>
                    <a:pt x="0" y="0"/>
                  </a:moveTo>
                  <a:lnTo>
                    <a:pt x="406400" y="8128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13" name="Graphic 6">
            <a:extLst>
              <a:ext uri="{FF2B5EF4-FFF2-40B4-BE49-F238E27FC236}">
                <a16:creationId xmlns:a16="http://schemas.microsoft.com/office/drawing/2014/main" id="{A7D62E41-F717-4C09-80FF-AF79AA7CED46}"/>
              </a:ext>
            </a:extLst>
          </p:cNvPr>
          <p:cNvGrpSpPr/>
          <p:nvPr/>
        </p:nvGrpSpPr>
        <p:grpSpPr>
          <a:xfrm>
            <a:off x="2841476" y="2036744"/>
            <a:ext cx="2854572" cy="1638300"/>
            <a:chOff x="2841476" y="2036744"/>
            <a:chExt cx="2854572" cy="1638300"/>
          </a:xfrm>
        </p:grpSpPr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C74D3252-534D-4AF1-9128-20E8E0616316}"/>
                </a:ext>
              </a:extLst>
            </p:cNvPr>
            <p:cNvSpPr/>
            <p:nvPr/>
          </p:nvSpPr>
          <p:spPr>
            <a:xfrm>
              <a:off x="2841476" y="2849544"/>
              <a:ext cx="405983" cy="812800"/>
            </a:xfrm>
            <a:custGeom>
              <a:avLst/>
              <a:gdLst>
                <a:gd name="connsiteX0" fmla="*/ 0 w 405983"/>
                <a:gd name="connsiteY0" fmla="*/ 812800 h 812800"/>
                <a:gd name="connsiteX1" fmla="*/ 405984 w 405983"/>
                <a:gd name="connsiteY1" fmla="*/ 0 h 81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05983" h="812800">
                  <a:moveTo>
                    <a:pt x="0" y="812800"/>
                  </a:moveTo>
                  <a:lnTo>
                    <a:pt x="405984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707EFDBE-2566-4BD8-A254-426D5E62D00F}"/>
                </a:ext>
              </a:extLst>
            </p:cNvPr>
            <p:cNvSpPr/>
            <p:nvPr/>
          </p:nvSpPr>
          <p:spPr>
            <a:xfrm>
              <a:off x="3247460" y="2849544"/>
              <a:ext cx="405983" cy="812800"/>
            </a:xfrm>
            <a:custGeom>
              <a:avLst/>
              <a:gdLst>
                <a:gd name="connsiteX0" fmla="*/ 0 w 405983"/>
                <a:gd name="connsiteY0" fmla="*/ 0 h 812800"/>
                <a:gd name="connsiteX1" fmla="*/ 405984 w 405983"/>
                <a:gd name="connsiteY1" fmla="*/ 812800 h 81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05983" h="812800">
                  <a:moveTo>
                    <a:pt x="0" y="0"/>
                  </a:moveTo>
                  <a:lnTo>
                    <a:pt x="405984" y="8128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8B8AB190-E294-44CC-93F8-BBA56D3DA7B0}"/>
                </a:ext>
              </a:extLst>
            </p:cNvPr>
            <p:cNvSpPr/>
            <p:nvPr/>
          </p:nvSpPr>
          <p:spPr>
            <a:xfrm>
              <a:off x="4059427" y="2036744"/>
              <a:ext cx="1623934" cy="12700"/>
            </a:xfrm>
            <a:custGeom>
              <a:avLst/>
              <a:gdLst>
                <a:gd name="connsiteX0" fmla="*/ 0 w 1623934"/>
                <a:gd name="connsiteY0" fmla="*/ 0 h 12700"/>
                <a:gd name="connsiteX1" fmla="*/ 1623934 w 1623934"/>
                <a:gd name="connsiteY1" fmla="*/ 0 h 12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623934" h="12700">
                  <a:moveTo>
                    <a:pt x="0" y="0"/>
                  </a:moveTo>
                  <a:lnTo>
                    <a:pt x="1623934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40A0BB3F-05FE-4998-88AC-E5E5E8C80CBF}"/>
                </a:ext>
              </a:extLst>
            </p:cNvPr>
            <p:cNvSpPr/>
            <p:nvPr/>
          </p:nvSpPr>
          <p:spPr>
            <a:xfrm>
              <a:off x="5683362" y="2036744"/>
              <a:ext cx="12686" cy="1625600"/>
            </a:xfrm>
            <a:custGeom>
              <a:avLst/>
              <a:gdLst>
                <a:gd name="connsiteX0" fmla="*/ 0 w 12686"/>
                <a:gd name="connsiteY0" fmla="*/ 0 h 1625600"/>
                <a:gd name="connsiteX1" fmla="*/ 0 w 12686"/>
                <a:gd name="connsiteY1" fmla="*/ 1625600 h 1625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2686" h="1625600">
                  <a:moveTo>
                    <a:pt x="0" y="0"/>
                  </a:moveTo>
                  <a:lnTo>
                    <a:pt x="0" y="16256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5DC87FED-2CA8-42A1-875C-1561CC21EACA}"/>
                </a:ext>
              </a:extLst>
            </p:cNvPr>
            <p:cNvSpPr/>
            <p:nvPr/>
          </p:nvSpPr>
          <p:spPr>
            <a:xfrm>
              <a:off x="4059427" y="3662344"/>
              <a:ext cx="1623934" cy="12700"/>
            </a:xfrm>
            <a:custGeom>
              <a:avLst/>
              <a:gdLst>
                <a:gd name="connsiteX0" fmla="*/ 1623934 w 1623934"/>
                <a:gd name="connsiteY0" fmla="*/ 0 h 12700"/>
                <a:gd name="connsiteX1" fmla="*/ 0 w 1623934"/>
                <a:gd name="connsiteY1" fmla="*/ 0 h 12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623934" h="12700">
                  <a:moveTo>
                    <a:pt x="1623934" y="0"/>
                  </a:moveTo>
                  <a:lnTo>
                    <a:pt x="0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FED1F497-6071-4B5D-ADDB-653973082C91}"/>
                </a:ext>
              </a:extLst>
            </p:cNvPr>
            <p:cNvSpPr/>
            <p:nvPr/>
          </p:nvSpPr>
          <p:spPr>
            <a:xfrm>
              <a:off x="4059427" y="2036744"/>
              <a:ext cx="12686" cy="1625600"/>
            </a:xfrm>
            <a:custGeom>
              <a:avLst/>
              <a:gdLst>
                <a:gd name="connsiteX0" fmla="*/ 0 w 12686"/>
                <a:gd name="connsiteY0" fmla="*/ 1625600 h 1625600"/>
                <a:gd name="connsiteX1" fmla="*/ 0 w 12686"/>
                <a:gd name="connsiteY1" fmla="*/ 0 h 1625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2686" h="1625600">
                  <a:moveTo>
                    <a:pt x="0" y="1625600"/>
                  </a:moveTo>
                  <a:lnTo>
                    <a:pt x="0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CE63D835-FB4F-4BA7-ADFB-6DB76CAE1775}"/>
                </a:ext>
              </a:extLst>
            </p:cNvPr>
            <p:cNvSpPr/>
            <p:nvPr/>
          </p:nvSpPr>
          <p:spPr>
            <a:xfrm>
              <a:off x="4059427" y="2036744"/>
              <a:ext cx="1623934" cy="1625600"/>
            </a:xfrm>
            <a:custGeom>
              <a:avLst/>
              <a:gdLst>
                <a:gd name="connsiteX0" fmla="*/ 0 w 1623934"/>
                <a:gd name="connsiteY0" fmla="*/ 0 h 1625600"/>
                <a:gd name="connsiteX1" fmla="*/ 1623934 w 1623934"/>
                <a:gd name="connsiteY1" fmla="*/ 1625600 h 1625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623934" h="1625600">
                  <a:moveTo>
                    <a:pt x="0" y="0"/>
                  </a:moveTo>
                  <a:lnTo>
                    <a:pt x="1623934" y="16256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F07346CA-1A24-4C60-ABF6-A7708FE69FC5}"/>
                </a:ext>
              </a:extLst>
            </p:cNvPr>
            <p:cNvSpPr/>
            <p:nvPr/>
          </p:nvSpPr>
          <p:spPr>
            <a:xfrm>
              <a:off x="4059427" y="2036744"/>
              <a:ext cx="1623934" cy="1625600"/>
            </a:xfrm>
            <a:custGeom>
              <a:avLst/>
              <a:gdLst>
                <a:gd name="connsiteX0" fmla="*/ 1623934 w 1623934"/>
                <a:gd name="connsiteY0" fmla="*/ 0 h 1625600"/>
                <a:gd name="connsiteX1" fmla="*/ 0 w 1623934"/>
                <a:gd name="connsiteY1" fmla="*/ 1625600 h 1625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623934" h="1625600">
                  <a:moveTo>
                    <a:pt x="1623934" y="0"/>
                  </a:moveTo>
                  <a:lnTo>
                    <a:pt x="0" y="16256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46" name="Graphic 2">
            <a:extLst>
              <a:ext uri="{FF2B5EF4-FFF2-40B4-BE49-F238E27FC236}">
                <a16:creationId xmlns:a16="http://schemas.microsoft.com/office/drawing/2014/main" id="{FF2F79FE-6155-4CBA-86AB-D211458D9463}"/>
              </a:ext>
            </a:extLst>
          </p:cNvPr>
          <p:cNvGrpSpPr/>
          <p:nvPr/>
        </p:nvGrpSpPr>
        <p:grpSpPr>
          <a:xfrm>
            <a:off x="7318191" y="2041506"/>
            <a:ext cx="1610124" cy="1625600"/>
            <a:chOff x="7318191" y="2041506"/>
            <a:chExt cx="1610124" cy="1625600"/>
          </a:xfrm>
          <a:noFill/>
        </p:grpSpPr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CC2FBBD5-F8B8-4CE1-8FB9-3B20690FA671}"/>
                </a:ext>
              </a:extLst>
            </p:cNvPr>
            <p:cNvSpPr/>
            <p:nvPr/>
          </p:nvSpPr>
          <p:spPr>
            <a:xfrm>
              <a:off x="7318191" y="2854204"/>
              <a:ext cx="1610124" cy="800201"/>
            </a:xfrm>
            <a:custGeom>
              <a:avLst/>
              <a:gdLst>
                <a:gd name="connsiteX0" fmla="*/ 0 w 1610124"/>
                <a:gd name="connsiteY0" fmla="*/ 102 h 800201"/>
                <a:gd name="connsiteX1" fmla="*/ 811402 w 1610124"/>
                <a:gd name="connsiteY1" fmla="*/ 800176 h 800201"/>
                <a:gd name="connsiteX2" fmla="*/ 1610125 w 1610124"/>
                <a:gd name="connsiteY2" fmla="*/ 0 h 8002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610124" h="800201">
                  <a:moveTo>
                    <a:pt x="0" y="102"/>
                  </a:moveTo>
                  <a:cubicBezTo>
                    <a:pt x="3501" y="445478"/>
                    <a:pt x="366778" y="803681"/>
                    <a:pt x="811402" y="800176"/>
                  </a:cubicBezTo>
                  <a:cubicBezTo>
                    <a:pt x="1251119" y="796709"/>
                    <a:pt x="1606714" y="440461"/>
                    <a:pt x="1610125" y="0"/>
                  </a:cubicBezTo>
                </a:path>
              </a:pathLst>
            </a:custGeom>
            <a:noFill/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8" name="Freeform: Shape 47">
              <a:extLst>
                <a:ext uri="{FF2B5EF4-FFF2-40B4-BE49-F238E27FC236}">
                  <a16:creationId xmlns:a16="http://schemas.microsoft.com/office/drawing/2014/main" id="{60975759-9297-4103-86C7-1BD610810442}"/>
                </a:ext>
              </a:extLst>
            </p:cNvPr>
            <p:cNvSpPr/>
            <p:nvPr/>
          </p:nvSpPr>
          <p:spPr>
            <a:xfrm>
              <a:off x="8129593" y="2041506"/>
              <a:ext cx="12678" cy="1625600"/>
            </a:xfrm>
            <a:custGeom>
              <a:avLst/>
              <a:gdLst>
                <a:gd name="connsiteX0" fmla="*/ 0 w 12678"/>
                <a:gd name="connsiteY0" fmla="*/ 0 h 1625600"/>
                <a:gd name="connsiteX1" fmla="*/ 0 w 12678"/>
                <a:gd name="connsiteY1" fmla="*/ 1625600 h 1625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2678" h="1625600">
                  <a:moveTo>
                    <a:pt x="0" y="0"/>
                  </a:moveTo>
                  <a:lnTo>
                    <a:pt x="0" y="16256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9" name="Freeform: Shape 48">
              <a:extLst>
                <a:ext uri="{FF2B5EF4-FFF2-40B4-BE49-F238E27FC236}">
                  <a16:creationId xmlns:a16="http://schemas.microsoft.com/office/drawing/2014/main" id="{0CBFC691-1A88-4B25-A863-60CEFCFE0DD7}"/>
                </a:ext>
              </a:extLst>
            </p:cNvPr>
            <p:cNvSpPr/>
            <p:nvPr/>
          </p:nvSpPr>
          <p:spPr>
            <a:xfrm>
              <a:off x="7723879" y="3260706"/>
              <a:ext cx="405713" cy="406400"/>
            </a:xfrm>
            <a:custGeom>
              <a:avLst/>
              <a:gdLst>
                <a:gd name="connsiteX0" fmla="*/ 405714 w 405713"/>
                <a:gd name="connsiteY0" fmla="*/ 406400 h 406400"/>
                <a:gd name="connsiteX1" fmla="*/ 0 w 405713"/>
                <a:gd name="connsiteY1" fmla="*/ 0 h 406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05713" h="406400">
                  <a:moveTo>
                    <a:pt x="405714" y="406400"/>
                  </a:moveTo>
                  <a:lnTo>
                    <a:pt x="0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0" name="Freeform: Shape 49">
              <a:extLst>
                <a:ext uri="{FF2B5EF4-FFF2-40B4-BE49-F238E27FC236}">
                  <a16:creationId xmlns:a16="http://schemas.microsoft.com/office/drawing/2014/main" id="{44515608-8654-47FC-A031-8EC135653EC9}"/>
                </a:ext>
              </a:extLst>
            </p:cNvPr>
            <p:cNvSpPr/>
            <p:nvPr/>
          </p:nvSpPr>
          <p:spPr>
            <a:xfrm>
              <a:off x="8129593" y="3260706"/>
              <a:ext cx="405713" cy="406400"/>
            </a:xfrm>
            <a:custGeom>
              <a:avLst/>
              <a:gdLst>
                <a:gd name="connsiteX0" fmla="*/ 0 w 405713"/>
                <a:gd name="connsiteY0" fmla="*/ 406400 h 406400"/>
                <a:gd name="connsiteX1" fmla="*/ 405714 w 405713"/>
                <a:gd name="connsiteY1" fmla="*/ 0 h 406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05713" h="406400">
                  <a:moveTo>
                    <a:pt x="0" y="406400"/>
                  </a:moveTo>
                  <a:lnTo>
                    <a:pt x="405714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16058386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8A71BEC-13BC-4649-A340-37C22E31F7A8}"/>
              </a:ext>
            </a:extLst>
          </p:cNvPr>
          <p:cNvSpPr txBox="1"/>
          <p:nvPr/>
        </p:nvSpPr>
        <p:spPr>
          <a:xfrm>
            <a:off x="5358569" y="5163234"/>
            <a:ext cx="6785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dress</a:t>
            </a:r>
          </a:p>
          <a:p>
            <a:pPr algn="ctr"/>
            <a:r>
              <a:rPr lang="en-US" dirty="0"/>
              <a:t>0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232B8D1-417B-40CA-8E10-68DB4A185BCE}"/>
              </a:ext>
            </a:extLst>
          </p:cNvPr>
          <p:cNvSpPr txBox="1"/>
          <p:nvPr/>
        </p:nvSpPr>
        <p:spPr>
          <a:xfrm>
            <a:off x="8701054" y="5145318"/>
            <a:ext cx="6655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drink</a:t>
            </a:r>
          </a:p>
          <a:p>
            <a:pPr algn="ctr"/>
            <a:r>
              <a:rPr lang="en-US" dirty="0"/>
              <a:t>0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AF2F00A-6C34-4525-ADB7-3CD4C1905D64}"/>
              </a:ext>
            </a:extLst>
          </p:cNvPr>
          <p:cNvSpPr txBox="1"/>
          <p:nvPr/>
        </p:nvSpPr>
        <p:spPr>
          <a:xfrm>
            <a:off x="1891168" y="5265284"/>
            <a:ext cx="7208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count</a:t>
            </a:r>
          </a:p>
          <a:p>
            <a:pPr algn="ctr"/>
            <a:r>
              <a:rPr lang="en-US" dirty="0"/>
              <a:t>0</a:t>
            </a:r>
          </a:p>
        </p:txBody>
      </p:sp>
      <p:grpSp>
        <p:nvGrpSpPr>
          <p:cNvPr id="55" name="Group 54">
            <a:extLst>
              <a:ext uri="{FF2B5EF4-FFF2-40B4-BE49-F238E27FC236}">
                <a16:creationId xmlns:a16="http://schemas.microsoft.com/office/drawing/2014/main" id="{D54D3A66-EC51-4604-8C72-2792ECCFB33C}"/>
              </a:ext>
            </a:extLst>
          </p:cNvPr>
          <p:cNvGrpSpPr/>
          <p:nvPr/>
        </p:nvGrpSpPr>
        <p:grpSpPr>
          <a:xfrm>
            <a:off x="663143" y="2057402"/>
            <a:ext cx="2032000" cy="1625600"/>
            <a:chOff x="663143" y="2057402"/>
            <a:chExt cx="2032000" cy="1625600"/>
          </a:xfrm>
        </p:grpSpPr>
        <p:sp>
          <p:nvSpPr>
            <p:cNvPr id="16" name="Graphic 2">
              <a:extLst>
                <a:ext uri="{FF2B5EF4-FFF2-40B4-BE49-F238E27FC236}">
                  <a16:creationId xmlns:a16="http://schemas.microsoft.com/office/drawing/2014/main" id="{4AD16D7E-4688-4D87-BD40-5D491B0D88B0}"/>
                </a:ext>
              </a:extLst>
            </p:cNvPr>
            <p:cNvSpPr/>
            <p:nvPr/>
          </p:nvSpPr>
          <p:spPr>
            <a:xfrm>
              <a:off x="1069543" y="2463802"/>
              <a:ext cx="1625600" cy="12700"/>
            </a:xfrm>
            <a:custGeom>
              <a:avLst/>
              <a:gdLst>
                <a:gd name="connsiteX0" fmla="*/ 0 w 1625600"/>
                <a:gd name="connsiteY0" fmla="*/ 0 h 12700"/>
                <a:gd name="connsiteX1" fmla="*/ 1625600 w 1625600"/>
                <a:gd name="connsiteY1" fmla="*/ 0 h 12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625600" h="12700">
                  <a:moveTo>
                    <a:pt x="0" y="0"/>
                  </a:moveTo>
                  <a:lnTo>
                    <a:pt x="1625600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" name="Graphic 2">
              <a:extLst>
                <a:ext uri="{FF2B5EF4-FFF2-40B4-BE49-F238E27FC236}">
                  <a16:creationId xmlns:a16="http://schemas.microsoft.com/office/drawing/2014/main" id="{4E436BDA-59CB-4348-873D-D28E13909D23}"/>
                </a:ext>
              </a:extLst>
            </p:cNvPr>
            <p:cNvSpPr/>
            <p:nvPr/>
          </p:nvSpPr>
          <p:spPr>
            <a:xfrm>
              <a:off x="663143" y="3276602"/>
              <a:ext cx="1625600" cy="12700"/>
            </a:xfrm>
            <a:custGeom>
              <a:avLst/>
              <a:gdLst>
                <a:gd name="connsiteX0" fmla="*/ 0 w 1625600"/>
                <a:gd name="connsiteY0" fmla="*/ 0 h 12700"/>
                <a:gd name="connsiteX1" fmla="*/ 1625600 w 1625600"/>
                <a:gd name="connsiteY1" fmla="*/ 0 h 12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625600" h="12700">
                  <a:moveTo>
                    <a:pt x="0" y="0"/>
                  </a:moveTo>
                  <a:lnTo>
                    <a:pt x="1625600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" name="Graphic 2">
              <a:extLst>
                <a:ext uri="{FF2B5EF4-FFF2-40B4-BE49-F238E27FC236}">
                  <a16:creationId xmlns:a16="http://schemas.microsoft.com/office/drawing/2014/main" id="{38086D8F-BB66-44E1-9B18-677BF180CFB7}"/>
                </a:ext>
              </a:extLst>
            </p:cNvPr>
            <p:cNvSpPr/>
            <p:nvPr/>
          </p:nvSpPr>
          <p:spPr>
            <a:xfrm>
              <a:off x="866343" y="2057402"/>
              <a:ext cx="812800" cy="1625600"/>
            </a:xfrm>
            <a:custGeom>
              <a:avLst/>
              <a:gdLst>
                <a:gd name="connsiteX0" fmla="*/ 812800 w 812800"/>
                <a:gd name="connsiteY0" fmla="*/ 0 h 1625600"/>
                <a:gd name="connsiteX1" fmla="*/ 0 w 812800"/>
                <a:gd name="connsiteY1" fmla="*/ 1625600 h 1625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12800" h="1625600">
                  <a:moveTo>
                    <a:pt x="812800" y="0"/>
                  </a:moveTo>
                  <a:lnTo>
                    <a:pt x="0" y="16256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" name="Graphic 2">
              <a:extLst>
                <a:ext uri="{FF2B5EF4-FFF2-40B4-BE49-F238E27FC236}">
                  <a16:creationId xmlns:a16="http://schemas.microsoft.com/office/drawing/2014/main" id="{2CA634F8-AEE9-4D49-AB82-60A8AD6C20B4}"/>
                </a:ext>
              </a:extLst>
            </p:cNvPr>
            <p:cNvSpPr/>
            <p:nvPr/>
          </p:nvSpPr>
          <p:spPr>
            <a:xfrm>
              <a:off x="1679143" y="2057402"/>
              <a:ext cx="812800" cy="1625600"/>
            </a:xfrm>
            <a:custGeom>
              <a:avLst/>
              <a:gdLst>
                <a:gd name="connsiteX0" fmla="*/ 812800 w 812800"/>
                <a:gd name="connsiteY0" fmla="*/ 0 h 1625600"/>
                <a:gd name="connsiteX1" fmla="*/ 0 w 812800"/>
                <a:gd name="connsiteY1" fmla="*/ 1625600 h 1625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12800" h="1625600">
                  <a:moveTo>
                    <a:pt x="812800" y="0"/>
                  </a:moveTo>
                  <a:lnTo>
                    <a:pt x="0" y="16256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3E8A867D-4444-4C2D-B920-C6B4D80ACAAF}"/>
              </a:ext>
            </a:extLst>
          </p:cNvPr>
          <p:cNvGrpSpPr/>
          <p:nvPr/>
        </p:nvGrpSpPr>
        <p:grpSpPr>
          <a:xfrm>
            <a:off x="4892685" y="2064659"/>
            <a:ext cx="1622854" cy="1625600"/>
            <a:chOff x="4892685" y="2064659"/>
            <a:chExt cx="1622854" cy="1625600"/>
          </a:xfrm>
        </p:grpSpPr>
        <p:sp>
          <p:nvSpPr>
            <p:cNvPr id="31" name="Graphic 7">
              <a:extLst>
                <a:ext uri="{FF2B5EF4-FFF2-40B4-BE49-F238E27FC236}">
                  <a16:creationId xmlns:a16="http://schemas.microsoft.com/office/drawing/2014/main" id="{FEDBBD23-2B07-49CE-8A42-0096E2C6B2B2}"/>
                </a:ext>
              </a:extLst>
            </p:cNvPr>
            <p:cNvSpPr/>
            <p:nvPr/>
          </p:nvSpPr>
          <p:spPr>
            <a:xfrm>
              <a:off x="4892685" y="2471059"/>
              <a:ext cx="1622854" cy="12700"/>
            </a:xfrm>
            <a:custGeom>
              <a:avLst/>
              <a:gdLst>
                <a:gd name="connsiteX0" fmla="*/ 0 w 1622854"/>
                <a:gd name="connsiteY0" fmla="*/ 0 h 12700"/>
                <a:gd name="connsiteX1" fmla="*/ 1622854 w 1622854"/>
                <a:gd name="connsiteY1" fmla="*/ 0 h 12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622854" h="12700">
                  <a:moveTo>
                    <a:pt x="0" y="0"/>
                  </a:moveTo>
                  <a:lnTo>
                    <a:pt x="1622854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1" name="Graphic 7">
              <a:extLst>
                <a:ext uri="{FF2B5EF4-FFF2-40B4-BE49-F238E27FC236}">
                  <a16:creationId xmlns:a16="http://schemas.microsoft.com/office/drawing/2014/main" id="{B7AA4710-841C-479D-9D92-2DD2D1EF8B09}"/>
                </a:ext>
              </a:extLst>
            </p:cNvPr>
            <p:cNvSpPr/>
            <p:nvPr/>
          </p:nvSpPr>
          <p:spPr>
            <a:xfrm>
              <a:off x="4892685" y="3283859"/>
              <a:ext cx="1622854" cy="12700"/>
            </a:xfrm>
            <a:custGeom>
              <a:avLst/>
              <a:gdLst>
                <a:gd name="connsiteX0" fmla="*/ 0 w 1622854"/>
                <a:gd name="connsiteY0" fmla="*/ 0 h 12700"/>
                <a:gd name="connsiteX1" fmla="*/ 1622854 w 1622854"/>
                <a:gd name="connsiteY1" fmla="*/ 0 h 12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622854" h="12700">
                  <a:moveTo>
                    <a:pt x="0" y="0"/>
                  </a:moveTo>
                  <a:lnTo>
                    <a:pt x="1622854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2" name="Graphic 7">
              <a:extLst>
                <a:ext uri="{FF2B5EF4-FFF2-40B4-BE49-F238E27FC236}">
                  <a16:creationId xmlns:a16="http://schemas.microsoft.com/office/drawing/2014/main" id="{DB76680A-2383-4795-AB1A-D8008AE5A1A7}"/>
                </a:ext>
              </a:extLst>
            </p:cNvPr>
            <p:cNvSpPr/>
            <p:nvPr/>
          </p:nvSpPr>
          <p:spPr>
            <a:xfrm>
              <a:off x="5298398" y="2064659"/>
              <a:ext cx="12678" cy="1625600"/>
            </a:xfrm>
            <a:custGeom>
              <a:avLst/>
              <a:gdLst>
                <a:gd name="connsiteX0" fmla="*/ 0 w 12678"/>
                <a:gd name="connsiteY0" fmla="*/ 0 h 1625600"/>
                <a:gd name="connsiteX1" fmla="*/ 0 w 12678"/>
                <a:gd name="connsiteY1" fmla="*/ 1625600 h 1625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2678" h="1625600">
                  <a:moveTo>
                    <a:pt x="0" y="0"/>
                  </a:moveTo>
                  <a:lnTo>
                    <a:pt x="0" y="16256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3" name="Graphic 7">
              <a:extLst>
                <a:ext uri="{FF2B5EF4-FFF2-40B4-BE49-F238E27FC236}">
                  <a16:creationId xmlns:a16="http://schemas.microsoft.com/office/drawing/2014/main" id="{D165C53F-4715-465B-B834-FE1B965C0152}"/>
                </a:ext>
              </a:extLst>
            </p:cNvPr>
            <p:cNvSpPr/>
            <p:nvPr/>
          </p:nvSpPr>
          <p:spPr>
            <a:xfrm>
              <a:off x="6109826" y="2064659"/>
              <a:ext cx="12678" cy="1625600"/>
            </a:xfrm>
            <a:custGeom>
              <a:avLst/>
              <a:gdLst>
                <a:gd name="connsiteX0" fmla="*/ 0 w 12678"/>
                <a:gd name="connsiteY0" fmla="*/ 0 h 1625600"/>
                <a:gd name="connsiteX1" fmla="*/ 0 w 12678"/>
                <a:gd name="connsiteY1" fmla="*/ 1625600 h 1625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2678" h="1625600">
                  <a:moveTo>
                    <a:pt x="0" y="0"/>
                  </a:moveTo>
                  <a:lnTo>
                    <a:pt x="0" y="16256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4" name="Graphic 7">
              <a:extLst>
                <a:ext uri="{FF2B5EF4-FFF2-40B4-BE49-F238E27FC236}">
                  <a16:creationId xmlns:a16="http://schemas.microsoft.com/office/drawing/2014/main" id="{5B367AAA-1739-49F7-BEE9-E1B0FDDBB027}"/>
                </a:ext>
              </a:extLst>
            </p:cNvPr>
            <p:cNvSpPr/>
            <p:nvPr/>
          </p:nvSpPr>
          <p:spPr>
            <a:xfrm>
              <a:off x="4892685" y="2064659"/>
              <a:ext cx="811427" cy="812800"/>
            </a:xfrm>
            <a:custGeom>
              <a:avLst/>
              <a:gdLst>
                <a:gd name="connsiteX0" fmla="*/ 0 w 811427"/>
                <a:gd name="connsiteY0" fmla="*/ 812800 h 812800"/>
                <a:gd name="connsiteX1" fmla="*/ 811427 w 811427"/>
                <a:gd name="connsiteY1" fmla="*/ 0 h 81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11427" h="812800">
                  <a:moveTo>
                    <a:pt x="0" y="812800"/>
                  </a:moveTo>
                  <a:lnTo>
                    <a:pt x="811427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5" name="Graphic 7">
              <a:extLst>
                <a:ext uri="{FF2B5EF4-FFF2-40B4-BE49-F238E27FC236}">
                  <a16:creationId xmlns:a16="http://schemas.microsoft.com/office/drawing/2014/main" id="{F0E5ADBF-8483-4602-A9BC-218004ABD70E}"/>
                </a:ext>
              </a:extLst>
            </p:cNvPr>
            <p:cNvSpPr/>
            <p:nvPr/>
          </p:nvSpPr>
          <p:spPr>
            <a:xfrm>
              <a:off x="5704112" y="2064659"/>
              <a:ext cx="811427" cy="812800"/>
            </a:xfrm>
            <a:custGeom>
              <a:avLst/>
              <a:gdLst>
                <a:gd name="connsiteX0" fmla="*/ 0 w 811427"/>
                <a:gd name="connsiteY0" fmla="*/ 0 h 812800"/>
                <a:gd name="connsiteX1" fmla="*/ 811427 w 811427"/>
                <a:gd name="connsiteY1" fmla="*/ 812800 h 81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11427" h="812800">
                  <a:moveTo>
                    <a:pt x="0" y="0"/>
                  </a:moveTo>
                  <a:lnTo>
                    <a:pt x="811427" y="8128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57" name="Group 56">
            <a:extLst>
              <a:ext uri="{FF2B5EF4-FFF2-40B4-BE49-F238E27FC236}">
                <a16:creationId xmlns:a16="http://schemas.microsoft.com/office/drawing/2014/main" id="{68AFD351-05B3-479F-8AD0-F0BBA13CE843}"/>
              </a:ext>
            </a:extLst>
          </p:cNvPr>
          <p:cNvGrpSpPr/>
          <p:nvPr/>
        </p:nvGrpSpPr>
        <p:grpSpPr>
          <a:xfrm>
            <a:off x="8103105" y="2455049"/>
            <a:ext cx="1626887" cy="1233395"/>
            <a:chOff x="8103105" y="2455049"/>
            <a:chExt cx="1626887" cy="1233395"/>
          </a:xfrm>
        </p:grpSpPr>
        <p:sp>
          <p:nvSpPr>
            <p:cNvPr id="50" name="Graphic 9">
              <a:extLst>
                <a:ext uri="{FF2B5EF4-FFF2-40B4-BE49-F238E27FC236}">
                  <a16:creationId xmlns:a16="http://schemas.microsoft.com/office/drawing/2014/main" id="{0B357729-1936-46C2-B9C1-9AC56CDA5C7B}"/>
                </a:ext>
              </a:extLst>
            </p:cNvPr>
            <p:cNvSpPr/>
            <p:nvPr/>
          </p:nvSpPr>
          <p:spPr>
            <a:xfrm>
              <a:off x="8103105" y="2659736"/>
              <a:ext cx="842566" cy="192540"/>
            </a:xfrm>
            <a:custGeom>
              <a:avLst/>
              <a:gdLst>
                <a:gd name="connsiteX0" fmla="*/ 842567 w 842566"/>
                <a:gd name="connsiteY0" fmla="*/ 192541 h 192540"/>
                <a:gd name="connsiteX1" fmla="*/ 46384 w 842566"/>
                <a:gd name="connsiteY1" fmla="*/ 140244 h 192540"/>
                <a:gd name="connsiteX2" fmla="*/ 0 w 842566"/>
                <a:gd name="connsiteY2" fmla="*/ 185991 h 1925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42566" h="192540">
                  <a:moveTo>
                    <a:pt x="842567" y="192541"/>
                  </a:moveTo>
                  <a:cubicBezTo>
                    <a:pt x="637124" y="-42132"/>
                    <a:pt x="280661" y="-65546"/>
                    <a:pt x="46384" y="140244"/>
                  </a:cubicBezTo>
                  <a:cubicBezTo>
                    <a:pt x="30057" y="154586"/>
                    <a:pt x="14570" y="169860"/>
                    <a:pt x="0" y="185991"/>
                  </a:cubicBezTo>
                </a:path>
              </a:pathLst>
            </a:custGeom>
            <a:noFill/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1" name="Graphic 9">
              <a:extLst>
                <a:ext uri="{FF2B5EF4-FFF2-40B4-BE49-F238E27FC236}">
                  <a16:creationId xmlns:a16="http://schemas.microsoft.com/office/drawing/2014/main" id="{DDAD803F-A9CB-4013-9106-7D928B24F964}"/>
                </a:ext>
              </a:extLst>
            </p:cNvPr>
            <p:cNvSpPr/>
            <p:nvPr/>
          </p:nvSpPr>
          <p:spPr>
            <a:xfrm>
              <a:off x="8935933" y="2847955"/>
              <a:ext cx="794059" cy="167388"/>
            </a:xfrm>
            <a:custGeom>
              <a:avLst/>
              <a:gdLst>
                <a:gd name="connsiteX0" fmla="*/ 0 w 794059"/>
                <a:gd name="connsiteY0" fmla="*/ 12425 h 167388"/>
                <a:gd name="connsiteX1" fmla="*/ 794060 w 794059"/>
                <a:gd name="connsiteY1" fmla="*/ 0 h 1673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794059" h="167388">
                  <a:moveTo>
                    <a:pt x="0" y="12425"/>
                  </a:moveTo>
                  <a:cubicBezTo>
                    <a:pt x="224601" y="223771"/>
                    <a:pt x="576158" y="218270"/>
                    <a:pt x="794060" y="0"/>
                  </a:cubicBezTo>
                </a:path>
              </a:pathLst>
            </a:custGeom>
            <a:noFill/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2" name="Graphic 9">
              <a:extLst>
                <a:ext uri="{FF2B5EF4-FFF2-40B4-BE49-F238E27FC236}">
                  <a16:creationId xmlns:a16="http://schemas.microsoft.com/office/drawing/2014/main" id="{4C6D7CFC-0E02-430E-9E96-F920B6C61FE0}"/>
                </a:ext>
              </a:extLst>
            </p:cNvPr>
            <p:cNvSpPr/>
            <p:nvPr/>
          </p:nvSpPr>
          <p:spPr>
            <a:xfrm>
              <a:off x="8527815" y="3675744"/>
              <a:ext cx="811427" cy="12700"/>
            </a:xfrm>
            <a:custGeom>
              <a:avLst/>
              <a:gdLst>
                <a:gd name="connsiteX0" fmla="*/ 0 w 811427"/>
                <a:gd name="connsiteY0" fmla="*/ 0 h 12700"/>
                <a:gd name="connsiteX1" fmla="*/ 811427 w 811427"/>
                <a:gd name="connsiteY1" fmla="*/ 0 h 12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11427" h="12700">
                  <a:moveTo>
                    <a:pt x="0" y="0"/>
                  </a:moveTo>
                  <a:lnTo>
                    <a:pt x="811427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grpSp>
          <p:nvGrpSpPr>
            <p:cNvPr id="65" name="Group 64">
              <a:extLst>
                <a:ext uri="{FF2B5EF4-FFF2-40B4-BE49-F238E27FC236}">
                  <a16:creationId xmlns:a16="http://schemas.microsoft.com/office/drawing/2014/main" id="{846EC3D7-4711-4E05-B223-6D157B5A8E46}"/>
                </a:ext>
              </a:extLst>
            </p:cNvPr>
            <p:cNvGrpSpPr/>
            <p:nvPr/>
          </p:nvGrpSpPr>
          <p:grpSpPr>
            <a:xfrm>
              <a:off x="8520984" y="2455049"/>
              <a:ext cx="823495" cy="827701"/>
              <a:chOff x="2563689" y="2737584"/>
              <a:chExt cx="2199046" cy="2210275"/>
            </a:xfrm>
          </p:grpSpPr>
          <p:grpSp>
            <p:nvGrpSpPr>
              <p:cNvPr id="66" name="Group 65">
                <a:extLst>
                  <a:ext uri="{FF2B5EF4-FFF2-40B4-BE49-F238E27FC236}">
                    <a16:creationId xmlns:a16="http://schemas.microsoft.com/office/drawing/2014/main" id="{D0A5AECF-2A1A-4AB5-8397-E648DA76C007}"/>
                  </a:ext>
                </a:extLst>
              </p:cNvPr>
              <p:cNvGrpSpPr/>
              <p:nvPr/>
            </p:nvGrpSpPr>
            <p:grpSpPr>
              <a:xfrm>
                <a:off x="2586125" y="2737584"/>
                <a:ext cx="2176610" cy="2210275"/>
                <a:chOff x="2586125" y="2737584"/>
                <a:chExt cx="2176610" cy="2210275"/>
              </a:xfrm>
            </p:grpSpPr>
            <p:sp>
              <p:nvSpPr>
                <p:cNvPr id="70" name="Arc 69">
                  <a:extLst>
                    <a:ext uri="{FF2B5EF4-FFF2-40B4-BE49-F238E27FC236}">
                      <a16:creationId xmlns:a16="http://schemas.microsoft.com/office/drawing/2014/main" id="{DFF29674-F574-471B-A45B-0A6AF4D70762}"/>
                    </a:ext>
                  </a:extLst>
                </p:cNvPr>
                <p:cNvSpPr/>
                <p:nvPr/>
              </p:nvSpPr>
              <p:spPr>
                <a:xfrm>
                  <a:off x="2586125" y="2737589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1" name="Arc 70">
                  <a:extLst>
                    <a:ext uri="{FF2B5EF4-FFF2-40B4-BE49-F238E27FC236}">
                      <a16:creationId xmlns:a16="http://schemas.microsoft.com/office/drawing/2014/main" id="{E0D16118-D1A1-4C90-9699-B1E39B098A32}"/>
                    </a:ext>
                  </a:extLst>
                </p:cNvPr>
                <p:cNvSpPr/>
                <p:nvPr/>
              </p:nvSpPr>
              <p:spPr>
                <a:xfrm flipV="1">
                  <a:off x="2586125" y="2737584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67" name="Group 66">
                <a:extLst>
                  <a:ext uri="{FF2B5EF4-FFF2-40B4-BE49-F238E27FC236}">
                    <a16:creationId xmlns:a16="http://schemas.microsoft.com/office/drawing/2014/main" id="{87C3F8B5-5669-4E2A-B438-86B4384B98DE}"/>
                  </a:ext>
                </a:extLst>
              </p:cNvPr>
              <p:cNvGrpSpPr/>
              <p:nvPr/>
            </p:nvGrpSpPr>
            <p:grpSpPr>
              <a:xfrm flipH="1">
                <a:off x="2563689" y="2737584"/>
                <a:ext cx="2176610" cy="2210275"/>
                <a:chOff x="2586125" y="2737584"/>
                <a:chExt cx="2176610" cy="2210275"/>
              </a:xfrm>
            </p:grpSpPr>
            <p:sp>
              <p:nvSpPr>
                <p:cNvPr id="68" name="Arc 67">
                  <a:extLst>
                    <a:ext uri="{FF2B5EF4-FFF2-40B4-BE49-F238E27FC236}">
                      <a16:creationId xmlns:a16="http://schemas.microsoft.com/office/drawing/2014/main" id="{10BC914A-D84E-4E3F-9EA2-6F5B2D02FE57}"/>
                    </a:ext>
                  </a:extLst>
                </p:cNvPr>
                <p:cNvSpPr/>
                <p:nvPr/>
              </p:nvSpPr>
              <p:spPr>
                <a:xfrm>
                  <a:off x="2586125" y="2737589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9" name="Arc 68">
                  <a:extLst>
                    <a:ext uri="{FF2B5EF4-FFF2-40B4-BE49-F238E27FC236}">
                      <a16:creationId xmlns:a16="http://schemas.microsoft.com/office/drawing/2014/main" id="{EF8FA4A3-A589-40FF-901C-E829E6261454}"/>
                    </a:ext>
                  </a:extLst>
                </p:cNvPr>
                <p:cNvSpPr/>
                <p:nvPr/>
              </p:nvSpPr>
              <p:spPr>
                <a:xfrm flipV="1">
                  <a:off x="2586125" y="2737584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189006892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8A71BEC-13BC-4649-A340-37C22E31F7A8}"/>
              </a:ext>
            </a:extLst>
          </p:cNvPr>
          <p:cNvSpPr txBox="1"/>
          <p:nvPr/>
        </p:nvSpPr>
        <p:spPr>
          <a:xfrm>
            <a:off x="5431282" y="5163234"/>
            <a:ext cx="5331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feel</a:t>
            </a:r>
          </a:p>
          <a:p>
            <a:pPr algn="ctr"/>
            <a:r>
              <a:rPr lang="en-US" dirty="0"/>
              <a:t>0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232B8D1-417B-40CA-8E10-68DB4A185BCE}"/>
              </a:ext>
            </a:extLst>
          </p:cNvPr>
          <p:cNvSpPr txBox="1"/>
          <p:nvPr/>
        </p:nvSpPr>
        <p:spPr>
          <a:xfrm>
            <a:off x="8757961" y="5145318"/>
            <a:ext cx="55175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find</a:t>
            </a:r>
          </a:p>
          <a:p>
            <a:pPr algn="ctr"/>
            <a:r>
              <a:rPr lang="en-US" dirty="0"/>
              <a:t>0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AF2F00A-6C34-4525-ADB7-3CD4C1905D64}"/>
              </a:ext>
            </a:extLst>
          </p:cNvPr>
          <p:cNvSpPr txBox="1"/>
          <p:nvPr/>
        </p:nvSpPr>
        <p:spPr>
          <a:xfrm>
            <a:off x="2008828" y="5265284"/>
            <a:ext cx="48551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eat</a:t>
            </a:r>
          </a:p>
          <a:p>
            <a:pPr algn="ctr"/>
            <a:r>
              <a:rPr lang="en-US" dirty="0"/>
              <a:t>0</a:t>
            </a:r>
          </a:p>
        </p:txBody>
      </p:sp>
      <p:grpSp>
        <p:nvGrpSpPr>
          <p:cNvPr id="21" name="Graphic 7">
            <a:extLst>
              <a:ext uri="{FF2B5EF4-FFF2-40B4-BE49-F238E27FC236}">
                <a16:creationId xmlns:a16="http://schemas.microsoft.com/office/drawing/2014/main" id="{B65A2F89-0490-42C8-B23C-22328BD73F54}"/>
              </a:ext>
            </a:extLst>
          </p:cNvPr>
          <p:cNvGrpSpPr/>
          <p:nvPr/>
        </p:nvGrpSpPr>
        <p:grpSpPr>
          <a:xfrm>
            <a:off x="4892691" y="2057400"/>
            <a:ext cx="1610176" cy="1609688"/>
            <a:chOff x="4892691" y="2057400"/>
            <a:chExt cx="1610176" cy="1609688"/>
          </a:xfrm>
          <a:noFill/>
        </p:grpSpPr>
        <p:sp>
          <p:nvSpPr>
            <p:cNvPr id="22" name="Graphic 7">
              <a:extLst>
                <a:ext uri="{FF2B5EF4-FFF2-40B4-BE49-F238E27FC236}">
                  <a16:creationId xmlns:a16="http://schemas.microsoft.com/office/drawing/2014/main" id="{97522843-CC50-47B1-B036-04B4A2C9F68F}"/>
                </a:ext>
              </a:extLst>
            </p:cNvPr>
            <p:cNvSpPr/>
            <p:nvPr/>
          </p:nvSpPr>
          <p:spPr>
            <a:xfrm>
              <a:off x="4905955" y="2462068"/>
              <a:ext cx="806988" cy="1205020"/>
            </a:xfrm>
            <a:custGeom>
              <a:avLst/>
              <a:gdLst>
                <a:gd name="connsiteX0" fmla="*/ 0 w 806988"/>
                <a:gd name="connsiteY0" fmla="*/ 0 h 1205020"/>
                <a:gd name="connsiteX1" fmla="*/ 806989 w 806988"/>
                <a:gd name="connsiteY1" fmla="*/ 1205020 h 12050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06988" h="1205020">
                  <a:moveTo>
                    <a:pt x="0" y="0"/>
                  </a:moveTo>
                  <a:cubicBezTo>
                    <a:pt x="65105" y="507918"/>
                    <a:pt x="364375" y="954798"/>
                    <a:pt x="806989" y="1205020"/>
                  </a:cubicBezTo>
                </a:path>
              </a:pathLst>
            </a:custGeom>
            <a:noFill/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" name="Graphic 7">
              <a:extLst>
                <a:ext uri="{FF2B5EF4-FFF2-40B4-BE49-F238E27FC236}">
                  <a16:creationId xmlns:a16="http://schemas.microsoft.com/office/drawing/2014/main" id="{D58830B6-3382-49F4-975D-8F1F39AEE176}"/>
                </a:ext>
              </a:extLst>
            </p:cNvPr>
            <p:cNvSpPr/>
            <p:nvPr/>
          </p:nvSpPr>
          <p:spPr>
            <a:xfrm>
              <a:off x="4892691" y="2057400"/>
              <a:ext cx="798749" cy="406400"/>
            </a:xfrm>
            <a:custGeom>
              <a:avLst/>
              <a:gdLst>
                <a:gd name="connsiteX0" fmla="*/ 798701 w 798749"/>
                <a:gd name="connsiteY0" fmla="*/ 406205 h 406400"/>
                <a:gd name="connsiteX1" fmla="*/ 405518 w 798749"/>
                <a:gd name="connsiteY1" fmla="*/ 48 h 406400"/>
                <a:gd name="connsiteX2" fmla="*/ 47 w 798749"/>
                <a:gd name="connsiteY2" fmla="*/ 393897 h 406400"/>
                <a:gd name="connsiteX3" fmla="*/ 50 w 798749"/>
                <a:gd name="connsiteY3" fmla="*/ 406400 h 406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98749" h="406400">
                  <a:moveTo>
                    <a:pt x="798701" y="406205"/>
                  </a:moveTo>
                  <a:cubicBezTo>
                    <a:pt x="802094" y="185290"/>
                    <a:pt x="626060" y="3447"/>
                    <a:pt x="405518" y="48"/>
                  </a:cubicBezTo>
                  <a:cubicBezTo>
                    <a:pt x="184976" y="-3350"/>
                    <a:pt x="3440" y="172982"/>
                    <a:pt x="47" y="393897"/>
                  </a:cubicBezTo>
                  <a:cubicBezTo>
                    <a:pt x="-17" y="398065"/>
                    <a:pt x="-16" y="402233"/>
                    <a:pt x="50" y="406400"/>
                  </a:cubicBezTo>
                </a:path>
              </a:pathLst>
            </a:custGeom>
            <a:noFill/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" name="Graphic 7">
              <a:extLst>
                <a:ext uri="{FF2B5EF4-FFF2-40B4-BE49-F238E27FC236}">
                  <a16:creationId xmlns:a16="http://schemas.microsoft.com/office/drawing/2014/main" id="{0E3EA514-4628-4721-A61E-A28D7A692657}"/>
                </a:ext>
              </a:extLst>
            </p:cNvPr>
            <p:cNvSpPr/>
            <p:nvPr/>
          </p:nvSpPr>
          <p:spPr>
            <a:xfrm>
              <a:off x="5704118" y="2057400"/>
              <a:ext cx="798749" cy="406400"/>
            </a:xfrm>
            <a:custGeom>
              <a:avLst/>
              <a:gdLst>
                <a:gd name="connsiteX0" fmla="*/ 798701 w 798749"/>
                <a:gd name="connsiteY0" fmla="*/ 406205 h 406400"/>
                <a:gd name="connsiteX1" fmla="*/ 405518 w 798749"/>
                <a:gd name="connsiteY1" fmla="*/ 48 h 406400"/>
                <a:gd name="connsiteX2" fmla="*/ 47 w 798749"/>
                <a:gd name="connsiteY2" fmla="*/ 393897 h 406400"/>
                <a:gd name="connsiteX3" fmla="*/ 50 w 798749"/>
                <a:gd name="connsiteY3" fmla="*/ 406400 h 406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98749" h="406400">
                  <a:moveTo>
                    <a:pt x="798701" y="406205"/>
                  </a:moveTo>
                  <a:cubicBezTo>
                    <a:pt x="802094" y="185290"/>
                    <a:pt x="626060" y="3447"/>
                    <a:pt x="405518" y="48"/>
                  </a:cubicBezTo>
                  <a:cubicBezTo>
                    <a:pt x="184975" y="-3350"/>
                    <a:pt x="3440" y="172982"/>
                    <a:pt x="47" y="393897"/>
                  </a:cubicBezTo>
                  <a:cubicBezTo>
                    <a:pt x="-17" y="398065"/>
                    <a:pt x="-16" y="402233"/>
                    <a:pt x="50" y="406400"/>
                  </a:cubicBezTo>
                </a:path>
              </a:pathLst>
            </a:custGeom>
            <a:noFill/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" name="Graphic 7">
              <a:extLst>
                <a:ext uri="{FF2B5EF4-FFF2-40B4-BE49-F238E27FC236}">
                  <a16:creationId xmlns:a16="http://schemas.microsoft.com/office/drawing/2014/main" id="{26B566EA-B115-4DBB-B70C-5E34339A7453}"/>
                </a:ext>
              </a:extLst>
            </p:cNvPr>
            <p:cNvSpPr/>
            <p:nvPr/>
          </p:nvSpPr>
          <p:spPr>
            <a:xfrm>
              <a:off x="5694461" y="2462068"/>
              <a:ext cx="807767" cy="1203659"/>
            </a:xfrm>
            <a:custGeom>
              <a:avLst/>
              <a:gdLst>
                <a:gd name="connsiteX0" fmla="*/ 0 w 807767"/>
                <a:gd name="connsiteY0" fmla="*/ 1203660 h 1203659"/>
                <a:gd name="connsiteX1" fmla="*/ 807768 w 807767"/>
                <a:gd name="connsiteY1" fmla="*/ 0 h 120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07767" h="1203659">
                  <a:moveTo>
                    <a:pt x="0" y="1203660"/>
                  </a:moveTo>
                  <a:cubicBezTo>
                    <a:pt x="443087" y="953150"/>
                    <a:pt x="742530" y="506948"/>
                    <a:pt x="807768" y="0"/>
                  </a:cubicBezTo>
                </a:path>
              </a:pathLst>
            </a:custGeom>
            <a:noFill/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63" name="Group 62">
            <a:extLst>
              <a:ext uri="{FF2B5EF4-FFF2-40B4-BE49-F238E27FC236}">
                <a16:creationId xmlns:a16="http://schemas.microsoft.com/office/drawing/2014/main" id="{D6991447-FA6C-4392-ABFE-515C85398989}"/>
              </a:ext>
            </a:extLst>
          </p:cNvPr>
          <p:cNvGrpSpPr/>
          <p:nvPr/>
        </p:nvGrpSpPr>
        <p:grpSpPr>
          <a:xfrm>
            <a:off x="8513727" y="2455040"/>
            <a:ext cx="2856742" cy="1647062"/>
            <a:chOff x="8513727" y="2455040"/>
            <a:chExt cx="2856742" cy="1647062"/>
          </a:xfrm>
        </p:grpSpPr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61AF0D4C-9101-4131-9994-8DBF25789248}"/>
                </a:ext>
              </a:extLst>
            </p:cNvPr>
            <p:cNvSpPr/>
            <p:nvPr/>
          </p:nvSpPr>
          <p:spPr>
            <a:xfrm>
              <a:off x="8846224" y="2796371"/>
              <a:ext cx="166694" cy="166694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48" name="Group 47">
              <a:extLst>
                <a:ext uri="{FF2B5EF4-FFF2-40B4-BE49-F238E27FC236}">
                  <a16:creationId xmlns:a16="http://schemas.microsoft.com/office/drawing/2014/main" id="{4FAC4A2B-8B82-4D8D-8526-FD824E730197}"/>
                </a:ext>
              </a:extLst>
            </p:cNvPr>
            <p:cNvGrpSpPr/>
            <p:nvPr/>
          </p:nvGrpSpPr>
          <p:grpSpPr>
            <a:xfrm>
              <a:off x="8513727" y="2455040"/>
              <a:ext cx="823495" cy="827701"/>
              <a:chOff x="2563689" y="2737584"/>
              <a:chExt cx="2199046" cy="2210275"/>
            </a:xfrm>
          </p:grpSpPr>
          <p:grpSp>
            <p:nvGrpSpPr>
              <p:cNvPr id="49" name="Group 48">
                <a:extLst>
                  <a:ext uri="{FF2B5EF4-FFF2-40B4-BE49-F238E27FC236}">
                    <a16:creationId xmlns:a16="http://schemas.microsoft.com/office/drawing/2014/main" id="{43CDABEB-3D25-42C0-903F-51BC1D0F6876}"/>
                  </a:ext>
                </a:extLst>
              </p:cNvPr>
              <p:cNvGrpSpPr/>
              <p:nvPr/>
            </p:nvGrpSpPr>
            <p:grpSpPr>
              <a:xfrm>
                <a:off x="2586125" y="2737584"/>
                <a:ext cx="2176610" cy="2210275"/>
                <a:chOff x="2586125" y="2737584"/>
                <a:chExt cx="2176610" cy="2210275"/>
              </a:xfrm>
            </p:grpSpPr>
            <p:sp>
              <p:nvSpPr>
                <p:cNvPr id="61" name="Arc 60">
                  <a:extLst>
                    <a:ext uri="{FF2B5EF4-FFF2-40B4-BE49-F238E27FC236}">
                      <a16:creationId xmlns:a16="http://schemas.microsoft.com/office/drawing/2014/main" id="{EC70BF64-24BE-4A8E-9233-11C49E2F005E}"/>
                    </a:ext>
                  </a:extLst>
                </p:cNvPr>
                <p:cNvSpPr/>
                <p:nvPr/>
              </p:nvSpPr>
              <p:spPr>
                <a:xfrm>
                  <a:off x="2586125" y="2737589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2" name="Arc 61">
                  <a:extLst>
                    <a:ext uri="{FF2B5EF4-FFF2-40B4-BE49-F238E27FC236}">
                      <a16:creationId xmlns:a16="http://schemas.microsoft.com/office/drawing/2014/main" id="{22A800FD-EB5B-4A34-8E47-85579C1C8784}"/>
                    </a:ext>
                  </a:extLst>
                </p:cNvPr>
                <p:cNvSpPr/>
                <p:nvPr/>
              </p:nvSpPr>
              <p:spPr>
                <a:xfrm flipV="1">
                  <a:off x="2586125" y="2737584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58" name="Group 57">
                <a:extLst>
                  <a:ext uri="{FF2B5EF4-FFF2-40B4-BE49-F238E27FC236}">
                    <a16:creationId xmlns:a16="http://schemas.microsoft.com/office/drawing/2014/main" id="{395CC6EF-CECB-47C3-B816-C314D6B5A315}"/>
                  </a:ext>
                </a:extLst>
              </p:cNvPr>
              <p:cNvGrpSpPr/>
              <p:nvPr/>
            </p:nvGrpSpPr>
            <p:grpSpPr>
              <a:xfrm flipH="1">
                <a:off x="2563689" y="2737584"/>
                <a:ext cx="2176610" cy="2210275"/>
                <a:chOff x="2586125" y="2737584"/>
                <a:chExt cx="2176610" cy="2210275"/>
              </a:xfrm>
            </p:grpSpPr>
            <p:sp>
              <p:nvSpPr>
                <p:cNvPr id="59" name="Arc 58">
                  <a:extLst>
                    <a:ext uri="{FF2B5EF4-FFF2-40B4-BE49-F238E27FC236}">
                      <a16:creationId xmlns:a16="http://schemas.microsoft.com/office/drawing/2014/main" id="{986286A3-6197-47A8-AFB4-774E758B1F58}"/>
                    </a:ext>
                  </a:extLst>
                </p:cNvPr>
                <p:cNvSpPr/>
                <p:nvPr/>
              </p:nvSpPr>
              <p:spPr>
                <a:xfrm>
                  <a:off x="2586125" y="2737589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0" name="Arc 59">
                  <a:extLst>
                    <a:ext uri="{FF2B5EF4-FFF2-40B4-BE49-F238E27FC236}">
                      <a16:creationId xmlns:a16="http://schemas.microsoft.com/office/drawing/2014/main" id="{CC5D3282-BE5E-42D3-AF24-4864D07B595F}"/>
                    </a:ext>
                  </a:extLst>
                </p:cNvPr>
                <p:cNvSpPr/>
                <p:nvPr/>
              </p:nvSpPr>
              <p:spPr>
                <a:xfrm flipV="1">
                  <a:off x="2586125" y="2737584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29" name="Graphic 9">
              <a:extLst>
                <a:ext uri="{FF2B5EF4-FFF2-40B4-BE49-F238E27FC236}">
                  <a16:creationId xmlns:a16="http://schemas.microsoft.com/office/drawing/2014/main" id="{DA23DCF9-92A6-4435-9041-251F8BC1F2D6}"/>
                </a:ext>
              </a:extLst>
            </p:cNvPr>
            <p:cNvGrpSpPr/>
            <p:nvPr/>
          </p:nvGrpSpPr>
          <p:grpSpPr>
            <a:xfrm>
              <a:off x="9746535" y="3276602"/>
              <a:ext cx="1623934" cy="825500"/>
              <a:chOff x="9746535" y="3276602"/>
              <a:chExt cx="1623934" cy="825500"/>
            </a:xfrm>
            <a:noFill/>
          </p:grpSpPr>
          <p:sp>
            <p:nvSpPr>
              <p:cNvPr id="34" name="Graphic 9">
                <a:extLst>
                  <a:ext uri="{FF2B5EF4-FFF2-40B4-BE49-F238E27FC236}">
                    <a16:creationId xmlns:a16="http://schemas.microsoft.com/office/drawing/2014/main" id="{102D920F-D4D0-47B7-8442-71414C3CDC44}"/>
                  </a:ext>
                </a:extLst>
              </p:cNvPr>
              <p:cNvSpPr/>
              <p:nvPr/>
            </p:nvSpPr>
            <p:spPr>
              <a:xfrm>
                <a:off x="9746535" y="3683002"/>
                <a:ext cx="1623934" cy="12700"/>
              </a:xfrm>
              <a:custGeom>
                <a:avLst/>
                <a:gdLst>
                  <a:gd name="connsiteX0" fmla="*/ 0 w 1623934"/>
                  <a:gd name="connsiteY0" fmla="*/ 0 h 12700"/>
                  <a:gd name="connsiteX1" fmla="*/ 1623934 w 1623934"/>
                  <a:gd name="connsiteY1" fmla="*/ 0 h 127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623934" h="12700">
                    <a:moveTo>
                      <a:pt x="0" y="0"/>
                    </a:moveTo>
                    <a:lnTo>
                      <a:pt x="1623934" y="0"/>
                    </a:lnTo>
                  </a:path>
                </a:pathLst>
              </a:custGeom>
              <a:ln w="13970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5" name="Graphic 9">
                <a:extLst>
                  <a:ext uri="{FF2B5EF4-FFF2-40B4-BE49-F238E27FC236}">
                    <a16:creationId xmlns:a16="http://schemas.microsoft.com/office/drawing/2014/main" id="{30E5E794-3E1C-49E5-AF14-5E52940963B3}"/>
                  </a:ext>
                </a:extLst>
              </p:cNvPr>
              <p:cNvSpPr/>
              <p:nvPr/>
            </p:nvSpPr>
            <p:spPr>
              <a:xfrm>
                <a:off x="10152519" y="3276602"/>
                <a:ext cx="811967" cy="12700"/>
              </a:xfrm>
              <a:custGeom>
                <a:avLst/>
                <a:gdLst>
                  <a:gd name="connsiteX0" fmla="*/ 0 w 811967"/>
                  <a:gd name="connsiteY0" fmla="*/ 0 h 12700"/>
                  <a:gd name="connsiteX1" fmla="*/ 811967 w 811967"/>
                  <a:gd name="connsiteY1" fmla="*/ 0 h 127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811967" h="12700">
                    <a:moveTo>
                      <a:pt x="0" y="0"/>
                    </a:moveTo>
                    <a:lnTo>
                      <a:pt x="811967" y="0"/>
                    </a:lnTo>
                  </a:path>
                </a:pathLst>
              </a:custGeom>
              <a:ln w="13970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6" name="Graphic 9">
                <a:extLst>
                  <a:ext uri="{FF2B5EF4-FFF2-40B4-BE49-F238E27FC236}">
                    <a16:creationId xmlns:a16="http://schemas.microsoft.com/office/drawing/2014/main" id="{13D21F45-CA4D-42C7-A2BA-9A60125BF33F}"/>
                  </a:ext>
                </a:extLst>
              </p:cNvPr>
              <p:cNvSpPr/>
              <p:nvPr/>
            </p:nvSpPr>
            <p:spPr>
              <a:xfrm>
                <a:off x="10964486" y="3276602"/>
                <a:ext cx="12686" cy="812800"/>
              </a:xfrm>
              <a:custGeom>
                <a:avLst/>
                <a:gdLst>
                  <a:gd name="connsiteX0" fmla="*/ 0 w 12686"/>
                  <a:gd name="connsiteY0" fmla="*/ 0 h 812800"/>
                  <a:gd name="connsiteX1" fmla="*/ 0 w 12686"/>
                  <a:gd name="connsiteY1" fmla="*/ 812800 h 8128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2686" h="812800">
                    <a:moveTo>
                      <a:pt x="0" y="0"/>
                    </a:moveTo>
                    <a:lnTo>
                      <a:pt x="0" y="812800"/>
                    </a:lnTo>
                  </a:path>
                </a:pathLst>
              </a:custGeom>
              <a:ln w="13970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7" name="Graphic 9">
                <a:extLst>
                  <a:ext uri="{FF2B5EF4-FFF2-40B4-BE49-F238E27FC236}">
                    <a16:creationId xmlns:a16="http://schemas.microsoft.com/office/drawing/2014/main" id="{D9B4579B-C20A-4725-A77A-D1DF37949324}"/>
                  </a:ext>
                </a:extLst>
              </p:cNvPr>
              <p:cNvSpPr/>
              <p:nvPr/>
            </p:nvSpPr>
            <p:spPr>
              <a:xfrm>
                <a:off x="10152519" y="4089402"/>
                <a:ext cx="811967" cy="12700"/>
              </a:xfrm>
              <a:custGeom>
                <a:avLst/>
                <a:gdLst>
                  <a:gd name="connsiteX0" fmla="*/ 811967 w 811967"/>
                  <a:gd name="connsiteY0" fmla="*/ 0 h 12700"/>
                  <a:gd name="connsiteX1" fmla="*/ 0 w 811967"/>
                  <a:gd name="connsiteY1" fmla="*/ 0 h 127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811967" h="12700">
                    <a:moveTo>
                      <a:pt x="811967" y="0"/>
                    </a:moveTo>
                    <a:lnTo>
                      <a:pt x="0" y="0"/>
                    </a:lnTo>
                  </a:path>
                </a:pathLst>
              </a:custGeom>
              <a:ln w="13970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8" name="Graphic 9">
                <a:extLst>
                  <a:ext uri="{FF2B5EF4-FFF2-40B4-BE49-F238E27FC236}">
                    <a16:creationId xmlns:a16="http://schemas.microsoft.com/office/drawing/2014/main" id="{3FF5F310-B42E-4B48-973E-C8C983F83334}"/>
                  </a:ext>
                </a:extLst>
              </p:cNvPr>
              <p:cNvSpPr/>
              <p:nvPr/>
            </p:nvSpPr>
            <p:spPr>
              <a:xfrm>
                <a:off x="10152519" y="3276602"/>
                <a:ext cx="12686" cy="812800"/>
              </a:xfrm>
              <a:custGeom>
                <a:avLst/>
                <a:gdLst>
                  <a:gd name="connsiteX0" fmla="*/ 0 w 12686"/>
                  <a:gd name="connsiteY0" fmla="*/ 812800 h 812800"/>
                  <a:gd name="connsiteX1" fmla="*/ 0 w 12686"/>
                  <a:gd name="connsiteY1" fmla="*/ 0 h 8128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2686" h="812800">
                    <a:moveTo>
                      <a:pt x="0" y="812800"/>
                    </a:moveTo>
                    <a:lnTo>
                      <a:pt x="0" y="0"/>
                    </a:lnTo>
                  </a:path>
                </a:pathLst>
              </a:custGeom>
              <a:ln w="13970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859D8497-025A-4090-B6CA-8C881F874B7D}"/>
              </a:ext>
            </a:extLst>
          </p:cNvPr>
          <p:cNvGrpSpPr/>
          <p:nvPr/>
        </p:nvGrpSpPr>
        <p:grpSpPr>
          <a:xfrm>
            <a:off x="1248250" y="2455040"/>
            <a:ext cx="831828" cy="1218891"/>
            <a:chOff x="1248250" y="2455040"/>
            <a:chExt cx="831828" cy="1218891"/>
          </a:xfrm>
        </p:grpSpPr>
        <p:sp>
          <p:nvSpPr>
            <p:cNvPr id="13" name="Graphic 2">
              <a:extLst>
                <a:ext uri="{FF2B5EF4-FFF2-40B4-BE49-F238E27FC236}">
                  <a16:creationId xmlns:a16="http://schemas.microsoft.com/office/drawing/2014/main" id="{2F04568C-9FCD-469B-B41A-4E3F243051F2}"/>
                </a:ext>
              </a:extLst>
            </p:cNvPr>
            <p:cNvSpPr/>
            <p:nvPr/>
          </p:nvSpPr>
          <p:spPr>
            <a:xfrm>
              <a:off x="1248250" y="3661231"/>
              <a:ext cx="812800" cy="12700"/>
            </a:xfrm>
            <a:custGeom>
              <a:avLst/>
              <a:gdLst>
                <a:gd name="connsiteX0" fmla="*/ 0 w 812800"/>
                <a:gd name="connsiteY0" fmla="*/ 0 h 12700"/>
                <a:gd name="connsiteX1" fmla="*/ 812800 w 812800"/>
                <a:gd name="connsiteY1" fmla="*/ 0 h 12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12800" h="12700">
                  <a:moveTo>
                    <a:pt x="0" y="0"/>
                  </a:moveTo>
                  <a:lnTo>
                    <a:pt x="812800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grpSp>
          <p:nvGrpSpPr>
            <p:cNvPr id="72" name="Group 71">
              <a:extLst>
                <a:ext uri="{FF2B5EF4-FFF2-40B4-BE49-F238E27FC236}">
                  <a16:creationId xmlns:a16="http://schemas.microsoft.com/office/drawing/2014/main" id="{1D552CB7-C568-4DD9-B17C-38FD2D003AE4}"/>
                </a:ext>
              </a:extLst>
            </p:cNvPr>
            <p:cNvGrpSpPr/>
            <p:nvPr/>
          </p:nvGrpSpPr>
          <p:grpSpPr>
            <a:xfrm>
              <a:off x="1256583" y="2455040"/>
              <a:ext cx="823495" cy="827701"/>
              <a:chOff x="2563689" y="2737584"/>
              <a:chExt cx="2199046" cy="2210275"/>
            </a:xfrm>
          </p:grpSpPr>
          <p:grpSp>
            <p:nvGrpSpPr>
              <p:cNvPr id="73" name="Group 72">
                <a:extLst>
                  <a:ext uri="{FF2B5EF4-FFF2-40B4-BE49-F238E27FC236}">
                    <a16:creationId xmlns:a16="http://schemas.microsoft.com/office/drawing/2014/main" id="{22EE7108-8769-4D12-B200-854783130F2C}"/>
                  </a:ext>
                </a:extLst>
              </p:cNvPr>
              <p:cNvGrpSpPr/>
              <p:nvPr/>
            </p:nvGrpSpPr>
            <p:grpSpPr>
              <a:xfrm>
                <a:off x="2586125" y="2737584"/>
                <a:ext cx="2176610" cy="2210275"/>
                <a:chOff x="2586125" y="2737584"/>
                <a:chExt cx="2176610" cy="2210275"/>
              </a:xfrm>
            </p:grpSpPr>
            <p:sp>
              <p:nvSpPr>
                <p:cNvPr id="77" name="Arc 76">
                  <a:extLst>
                    <a:ext uri="{FF2B5EF4-FFF2-40B4-BE49-F238E27FC236}">
                      <a16:creationId xmlns:a16="http://schemas.microsoft.com/office/drawing/2014/main" id="{8E744955-7DF1-4DE3-B76A-68CE7B953DB2}"/>
                    </a:ext>
                  </a:extLst>
                </p:cNvPr>
                <p:cNvSpPr/>
                <p:nvPr/>
              </p:nvSpPr>
              <p:spPr>
                <a:xfrm>
                  <a:off x="2586125" y="2737589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8" name="Arc 77">
                  <a:extLst>
                    <a:ext uri="{FF2B5EF4-FFF2-40B4-BE49-F238E27FC236}">
                      <a16:creationId xmlns:a16="http://schemas.microsoft.com/office/drawing/2014/main" id="{5490BCE1-A3A9-4C4F-B35C-5ECEE4B7441E}"/>
                    </a:ext>
                  </a:extLst>
                </p:cNvPr>
                <p:cNvSpPr/>
                <p:nvPr/>
              </p:nvSpPr>
              <p:spPr>
                <a:xfrm flipV="1">
                  <a:off x="2586125" y="2737584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4" name="Group 73">
                <a:extLst>
                  <a:ext uri="{FF2B5EF4-FFF2-40B4-BE49-F238E27FC236}">
                    <a16:creationId xmlns:a16="http://schemas.microsoft.com/office/drawing/2014/main" id="{9F06A223-DE68-4995-A52A-37A282F3D456}"/>
                  </a:ext>
                </a:extLst>
              </p:cNvPr>
              <p:cNvGrpSpPr/>
              <p:nvPr/>
            </p:nvGrpSpPr>
            <p:grpSpPr>
              <a:xfrm flipH="1">
                <a:off x="2563689" y="2737584"/>
                <a:ext cx="2176610" cy="2210275"/>
                <a:chOff x="2586125" y="2737584"/>
                <a:chExt cx="2176610" cy="2210275"/>
              </a:xfrm>
            </p:grpSpPr>
            <p:sp>
              <p:nvSpPr>
                <p:cNvPr id="75" name="Arc 74">
                  <a:extLst>
                    <a:ext uri="{FF2B5EF4-FFF2-40B4-BE49-F238E27FC236}">
                      <a16:creationId xmlns:a16="http://schemas.microsoft.com/office/drawing/2014/main" id="{0B60EBB5-53EF-45B5-9DA7-08BB1C66576B}"/>
                    </a:ext>
                  </a:extLst>
                </p:cNvPr>
                <p:cNvSpPr/>
                <p:nvPr/>
              </p:nvSpPr>
              <p:spPr>
                <a:xfrm>
                  <a:off x="2586125" y="2737589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6" name="Arc 75">
                  <a:extLst>
                    <a:ext uri="{FF2B5EF4-FFF2-40B4-BE49-F238E27FC236}">
                      <a16:creationId xmlns:a16="http://schemas.microsoft.com/office/drawing/2014/main" id="{18E2275D-9AC5-4600-8939-E07F6E49199A}"/>
                    </a:ext>
                  </a:extLst>
                </p:cNvPr>
                <p:cNvSpPr/>
                <p:nvPr/>
              </p:nvSpPr>
              <p:spPr>
                <a:xfrm flipV="1">
                  <a:off x="2586125" y="2737584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65145706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8A71BEC-13BC-4649-A340-37C22E31F7A8}"/>
              </a:ext>
            </a:extLst>
          </p:cNvPr>
          <p:cNvSpPr txBox="1"/>
          <p:nvPr/>
        </p:nvSpPr>
        <p:spPr>
          <a:xfrm>
            <a:off x="5166146" y="5163234"/>
            <a:ext cx="10634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have, has</a:t>
            </a:r>
          </a:p>
          <a:p>
            <a:pPr algn="ctr"/>
            <a:r>
              <a:rPr lang="en-US" dirty="0"/>
              <a:t>0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232B8D1-417B-40CA-8E10-68DB4A185BCE}"/>
              </a:ext>
            </a:extLst>
          </p:cNvPr>
          <p:cNvSpPr txBox="1"/>
          <p:nvPr/>
        </p:nvSpPr>
        <p:spPr>
          <a:xfrm>
            <a:off x="8727505" y="5145318"/>
            <a:ext cx="6126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hear</a:t>
            </a:r>
          </a:p>
          <a:p>
            <a:pPr algn="ctr"/>
            <a:r>
              <a:rPr lang="en-US" dirty="0"/>
              <a:t>0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AF2F00A-6C34-4525-ADB7-3CD4C1905D64}"/>
              </a:ext>
            </a:extLst>
          </p:cNvPr>
          <p:cNvSpPr txBox="1"/>
          <p:nvPr/>
        </p:nvSpPr>
        <p:spPr>
          <a:xfrm>
            <a:off x="1969619" y="5265284"/>
            <a:ext cx="56393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give</a:t>
            </a:r>
          </a:p>
          <a:p>
            <a:pPr algn="ctr"/>
            <a:r>
              <a:rPr lang="en-US" dirty="0"/>
              <a:t>0</a:t>
            </a:r>
          </a:p>
        </p:txBody>
      </p:sp>
      <p:grpSp>
        <p:nvGrpSpPr>
          <p:cNvPr id="12" name="Graphic 2">
            <a:extLst>
              <a:ext uri="{FF2B5EF4-FFF2-40B4-BE49-F238E27FC236}">
                <a16:creationId xmlns:a16="http://schemas.microsoft.com/office/drawing/2014/main" id="{759E2D62-3AE2-4982-B1D6-D69007A6AD92}"/>
              </a:ext>
            </a:extLst>
          </p:cNvPr>
          <p:cNvGrpSpPr/>
          <p:nvPr/>
        </p:nvGrpSpPr>
        <p:grpSpPr>
          <a:xfrm>
            <a:off x="850505" y="2057402"/>
            <a:ext cx="1610126" cy="1625600"/>
            <a:chOff x="850505" y="2057402"/>
            <a:chExt cx="1610126" cy="1625600"/>
          </a:xfrm>
          <a:noFill/>
        </p:grpSpPr>
        <p:sp>
          <p:nvSpPr>
            <p:cNvPr id="14" name="Graphic 2">
              <a:extLst>
                <a:ext uri="{FF2B5EF4-FFF2-40B4-BE49-F238E27FC236}">
                  <a16:creationId xmlns:a16="http://schemas.microsoft.com/office/drawing/2014/main" id="{F2FE05FF-F8E5-41AB-A5B2-37C01C7DC188}"/>
                </a:ext>
              </a:extLst>
            </p:cNvPr>
            <p:cNvSpPr/>
            <p:nvPr/>
          </p:nvSpPr>
          <p:spPr>
            <a:xfrm>
              <a:off x="850505" y="2870103"/>
              <a:ext cx="1610126" cy="800199"/>
            </a:xfrm>
            <a:custGeom>
              <a:avLst/>
              <a:gdLst>
                <a:gd name="connsiteX0" fmla="*/ 0 w 1610126"/>
                <a:gd name="connsiteY0" fmla="*/ 98 h 800199"/>
                <a:gd name="connsiteX1" fmla="*/ 811402 w 1610126"/>
                <a:gd name="connsiteY1" fmla="*/ 800174 h 800199"/>
                <a:gd name="connsiteX2" fmla="*/ 1610126 w 1610126"/>
                <a:gd name="connsiteY2" fmla="*/ 0 h 8001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610126" h="800199">
                  <a:moveTo>
                    <a:pt x="0" y="98"/>
                  </a:moveTo>
                  <a:cubicBezTo>
                    <a:pt x="3501" y="445475"/>
                    <a:pt x="366778" y="803680"/>
                    <a:pt x="811402" y="800174"/>
                  </a:cubicBezTo>
                  <a:cubicBezTo>
                    <a:pt x="1251121" y="796705"/>
                    <a:pt x="1606718" y="440464"/>
                    <a:pt x="1610126" y="0"/>
                  </a:cubicBezTo>
                </a:path>
              </a:pathLst>
            </a:custGeom>
            <a:noFill/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" name="Graphic 2">
              <a:extLst>
                <a:ext uri="{FF2B5EF4-FFF2-40B4-BE49-F238E27FC236}">
                  <a16:creationId xmlns:a16="http://schemas.microsoft.com/office/drawing/2014/main" id="{AA3048B2-2179-47EC-A482-A945B5D807B1}"/>
                </a:ext>
              </a:extLst>
            </p:cNvPr>
            <p:cNvSpPr/>
            <p:nvPr/>
          </p:nvSpPr>
          <p:spPr>
            <a:xfrm>
              <a:off x="1256193" y="2057402"/>
              <a:ext cx="405713" cy="406400"/>
            </a:xfrm>
            <a:custGeom>
              <a:avLst/>
              <a:gdLst>
                <a:gd name="connsiteX0" fmla="*/ 405714 w 405713"/>
                <a:gd name="connsiteY0" fmla="*/ 0 h 406400"/>
                <a:gd name="connsiteX1" fmla="*/ 0 w 405713"/>
                <a:gd name="connsiteY1" fmla="*/ 406400 h 406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05713" h="406400">
                  <a:moveTo>
                    <a:pt x="405714" y="0"/>
                  </a:moveTo>
                  <a:lnTo>
                    <a:pt x="0" y="4064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" name="Graphic 2">
              <a:extLst>
                <a:ext uri="{FF2B5EF4-FFF2-40B4-BE49-F238E27FC236}">
                  <a16:creationId xmlns:a16="http://schemas.microsoft.com/office/drawing/2014/main" id="{68304B4C-6DB6-4083-AF05-7CA0E865382F}"/>
                </a:ext>
              </a:extLst>
            </p:cNvPr>
            <p:cNvSpPr/>
            <p:nvPr/>
          </p:nvSpPr>
          <p:spPr>
            <a:xfrm>
              <a:off x="1661907" y="2057402"/>
              <a:ext cx="405713" cy="406400"/>
            </a:xfrm>
            <a:custGeom>
              <a:avLst/>
              <a:gdLst>
                <a:gd name="connsiteX0" fmla="*/ 0 w 405713"/>
                <a:gd name="connsiteY0" fmla="*/ 0 h 406400"/>
                <a:gd name="connsiteX1" fmla="*/ 405714 w 405713"/>
                <a:gd name="connsiteY1" fmla="*/ 406400 h 406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05713" h="406400">
                  <a:moveTo>
                    <a:pt x="0" y="0"/>
                  </a:moveTo>
                  <a:lnTo>
                    <a:pt x="405714" y="4064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" name="Graphic 2">
              <a:extLst>
                <a:ext uri="{FF2B5EF4-FFF2-40B4-BE49-F238E27FC236}">
                  <a16:creationId xmlns:a16="http://schemas.microsoft.com/office/drawing/2014/main" id="{A41D1C64-1D7D-4856-B4FF-36C94AC4E5A9}"/>
                </a:ext>
              </a:extLst>
            </p:cNvPr>
            <p:cNvSpPr/>
            <p:nvPr/>
          </p:nvSpPr>
          <p:spPr>
            <a:xfrm>
              <a:off x="1661907" y="2057402"/>
              <a:ext cx="12678" cy="1625600"/>
            </a:xfrm>
            <a:custGeom>
              <a:avLst/>
              <a:gdLst>
                <a:gd name="connsiteX0" fmla="*/ 0 w 12678"/>
                <a:gd name="connsiteY0" fmla="*/ 0 h 1625600"/>
                <a:gd name="connsiteX1" fmla="*/ 0 w 12678"/>
                <a:gd name="connsiteY1" fmla="*/ 1625600 h 1625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2678" h="1625600">
                  <a:moveTo>
                    <a:pt x="0" y="0"/>
                  </a:moveTo>
                  <a:lnTo>
                    <a:pt x="0" y="16256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30" name="Graphic 7">
            <a:extLst>
              <a:ext uri="{FF2B5EF4-FFF2-40B4-BE49-F238E27FC236}">
                <a16:creationId xmlns:a16="http://schemas.microsoft.com/office/drawing/2014/main" id="{662117D1-503C-4789-8C82-2259E2F5A52F}"/>
              </a:ext>
            </a:extLst>
          </p:cNvPr>
          <p:cNvGrpSpPr/>
          <p:nvPr/>
        </p:nvGrpSpPr>
        <p:grpSpPr>
          <a:xfrm>
            <a:off x="5304970" y="2841172"/>
            <a:ext cx="812800" cy="825500"/>
            <a:chOff x="5304970" y="2841172"/>
            <a:chExt cx="812800" cy="825500"/>
          </a:xfrm>
        </p:grpSpPr>
        <p:sp>
          <p:nvSpPr>
            <p:cNvPr id="31" name="Graphic 7">
              <a:extLst>
                <a:ext uri="{FF2B5EF4-FFF2-40B4-BE49-F238E27FC236}">
                  <a16:creationId xmlns:a16="http://schemas.microsoft.com/office/drawing/2014/main" id="{C236DE9A-1BBA-4BB4-875E-57D9ED9213D5}"/>
                </a:ext>
              </a:extLst>
            </p:cNvPr>
            <p:cNvSpPr/>
            <p:nvPr/>
          </p:nvSpPr>
          <p:spPr>
            <a:xfrm>
              <a:off x="5304970" y="3247572"/>
              <a:ext cx="812800" cy="12700"/>
            </a:xfrm>
            <a:custGeom>
              <a:avLst/>
              <a:gdLst>
                <a:gd name="connsiteX0" fmla="*/ 0 w 812800"/>
                <a:gd name="connsiteY0" fmla="*/ 0 h 12700"/>
                <a:gd name="connsiteX1" fmla="*/ 812800 w 812800"/>
                <a:gd name="connsiteY1" fmla="*/ 0 h 12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12800" h="12700">
                  <a:moveTo>
                    <a:pt x="0" y="0"/>
                  </a:moveTo>
                  <a:lnTo>
                    <a:pt x="812800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1" name="Graphic 7">
              <a:extLst>
                <a:ext uri="{FF2B5EF4-FFF2-40B4-BE49-F238E27FC236}">
                  <a16:creationId xmlns:a16="http://schemas.microsoft.com/office/drawing/2014/main" id="{95BCA91F-6CDE-4AE1-8484-91547331B57E}"/>
                </a:ext>
              </a:extLst>
            </p:cNvPr>
            <p:cNvSpPr/>
            <p:nvPr/>
          </p:nvSpPr>
          <p:spPr>
            <a:xfrm>
              <a:off x="5711370" y="2841172"/>
              <a:ext cx="12700" cy="812800"/>
            </a:xfrm>
            <a:custGeom>
              <a:avLst/>
              <a:gdLst>
                <a:gd name="connsiteX0" fmla="*/ 0 w 12700"/>
                <a:gd name="connsiteY0" fmla="*/ 0 h 812800"/>
                <a:gd name="connsiteX1" fmla="*/ 0 w 12700"/>
                <a:gd name="connsiteY1" fmla="*/ 812800 h 81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2700" h="812800">
                  <a:moveTo>
                    <a:pt x="0" y="0"/>
                  </a:moveTo>
                  <a:lnTo>
                    <a:pt x="0" y="8128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2" name="Graphic 7">
              <a:extLst>
                <a:ext uri="{FF2B5EF4-FFF2-40B4-BE49-F238E27FC236}">
                  <a16:creationId xmlns:a16="http://schemas.microsoft.com/office/drawing/2014/main" id="{D3D012C0-80D9-4774-A7CD-DE13D5CB5CF5}"/>
                </a:ext>
              </a:extLst>
            </p:cNvPr>
            <p:cNvSpPr/>
            <p:nvPr/>
          </p:nvSpPr>
          <p:spPr>
            <a:xfrm>
              <a:off x="5304970" y="3653972"/>
              <a:ext cx="812800" cy="12700"/>
            </a:xfrm>
            <a:custGeom>
              <a:avLst/>
              <a:gdLst>
                <a:gd name="connsiteX0" fmla="*/ 0 w 812800"/>
                <a:gd name="connsiteY0" fmla="*/ 0 h 12700"/>
                <a:gd name="connsiteX1" fmla="*/ 812800 w 812800"/>
                <a:gd name="connsiteY1" fmla="*/ 0 h 12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12800" h="12700">
                  <a:moveTo>
                    <a:pt x="0" y="0"/>
                  </a:moveTo>
                  <a:lnTo>
                    <a:pt x="812800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45" name="Graphic 9">
            <a:extLst>
              <a:ext uri="{FF2B5EF4-FFF2-40B4-BE49-F238E27FC236}">
                <a16:creationId xmlns:a16="http://schemas.microsoft.com/office/drawing/2014/main" id="{BA2F2F92-8A00-4867-9A38-0DFA088A8F92}"/>
              </a:ext>
            </a:extLst>
          </p:cNvPr>
          <p:cNvGrpSpPr/>
          <p:nvPr/>
        </p:nvGrpSpPr>
        <p:grpSpPr>
          <a:xfrm>
            <a:off x="8524715" y="2050144"/>
            <a:ext cx="809773" cy="1608327"/>
            <a:chOff x="8524715" y="2050144"/>
            <a:chExt cx="809773" cy="1608327"/>
          </a:xfrm>
          <a:noFill/>
        </p:grpSpPr>
        <p:sp>
          <p:nvSpPr>
            <p:cNvPr id="46" name="Graphic 9">
              <a:extLst>
                <a:ext uri="{FF2B5EF4-FFF2-40B4-BE49-F238E27FC236}">
                  <a16:creationId xmlns:a16="http://schemas.microsoft.com/office/drawing/2014/main" id="{335490EA-17C0-416E-B763-83A0007B4E68}"/>
                </a:ext>
              </a:extLst>
            </p:cNvPr>
            <p:cNvSpPr/>
            <p:nvPr/>
          </p:nvSpPr>
          <p:spPr>
            <a:xfrm>
              <a:off x="8534388" y="2050144"/>
              <a:ext cx="800100" cy="406400"/>
            </a:xfrm>
            <a:custGeom>
              <a:avLst/>
              <a:gdLst>
                <a:gd name="connsiteX0" fmla="*/ 800053 w 800100"/>
                <a:gd name="connsiteY0" fmla="*/ 406205 h 406400"/>
                <a:gd name="connsiteX1" fmla="*/ 406204 w 800100"/>
                <a:gd name="connsiteY1" fmla="*/ 48 h 406400"/>
                <a:gd name="connsiteX2" fmla="*/ 47 w 800100"/>
                <a:gd name="connsiteY2" fmla="*/ 393897 h 406400"/>
                <a:gd name="connsiteX3" fmla="*/ 50 w 800100"/>
                <a:gd name="connsiteY3" fmla="*/ 406400 h 406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00100" h="406400">
                  <a:moveTo>
                    <a:pt x="800053" y="406205"/>
                  </a:moveTo>
                  <a:cubicBezTo>
                    <a:pt x="803451" y="185290"/>
                    <a:pt x="627119" y="3447"/>
                    <a:pt x="406204" y="48"/>
                  </a:cubicBezTo>
                  <a:cubicBezTo>
                    <a:pt x="185289" y="-3350"/>
                    <a:pt x="3446" y="172982"/>
                    <a:pt x="47" y="393897"/>
                  </a:cubicBezTo>
                  <a:cubicBezTo>
                    <a:pt x="-17" y="398065"/>
                    <a:pt x="-16" y="402233"/>
                    <a:pt x="50" y="406400"/>
                  </a:cubicBezTo>
                </a:path>
              </a:pathLst>
            </a:custGeom>
            <a:noFill/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7" name="Graphic 9">
              <a:extLst>
                <a:ext uri="{FF2B5EF4-FFF2-40B4-BE49-F238E27FC236}">
                  <a16:creationId xmlns:a16="http://schemas.microsoft.com/office/drawing/2014/main" id="{43FB35F0-19D9-4058-8FAA-D1CA5E02BC1E}"/>
                </a:ext>
              </a:extLst>
            </p:cNvPr>
            <p:cNvSpPr/>
            <p:nvPr/>
          </p:nvSpPr>
          <p:spPr>
            <a:xfrm>
              <a:off x="8524715" y="2454812"/>
              <a:ext cx="809134" cy="1203659"/>
            </a:xfrm>
            <a:custGeom>
              <a:avLst/>
              <a:gdLst>
                <a:gd name="connsiteX0" fmla="*/ 0 w 809134"/>
                <a:gd name="connsiteY0" fmla="*/ 1203660 h 1203659"/>
                <a:gd name="connsiteX1" fmla="*/ 809134 w 809134"/>
                <a:gd name="connsiteY1" fmla="*/ 0 h 120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09134" h="1203659">
                  <a:moveTo>
                    <a:pt x="0" y="1203660"/>
                  </a:moveTo>
                  <a:cubicBezTo>
                    <a:pt x="443837" y="953150"/>
                    <a:pt x="743787" y="506948"/>
                    <a:pt x="809134" y="0"/>
                  </a:cubicBezTo>
                </a:path>
              </a:pathLst>
            </a:custGeom>
            <a:noFill/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08138209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8A71BEC-13BC-4649-A340-37C22E31F7A8}"/>
              </a:ext>
            </a:extLst>
          </p:cNvPr>
          <p:cNvSpPr txBox="1"/>
          <p:nvPr/>
        </p:nvSpPr>
        <p:spPr>
          <a:xfrm>
            <a:off x="5349497" y="5163234"/>
            <a:ext cx="69673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know</a:t>
            </a:r>
          </a:p>
          <a:p>
            <a:pPr algn="ctr"/>
            <a:r>
              <a:rPr lang="en-US" dirty="0"/>
              <a:t>0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232B8D1-417B-40CA-8E10-68DB4A185BCE}"/>
              </a:ext>
            </a:extLst>
          </p:cNvPr>
          <p:cNvSpPr txBox="1"/>
          <p:nvPr/>
        </p:nvSpPr>
        <p:spPr>
          <a:xfrm>
            <a:off x="8819485" y="5145318"/>
            <a:ext cx="42870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let</a:t>
            </a:r>
          </a:p>
          <a:p>
            <a:pPr algn="ctr"/>
            <a:r>
              <a:rPr lang="en-US" dirty="0"/>
              <a:t>0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AF2F00A-6C34-4525-ADB7-3CD4C1905D64}"/>
              </a:ext>
            </a:extLst>
          </p:cNvPr>
          <p:cNvSpPr txBox="1"/>
          <p:nvPr/>
        </p:nvSpPr>
        <p:spPr>
          <a:xfrm>
            <a:off x="1950063" y="5265284"/>
            <a:ext cx="6030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hold</a:t>
            </a:r>
          </a:p>
          <a:p>
            <a:pPr algn="ctr"/>
            <a:r>
              <a:rPr lang="en-US" dirty="0"/>
              <a:t>0</a:t>
            </a:r>
          </a:p>
        </p:txBody>
      </p:sp>
      <p:grpSp>
        <p:nvGrpSpPr>
          <p:cNvPr id="11" name="Graphic 9">
            <a:extLst>
              <a:ext uri="{FF2B5EF4-FFF2-40B4-BE49-F238E27FC236}">
                <a16:creationId xmlns:a16="http://schemas.microsoft.com/office/drawing/2014/main" id="{A17F0E9D-A8E4-4046-8533-557D7997871F}"/>
              </a:ext>
            </a:extLst>
          </p:cNvPr>
          <p:cNvGrpSpPr/>
          <p:nvPr/>
        </p:nvGrpSpPr>
        <p:grpSpPr>
          <a:xfrm>
            <a:off x="8129361" y="2050144"/>
            <a:ext cx="1622854" cy="1625601"/>
            <a:chOff x="8129361" y="2050144"/>
            <a:chExt cx="1622854" cy="1625601"/>
          </a:xfrm>
          <a:noFill/>
        </p:grpSpPr>
        <p:sp>
          <p:nvSpPr>
            <p:cNvPr id="20" name="Graphic 9">
              <a:extLst>
                <a:ext uri="{FF2B5EF4-FFF2-40B4-BE49-F238E27FC236}">
                  <a16:creationId xmlns:a16="http://schemas.microsoft.com/office/drawing/2014/main" id="{EA7B59F5-7C36-421A-8BC7-884A2123AC6B}"/>
                </a:ext>
              </a:extLst>
            </p:cNvPr>
            <p:cNvSpPr/>
            <p:nvPr/>
          </p:nvSpPr>
          <p:spPr>
            <a:xfrm>
              <a:off x="8940788" y="2050145"/>
              <a:ext cx="12678" cy="1625600"/>
            </a:xfrm>
            <a:custGeom>
              <a:avLst/>
              <a:gdLst>
                <a:gd name="connsiteX0" fmla="*/ 0 w 12678"/>
                <a:gd name="connsiteY0" fmla="*/ 0 h 1625600"/>
                <a:gd name="connsiteX1" fmla="*/ 0 w 12678"/>
                <a:gd name="connsiteY1" fmla="*/ 1625600 h 1625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2678" h="1625600">
                  <a:moveTo>
                    <a:pt x="0" y="0"/>
                  </a:moveTo>
                  <a:lnTo>
                    <a:pt x="0" y="16256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" name="Graphic 9">
              <a:extLst>
                <a:ext uri="{FF2B5EF4-FFF2-40B4-BE49-F238E27FC236}">
                  <a16:creationId xmlns:a16="http://schemas.microsoft.com/office/drawing/2014/main" id="{55E3FA33-4F32-41C3-873E-4B7101378513}"/>
                </a:ext>
              </a:extLst>
            </p:cNvPr>
            <p:cNvSpPr/>
            <p:nvPr/>
          </p:nvSpPr>
          <p:spPr>
            <a:xfrm>
              <a:off x="8129361" y="2862945"/>
              <a:ext cx="1622854" cy="12700"/>
            </a:xfrm>
            <a:custGeom>
              <a:avLst/>
              <a:gdLst>
                <a:gd name="connsiteX0" fmla="*/ 0 w 1622854"/>
                <a:gd name="connsiteY0" fmla="*/ 0 h 12700"/>
                <a:gd name="connsiteX1" fmla="*/ 1622854 w 1622854"/>
                <a:gd name="connsiteY1" fmla="*/ 0 h 12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622854" h="12700">
                  <a:moveTo>
                    <a:pt x="0" y="0"/>
                  </a:moveTo>
                  <a:lnTo>
                    <a:pt x="1622854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" name="Graphic 9">
              <a:extLst>
                <a:ext uri="{FF2B5EF4-FFF2-40B4-BE49-F238E27FC236}">
                  <a16:creationId xmlns:a16="http://schemas.microsoft.com/office/drawing/2014/main" id="{96C84158-CE5B-4F0C-8AC6-931724357141}"/>
                </a:ext>
              </a:extLst>
            </p:cNvPr>
            <p:cNvSpPr/>
            <p:nvPr/>
          </p:nvSpPr>
          <p:spPr>
            <a:xfrm>
              <a:off x="9346502" y="2456545"/>
              <a:ext cx="405713" cy="406400"/>
            </a:xfrm>
            <a:custGeom>
              <a:avLst/>
              <a:gdLst>
                <a:gd name="connsiteX0" fmla="*/ 405714 w 405713"/>
                <a:gd name="connsiteY0" fmla="*/ 406400 h 406400"/>
                <a:gd name="connsiteX1" fmla="*/ 0 w 405713"/>
                <a:gd name="connsiteY1" fmla="*/ 0 h 406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05713" h="406400">
                  <a:moveTo>
                    <a:pt x="405714" y="406400"/>
                  </a:moveTo>
                  <a:lnTo>
                    <a:pt x="0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" name="Graphic 9">
              <a:extLst>
                <a:ext uri="{FF2B5EF4-FFF2-40B4-BE49-F238E27FC236}">
                  <a16:creationId xmlns:a16="http://schemas.microsoft.com/office/drawing/2014/main" id="{897A36D6-C121-4A76-AA3A-1F7C3689F613}"/>
                </a:ext>
              </a:extLst>
            </p:cNvPr>
            <p:cNvSpPr/>
            <p:nvPr/>
          </p:nvSpPr>
          <p:spPr>
            <a:xfrm>
              <a:off x="9346502" y="2862945"/>
              <a:ext cx="405713" cy="406400"/>
            </a:xfrm>
            <a:custGeom>
              <a:avLst/>
              <a:gdLst>
                <a:gd name="connsiteX0" fmla="*/ 405714 w 405713"/>
                <a:gd name="connsiteY0" fmla="*/ 0 h 406400"/>
                <a:gd name="connsiteX1" fmla="*/ 0 w 405713"/>
                <a:gd name="connsiteY1" fmla="*/ 406400 h 406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05713" h="406400">
                  <a:moveTo>
                    <a:pt x="405714" y="0"/>
                  </a:moveTo>
                  <a:lnTo>
                    <a:pt x="0" y="4064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" name="Graphic 9">
              <a:extLst>
                <a:ext uri="{FF2B5EF4-FFF2-40B4-BE49-F238E27FC236}">
                  <a16:creationId xmlns:a16="http://schemas.microsoft.com/office/drawing/2014/main" id="{3252E420-D302-4FFB-8F64-55240D93FF0E}"/>
                </a:ext>
              </a:extLst>
            </p:cNvPr>
            <p:cNvSpPr/>
            <p:nvPr/>
          </p:nvSpPr>
          <p:spPr>
            <a:xfrm>
              <a:off x="8129361" y="2050144"/>
              <a:ext cx="1610176" cy="812800"/>
            </a:xfrm>
            <a:custGeom>
              <a:avLst/>
              <a:gdLst>
                <a:gd name="connsiteX0" fmla="*/ 1610151 w 1610176"/>
                <a:gd name="connsiteY0" fmla="*/ 812702 h 812800"/>
                <a:gd name="connsiteX1" fmla="*/ 811329 w 1610176"/>
                <a:gd name="connsiteY1" fmla="*/ 25 h 812800"/>
                <a:gd name="connsiteX2" fmla="*/ 24 w 1610176"/>
                <a:gd name="connsiteY2" fmla="*/ 800199 h 812800"/>
                <a:gd name="connsiteX3" fmla="*/ 25 w 1610176"/>
                <a:gd name="connsiteY3" fmla="*/ 812800 h 81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10176" h="812800">
                  <a:moveTo>
                    <a:pt x="1610151" y="812702"/>
                  </a:moveTo>
                  <a:cubicBezTo>
                    <a:pt x="1613598" y="367325"/>
                    <a:pt x="1255953" y="3477"/>
                    <a:pt x="811329" y="25"/>
                  </a:cubicBezTo>
                  <a:cubicBezTo>
                    <a:pt x="366704" y="-3428"/>
                    <a:pt x="3471" y="354822"/>
                    <a:pt x="24" y="800199"/>
                  </a:cubicBezTo>
                  <a:cubicBezTo>
                    <a:pt x="-8" y="804400"/>
                    <a:pt x="-8" y="808600"/>
                    <a:pt x="25" y="812800"/>
                  </a:cubicBezTo>
                </a:path>
              </a:pathLst>
            </a:custGeom>
            <a:noFill/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25" name="Graphic 7">
            <a:extLst>
              <a:ext uri="{FF2B5EF4-FFF2-40B4-BE49-F238E27FC236}">
                <a16:creationId xmlns:a16="http://schemas.microsoft.com/office/drawing/2014/main" id="{27F94088-D51E-439F-9C21-01EFFD2921C7}"/>
              </a:ext>
            </a:extLst>
          </p:cNvPr>
          <p:cNvGrpSpPr/>
          <p:nvPr/>
        </p:nvGrpSpPr>
        <p:grpSpPr>
          <a:xfrm>
            <a:off x="4899944" y="2050148"/>
            <a:ext cx="1635532" cy="1638300"/>
            <a:chOff x="4899944" y="2050148"/>
            <a:chExt cx="1635532" cy="1638300"/>
          </a:xfrm>
          <a:noFill/>
        </p:grpSpPr>
        <p:sp>
          <p:nvSpPr>
            <p:cNvPr id="26" name="Graphic 7">
              <a:extLst>
                <a:ext uri="{FF2B5EF4-FFF2-40B4-BE49-F238E27FC236}">
                  <a16:creationId xmlns:a16="http://schemas.microsoft.com/office/drawing/2014/main" id="{26185F11-E268-4E0F-BEE6-DAFFEC095894}"/>
                </a:ext>
              </a:extLst>
            </p:cNvPr>
            <p:cNvSpPr/>
            <p:nvPr/>
          </p:nvSpPr>
          <p:spPr>
            <a:xfrm>
              <a:off x="4899944" y="2050148"/>
              <a:ext cx="1610174" cy="812799"/>
            </a:xfrm>
            <a:custGeom>
              <a:avLst/>
              <a:gdLst>
                <a:gd name="connsiteX0" fmla="*/ 1610150 w 1610174"/>
                <a:gd name="connsiteY0" fmla="*/ 812698 h 812799"/>
                <a:gd name="connsiteX1" fmla="*/ 811328 w 1610174"/>
                <a:gd name="connsiteY1" fmla="*/ 25 h 812799"/>
                <a:gd name="connsiteX2" fmla="*/ 24 w 1610174"/>
                <a:gd name="connsiteY2" fmla="*/ 800201 h 812799"/>
                <a:gd name="connsiteX3" fmla="*/ 25 w 1610174"/>
                <a:gd name="connsiteY3" fmla="*/ 812799 h 8127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10174" h="812799">
                  <a:moveTo>
                    <a:pt x="1610150" y="812698"/>
                  </a:moveTo>
                  <a:cubicBezTo>
                    <a:pt x="1613599" y="367322"/>
                    <a:pt x="1255950" y="3479"/>
                    <a:pt x="811328" y="25"/>
                  </a:cubicBezTo>
                  <a:cubicBezTo>
                    <a:pt x="366704" y="-3430"/>
                    <a:pt x="3471" y="354825"/>
                    <a:pt x="24" y="800201"/>
                  </a:cubicBezTo>
                  <a:cubicBezTo>
                    <a:pt x="-8" y="804405"/>
                    <a:pt x="-8" y="808596"/>
                    <a:pt x="25" y="812799"/>
                  </a:cubicBezTo>
                </a:path>
              </a:pathLst>
            </a:custGeom>
            <a:noFill/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" name="Graphic 7">
              <a:extLst>
                <a:ext uri="{FF2B5EF4-FFF2-40B4-BE49-F238E27FC236}">
                  <a16:creationId xmlns:a16="http://schemas.microsoft.com/office/drawing/2014/main" id="{939F505A-8A50-4E55-B611-F147863092CD}"/>
                </a:ext>
              </a:extLst>
            </p:cNvPr>
            <p:cNvSpPr/>
            <p:nvPr/>
          </p:nvSpPr>
          <p:spPr>
            <a:xfrm>
              <a:off x="4899944" y="2862948"/>
              <a:ext cx="12678" cy="812800"/>
            </a:xfrm>
            <a:custGeom>
              <a:avLst/>
              <a:gdLst>
                <a:gd name="connsiteX0" fmla="*/ 0 w 12678"/>
                <a:gd name="connsiteY0" fmla="*/ 0 h 812800"/>
                <a:gd name="connsiteX1" fmla="*/ 0 w 12678"/>
                <a:gd name="connsiteY1" fmla="*/ 812800 h 81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2678" h="812800">
                  <a:moveTo>
                    <a:pt x="0" y="0"/>
                  </a:moveTo>
                  <a:lnTo>
                    <a:pt x="0" y="8128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" name="Graphic 7">
              <a:extLst>
                <a:ext uri="{FF2B5EF4-FFF2-40B4-BE49-F238E27FC236}">
                  <a16:creationId xmlns:a16="http://schemas.microsoft.com/office/drawing/2014/main" id="{60E9B7BE-557D-4B2C-9E53-745D8921835C}"/>
                </a:ext>
              </a:extLst>
            </p:cNvPr>
            <p:cNvSpPr/>
            <p:nvPr/>
          </p:nvSpPr>
          <p:spPr>
            <a:xfrm>
              <a:off x="4899944" y="3675748"/>
              <a:ext cx="1622854" cy="12700"/>
            </a:xfrm>
            <a:custGeom>
              <a:avLst/>
              <a:gdLst>
                <a:gd name="connsiteX0" fmla="*/ 0 w 1622854"/>
                <a:gd name="connsiteY0" fmla="*/ 0 h 12700"/>
                <a:gd name="connsiteX1" fmla="*/ 1622854 w 1622854"/>
                <a:gd name="connsiteY1" fmla="*/ 0 h 12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622854" h="12700">
                  <a:moveTo>
                    <a:pt x="0" y="0"/>
                  </a:moveTo>
                  <a:lnTo>
                    <a:pt x="1622854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Graphic 7">
              <a:extLst>
                <a:ext uri="{FF2B5EF4-FFF2-40B4-BE49-F238E27FC236}">
                  <a16:creationId xmlns:a16="http://schemas.microsoft.com/office/drawing/2014/main" id="{CA5379ED-B28A-491A-BB2F-FB9DCB2A6EE0}"/>
                </a:ext>
              </a:extLst>
            </p:cNvPr>
            <p:cNvSpPr/>
            <p:nvPr/>
          </p:nvSpPr>
          <p:spPr>
            <a:xfrm>
              <a:off x="6522798" y="2862948"/>
              <a:ext cx="12678" cy="812800"/>
            </a:xfrm>
            <a:custGeom>
              <a:avLst/>
              <a:gdLst>
                <a:gd name="connsiteX0" fmla="*/ 0 w 12678"/>
                <a:gd name="connsiteY0" fmla="*/ 812800 h 812800"/>
                <a:gd name="connsiteX1" fmla="*/ 0 w 12678"/>
                <a:gd name="connsiteY1" fmla="*/ 0 h 81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2678" h="812800">
                  <a:moveTo>
                    <a:pt x="0" y="812800"/>
                  </a:moveTo>
                  <a:lnTo>
                    <a:pt x="0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36" name="Graphic 2">
            <a:extLst>
              <a:ext uri="{FF2B5EF4-FFF2-40B4-BE49-F238E27FC236}">
                <a16:creationId xmlns:a16="http://schemas.microsoft.com/office/drawing/2014/main" id="{9D38F165-5402-442C-BCF9-F8BD84178422}"/>
              </a:ext>
            </a:extLst>
          </p:cNvPr>
          <p:cNvSpPr/>
          <p:nvPr/>
        </p:nvSpPr>
        <p:spPr>
          <a:xfrm>
            <a:off x="857763" y="2877358"/>
            <a:ext cx="1610124" cy="800201"/>
          </a:xfrm>
          <a:custGeom>
            <a:avLst/>
            <a:gdLst>
              <a:gd name="connsiteX0" fmla="*/ 0 w 1610124"/>
              <a:gd name="connsiteY0" fmla="*/ 102 h 800201"/>
              <a:gd name="connsiteX1" fmla="*/ 811402 w 1610124"/>
              <a:gd name="connsiteY1" fmla="*/ 800176 h 800201"/>
              <a:gd name="connsiteX2" fmla="*/ 1610125 w 1610124"/>
              <a:gd name="connsiteY2" fmla="*/ 0 h 8002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10124" h="800201">
                <a:moveTo>
                  <a:pt x="0" y="102"/>
                </a:moveTo>
                <a:cubicBezTo>
                  <a:pt x="3501" y="445478"/>
                  <a:pt x="366778" y="803681"/>
                  <a:pt x="811402" y="800176"/>
                </a:cubicBezTo>
                <a:cubicBezTo>
                  <a:pt x="1251119" y="796709"/>
                  <a:pt x="1606714" y="440461"/>
                  <a:pt x="1610125" y="0"/>
                </a:cubicBezTo>
              </a:path>
            </a:pathLst>
          </a:custGeom>
          <a:noFill/>
          <a:ln w="139700" cap="rnd">
            <a:solidFill>
              <a:srgbClr val="000000"/>
            </a:solidFill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84575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8A71BEC-13BC-4649-A340-37C22E31F7A8}"/>
              </a:ext>
            </a:extLst>
          </p:cNvPr>
          <p:cNvSpPr txBox="1"/>
          <p:nvPr/>
        </p:nvSpPr>
        <p:spPr>
          <a:xfrm>
            <a:off x="5415573" y="5163234"/>
            <a:ext cx="56457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lose</a:t>
            </a:r>
          </a:p>
          <a:p>
            <a:pPr algn="ctr"/>
            <a:r>
              <a:rPr lang="en-US" dirty="0"/>
              <a:t>0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232B8D1-417B-40CA-8E10-68DB4A185BCE}"/>
              </a:ext>
            </a:extLst>
          </p:cNvPr>
          <p:cNvSpPr txBox="1"/>
          <p:nvPr/>
        </p:nvSpPr>
        <p:spPr>
          <a:xfrm>
            <a:off x="8745972" y="5145318"/>
            <a:ext cx="57573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love</a:t>
            </a:r>
          </a:p>
          <a:p>
            <a:pPr algn="ctr"/>
            <a:r>
              <a:rPr lang="en-US" dirty="0"/>
              <a:t>0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AF2F00A-6C34-4525-ADB7-3CD4C1905D64}"/>
              </a:ext>
            </a:extLst>
          </p:cNvPr>
          <p:cNvSpPr txBox="1"/>
          <p:nvPr/>
        </p:nvSpPr>
        <p:spPr>
          <a:xfrm>
            <a:off x="1997671" y="5265284"/>
            <a:ext cx="50783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live</a:t>
            </a:r>
          </a:p>
          <a:p>
            <a:pPr algn="ctr"/>
            <a:r>
              <a:rPr lang="en-US" dirty="0"/>
              <a:t>5</a:t>
            </a:r>
          </a:p>
        </p:txBody>
      </p:sp>
      <p:grpSp>
        <p:nvGrpSpPr>
          <p:cNvPr id="17" name="Graphic 15">
            <a:extLst>
              <a:ext uri="{FF2B5EF4-FFF2-40B4-BE49-F238E27FC236}">
                <a16:creationId xmlns:a16="http://schemas.microsoft.com/office/drawing/2014/main" id="{455D53DD-B97B-40A3-A8D0-960B801C4584}"/>
              </a:ext>
            </a:extLst>
          </p:cNvPr>
          <p:cNvGrpSpPr/>
          <p:nvPr/>
        </p:nvGrpSpPr>
        <p:grpSpPr>
          <a:xfrm>
            <a:off x="8519898" y="2062747"/>
            <a:ext cx="3251200" cy="1613696"/>
            <a:chOff x="8519898" y="2062747"/>
            <a:chExt cx="3251200" cy="1613696"/>
          </a:xfrm>
          <a:noFill/>
        </p:grpSpPr>
        <p:sp>
          <p:nvSpPr>
            <p:cNvPr id="18" name="Graphic 15">
              <a:extLst>
                <a:ext uri="{FF2B5EF4-FFF2-40B4-BE49-F238E27FC236}">
                  <a16:creationId xmlns:a16="http://schemas.microsoft.com/office/drawing/2014/main" id="{94C9B3B4-4C6F-427A-8B6C-3A0F6521D35D}"/>
                </a:ext>
              </a:extLst>
            </p:cNvPr>
            <p:cNvSpPr/>
            <p:nvPr/>
          </p:nvSpPr>
          <p:spPr>
            <a:xfrm>
              <a:off x="9333546" y="2469037"/>
              <a:ext cx="818512" cy="1207406"/>
            </a:xfrm>
            <a:custGeom>
              <a:avLst/>
              <a:gdLst>
                <a:gd name="connsiteX0" fmla="*/ 0 w 818512"/>
                <a:gd name="connsiteY0" fmla="*/ 0 h 1207406"/>
                <a:gd name="connsiteX1" fmla="*/ 818512 w 818512"/>
                <a:gd name="connsiteY1" fmla="*/ 1207406 h 12074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18512" h="1207406">
                  <a:moveTo>
                    <a:pt x="0" y="0"/>
                  </a:moveTo>
                  <a:cubicBezTo>
                    <a:pt x="66284" y="510159"/>
                    <a:pt x="370107" y="958336"/>
                    <a:pt x="818512" y="1207406"/>
                  </a:cubicBezTo>
                </a:path>
              </a:pathLst>
            </a:custGeom>
            <a:noFill/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" name="Graphic 15">
              <a:extLst>
                <a:ext uri="{FF2B5EF4-FFF2-40B4-BE49-F238E27FC236}">
                  <a16:creationId xmlns:a16="http://schemas.microsoft.com/office/drawing/2014/main" id="{9916C085-DE2A-4C36-8B6C-431DE34D06F9}"/>
                </a:ext>
              </a:extLst>
            </p:cNvPr>
            <p:cNvSpPr/>
            <p:nvPr/>
          </p:nvSpPr>
          <p:spPr>
            <a:xfrm>
              <a:off x="9332698" y="2062747"/>
              <a:ext cx="800100" cy="406400"/>
            </a:xfrm>
            <a:custGeom>
              <a:avLst/>
              <a:gdLst>
                <a:gd name="connsiteX0" fmla="*/ 800053 w 800100"/>
                <a:gd name="connsiteY0" fmla="*/ 406205 h 406400"/>
                <a:gd name="connsiteX1" fmla="*/ 406204 w 800100"/>
                <a:gd name="connsiteY1" fmla="*/ 48 h 406400"/>
                <a:gd name="connsiteX2" fmla="*/ 47 w 800100"/>
                <a:gd name="connsiteY2" fmla="*/ 393897 h 406400"/>
                <a:gd name="connsiteX3" fmla="*/ 50 w 800100"/>
                <a:gd name="connsiteY3" fmla="*/ 406400 h 406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00100" h="406400">
                  <a:moveTo>
                    <a:pt x="800053" y="406205"/>
                  </a:moveTo>
                  <a:cubicBezTo>
                    <a:pt x="803451" y="185290"/>
                    <a:pt x="627119" y="3447"/>
                    <a:pt x="406204" y="48"/>
                  </a:cubicBezTo>
                  <a:cubicBezTo>
                    <a:pt x="185288" y="-3350"/>
                    <a:pt x="3446" y="172982"/>
                    <a:pt x="47" y="393897"/>
                  </a:cubicBezTo>
                  <a:cubicBezTo>
                    <a:pt x="-17" y="398065"/>
                    <a:pt x="-16" y="402233"/>
                    <a:pt x="50" y="406400"/>
                  </a:cubicBezTo>
                </a:path>
              </a:pathLst>
            </a:custGeom>
            <a:noFill/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Graphic 15">
              <a:extLst>
                <a:ext uri="{FF2B5EF4-FFF2-40B4-BE49-F238E27FC236}">
                  <a16:creationId xmlns:a16="http://schemas.microsoft.com/office/drawing/2014/main" id="{B3F2A0A8-A78B-49EA-9F98-78432A74F786}"/>
                </a:ext>
              </a:extLst>
            </p:cNvPr>
            <p:cNvSpPr/>
            <p:nvPr/>
          </p:nvSpPr>
          <p:spPr>
            <a:xfrm>
              <a:off x="10145497" y="2062747"/>
              <a:ext cx="800101" cy="406400"/>
            </a:xfrm>
            <a:custGeom>
              <a:avLst/>
              <a:gdLst>
                <a:gd name="connsiteX0" fmla="*/ 800053 w 800101"/>
                <a:gd name="connsiteY0" fmla="*/ 406205 h 406400"/>
                <a:gd name="connsiteX1" fmla="*/ 406204 w 800101"/>
                <a:gd name="connsiteY1" fmla="*/ 48 h 406400"/>
                <a:gd name="connsiteX2" fmla="*/ 47 w 800101"/>
                <a:gd name="connsiteY2" fmla="*/ 393897 h 406400"/>
                <a:gd name="connsiteX3" fmla="*/ 50 w 800101"/>
                <a:gd name="connsiteY3" fmla="*/ 406400 h 406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00101" h="406400">
                  <a:moveTo>
                    <a:pt x="800053" y="406205"/>
                  </a:moveTo>
                  <a:cubicBezTo>
                    <a:pt x="803451" y="185290"/>
                    <a:pt x="627119" y="3447"/>
                    <a:pt x="406204" y="48"/>
                  </a:cubicBezTo>
                  <a:cubicBezTo>
                    <a:pt x="185289" y="-3350"/>
                    <a:pt x="3446" y="172982"/>
                    <a:pt x="47" y="393897"/>
                  </a:cubicBezTo>
                  <a:cubicBezTo>
                    <a:pt x="-17" y="398065"/>
                    <a:pt x="-16" y="402233"/>
                    <a:pt x="50" y="406400"/>
                  </a:cubicBezTo>
                </a:path>
              </a:pathLst>
            </a:custGeom>
            <a:noFill/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Graphic 15">
              <a:extLst>
                <a:ext uri="{FF2B5EF4-FFF2-40B4-BE49-F238E27FC236}">
                  <a16:creationId xmlns:a16="http://schemas.microsoft.com/office/drawing/2014/main" id="{944454C1-4F26-4FAF-B3EC-4B5AB7807132}"/>
                </a:ext>
              </a:extLst>
            </p:cNvPr>
            <p:cNvSpPr/>
            <p:nvPr/>
          </p:nvSpPr>
          <p:spPr>
            <a:xfrm>
              <a:off x="10135824" y="2467415"/>
              <a:ext cx="809134" cy="1203659"/>
            </a:xfrm>
            <a:custGeom>
              <a:avLst/>
              <a:gdLst>
                <a:gd name="connsiteX0" fmla="*/ 0 w 809134"/>
                <a:gd name="connsiteY0" fmla="*/ 1203660 h 1203659"/>
                <a:gd name="connsiteX1" fmla="*/ 809134 w 809134"/>
                <a:gd name="connsiteY1" fmla="*/ 0 h 120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09134" h="1203659">
                  <a:moveTo>
                    <a:pt x="0" y="1203660"/>
                  </a:moveTo>
                  <a:cubicBezTo>
                    <a:pt x="443836" y="953150"/>
                    <a:pt x="743787" y="506948"/>
                    <a:pt x="809134" y="0"/>
                  </a:cubicBezTo>
                </a:path>
              </a:pathLst>
            </a:custGeom>
            <a:noFill/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1" name="Graphic 15">
              <a:extLst>
                <a:ext uri="{FF2B5EF4-FFF2-40B4-BE49-F238E27FC236}">
                  <a16:creationId xmlns:a16="http://schemas.microsoft.com/office/drawing/2014/main" id="{0F434860-D227-4357-99C5-D084B8245D95}"/>
                </a:ext>
              </a:extLst>
            </p:cNvPr>
            <p:cNvSpPr/>
            <p:nvPr/>
          </p:nvSpPr>
          <p:spPr>
            <a:xfrm>
              <a:off x="10145498" y="2875549"/>
              <a:ext cx="1625600" cy="12700"/>
            </a:xfrm>
            <a:custGeom>
              <a:avLst/>
              <a:gdLst>
                <a:gd name="connsiteX0" fmla="*/ 0 w 1625600"/>
                <a:gd name="connsiteY0" fmla="*/ 0 h 12700"/>
                <a:gd name="connsiteX1" fmla="*/ 1625600 w 1625600"/>
                <a:gd name="connsiteY1" fmla="*/ 0 h 12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625600" h="12700">
                  <a:moveTo>
                    <a:pt x="0" y="0"/>
                  </a:moveTo>
                  <a:lnTo>
                    <a:pt x="1625600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2" name="Graphic 15">
              <a:extLst>
                <a:ext uri="{FF2B5EF4-FFF2-40B4-BE49-F238E27FC236}">
                  <a16:creationId xmlns:a16="http://schemas.microsoft.com/office/drawing/2014/main" id="{87E01764-BFC0-44F8-B5CA-4C36BDEFE98D}"/>
                </a:ext>
              </a:extLst>
            </p:cNvPr>
            <p:cNvSpPr/>
            <p:nvPr/>
          </p:nvSpPr>
          <p:spPr>
            <a:xfrm>
              <a:off x="11364698" y="2469149"/>
              <a:ext cx="406400" cy="406400"/>
            </a:xfrm>
            <a:custGeom>
              <a:avLst/>
              <a:gdLst>
                <a:gd name="connsiteX0" fmla="*/ 406400 w 406400"/>
                <a:gd name="connsiteY0" fmla="*/ 406400 h 406400"/>
                <a:gd name="connsiteX1" fmla="*/ 0 w 406400"/>
                <a:gd name="connsiteY1" fmla="*/ 0 h 406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06400" h="406400">
                  <a:moveTo>
                    <a:pt x="406400" y="406400"/>
                  </a:moveTo>
                  <a:lnTo>
                    <a:pt x="0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3" name="Graphic 15">
              <a:extLst>
                <a:ext uri="{FF2B5EF4-FFF2-40B4-BE49-F238E27FC236}">
                  <a16:creationId xmlns:a16="http://schemas.microsoft.com/office/drawing/2014/main" id="{C7E9C74B-3806-45DE-9A62-C695C290B1E0}"/>
                </a:ext>
              </a:extLst>
            </p:cNvPr>
            <p:cNvSpPr/>
            <p:nvPr/>
          </p:nvSpPr>
          <p:spPr>
            <a:xfrm>
              <a:off x="11364698" y="2875549"/>
              <a:ext cx="406400" cy="406400"/>
            </a:xfrm>
            <a:custGeom>
              <a:avLst/>
              <a:gdLst>
                <a:gd name="connsiteX0" fmla="*/ 406400 w 406400"/>
                <a:gd name="connsiteY0" fmla="*/ 0 h 406400"/>
                <a:gd name="connsiteX1" fmla="*/ 0 w 406400"/>
                <a:gd name="connsiteY1" fmla="*/ 406400 h 406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06400" h="406400">
                  <a:moveTo>
                    <a:pt x="406400" y="0"/>
                  </a:moveTo>
                  <a:lnTo>
                    <a:pt x="0" y="4064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4" name="Graphic 15">
              <a:extLst>
                <a:ext uri="{FF2B5EF4-FFF2-40B4-BE49-F238E27FC236}">
                  <a16:creationId xmlns:a16="http://schemas.microsoft.com/office/drawing/2014/main" id="{E9E059D1-3420-4C25-9B70-B0D122164C12}"/>
                </a:ext>
              </a:extLst>
            </p:cNvPr>
            <p:cNvSpPr/>
            <p:nvPr/>
          </p:nvSpPr>
          <p:spPr>
            <a:xfrm>
              <a:off x="8519898" y="2875549"/>
              <a:ext cx="812800" cy="12700"/>
            </a:xfrm>
            <a:custGeom>
              <a:avLst/>
              <a:gdLst>
                <a:gd name="connsiteX0" fmla="*/ 0 w 812800"/>
                <a:gd name="connsiteY0" fmla="*/ 0 h 12700"/>
                <a:gd name="connsiteX1" fmla="*/ 812800 w 812800"/>
                <a:gd name="connsiteY1" fmla="*/ 0 h 12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12800" h="12700">
                  <a:moveTo>
                    <a:pt x="0" y="0"/>
                  </a:moveTo>
                  <a:lnTo>
                    <a:pt x="812800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45" name="Graphic 13">
            <a:extLst>
              <a:ext uri="{FF2B5EF4-FFF2-40B4-BE49-F238E27FC236}">
                <a16:creationId xmlns:a16="http://schemas.microsoft.com/office/drawing/2014/main" id="{CC20AFEA-96DC-4561-BF86-D7B404F66B17}"/>
              </a:ext>
            </a:extLst>
          </p:cNvPr>
          <p:cNvGrpSpPr/>
          <p:nvPr/>
        </p:nvGrpSpPr>
        <p:grpSpPr>
          <a:xfrm>
            <a:off x="3264446" y="2452111"/>
            <a:ext cx="4470400" cy="1625600"/>
            <a:chOff x="3264446" y="2452111"/>
            <a:chExt cx="4470400" cy="1625600"/>
          </a:xfrm>
        </p:grpSpPr>
        <p:sp>
          <p:nvSpPr>
            <p:cNvPr id="46" name="Graphic 13">
              <a:extLst>
                <a:ext uri="{FF2B5EF4-FFF2-40B4-BE49-F238E27FC236}">
                  <a16:creationId xmlns:a16="http://schemas.microsoft.com/office/drawing/2014/main" id="{75ACCAED-9F26-4EB8-A9F7-11A94DD59814}"/>
                </a:ext>
              </a:extLst>
            </p:cNvPr>
            <p:cNvSpPr/>
            <p:nvPr/>
          </p:nvSpPr>
          <p:spPr>
            <a:xfrm>
              <a:off x="4077246" y="2858511"/>
              <a:ext cx="1625600" cy="12700"/>
            </a:xfrm>
            <a:custGeom>
              <a:avLst/>
              <a:gdLst>
                <a:gd name="connsiteX0" fmla="*/ 0 w 1625600"/>
                <a:gd name="connsiteY0" fmla="*/ 0 h 12700"/>
                <a:gd name="connsiteX1" fmla="*/ 1625600 w 1625600"/>
                <a:gd name="connsiteY1" fmla="*/ 0 h 12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625600" h="12700">
                  <a:moveTo>
                    <a:pt x="0" y="0"/>
                  </a:moveTo>
                  <a:lnTo>
                    <a:pt x="1625600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7" name="Graphic 13">
              <a:extLst>
                <a:ext uri="{FF2B5EF4-FFF2-40B4-BE49-F238E27FC236}">
                  <a16:creationId xmlns:a16="http://schemas.microsoft.com/office/drawing/2014/main" id="{68736FA2-4CB2-4D2C-8564-FFA969C26254}"/>
                </a:ext>
              </a:extLst>
            </p:cNvPr>
            <p:cNvSpPr/>
            <p:nvPr/>
          </p:nvSpPr>
          <p:spPr>
            <a:xfrm>
              <a:off x="5296446" y="2452111"/>
              <a:ext cx="406400" cy="406400"/>
            </a:xfrm>
            <a:custGeom>
              <a:avLst/>
              <a:gdLst>
                <a:gd name="connsiteX0" fmla="*/ 406400 w 406400"/>
                <a:gd name="connsiteY0" fmla="*/ 406400 h 406400"/>
                <a:gd name="connsiteX1" fmla="*/ 0 w 406400"/>
                <a:gd name="connsiteY1" fmla="*/ 0 h 406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06400" h="406400">
                  <a:moveTo>
                    <a:pt x="406400" y="406400"/>
                  </a:moveTo>
                  <a:lnTo>
                    <a:pt x="0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8" name="Graphic 13">
              <a:extLst>
                <a:ext uri="{FF2B5EF4-FFF2-40B4-BE49-F238E27FC236}">
                  <a16:creationId xmlns:a16="http://schemas.microsoft.com/office/drawing/2014/main" id="{0F7684E2-66A2-4BED-8162-E86FA7FAC50D}"/>
                </a:ext>
              </a:extLst>
            </p:cNvPr>
            <p:cNvSpPr/>
            <p:nvPr/>
          </p:nvSpPr>
          <p:spPr>
            <a:xfrm>
              <a:off x="5296446" y="2858511"/>
              <a:ext cx="406400" cy="406400"/>
            </a:xfrm>
            <a:custGeom>
              <a:avLst/>
              <a:gdLst>
                <a:gd name="connsiteX0" fmla="*/ 406400 w 406400"/>
                <a:gd name="connsiteY0" fmla="*/ 0 h 406400"/>
                <a:gd name="connsiteX1" fmla="*/ 0 w 406400"/>
                <a:gd name="connsiteY1" fmla="*/ 406400 h 406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06400" h="406400">
                  <a:moveTo>
                    <a:pt x="406400" y="0"/>
                  </a:moveTo>
                  <a:lnTo>
                    <a:pt x="0" y="4064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9" name="Graphic 13">
              <a:extLst>
                <a:ext uri="{FF2B5EF4-FFF2-40B4-BE49-F238E27FC236}">
                  <a16:creationId xmlns:a16="http://schemas.microsoft.com/office/drawing/2014/main" id="{353109FB-2E4B-4D0D-9EA7-B25CE6D14691}"/>
                </a:ext>
              </a:extLst>
            </p:cNvPr>
            <p:cNvSpPr/>
            <p:nvPr/>
          </p:nvSpPr>
          <p:spPr>
            <a:xfrm>
              <a:off x="3264446" y="3671311"/>
              <a:ext cx="1625600" cy="12700"/>
            </a:xfrm>
            <a:custGeom>
              <a:avLst/>
              <a:gdLst>
                <a:gd name="connsiteX0" fmla="*/ 0 w 1625600"/>
                <a:gd name="connsiteY0" fmla="*/ 0 h 12700"/>
                <a:gd name="connsiteX1" fmla="*/ 1625600 w 1625600"/>
                <a:gd name="connsiteY1" fmla="*/ 0 h 12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625600" h="12700">
                  <a:moveTo>
                    <a:pt x="0" y="0"/>
                  </a:moveTo>
                  <a:lnTo>
                    <a:pt x="1625600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0" name="Graphic 13">
              <a:extLst>
                <a:ext uri="{FF2B5EF4-FFF2-40B4-BE49-F238E27FC236}">
                  <a16:creationId xmlns:a16="http://schemas.microsoft.com/office/drawing/2014/main" id="{F1EBC18B-9BF1-4A1E-A414-E84262C7AE00}"/>
                </a:ext>
              </a:extLst>
            </p:cNvPr>
            <p:cNvSpPr/>
            <p:nvPr/>
          </p:nvSpPr>
          <p:spPr>
            <a:xfrm>
              <a:off x="4483646" y="3264911"/>
              <a:ext cx="406400" cy="406400"/>
            </a:xfrm>
            <a:custGeom>
              <a:avLst/>
              <a:gdLst>
                <a:gd name="connsiteX0" fmla="*/ 406400 w 406400"/>
                <a:gd name="connsiteY0" fmla="*/ 406400 h 406400"/>
                <a:gd name="connsiteX1" fmla="*/ 0 w 406400"/>
                <a:gd name="connsiteY1" fmla="*/ 0 h 406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06400" h="406400">
                  <a:moveTo>
                    <a:pt x="406400" y="406400"/>
                  </a:moveTo>
                  <a:lnTo>
                    <a:pt x="0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1" name="Graphic 13">
              <a:extLst>
                <a:ext uri="{FF2B5EF4-FFF2-40B4-BE49-F238E27FC236}">
                  <a16:creationId xmlns:a16="http://schemas.microsoft.com/office/drawing/2014/main" id="{8C01A1AF-F3CC-4D27-B642-B18EE2BD248E}"/>
                </a:ext>
              </a:extLst>
            </p:cNvPr>
            <p:cNvSpPr/>
            <p:nvPr/>
          </p:nvSpPr>
          <p:spPr>
            <a:xfrm>
              <a:off x="4483646" y="3671311"/>
              <a:ext cx="406400" cy="406400"/>
            </a:xfrm>
            <a:custGeom>
              <a:avLst/>
              <a:gdLst>
                <a:gd name="connsiteX0" fmla="*/ 406400 w 406400"/>
                <a:gd name="connsiteY0" fmla="*/ 0 h 406400"/>
                <a:gd name="connsiteX1" fmla="*/ 0 w 406400"/>
                <a:gd name="connsiteY1" fmla="*/ 406400 h 406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06400" h="406400">
                  <a:moveTo>
                    <a:pt x="406400" y="0"/>
                  </a:moveTo>
                  <a:lnTo>
                    <a:pt x="0" y="4064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4" name="Graphic 13">
              <a:extLst>
                <a:ext uri="{FF2B5EF4-FFF2-40B4-BE49-F238E27FC236}">
                  <a16:creationId xmlns:a16="http://schemas.microsoft.com/office/drawing/2014/main" id="{2CACF0BB-120F-454A-B6FF-6EBD00AC3231}"/>
                </a:ext>
              </a:extLst>
            </p:cNvPr>
            <p:cNvSpPr/>
            <p:nvPr/>
          </p:nvSpPr>
          <p:spPr>
            <a:xfrm>
              <a:off x="6109246" y="2858511"/>
              <a:ext cx="1625600" cy="12700"/>
            </a:xfrm>
            <a:custGeom>
              <a:avLst/>
              <a:gdLst>
                <a:gd name="connsiteX0" fmla="*/ 0 w 1625600"/>
                <a:gd name="connsiteY0" fmla="*/ 0 h 12700"/>
                <a:gd name="connsiteX1" fmla="*/ 1625600 w 1625600"/>
                <a:gd name="connsiteY1" fmla="*/ 0 h 12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625600" h="12700">
                  <a:moveTo>
                    <a:pt x="0" y="0"/>
                  </a:moveTo>
                  <a:lnTo>
                    <a:pt x="1625600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55" name="Graphic 7">
            <a:extLst>
              <a:ext uri="{FF2B5EF4-FFF2-40B4-BE49-F238E27FC236}">
                <a16:creationId xmlns:a16="http://schemas.microsoft.com/office/drawing/2014/main" id="{40A87C16-E222-4B8D-A791-48746E8CA992}"/>
              </a:ext>
            </a:extLst>
          </p:cNvPr>
          <p:cNvGrpSpPr/>
          <p:nvPr/>
        </p:nvGrpSpPr>
        <p:grpSpPr>
          <a:xfrm>
            <a:off x="848877" y="2045717"/>
            <a:ext cx="1635532" cy="1638300"/>
            <a:chOff x="848877" y="2045717"/>
            <a:chExt cx="1635532" cy="1638300"/>
          </a:xfrm>
        </p:grpSpPr>
        <p:sp>
          <p:nvSpPr>
            <p:cNvPr id="56" name="Graphic 7">
              <a:extLst>
                <a:ext uri="{FF2B5EF4-FFF2-40B4-BE49-F238E27FC236}">
                  <a16:creationId xmlns:a16="http://schemas.microsoft.com/office/drawing/2014/main" id="{C0D25FB9-D8F8-48A7-9016-00173B799E3D}"/>
                </a:ext>
              </a:extLst>
            </p:cNvPr>
            <p:cNvSpPr/>
            <p:nvPr/>
          </p:nvSpPr>
          <p:spPr>
            <a:xfrm>
              <a:off x="848877" y="2045717"/>
              <a:ext cx="811427" cy="812800"/>
            </a:xfrm>
            <a:custGeom>
              <a:avLst/>
              <a:gdLst>
                <a:gd name="connsiteX0" fmla="*/ 0 w 811427"/>
                <a:gd name="connsiteY0" fmla="*/ 812800 h 812800"/>
                <a:gd name="connsiteX1" fmla="*/ 811427 w 811427"/>
                <a:gd name="connsiteY1" fmla="*/ 0 h 81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11427" h="812800">
                  <a:moveTo>
                    <a:pt x="0" y="812800"/>
                  </a:moveTo>
                  <a:lnTo>
                    <a:pt x="811427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7" name="Graphic 7">
              <a:extLst>
                <a:ext uri="{FF2B5EF4-FFF2-40B4-BE49-F238E27FC236}">
                  <a16:creationId xmlns:a16="http://schemas.microsoft.com/office/drawing/2014/main" id="{21932A5C-16BB-4C8C-8BD8-DAE3B352C05D}"/>
                </a:ext>
              </a:extLst>
            </p:cNvPr>
            <p:cNvSpPr/>
            <p:nvPr/>
          </p:nvSpPr>
          <p:spPr>
            <a:xfrm>
              <a:off x="1660304" y="2045717"/>
              <a:ext cx="811427" cy="812800"/>
            </a:xfrm>
            <a:custGeom>
              <a:avLst/>
              <a:gdLst>
                <a:gd name="connsiteX0" fmla="*/ 0 w 811427"/>
                <a:gd name="connsiteY0" fmla="*/ 0 h 812800"/>
                <a:gd name="connsiteX1" fmla="*/ 811427 w 811427"/>
                <a:gd name="connsiteY1" fmla="*/ 812800 h 81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11427" h="812800">
                  <a:moveTo>
                    <a:pt x="0" y="0"/>
                  </a:moveTo>
                  <a:lnTo>
                    <a:pt x="811427" y="8128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8" name="Graphic 7">
              <a:extLst>
                <a:ext uri="{FF2B5EF4-FFF2-40B4-BE49-F238E27FC236}">
                  <a16:creationId xmlns:a16="http://schemas.microsoft.com/office/drawing/2014/main" id="{715DAE98-0490-42F6-A6EB-250314E0A32F}"/>
                </a:ext>
              </a:extLst>
            </p:cNvPr>
            <p:cNvSpPr/>
            <p:nvPr/>
          </p:nvSpPr>
          <p:spPr>
            <a:xfrm>
              <a:off x="848877" y="2858517"/>
              <a:ext cx="12678" cy="812800"/>
            </a:xfrm>
            <a:custGeom>
              <a:avLst/>
              <a:gdLst>
                <a:gd name="connsiteX0" fmla="*/ 0 w 12678"/>
                <a:gd name="connsiteY0" fmla="*/ 0 h 812800"/>
                <a:gd name="connsiteX1" fmla="*/ 0 w 12678"/>
                <a:gd name="connsiteY1" fmla="*/ 812800 h 81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2678" h="812800">
                  <a:moveTo>
                    <a:pt x="0" y="0"/>
                  </a:moveTo>
                  <a:lnTo>
                    <a:pt x="0" y="8128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9" name="Graphic 7">
              <a:extLst>
                <a:ext uri="{FF2B5EF4-FFF2-40B4-BE49-F238E27FC236}">
                  <a16:creationId xmlns:a16="http://schemas.microsoft.com/office/drawing/2014/main" id="{8DAD5F8A-301A-49CE-8B46-9CCC30D3D002}"/>
                </a:ext>
              </a:extLst>
            </p:cNvPr>
            <p:cNvSpPr/>
            <p:nvPr/>
          </p:nvSpPr>
          <p:spPr>
            <a:xfrm>
              <a:off x="848877" y="3671317"/>
              <a:ext cx="1622854" cy="12700"/>
            </a:xfrm>
            <a:custGeom>
              <a:avLst/>
              <a:gdLst>
                <a:gd name="connsiteX0" fmla="*/ 0 w 1622854"/>
                <a:gd name="connsiteY0" fmla="*/ 0 h 12700"/>
                <a:gd name="connsiteX1" fmla="*/ 1622854 w 1622854"/>
                <a:gd name="connsiteY1" fmla="*/ 0 h 12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622854" h="12700">
                  <a:moveTo>
                    <a:pt x="0" y="0"/>
                  </a:moveTo>
                  <a:lnTo>
                    <a:pt x="1622854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0" name="Graphic 7">
              <a:extLst>
                <a:ext uri="{FF2B5EF4-FFF2-40B4-BE49-F238E27FC236}">
                  <a16:creationId xmlns:a16="http://schemas.microsoft.com/office/drawing/2014/main" id="{9A1F575C-4558-4A40-AF14-390D9E2D5680}"/>
                </a:ext>
              </a:extLst>
            </p:cNvPr>
            <p:cNvSpPr/>
            <p:nvPr/>
          </p:nvSpPr>
          <p:spPr>
            <a:xfrm>
              <a:off x="2471731" y="2858517"/>
              <a:ext cx="12678" cy="812800"/>
            </a:xfrm>
            <a:custGeom>
              <a:avLst/>
              <a:gdLst>
                <a:gd name="connsiteX0" fmla="*/ 0 w 12678"/>
                <a:gd name="connsiteY0" fmla="*/ 812800 h 812800"/>
                <a:gd name="connsiteX1" fmla="*/ 0 w 12678"/>
                <a:gd name="connsiteY1" fmla="*/ 0 h 81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2678" h="812800">
                  <a:moveTo>
                    <a:pt x="0" y="812800"/>
                  </a:moveTo>
                  <a:lnTo>
                    <a:pt x="0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30172895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8A71BEC-13BC-4649-A340-37C22E31F7A8}"/>
              </a:ext>
            </a:extLst>
          </p:cNvPr>
          <p:cNvSpPr txBox="1"/>
          <p:nvPr/>
        </p:nvSpPr>
        <p:spPr>
          <a:xfrm>
            <a:off x="5412913" y="5163234"/>
            <a:ext cx="5699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play</a:t>
            </a:r>
          </a:p>
          <a:p>
            <a:pPr algn="ctr"/>
            <a:r>
              <a:rPr lang="en-US" dirty="0"/>
              <a:t>0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232B8D1-417B-40CA-8E10-68DB4A185BCE}"/>
              </a:ext>
            </a:extLst>
          </p:cNvPr>
          <p:cNvSpPr txBox="1"/>
          <p:nvPr/>
        </p:nvSpPr>
        <p:spPr>
          <a:xfrm>
            <a:off x="8729013" y="5145318"/>
            <a:ext cx="60965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read</a:t>
            </a:r>
          </a:p>
          <a:p>
            <a:pPr algn="ctr"/>
            <a:r>
              <a:rPr lang="en-US" dirty="0"/>
              <a:t>0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AF2F00A-6C34-4525-ADB7-3CD4C1905D64}"/>
              </a:ext>
            </a:extLst>
          </p:cNvPr>
          <p:cNvSpPr txBox="1"/>
          <p:nvPr/>
        </p:nvSpPr>
        <p:spPr>
          <a:xfrm>
            <a:off x="1922011" y="5265284"/>
            <a:ext cx="6591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need</a:t>
            </a:r>
          </a:p>
          <a:p>
            <a:pPr algn="ctr"/>
            <a:r>
              <a:rPr lang="en-US" dirty="0"/>
              <a:t>5</a:t>
            </a:r>
          </a:p>
        </p:txBody>
      </p:sp>
      <p:grpSp>
        <p:nvGrpSpPr>
          <p:cNvPr id="11" name="Graphic 7">
            <a:extLst>
              <a:ext uri="{FF2B5EF4-FFF2-40B4-BE49-F238E27FC236}">
                <a16:creationId xmlns:a16="http://schemas.microsoft.com/office/drawing/2014/main" id="{84C0EA4D-127E-4BA3-88EA-763492A5BFF5}"/>
              </a:ext>
            </a:extLst>
          </p:cNvPr>
          <p:cNvGrpSpPr/>
          <p:nvPr/>
        </p:nvGrpSpPr>
        <p:grpSpPr>
          <a:xfrm>
            <a:off x="4088743" y="2064654"/>
            <a:ext cx="3651662" cy="1625602"/>
            <a:chOff x="4088743" y="2064654"/>
            <a:chExt cx="3651662" cy="1625602"/>
          </a:xfrm>
          <a:noFill/>
        </p:grpSpPr>
        <p:sp>
          <p:nvSpPr>
            <p:cNvPr id="14" name="Graphic 7">
              <a:extLst>
                <a:ext uri="{FF2B5EF4-FFF2-40B4-BE49-F238E27FC236}">
                  <a16:creationId xmlns:a16="http://schemas.microsoft.com/office/drawing/2014/main" id="{DDEDE09E-347C-4264-98EC-4190B2907BAF}"/>
                </a:ext>
              </a:extLst>
            </p:cNvPr>
            <p:cNvSpPr/>
            <p:nvPr/>
          </p:nvSpPr>
          <p:spPr>
            <a:xfrm>
              <a:off x="4088743" y="2877456"/>
              <a:ext cx="405740" cy="812800"/>
            </a:xfrm>
            <a:custGeom>
              <a:avLst/>
              <a:gdLst>
                <a:gd name="connsiteX0" fmla="*/ 0 w 405740"/>
                <a:gd name="connsiteY0" fmla="*/ 812800 h 812800"/>
                <a:gd name="connsiteX1" fmla="*/ 405740 w 405740"/>
                <a:gd name="connsiteY1" fmla="*/ 0 h 81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05740" h="812800">
                  <a:moveTo>
                    <a:pt x="0" y="812800"/>
                  </a:moveTo>
                  <a:lnTo>
                    <a:pt x="405740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" name="Graphic 7">
              <a:extLst>
                <a:ext uri="{FF2B5EF4-FFF2-40B4-BE49-F238E27FC236}">
                  <a16:creationId xmlns:a16="http://schemas.microsoft.com/office/drawing/2014/main" id="{22AF99FA-2DDE-477F-8AE2-62158A35BABC}"/>
                </a:ext>
              </a:extLst>
            </p:cNvPr>
            <p:cNvSpPr/>
            <p:nvPr/>
          </p:nvSpPr>
          <p:spPr>
            <a:xfrm>
              <a:off x="4494484" y="2877456"/>
              <a:ext cx="405740" cy="812800"/>
            </a:xfrm>
            <a:custGeom>
              <a:avLst/>
              <a:gdLst>
                <a:gd name="connsiteX0" fmla="*/ 0 w 405740"/>
                <a:gd name="connsiteY0" fmla="*/ 0 h 812800"/>
                <a:gd name="connsiteX1" fmla="*/ 405740 w 405740"/>
                <a:gd name="connsiteY1" fmla="*/ 812800 h 81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05740" h="812800">
                  <a:moveTo>
                    <a:pt x="0" y="0"/>
                  </a:moveTo>
                  <a:lnTo>
                    <a:pt x="405740" y="8128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" name="Graphic 7">
              <a:extLst>
                <a:ext uri="{FF2B5EF4-FFF2-40B4-BE49-F238E27FC236}">
                  <a16:creationId xmlns:a16="http://schemas.microsoft.com/office/drawing/2014/main" id="{109292CA-0D71-49D9-BCC5-70046827D06F}"/>
                </a:ext>
              </a:extLst>
            </p:cNvPr>
            <p:cNvSpPr/>
            <p:nvPr/>
          </p:nvSpPr>
          <p:spPr>
            <a:xfrm>
              <a:off x="4901071" y="2470944"/>
              <a:ext cx="817183" cy="1207406"/>
            </a:xfrm>
            <a:custGeom>
              <a:avLst/>
              <a:gdLst>
                <a:gd name="connsiteX0" fmla="*/ 0 w 817183"/>
                <a:gd name="connsiteY0" fmla="*/ 0 h 1207406"/>
                <a:gd name="connsiteX1" fmla="*/ 817184 w 817183"/>
                <a:gd name="connsiteY1" fmla="*/ 1207406 h 12074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17183" h="1207406">
                  <a:moveTo>
                    <a:pt x="0" y="0"/>
                  </a:moveTo>
                  <a:cubicBezTo>
                    <a:pt x="66176" y="510159"/>
                    <a:pt x="369506" y="958336"/>
                    <a:pt x="817184" y="1207406"/>
                  </a:cubicBezTo>
                </a:path>
              </a:pathLst>
            </a:custGeom>
            <a:noFill/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" name="Graphic 7">
              <a:extLst>
                <a:ext uri="{FF2B5EF4-FFF2-40B4-BE49-F238E27FC236}">
                  <a16:creationId xmlns:a16="http://schemas.microsoft.com/office/drawing/2014/main" id="{A33BC53D-91C7-4202-8E9F-48807DBF7EB1}"/>
                </a:ext>
              </a:extLst>
            </p:cNvPr>
            <p:cNvSpPr/>
            <p:nvPr/>
          </p:nvSpPr>
          <p:spPr>
            <a:xfrm>
              <a:off x="4900224" y="2064654"/>
              <a:ext cx="798802" cy="406400"/>
            </a:xfrm>
            <a:custGeom>
              <a:avLst/>
              <a:gdLst>
                <a:gd name="connsiteX0" fmla="*/ 798754 w 798802"/>
                <a:gd name="connsiteY0" fmla="*/ 406205 h 406400"/>
                <a:gd name="connsiteX1" fmla="*/ 405544 w 798802"/>
                <a:gd name="connsiteY1" fmla="*/ 48 h 406400"/>
                <a:gd name="connsiteX2" fmla="*/ 47 w 798802"/>
                <a:gd name="connsiteY2" fmla="*/ 393897 h 406400"/>
                <a:gd name="connsiteX3" fmla="*/ 50 w 798802"/>
                <a:gd name="connsiteY3" fmla="*/ 406400 h 406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98802" h="406400">
                  <a:moveTo>
                    <a:pt x="798754" y="406205"/>
                  </a:moveTo>
                  <a:cubicBezTo>
                    <a:pt x="802147" y="185290"/>
                    <a:pt x="626101" y="3447"/>
                    <a:pt x="405544" y="48"/>
                  </a:cubicBezTo>
                  <a:cubicBezTo>
                    <a:pt x="184988" y="-3350"/>
                    <a:pt x="3440" y="172982"/>
                    <a:pt x="47" y="393897"/>
                  </a:cubicBezTo>
                  <a:cubicBezTo>
                    <a:pt x="-17" y="398065"/>
                    <a:pt x="-16" y="402233"/>
                    <a:pt x="50" y="406400"/>
                  </a:cubicBezTo>
                </a:path>
              </a:pathLst>
            </a:custGeom>
            <a:noFill/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" name="Graphic 7">
              <a:extLst>
                <a:ext uri="{FF2B5EF4-FFF2-40B4-BE49-F238E27FC236}">
                  <a16:creationId xmlns:a16="http://schemas.microsoft.com/office/drawing/2014/main" id="{8B3B2919-5AAF-4995-8131-F817986F7469}"/>
                </a:ext>
              </a:extLst>
            </p:cNvPr>
            <p:cNvSpPr/>
            <p:nvPr/>
          </p:nvSpPr>
          <p:spPr>
            <a:xfrm>
              <a:off x="5711704" y="2064654"/>
              <a:ext cx="798802" cy="406400"/>
            </a:xfrm>
            <a:custGeom>
              <a:avLst/>
              <a:gdLst>
                <a:gd name="connsiteX0" fmla="*/ 798754 w 798802"/>
                <a:gd name="connsiteY0" fmla="*/ 406205 h 406400"/>
                <a:gd name="connsiteX1" fmla="*/ 405545 w 798802"/>
                <a:gd name="connsiteY1" fmla="*/ 48 h 406400"/>
                <a:gd name="connsiteX2" fmla="*/ 47 w 798802"/>
                <a:gd name="connsiteY2" fmla="*/ 393897 h 406400"/>
                <a:gd name="connsiteX3" fmla="*/ 50 w 798802"/>
                <a:gd name="connsiteY3" fmla="*/ 406400 h 406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98802" h="406400">
                  <a:moveTo>
                    <a:pt x="798754" y="406205"/>
                  </a:moveTo>
                  <a:cubicBezTo>
                    <a:pt x="802147" y="185290"/>
                    <a:pt x="626101" y="3447"/>
                    <a:pt x="405545" y="48"/>
                  </a:cubicBezTo>
                  <a:cubicBezTo>
                    <a:pt x="184988" y="-3350"/>
                    <a:pt x="3441" y="172982"/>
                    <a:pt x="47" y="393897"/>
                  </a:cubicBezTo>
                  <a:cubicBezTo>
                    <a:pt x="-17" y="398065"/>
                    <a:pt x="-16" y="402233"/>
                    <a:pt x="50" y="406400"/>
                  </a:cubicBezTo>
                </a:path>
              </a:pathLst>
            </a:custGeom>
            <a:noFill/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" name="Graphic 7">
              <a:extLst>
                <a:ext uri="{FF2B5EF4-FFF2-40B4-BE49-F238E27FC236}">
                  <a16:creationId xmlns:a16="http://schemas.microsoft.com/office/drawing/2014/main" id="{5CBC6CC2-004A-4A6F-88D1-22CBF5AF6CDF}"/>
                </a:ext>
              </a:extLst>
            </p:cNvPr>
            <p:cNvSpPr/>
            <p:nvPr/>
          </p:nvSpPr>
          <p:spPr>
            <a:xfrm>
              <a:off x="5702047" y="2469322"/>
              <a:ext cx="807820" cy="1203659"/>
            </a:xfrm>
            <a:custGeom>
              <a:avLst/>
              <a:gdLst>
                <a:gd name="connsiteX0" fmla="*/ 0 w 807820"/>
                <a:gd name="connsiteY0" fmla="*/ 1203660 h 1203659"/>
                <a:gd name="connsiteX1" fmla="*/ 807821 w 807820"/>
                <a:gd name="connsiteY1" fmla="*/ 0 h 120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07820" h="1203659">
                  <a:moveTo>
                    <a:pt x="0" y="1203660"/>
                  </a:moveTo>
                  <a:cubicBezTo>
                    <a:pt x="443116" y="953150"/>
                    <a:pt x="742579" y="506948"/>
                    <a:pt x="807821" y="0"/>
                  </a:cubicBezTo>
                </a:path>
              </a:pathLst>
            </a:custGeom>
            <a:noFill/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" name="Graphic 7">
              <a:extLst>
                <a:ext uri="{FF2B5EF4-FFF2-40B4-BE49-F238E27FC236}">
                  <a16:creationId xmlns:a16="http://schemas.microsoft.com/office/drawing/2014/main" id="{1707E5A2-2BDD-4F35-9207-783E9A8360AC}"/>
                </a:ext>
              </a:extLst>
            </p:cNvPr>
            <p:cNvSpPr/>
            <p:nvPr/>
          </p:nvSpPr>
          <p:spPr>
            <a:xfrm>
              <a:off x="6928925" y="2064656"/>
              <a:ext cx="405740" cy="406400"/>
            </a:xfrm>
            <a:custGeom>
              <a:avLst/>
              <a:gdLst>
                <a:gd name="connsiteX0" fmla="*/ 405740 w 405740"/>
                <a:gd name="connsiteY0" fmla="*/ 0 h 406400"/>
                <a:gd name="connsiteX1" fmla="*/ 0 w 405740"/>
                <a:gd name="connsiteY1" fmla="*/ 406400 h 406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05740" h="406400">
                  <a:moveTo>
                    <a:pt x="405740" y="0"/>
                  </a:moveTo>
                  <a:lnTo>
                    <a:pt x="0" y="4064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" name="Graphic 7">
              <a:extLst>
                <a:ext uri="{FF2B5EF4-FFF2-40B4-BE49-F238E27FC236}">
                  <a16:creationId xmlns:a16="http://schemas.microsoft.com/office/drawing/2014/main" id="{16BFA862-E9EE-442C-9A09-50BD6A40D928}"/>
                </a:ext>
              </a:extLst>
            </p:cNvPr>
            <p:cNvSpPr/>
            <p:nvPr/>
          </p:nvSpPr>
          <p:spPr>
            <a:xfrm>
              <a:off x="7334665" y="2064656"/>
              <a:ext cx="405740" cy="406400"/>
            </a:xfrm>
            <a:custGeom>
              <a:avLst/>
              <a:gdLst>
                <a:gd name="connsiteX0" fmla="*/ 0 w 405740"/>
                <a:gd name="connsiteY0" fmla="*/ 0 h 406400"/>
                <a:gd name="connsiteX1" fmla="*/ 405740 w 405740"/>
                <a:gd name="connsiteY1" fmla="*/ 406400 h 406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05740" h="406400">
                  <a:moveTo>
                    <a:pt x="0" y="0"/>
                  </a:moveTo>
                  <a:lnTo>
                    <a:pt x="405740" y="4064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" name="Graphic 7">
              <a:extLst>
                <a:ext uri="{FF2B5EF4-FFF2-40B4-BE49-F238E27FC236}">
                  <a16:creationId xmlns:a16="http://schemas.microsoft.com/office/drawing/2014/main" id="{3C7B56F9-3EF7-4EC0-81C2-A584E2EEDCA4}"/>
                </a:ext>
              </a:extLst>
            </p:cNvPr>
            <p:cNvSpPr/>
            <p:nvPr/>
          </p:nvSpPr>
          <p:spPr>
            <a:xfrm>
              <a:off x="7334665" y="2064656"/>
              <a:ext cx="12679" cy="1625600"/>
            </a:xfrm>
            <a:custGeom>
              <a:avLst/>
              <a:gdLst>
                <a:gd name="connsiteX0" fmla="*/ 0 w 12679"/>
                <a:gd name="connsiteY0" fmla="*/ 0 h 1625600"/>
                <a:gd name="connsiteX1" fmla="*/ 0 w 12679"/>
                <a:gd name="connsiteY1" fmla="*/ 1625600 h 1625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2679" h="1625600">
                  <a:moveTo>
                    <a:pt x="0" y="0"/>
                  </a:moveTo>
                  <a:lnTo>
                    <a:pt x="0" y="16256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25" name="Graphic 2">
            <a:extLst>
              <a:ext uri="{FF2B5EF4-FFF2-40B4-BE49-F238E27FC236}">
                <a16:creationId xmlns:a16="http://schemas.microsoft.com/office/drawing/2014/main" id="{35E03228-C34A-42F2-9060-DA3E949CEBCC}"/>
              </a:ext>
            </a:extLst>
          </p:cNvPr>
          <p:cNvGrpSpPr/>
          <p:nvPr/>
        </p:nvGrpSpPr>
        <p:grpSpPr>
          <a:xfrm>
            <a:off x="1043734" y="2057406"/>
            <a:ext cx="1221827" cy="1638300"/>
            <a:chOff x="1043734" y="2057406"/>
            <a:chExt cx="1221827" cy="1638300"/>
          </a:xfrm>
        </p:grpSpPr>
        <p:sp>
          <p:nvSpPr>
            <p:cNvPr id="26" name="Graphic 2">
              <a:extLst>
                <a:ext uri="{FF2B5EF4-FFF2-40B4-BE49-F238E27FC236}">
                  <a16:creationId xmlns:a16="http://schemas.microsoft.com/office/drawing/2014/main" id="{20209B72-9D5E-464F-8175-A7C408D559F0}"/>
                </a:ext>
              </a:extLst>
            </p:cNvPr>
            <p:cNvSpPr/>
            <p:nvPr/>
          </p:nvSpPr>
          <p:spPr>
            <a:xfrm>
              <a:off x="1043734" y="3683006"/>
              <a:ext cx="814551" cy="12700"/>
            </a:xfrm>
            <a:custGeom>
              <a:avLst/>
              <a:gdLst>
                <a:gd name="connsiteX0" fmla="*/ 0 w 814551"/>
                <a:gd name="connsiteY0" fmla="*/ 0 h 12700"/>
                <a:gd name="connsiteX1" fmla="*/ 814552 w 814551"/>
                <a:gd name="connsiteY1" fmla="*/ 0 h 12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14551" h="12700">
                  <a:moveTo>
                    <a:pt x="0" y="0"/>
                  </a:moveTo>
                  <a:lnTo>
                    <a:pt x="814552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" name="Graphic 2">
              <a:extLst>
                <a:ext uri="{FF2B5EF4-FFF2-40B4-BE49-F238E27FC236}">
                  <a16:creationId xmlns:a16="http://schemas.microsoft.com/office/drawing/2014/main" id="{EF9E3D7D-D153-4EFE-88CE-3AD068929300}"/>
                </a:ext>
              </a:extLst>
            </p:cNvPr>
            <p:cNvSpPr/>
            <p:nvPr/>
          </p:nvSpPr>
          <p:spPr>
            <a:xfrm>
              <a:off x="1451010" y="2057406"/>
              <a:ext cx="814551" cy="1625600"/>
            </a:xfrm>
            <a:custGeom>
              <a:avLst/>
              <a:gdLst>
                <a:gd name="connsiteX0" fmla="*/ 0 w 814551"/>
                <a:gd name="connsiteY0" fmla="*/ 1625600 h 1625600"/>
                <a:gd name="connsiteX1" fmla="*/ 814552 w 814551"/>
                <a:gd name="connsiteY1" fmla="*/ 0 h 1625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14551" h="1625600">
                  <a:moveTo>
                    <a:pt x="0" y="1625600"/>
                  </a:moveTo>
                  <a:lnTo>
                    <a:pt x="814552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73" name="Group 72">
            <a:extLst>
              <a:ext uri="{FF2B5EF4-FFF2-40B4-BE49-F238E27FC236}">
                <a16:creationId xmlns:a16="http://schemas.microsoft.com/office/drawing/2014/main" id="{D328BF86-F03F-498C-867C-AC6BAB87E2AE}"/>
              </a:ext>
            </a:extLst>
          </p:cNvPr>
          <p:cNvGrpSpPr/>
          <p:nvPr/>
        </p:nvGrpSpPr>
        <p:grpSpPr>
          <a:xfrm>
            <a:off x="8920123" y="2064661"/>
            <a:ext cx="2058101" cy="1638300"/>
            <a:chOff x="8920123" y="2064661"/>
            <a:chExt cx="2058101" cy="1638300"/>
          </a:xfrm>
        </p:grpSpPr>
        <p:grpSp>
          <p:nvGrpSpPr>
            <p:cNvPr id="33" name="Graphic 9">
              <a:extLst>
                <a:ext uri="{FF2B5EF4-FFF2-40B4-BE49-F238E27FC236}">
                  <a16:creationId xmlns:a16="http://schemas.microsoft.com/office/drawing/2014/main" id="{9C9BD5B0-F173-4925-9B14-B1007EA3ED6E}"/>
                </a:ext>
              </a:extLst>
            </p:cNvPr>
            <p:cNvGrpSpPr/>
            <p:nvPr/>
          </p:nvGrpSpPr>
          <p:grpSpPr>
            <a:xfrm>
              <a:off x="10152724" y="2064661"/>
              <a:ext cx="825500" cy="1638300"/>
              <a:chOff x="10152724" y="2064661"/>
              <a:chExt cx="825500" cy="1638300"/>
            </a:xfrm>
            <a:noFill/>
          </p:grpSpPr>
          <p:sp>
            <p:nvSpPr>
              <p:cNvPr id="37" name="Graphic 9">
                <a:extLst>
                  <a:ext uri="{FF2B5EF4-FFF2-40B4-BE49-F238E27FC236}">
                    <a16:creationId xmlns:a16="http://schemas.microsoft.com/office/drawing/2014/main" id="{6E2BC3C9-8EFB-4187-BFB1-8C69515D759A}"/>
                  </a:ext>
                </a:extLst>
              </p:cNvPr>
              <p:cNvSpPr/>
              <p:nvPr/>
            </p:nvSpPr>
            <p:spPr>
              <a:xfrm>
                <a:off x="10152724" y="2064661"/>
                <a:ext cx="812800" cy="12700"/>
              </a:xfrm>
              <a:custGeom>
                <a:avLst/>
                <a:gdLst>
                  <a:gd name="connsiteX0" fmla="*/ 0 w 812800"/>
                  <a:gd name="connsiteY0" fmla="*/ 0 h 12700"/>
                  <a:gd name="connsiteX1" fmla="*/ 812800 w 812800"/>
                  <a:gd name="connsiteY1" fmla="*/ 0 h 127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812800" h="12700">
                    <a:moveTo>
                      <a:pt x="0" y="0"/>
                    </a:moveTo>
                    <a:lnTo>
                      <a:pt x="812800" y="0"/>
                    </a:lnTo>
                  </a:path>
                </a:pathLst>
              </a:custGeom>
              <a:ln w="13970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8" name="Graphic 9">
                <a:extLst>
                  <a:ext uri="{FF2B5EF4-FFF2-40B4-BE49-F238E27FC236}">
                    <a16:creationId xmlns:a16="http://schemas.microsoft.com/office/drawing/2014/main" id="{5EAD866B-7800-4DF4-A367-2F73786A7C09}"/>
                  </a:ext>
                </a:extLst>
              </p:cNvPr>
              <p:cNvSpPr/>
              <p:nvPr/>
            </p:nvSpPr>
            <p:spPr>
              <a:xfrm>
                <a:off x="10965524" y="2064661"/>
                <a:ext cx="12700" cy="1625600"/>
              </a:xfrm>
              <a:custGeom>
                <a:avLst/>
                <a:gdLst>
                  <a:gd name="connsiteX0" fmla="*/ 0 w 12700"/>
                  <a:gd name="connsiteY0" fmla="*/ 0 h 1625600"/>
                  <a:gd name="connsiteX1" fmla="*/ 0 w 12700"/>
                  <a:gd name="connsiteY1" fmla="*/ 1625600 h 16256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2700" h="1625600">
                    <a:moveTo>
                      <a:pt x="0" y="0"/>
                    </a:moveTo>
                    <a:lnTo>
                      <a:pt x="0" y="1625600"/>
                    </a:lnTo>
                  </a:path>
                </a:pathLst>
              </a:custGeom>
              <a:ln w="13970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63" name="Graphic 9">
                <a:extLst>
                  <a:ext uri="{FF2B5EF4-FFF2-40B4-BE49-F238E27FC236}">
                    <a16:creationId xmlns:a16="http://schemas.microsoft.com/office/drawing/2014/main" id="{D18E6A64-5049-4FAD-BD1F-8FC154C45003}"/>
                  </a:ext>
                </a:extLst>
              </p:cNvPr>
              <p:cNvSpPr/>
              <p:nvPr/>
            </p:nvSpPr>
            <p:spPr>
              <a:xfrm>
                <a:off x="10152724" y="3690261"/>
                <a:ext cx="812800" cy="12700"/>
              </a:xfrm>
              <a:custGeom>
                <a:avLst/>
                <a:gdLst>
                  <a:gd name="connsiteX0" fmla="*/ 812800 w 812800"/>
                  <a:gd name="connsiteY0" fmla="*/ 0 h 12700"/>
                  <a:gd name="connsiteX1" fmla="*/ 0 w 812800"/>
                  <a:gd name="connsiteY1" fmla="*/ 0 h 127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812800" h="12700">
                    <a:moveTo>
                      <a:pt x="812800" y="0"/>
                    </a:moveTo>
                    <a:lnTo>
                      <a:pt x="0" y="0"/>
                    </a:lnTo>
                  </a:path>
                </a:pathLst>
              </a:custGeom>
              <a:ln w="13970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64" name="Graphic 9">
                <a:extLst>
                  <a:ext uri="{FF2B5EF4-FFF2-40B4-BE49-F238E27FC236}">
                    <a16:creationId xmlns:a16="http://schemas.microsoft.com/office/drawing/2014/main" id="{B88D38AD-B76E-4267-972B-935FE726F431}"/>
                  </a:ext>
                </a:extLst>
              </p:cNvPr>
              <p:cNvSpPr/>
              <p:nvPr/>
            </p:nvSpPr>
            <p:spPr>
              <a:xfrm>
                <a:off x="10152724" y="2064661"/>
                <a:ext cx="12700" cy="1625600"/>
              </a:xfrm>
              <a:custGeom>
                <a:avLst/>
                <a:gdLst>
                  <a:gd name="connsiteX0" fmla="*/ 0 w 12700"/>
                  <a:gd name="connsiteY0" fmla="*/ 1625600 h 1625600"/>
                  <a:gd name="connsiteX1" fmla="*/ 0 w 12700"/>
                  <a:gd name="connsiteY1" fmla="*/ 0 h 16256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2700" h="1625600">
                    <a:moveTo>
                      <a:pt x="0" y="1625600"/>
                    </a:moveTo>
                    <a:lnTo>
                      <a:pt x="0" y="0"/>
                    </a:lnTo>
                  </a:path>
                </a:pathLst>
              </a:custGeom>
              <a:ln w="13970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sp>
          <p:nvSpPr>
            <p:cNvPr id="65" name="Oval 64">
              <a:extLst>
                <a:ext uri="{FF2B5EF4-FFF2-40B4-BE49-F238E27FC236}">
                  <a16:creationId xmlns:a16="http://schemas.microsoft.com/office/drawing/2014/main" id="{9B072295-367C-4164-8D23-778073BB666D}"/>
                </a:ext>
              </a:extLst>
            </p:cNvPr>
            <p:cNvSpPr/>
            <p:nvPr/>
          </p:nvSpPr>
          <p:spPr>
            <a:xfrm>
              <a:off x="9238109" y="2789124"/>
              <a:ext cx="166694" cy="166694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66" name="Group 65">
              <a:extLst>
                <a:ext uri="{FF2B5EF4-FFF2-40B4-BE49-F238E27FC236}">
                  <a16:creationId xmlns:a16="http://schemas.microsoft.com/office/drawing/2014/main" id="{3FD1DCCF-059F-4E8B-9231-E3F1168888B4}"/>
                </a:ext>
              </a:extLst>
            </p:cNvPr>
            <p:cNvGrpSpPr/>
            <p:nvPr/>
          </p:nvGrpSpPr>
          <p:grpSpPr>
            <a:xfrm>
              <a:off x="8920123" y="2447792"/>
              <a:ext cx="823495" cy="827701"/>
              <a:chOff x="2563689" y="2737584"/>
              <a:chExt cx="2199046" cy="2210275"/>
            </a:xfrm>
          </p:grpSpPr>
          <p:grpSp>
            <p:nvGrpSpPr>
              <p:cNvPr id="67" name="Group 66">
                <a:extLst>
                  <a:ext uri="{FF2B5EF4-FFF2-40B4-BE49-F238E27FC236}">
                    <a16:creationId xmlns:a16="http://schemas.microsoft.com/office/drawing/2014/main" id="{6DC701D2-3FE5-49B1-AAA6-47AAA11CCB58}"/>
                  </a:ext>
                </a:extLst>
              </p:cNvPr>
              <p:cNvGrpSpPr/>
              <p:nvPr/>
            </p:nvGrpSpPr>
            <p:grpSpPr>
              <a:xfrm>
                <a:off x="2586125" y="2737584"/>
                <a:ext cx="2176610" cy="2210275"/>
                <a:chOff x="2586125" y="2737584"/>
                <a:chExt cx="2176610" cy="2210275"/>
              </a:xfrm>
            </p:grpSpPr>
            <p:sp>
              <p:nvSpPr>
                <p:cNvPr id="71" name="Arc 70">
                  <a:extLst>
                    <a:ext uri="{FF2B5EF4-FFF2-40B4-BE49-F238E27FC236}">
                      <a16:creationId xmlns:a16="http://schemas.microsoft.com/office/drawing/2014/main" id="{CEB5BA6E-766F-42D3-9DC9-E12B5FF47DBA}"/>
                    </a:ext>
                  </a:extLst>
                </p:cNvPr>
                <p:cNvSpPr/>
                <p:nvPr/>
              </p:nvSpPr>
              <p:spPr>
                <a:xfrm>
                  <a:off x="2586125" y="2737589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2" name="Arc 71">
                  <a:extLst>
                    <a:ext uri="{FF2B5EF4-FFF2-40B4-BE49-F238E27FC236}">
                      <a16:creationId xmlns:a16="http://schemas.microsoft.com/office/drawing/2014/main" id="{6413A2B6-1220-44CD-B59D-70AD3A16B40B}"/>
                    </a:ext>
                  </a:extLst>
                </p:cNvPr>
                <p:cNvSpPr/>
                <p:nvPr/>
              </p:nvSpPr>
              <p:spPr>
                <a:xfrm flipV="1">
                  <a:off x="2586125" y="2737584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68" name="Group 67">
                <a:extLst>
                  <a:ext uri="{FF2B5EF4-FFF2-40B4-BE49-F238E27FC236}">
                    <a16:creationId xmlns:a16="http://schemas.microsoft.com/office/drawing/2014/main" id="{5E87236A-0DC7-45B6-BB5B-A8340F7A8E7A}"/>
                  </a:ext>
                </a:extLst>
              </p:cNvPr>
              <p:cNvGrpSpPr/>
              <p:nvPr/>
            </p:nvGrpSpPr>
            <p:grpSpPr>
              <a:xfrm flipH="1">
                <a:off x="2563689" y="2737584"/>
                <a:ext cx="2176610" cy="2210275"/>
                <a:chOff x="2586125" y="2737584"/>
                <a:chExt cx="2176610" cy="2210275"/>
              </a:xfrm>
            </p:grpSpPr>
            <p:sp>
              <p:nvSpPr>
                <p:cNvPr id="69" name="Arc 68">
                  <a:extLst>
                    <a:ext uri="{FF2B5EF4-FFF2-40B4-BE49-F238E27FC236}">
                      <a16:creationId xmlns:a16="http://schemas.microsoft.com/office/drawing/2014/main" id="{7E3CCDDF-F710-47DC-8241-0959FECD53DA}"/>
                    </a:ext>
                  </a:extLst>
                </p:cNvPr>
                <p:cNvSpPr/>
                <p:nvPr/>
              </p:nvSpPr>
              <p:spPr>
                <a:xfrm>
                  <a:off x="2586125" y="2737589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0" name="Arc 69">
                  <a:extLst>
                    <a:ext uri="{FF2B5EF4-FFF2-40B4-BE49-F238E27FC236}">
                      <a16:creationId xmlns:a16="http://schemas.microsoft.com/office/drawing/2014/main" id="{D9ED20F5-378A-45FE-973C-6F655D1D7DD5}"/>
                    </a:ext>
                  </a:extLst>
                </p:cNvPr>
                <p:cNvSpPr/>
                <p:nvPr/>
              </p:nvSpPr>
              <p:spPr>
                <a:xfrm flipV="1">
                  <a:off x="2586125" y="2737584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379975825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8A71BEC-13BC-4649-A340-37C22E31F7A8}"/>
              </a:ext>
            </a:extLst>
          </p:cNvPr>
          <p:cNvSpPr txBox="1"/>
          <p:nvPr/>
        </p:nvSpPr>
        <p:spPr>
          <a:xfrm>
            <a:off x="5260502" y="5163234"/>
            <a:ext cx="87472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say, tell</a:t>
            </a:r>
          </a:p>
          <a:p>
            <a:pPr algn="ctr"/>
            <a:r>
              <a:rPr lang="en-US" dirty="0"/>
              <a:t>0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232B8D1-417B-40CA-8E10-68DB4A185BCE}"/>
              </a:ext>
            </a:extLst>
          </p:cNvPr>
          <p:cNvSpPr txBox="1"/>
          <p:nvPr/>
        </p:nvSpPr>
        <p:spPr>
          <a:xfrm>
            <a:off x="8684129" y="5145318"/>
            <a:ext cx="6994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share</a:t>
            </a:r>
          </a:p>
          <a:p>
            <a:pPr algn="ctr"/>
            <a:r>
              <a:rPr lang="en-US" dirty="0"/>
              <a:t>0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AF2F00A-6C34-4525-ADB7-3CD4C1905D64}"/>
              </a:ext>
            </a:extLst>
          </p:cNvPr>
          <p:cNvSpPr txBox="1"/>
          <p:nvPr/>
        </p:nvSpPr>
        <p:spPr>
          <a:xfrm>
            <a:off x="1974109" y="5265284"/>
            <a:ext cx="55496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ride</a:t>
            </a:r>
          </a:p>
          <a:p>
            <a:pPr algn="ctr"/>
            <a:r>
              <a:rPr lang="en-US" dirty="0"/>
              <a:t>5</a:t>
            </a:r>
          </a:p>
        </p:txBody>
      </p:sp>
      <p:grpSp>
        <p:nvGrpSpPr>
          <p:cNvPr id="17" name="Graphic 9">
            <a:extLst>
              <a:ext uri="{FF2B5EF4-FFF2-40B4-BE49-F238E27FC236}">
                <a16:creationId xmlns:a16="http://schemas.microsoft.com/office/drawing/2014/main" id="{3306B86B-1026-4DAC-9ED9-EA0AAB5D83D1}"/>
              </a:ext>
            </a:extLst>
          </p:cNvPr>
          <p:cNvGrpSpPr/>
          <p:nvPr/>
        </p:nvGrpSpPr>
        <p:grpSpPr>
          <a:xfrm>
            <a:off x="7715783" y="2050147"/>
            <a:ext cx="2854572" cy="1638300"/>
            <a:chOff x="7715783" y="2050147"/>
            <a:chExt cx="2854572" cy="1638300"/>
          </a:xfrm>
        </p:grpSpPr>
        <p:sp>
          <p:nvSpPr>
            <p:cNvPr id="30" name="Graphic 9">
              <a:extLst>
                <a:ext uri="{FF2B5EF4-FFF2-40B4-BE49-F238E27FC236}">
                  <a16:creationId xmlns:a16="http://schemas.microsoft.com/office/drawing/2014/main" id="{A8382C08-32F1-48C6-B0BC-0D9E821EC7BE}"/>
                </a:ext>
              </a:extLst>
            </p:cNvPr>
            <p:cNvSpPr/>
            <p:nvPr/>
          </p:nvSpPr>
          <p:spPr>
            <a:xfrm>
              <a:off x="7715783" y="3675747"/>
              <a:ext cx="811967" cy="12700"/>
            </a:xfrm>
            <a:custGeom>
              <a:avLst/>
              <a:gdLst>
                <a:gd name="connsiteX0" fmla="*/ 0 w 811967"/>
                <a:gd name="connsiteY0" fmla="*/ 0 h 12700"/>
                <a:gd name="connsiteX1" fmla="*/ 811967 w 811967"/>
                <a:gd name="connsiteY1" fmla="*/ 0 h 12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11967" h="12700">
                  <a:moveTo>
                    <a:pt x="0" y="0"/>
                  </a:moveTo>
                  <a:lnTo>
                    <a:pt x="811967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Graphic 9">
              <a:extLst>
                <a:ext uri="{FF2B5EF4-FFF2-40B4-BE49-F238E27FC236}">
                  <a16:creationId xmlns:a16="http://schemas.microsoft.com/office/drawing/2014/main" id="{0C60DC3D-6A49-4557-A79A-AFD5A90A4910}"/>
                </a:ext>
              </a:extLst>
            </p:cNvPr>
            <p:cNvSpPr/>
            <p:nvPr/>
          </p:nvSpPr>
          <p:spPr>
            <a:xfrm>
              <a:off x="7715783" y="3269347"/>
              <a:ext cx="811967" cy="12700"/>
            </a:xfrm>
            <a:custGeom>
              <a:avLst/>
              <a:gdLst>
                <a:gd name="connsiteX0" fmla="*/ 0 w 811967"/>
                <a:gd name="connsiteY0" fmla="*/ 0 h 12700"/>
                <a:gd name="connsiteX1" fmla="*/ 811967 w 811967"/>
                <a:gd name="connsiteY1" fmla="*/ 0 h 12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11967" h="12700">
                  <a:moveTo>
                    <a:pt x="0" y="0"/>
                  </a:moveTo>
                  <a:lnTo>
                    <a:pt x="811967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" name="Graphic 9">
              <a:extLst>
                <a:ext uri="{FF2B5EF4-FFF2-40B4-BE49-F238E27FC236}">
                  <a16:creationId xmlns:a16="http://schemas.microsoft.com/office/drawing/2014/main" id="{34CEA25F-BB98-43EA-B3C1-3B06C3247802}"/>
                </a:ext>
              </a:extLst>
            </p:cNvPr>
            <p:cNvSpPr/>
            <p:nvPr/>
          </p:nvSpPr>
          <p:spPr>
            <a:xfrm>
              <a:off x="8121767" y="2862947"/>
              <a:ext cx="12686" cy="812800"/>
            </a:xfrm>
            <a:custGeom>
              <a:avLst/>
              <a:gdLst>
                <a:gd name="connsiteX0" fmla="*/ 0 w 12686"/>
                <a:gd name="connsiteY0" fmla="*/ 0 h 812800"/>
                <a:gd name="connsiteX1" fmla="*/ 0 w 12686"/>
                <a:gd name="connsiteY1" fmla="*/ 812800 h 81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2686" h="812800">
                  <a:moveTo>
                    <a:pt x="0" y="0"/>
                  </a:moveTo>
                  <a:lnTo>
                    <a:pt x="0" y="8128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9" name="Graphic 9">
              <a:extLst>
                <a:ext uri="{FF2B5EF4-FFF2-40B4-BE49-F238E27FC236}">
                  <a16:creationId xmlns:a16="http://schemas.microsoft.com/office/drawing/2014/main" id="{3C42AFF3-B713-478A-8BE1-43524C0568FB}"/>
                </a:ext>
              </a:extLst>
            </p:cNvPr>
            <p:cNvSpPr/>
            <p:nvPr/>
          </p:nvSpPr>
          <p:spPr>
            <a:xfrm>
              <a:off x="8933734" y="2050147"/>
              <a:ext cx="12686" cy="1625600"/>
            </a:xfrm>
            <a:custGeom>
              <a:avLst/>
              <a:gdLst>
                <a:gd name="connsiteX0" fmla="*/ 0 w 12686"/>
                <a:gd name="connsiteY0" fmla="*/ 0 h 1625600"/>
                <a:gd name="connsiteX1" fmla="*/ 0 w 12686"/>
                <a:gd name="connsiteY1" fmla="*/ 1625600 h 1625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2686" h="1625600">
                  <a:moveTo>
                    <a:pt x="0" y="0"/>
                  </a:moveTo>
                  <a:lnTo>
                    <a:pt x="0" y="16256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0" name="Graphic 9">
              <a:extLst>
                <a:ext uri="{FF2B5EF4-FFF2-40B4-BE49-F238E27FC236}">
                  <a16:creationId xmlns:a16="http://schemas.microsoft.com/office/drawing/2014/main" id="{E9C2EDB6-C494-496A-9918-CEC3D20F35E9}"/>
                </a:ext>
              </a:extLst>
            </p:cNvPr>
            <p:cNvSpPr/>
            <p:nvPr/>
          </p:nvSpPr>
          <p:spPr>
            <a:xfrm>
              <a:off x="10557669" y="2050147"/>
              <a:ext cx="12686" cy="1625600"/>
            </a:xfrm>
            <a:custGeom>
              <a:avLst/>
              <a:gdLst>
                <a:gd name="connsiteX0" fmla="*/ 0 w 12686"/>
                <a:gd name="connsiteY0" fmla="*/ 0 h 1625600"/>
                <a:gd name="connsiteX1" fmla="*/ 0 w 12686"/>
                <a:gd name="connsiteY1" fmla="*/ 1625600 h 1625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2686" h="1625600">
                  <a:moveTo>
                    <a:pt x="0" y="0"/>
                  </a:moveTo>
                  <a:lnTo>
                    <a:pt x="0" y="16256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1" name="Graphic 9">
              <a:extLst>
                <a:ext uri="{FF2B5EF4-FFF2-40B4-BE49-F238E27FC236}">
                  <a16:creationId xmlns:a16="http://schemas.microsoft.com/office/drawing/2014/main" id="{DEF00142-E684-4485-B80B-7BEB83094174}"/>
                </a:ext>
              </a:extLst>
            </p:cNvPr>
            <p:cNvSpPr/>
            <p:nvPr/>
          </p:nvSpPr>
          <p:spPr>
            <a:xfrm>
              <a:off x="9339718" y="2862947"/>
              <a:ext cx="811967" cy="12700"/>
            </a:xfrm>
            <a:custGeom>
              <a:avLst/>
              <a:gdLst>
                <a:gd name="connsiteX0" fmla="*/ 0 w 811967"/>
                <a:gd name="connsiteY0" fmla="*/ 0 h 12700"/>
                <a:gd name="connsiteX1" fmla="*/ 811967 w 811967"/>
                <a:gd name="connsiteY1" fmla="*/ 0 h 12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11967" h="12700">
                  <a:moveTo>
                    <a:pt x="0" y="0"/>
                  </a:moveTo>
                  <a:lnTo>
                    <a:pt x="811967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2" name="Graphic 9">
              <a:extLst>
                <a:ext uri="{FF2B5EF4-FFF2-40B4-BE49-F238E27FC236}">
                  <a16:creationId xmlns:a16="http://schemas.microsoft.com/office/drawing/2014/main" id="{2F3468DD-B978-47C6-B796-68A19CCB0AD4}"/>
                </a:ext>
              </a:extLst>
            </p:cNvPr>
            <p:cNvSpPr/>
            <p:nvPr/>
          </p:nvSpPr>
          <p:spPr>
            <a:xfrm>
              <a:off x="9745701" y="2456547"/>
              <a:ext cx="12686" cy="812800"/>
            </a:xfrm>
            <a:custGeom>
              <a:avLst/>
              <a:gdLst>
                <a:gd name="connsiteX0" fmla="*/ 0 w 12686"/>
                <a:gd name="connsiteY0" fmla="*/ 0 h 812800"/>
                <a:gd name="connsiteX1" fmla="*/ 0 w 12686"/>
                <a:gd name="connsiteY1" fmla="*/ 812800 h 81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2686" h="812800">
                  <a:moveTo>
                    <a:pt x="0" y="0"/>
                  </a:moveTo>
                  <a:lnTo>
                    <a:pt x="0" y="8128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43" name="Graphic 2">
            <a:extLst>
              <a:ext uri="{FF2B5EF4-FFF2-40B4-BE49-F238E27FC236}">
                <a16:creationId xmlns:a16="http://schemas.microsoft.com/office/drawing/2014/main" id="{037FAF57-0569-4830-AE1C-79CA2F1278F0}"/>
              </a:ext>
            </a:extLst>
          </p:cNvPr>
          <p:cNvGrpSpPr/>
          <p:nvPr/>
        </p:nvGrpSpPr>
        <p:grpSpPr>
          <a:xfrm>
            <a:off x="857738" y="2035630"/>
            <a:ext cx="1622854" cy="2032000"/>
            <a:chOff x="857738" y="2035630"/>
            <a:chExt cx="1622854" cy="2032000"/>
          </a:xfrm>
        </p:grpSpPr>
        <p:sp>
          <p:nvSpPr>
            <p:cNvPr id="44" name="Graphic 2">
              <a:extLst>
                <a:ext uri="{FF2B5EF4-FFF2-40B4-BE49-F238E27FC236}">
                  <a16:creationId xmlns:a16="http://schemas.microsoft.com/office/drawing/2014/main" id="{673BBAF0-F360-4CFD-9D7B-ACBD20EC1937}"/>
                </a:ext>
              </a:extLst>
            </p:cNvPr>
            <p:cNvSpPr/>
            <p:nvPr/>
          </p:nvSpPr>
          <p:spPr>
            <a:xfrm>
              <a:off x="857738" y="2848430"/>
              <a:ext cx="811427" cy="12700"/>
            </a:xfrm>
            <a:custGeom>
              <a:avLst/>
              <a:gdLst>
                <a:gd name="connsiteX0" fmla="*/ 0 w 811427"/>
                <a:gd name="connsiteY0" fmla="*/ 0 h 12700"/>
                <a:gd name="connsiteX1" fmla="*/ 811427 w 811427"/>
                <a:gd name="connsiteY1" fmla="*/ 0 h 12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11427" h="12700">
                  <a:moveTo>
                    <a:pt x="0" y="0"/>
                  </a:moveTo>
                  <a:lnTo>
                    <a:pt x="811427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5" name="Graphic 2">
              <a:extLst>
                <a:ext uri="{FF2B5EF4-FFF2-40B4-BE49-F238E27FC236}">
                  <a16:creationId xmlns:a16="http://schemas.microsoft.com/office/drawing/2014/main" id="{97899857-1B60-48D8-860F-A907FA144652}"/>
                </a:ext>
              </a:extLst>
            </p:cNvPr>
            <p:cNvSpPr/>
            <p:nvPr/>
          </p:nvSpPr>
          <p:spPr>
            <a:xfrm>
              <a:off x="857738" y="2035630"/>
              <a:ext cx="12678" cy="812800"/>
            </a:xfrm>
            <a:custGeom>
              <a:avLst/>
              <a:gdLst>
                <a:gd name="connsiteX0" fmla="*/ 0 w 12678"/>
                <a:gd name="connsiteY0" fmla="*/ 0 h 812800"/>
                <a:gd name="connsiteX1" fmla="*/ 0 w 12678"/>
                <a:gd name="connsiteY1" fmla="*/ 812800 h 81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2678" h="812800">
                  <a:moveTo>
                    <a:pt x="0" y="0"/>
                  </a:moveTo>
                  <a:lnTo>
                    <a:pt x="0" y="8128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6" name="Graphic 2">
              <a:extLst>
                <a:ext uri="{FF2B5EF4-FFF2-40B4-BE49-F238E27FC236}">
                  <a16:creationId xmlns:a16="http://schemas.microsoft.com/office/drawing/2014/main" id="{A514871E-16E2-4B93-BB07-94C50AA5906C}"/>
                </a:ext>
              </a:extLst>
            </p:cNvPr>
            <p:cNvSpPr/>
            <p:nvPr/>
          </p:nvSpPr>
          <p:spPr>
            <a:xfrm>
              <a:off x="1669165" y="2848430"/>
              <a:ext cx="12678" cy="812800"/>
            </a:xfrm>
            <a:custGeom>
              <a:avLst/>
              <a:gdLst>
                <a:gd name="connsiteX0" fmla="*/ 0 w 12678"/>
                <a:gd name="connsiteY0" fmla="*/ 0 h 812800"/>
                <a:gd name="connsiteX1" fmla="*/ 0 w 12678"/>
                <a:gd name="connsiteY1" fmla="*/ 812800 h 81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2678" h="812800">
                  <a:moveTo>
                    <a:pt x="0" y="0"/>
                  </a:moveTo>
                  <a:lnTo>
                    <a:pt x="0" y="8128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7" name="Graphic 2">
              <a:extLst>
                <a:ext uri="{FF2B5EF4-FFF2-40B4-BE49-F238E27FC236}">
                  <a16:creationId xmlns:a16="http://schemas.microsoft.com/office/drawing/2014/main" id="{8E89AF19-6F56-4B02-9414-F1CB063AEF11}"/>
                </a:ext>
              </a:extLst>
            </p:cNvPr>
            <p:cNvSpPr/>
            <p:nvPr/>
          </p:nvSpPr>
          <p:spPr>
            <a:xfrm>
              <a:off x="857738" y="3661230"/>
              <a:ext cx="1622854" cy="12700"/>
            </a:xfrm>
            <a:custGeom>
              <a:avLst/>
              <a:gdLst>
                <a:gd name="connsiteX0" fmla="*/ 0 w 1622854"/>
                <a:gd name="connsiteY0" fmla="*/ 0 h 12700"/>
                <a:gd name="connsiteX1" fmla="*/ 1622854 w 1622854"/>
                <a:gd name="connsiteY1" fmla="*/ 0 h 12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622854" h="12700">
                  <a:moveTo>
                    <a:pt x="0" y="0"/>
                  </a:moveTo>
                  <a:lnTo>
                    <a:pt x="1622854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8" name="Graphic 2">
              <a:extLst>
                <a:ext uri="{FF2B5EF4-FFF2-40B4-BE49-F238E27FC236}">
                  <a16:creationId xmlns:a16="http://schemas.microsoft.com/office/drawing/2014/main" id="{79CA36B4-50D7-4C57-903F-EEC064BDE80D}"/>
                </a:ext>
              </a:extLst>
            </p:cNvPr>
            <p:cNvSpPr/>
            <p:nvPr/>
          </p:nvSpPr>
          <p:spPr>
            <a:xfrm>
              <a:off x="2074879" y="3254830"/>
              <a:ext cx="405713" cy="406400"/>
            </a:xfrm>
            <a:custGeom>
              <a:avLst/>
              <a:gdLst>
                <a:gd name="connsiteX0" fmla="*/ 405714 w 405713"/>
                <a:gd name="connsiteY0" fmla="*/ 406400 h 406400"/>
                <a:gd name="connsiteX1" fmla="*/ 0 w 405713"/>
                <a:gd name="connsiteY1" fmla="*/ 0 h 406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05713" h="406400">
                  <a:moveTo>
                    <a:pt x="405714" y="406400"/>
                  </a:moveTo>
                  <a:lnTo>
                    <a:pt x="0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9" name="Graphic 2">
              <a:extLst>
                <a:ext uri="{FF2B5EF4-FFF2-40B4-BE49-F238E27FC236}">
                  <a16:creationId xmlns:a16="http://schemas.microsoft.com/office/drawing/2014/main" id="{33F27657-DCDB-4B29-9B32-8CE145155896}"/>
                </a:ext>
              </a:extLst>
            </p:cNvPr>
            <p:cNvSpPr/>
            <p:nvPr/>
          </p:nvSpPr>
          <p:spPr>
            <a:xfrm>
              <a:off x="2074879" y="3661230"/>
              <a:ext cx="405713" cy="406400"/>
            </a:xfrm>
            <a:custGeom>
              <a:avLst/>
              <a:gdLst>
                <a:gd name="connsiteX0" fmla="*/ 405714 w 405713"/>
                <a:gd name="connsiteY0" fmla="*/ 0 h 406400"/>
                <a:gd name="connsiteX1" fmla="*/ 0 w 405713"/>
                <a:gd name="connsiteY1" fmla="*/ 406400 h 406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05713" h="406400">
                  <a:moveTo>
                    <a:pt x="405714" y="0"/>
                  </a:moveTo>
                  <a:lnTo>
                    <a:pt x="0" y="4064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74" name="Group 73">
            <a:extLst>
              <a:ext uri="{FF2B5EF4-FFF2-40B4-BE49-F238E27FC236}">
                <a16:creationId xmlns:a16="http://schemas.microsoft.com/office/drawing/2014/main" id="{25FD2D26-E9DD-4759-9F4E-2502AECF9AE7}"/>
              </a:ext>
            </a:extLst>
          </p:cNvPr>
          <p:cNvGrpSpPr/>
          <p:nvPr/>
        </p:nvGrpSpPr>
        <p:grpSpPr>
          <a:xfrm>
            <a:off x="5298824" y="2447792"/>
            <a:ext cx="823495" cy="827701"/>
            <a:chOff x="2563689" y="2737584"/>
            <a:chExt cx="2199046" cy="2210275"/>
          </a:xfrm>
        </p:grpSpPr>
        <p:grpSp>
          <p:nvGrpSpPr>
            <p:cNvPr id="75" name="Group 74">
              <a:extLst>
                <a:ext uri="{FF2B5EF4-FFF2-40B4-BE49-F238E27FC236}">
                  <a16:creationId xmlns:a16="http://schemas.microsoft.com/office/drawing/2014/main" id="{373B86CA-A645-48A6-8E83-1EFB5613B122}"/>
                </a:ext>
              </a:extLst>
            </p:cNvPr>
            <p:cNvGrpSpPr/>
            <p:nvPr/>
          </p:nvGrpSpPr>
          <p:grpSpPr>
            <a:xfrm>
              <a:off x="2586125" y="2737584"/>
              <a:ext cx="2176610" cy="2210275"/>
              <a:chOff x="2586125" y="2737584"/>
              <a:chExt cx="2176610" cy="2210275"/>
            </a:xfrm>
          </p:grpSpPr>
          <p:sp>
            <p:nvSpPr>
              <p:cNvPr id="79" name="Arc 78">
                <a:extLst>
                  <a:ext uri="{FF2B5EF4-FFF2-40B4-BE49-F238E27FC236}">
                    <a16:creationId xmlns:a16="http://schemas.microsoft.com/office/drawing/2014/main" id="{7EC70E42-6D5A-492E-BD60-932F58E69FC6}"/>
                  </a:ext>
                </a:extLst>
              </p:cNvPr>
              <p:cNvSpPr/>
              <p:nvPr/>
            </p:nvSpPr>
            <p:spPr>
              <a:xfrm>
                <a:off x="2586125" y="2737589"/>
                <a:ext cx="2176610" cy="2210270"/>
              </a:xfrm>
              <a:prstGeom prst="arc">
                <a:avLst>
                  <a:gd name="adj1" fmla="val 16165797"/>
                  <a:gd name="adj2" fmla="val 3828"/>
                </a:avLst>
              </a:prstGeom>
              <a:ln w="139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Arc 79">
                <a:extLst>
                  <a:ext uri="{FF2B5EF4-FFF2-40B4-BE49-F238E27FC236}">
                    <a16:creationId xmlns:a16="http://schemas.microsoft.com/office/drawing/2014/main" id="{8444D7A6-38BA-4F90-B6CB-9EF00D001176}"/>
                  </a:ext>
                </a:extLst>
              </p:cNvPr>
              <p:cNvSpPr/>
              <p:nvPr/>
            </p:nvSpPr>
            <p:spPr>
              <a:xfrm flipV="1">
                <a:off x="2586125" y="2737584"/>
                <a:ext cx="2176610" cy="2210270"/>
              </a:xfrm>
              <a:prstGeom prst="arc">
                <a:avLst>
                  <a:gd name="adj1" fmla="val 16165797"/>
                  <a:gd name="adj2" fmla="val 3828"/>
                </a:avLst>
              </a:prstGeom>
              <a:ln w="139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76" name="Group 75">
              <a:extLst>
                <a:ext uri="{FF2B5EF4-FFF2-40B4-BE49-F238E27FC236}">
                  <a16:creationId xmlns:a16="http://schemas.microsoft.com/office/drawing/2014/main" id="{12B8966B-312E-4DB4-88DC-5FFEB952F19D}"/>
                </a:ext>
              </a:extLst>
            </p:cNvPr>
            <p:cNvGrpSpPr/>
            <p:nvPr/>
          </p:nvGrpSpPr>
          <p:grpSpPr>
            <a:xfrm flipH="1">
              <a:off x="2563689" y="2737584"/>
              <a:ext cx="2176610" cy="2210275"/>
              <a:chOff x="2586125" y="2737584"/>
              <a:chExt cx="2176610" cy="2210275"/>
            </a:xfrm>
          </p:grpSpPr>
          <p:sp>
            <p:nvSpPr>
              <p:cNvPr id="77" name="Arc 76">
                <a:extLst>
                  <a:ext uri="{FF2B5EF4-FFF2-40B4-BE49-F238E27FC236}">
                    <a16:creationId xmlns:a16="http://schemas.microsoft.com/office/drawing/2014/main" id="{66718C75-ACFF-4C29-A3E8-83767F069260}"/>
                  </a:ext>
                </a:extLst>
              </p:cNvPr>
              <p:cNvSpPr/>
              <p:nvPr/>
            </p:nvSpPr>
            <p:spPr>
              <a:xfrm>
                <a:off x="2586125" y="2737589"/>
                <a:ext cx="2176610" cy="2210270"/>
              </a:xfrm>
              <a:prstGeom prst="arc">
                <a:avLst>
                  <a:gd name="adj1" fmla="val 16165797"/>
                  <a:gd name="adj2" fmla="val 3828"/>
                </a:avLst>
              </a:prstGeom>
              <a:ln w="139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8" name="Arc 77">
                <a:extLst>
                  <a:ext uri="{FF2B5EF4-FFF2-40B4-BE49-F238E27FC236}">
                    <a16:creationId xmlns:a16="http://schemas.microsoft.com/office/drawing/2014/main" id="{9CF51659-6AD1-40B7-872A-6D5318F9CAA2}"/>
                  </a:ext>
                </a:extLst>
              </p:cNvPr>
              <p:cNvSpPr/>
              <p:nvPr/>
            </p:nvSpPr>
            <p:spPr>
              <a:xfrm flipV="1">
                <a:off x="2586125" y="2737584"/>
                <a:ext cx="2176610" cy="2210270"/>
              </a:xfrm>
              <a:prstGeom prst="arc">
                <a:avLst>
                  <a:gd name="adj1" fmla="val 16165797"/>
                  <a:gd name="adj2" fmla="val 3828"/>
                </a:avLst>
              </a:prstGeom>
              <a:ln w="139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89752547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8A71BEC-13BC-4649-A340-37C22E31F7A8}"/>
              </a:ext>
            </a:extLst>
          </p:cNvPr>
          <p:cNvSpPr txBox="1"/>
          <p:nvPr/>
        </p:nvSpPr>
        <p:spPr>
          <a:xfrm>
            <a:off x="5495727" y="5163234"/>
            <a:ext cx="40427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sit</a:t>
            </a:r>
          </a:p>
          <a:p>
            <a:pPr algn="ctr"/>
            <a:r>
              <a:rPr lang="en-US" dirty="0"/>
              <a:t>0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232B8D1-417B-40CA-8E10-68DB4A185BCE}"/>
              </a:ext>
            </a:extLst>
          </p:cNvPr>
          <p:cNvSpPr txBox="1"/>
          <p:nvPr/>
        </p:nvSpPr>
        <p:spPr>
          <a:xfrm>
            <a:off x="8693843" y="5145318"/>
            <a:ext cx="67999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sleep</a:t>
            </a:r>
          </a:p>
          <a:p>
            <a:pPr algn="ctr"/>
            <a:r>
              <a:rPr lang="en-US" dirty="0"/>
              <a:t>0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AF2F00A-6C34-4525-ADB7-3CD4C1905D64}"/>
              </a:ext>
            </a:extLst>
          </p:cNvPr>
          <p:cNvSpPr txBox="1"/>
          <p:nvPr/>
        </p:nvSpPr>
        <p:spPr>
          <a:xfrm>
            <a:off x="1972506" y="5265284"/>
            <a:ext cx="55816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sing</a:t>
            </a:r>
          </a:p>
          <a:p>
            <a:pPr algn="ctr"/>
            <a:r>
              <a:rPr lang="en-US" dirty="0"/>
              <a:t>5</a:t>
            </a:r>
          </a:p>
        </p:txBody>
      </p:sp>
      <p:grpSp>
        <p:nvGrpSpPr>
          <p:cNvPr id="19" name="Graphic 7">
            <a:extLst>
              <a:ext uri="{FF2B5EF4-FFF2-40B4-BE49-F238E27FC236}">
                <a16:creationId xmlns:a16="http://schemas.microsoft.com/office/drawing/2014/main" id="{FF57053E-8931-492B-B2AA-696EA331ED48}"/>
              </a:ext>
            </a:extLst>
          </p:cNvPr>
          <p:cNvGrpSpPr/>
          <p:nvPr/>
        </p:nvGrpSpPr>
        <p:grpSpPr>
          <a:xfrm>
            <a:off x="5290457" y="2042888"/>
            <a:ext cx="825500" cy="1625600"/>
            <a:chOff x="5290457" y="2042888"/>
            <a:chExt cx="825500" cy="1625600"/>
          </a:xfrm>
        </p:grpSpPr>
        <p:sp>
          <p:nvSpPr>
            <p:cNvPr id="20" name="Graphic 7">
              <a:extLst>
                <a:ext uri="{FF2B5EF4-FFF2-40B4-BE49-F238E27FC236}">
                  <a16:creationId xmlns:a16="http://schemas.microsoft.com/office/drawing/2014/main" id="{6CA58320-C107-409B-AC3B-A837514B1788}"/>
                </a:ext>
              </a:extLst>
            </p:cNvPr>
            <p:cNvSpPr/>
            <p:nvPr/>
          </p:nvSpPr>
          <p:spPr>
            <a:xfrm>
              <a:off x="5290457" y="2855688"/>
              <a:ext cx="812800" cy="12700"/>
            </a:xfrm>
            <a:custGeom>
              <a:avLst/>
              <a:gdLst>
                <a:gd name="connsiteX0" fmla="*/ 0 w 812800"/>
                <a:gd name="connsiteY0" fmla="*/ 0 h 12700"/>
                <a:gd name="connsiteX1" fmla="*/ 812800 w 812800"/>
                <a:gd name="connsiteY1" fmla="*/ 0 h 12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12800" h="12700">
                  <a:moveTo>
                    <a:pt x="0" y="0"/>
                  </a:moveTo>
                  <a:lnTo>
                    <a:pt x="812800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" name="Graphic 7">
              <a:extLst>
                <a:ext uri="{FF2B5EF4-FFF2-40B4-BE49-F238E27FC236}">
                  <a16:creationId xmlns:a16="http://schemas.microsoft.com/office/drawing/2014/main" id="{E65E33CE-7617-4A76-A61D-F8082AA2A53F}"/>
                </a:ext>
              </a:extLst>
            </p:cNvPr>
            <p:cNvSpPr/>
            <p:nvPr/>
          </p:nvSpPr>
          <p:spPr>
            <a:xfrm>
              <a:off x="5290457" y="2042888"/>
              <a:ext cx="12700" cy="812800"/>
            </a:xfrm>
            <a:custGeom>
              <a:avLst/>
              <a:gdLst>
                <a:gd name="connsiteX0" fmla="*/ 0 w 12700"/>
                <a:gd name="connsiteY0" fmla="*/ 0 h 812800"/>
                <a:gd name="connsiteX1" fmla="*/ 0 w 12700"/>
                <a:gd name="connsiteY1" fmla="*/ 812800 h 81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2700" h="812800">
                  <a:moveTo>
                    <a:pt x="0" y="0"/>
                  </a:moveTo>
                  <a:lnTo>
                    <a:pt x="0" y="8128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" name="Graphic 7">
              <a:extLst>
                <a:ext uri="{FF2B5EF4-FFF2-40B4-BE49-F238E27FC236}">
                  <a16:creationId xmlns:a16="http://schemas.microsoft.com/office/drawing/2014/main" id="{E7CE28B5-743C-4790-860E-40C6551B80AB}"/>
                </a:ext>
              </a:extLst>
            </p:cNvPr>
            <p:cNvSpPr/>
            <p:nvPr/>
          </p:nvSpPr>
          <p:spPr>
            <a:xfrm>
              <a:off x="6103257" y="2855688"/>
              <a:ext cx="12700" cy="812800"/>
            </a:xfrm>
            <a:custGeom>
              <a:avLst/>
              <a:gdLst>
                <a:gd name="connsiteX0" fmla="*/ 0 w 12700"/>
                <a:gd name="connsiteY0" fmla="*/ 0 h 812800"/>
                <a:gd name="connsiteX1" fmla="*/ 0 w 12700"/>
                <a:gd name="connsiteY1" fmla="*/ 812800 h 81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2700" h="812800">
                  <a:moveTo>
                    <a:pt x="0" y="0"/>
                  </a:moveTo>
                  <a:lnTo>
                    <a:pt x="0" y="8128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38" name="Group 37">
            <a:extLst>
              <a:ext uri="{FF2B5EF4-FFF2-40B4-BE49-F238E27FC236}">
                <a16:creationId xmlns:a16="http://schemas.microsoft.com/office/drawing/2014/main" id="{D2A94507-7146-48D3-8D17-44A4B51AF975}"/>
              </a:ext>
            </a:extLst>
          </p:cNvPr>
          <p:cNvGrpSpPr/>
          <p:nvPr/>
        </p:nvGrpSpPr>
        <p:grpSpPr>
          <a:xfrm>
            <a:off x="8122105" y="2050144"/>
            <a:ext cx="1635532" cy="1638300"/>
            <a:chOff x="8122105" y="2050144"/>
            <a:chExt cx="1635532" cy="1638300"/>
          </a:xfrm>
        </p:grpSpPr>
        <p:grpSp>
          <p:nvGrpSpPr>
            <p:cNvPr id="25" name="Graphic 9">
              <a:extLst>
                <a:ext uri="{FF2B5EF4-FFF2-40B4-BE49-F238E27FC236}">
                  <a16:creationId xmlns:a16="http://schemas.microsoft.com/office/drawing/2014/main" id="{A8A428AE-619D-4FB8-8DE1-B25C7F5A90C6}"/>
                </a:ext>
              </a:extLst>
            </p:cNvPr>
            <p:cNvGrpSpPr/>
            <p:nvPr/>
          </p:nvGrpSpPr>
          <p:grpSpPr>
            <a:xfrm>
              <a:off x="8122105" y="2050144"/>
              <a:ext cx="1635532" cy="1638300"/>
              <a:chOff x="8122105" y="2050144"/>
              <a:chExt cx="1635532" cy="1638300"/>
            </a:xfrm>
            <a:noFill/>
          </p:grpSpPr>
          <p:sp>
            <p:nvSpPr>
              <p:cNvPr id="26" name="Graphic 9">
                <a:extLst>
                  <a:ext uri="{FF2B5EF4-FFF2-40B4-BE49-F238E27FC236}">
                    <a16:creationId xmlns:a16="http://schemas.microsoft.com/office/drawing/2014/main" id="{96CB4622-EE25-40CE-A40D-6DE30D404514}"/>
                  </a:ext>
                </a:extLst>
              </p:cNvPr>
              <p:cNvSpPr/>
              <p:nvPr/>
            </p:nvSpPr>
            <p:spPr>
              <a:xfrm>
                <a:off x="8122105" y="2050144"/>
                <a:ext cx="1622854" cy="12700"/>
              </a:xfrm>
              <a:custGeom>
                <a:avLst/>
                <a:gdLst>
                  <a:gd name="connsiteX0" fmla="*/ 0 w 1622854"/>
                  <a:gd name="connsiteY0" fmla="*/ 0 h 12700"/>
                  <a:gd name="connsiteX1" fmla="*/ 1622854 w 1622854"/>
                  <a:gd name="connsiteY1" fmla="*/ 0 h 127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622854" h="12700">
                    <a:moveTo>
                      <a:pt x="0" y="0"/>
                    </a:moveTo>
                    <a:lnTo>
                      <a:pt x="1622854" y="0"/>
                    </a:lnTo>
                  </a:path>
                </a:pathLst>
              </a:custGeom>
              <a:ln w="13970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8" name="Graphic 9">
                <a:extLst>
                  <a:ext uri="{FF2B5EF4-FFF2-40B4-BE49-F238E27FC236}">
                    <a16:creationId xmlns:a16="http://schemas.microsoft.com/office/drawing/2014/main" id="{DF477A20-B93D-46E6-82CA-4BAE099CEACB}"/>
                  </a:ext>
                </a:extLst>
              </p:cNvPr>
              <p:cNvSpPr/>
              <p:nvPr/>
            </p:nvSpPr>
            <p:spPr>
              <a:xfrm>
                <a:off x="9744959" y="2050144"/>
                <a:ext cx="12678" cy="1625600"/>
              </a:xfrm>
              <a:custGeom>
                <a:avLst/>
                <a:gdLst>
                  <a:gd name="connsiteX0" fmla="*/ 0 w 12678"/>
                  <a:gd name="connsiteY0" fmla="*/ 0 h 1625600"/>
                  <a:gd name="connsiteX1" fmla="*/ 0 w 12678"/>
                  <a:gd name="connsiteY1" fmla="*/ 1625600 h 16256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2678" h="1625600">
                    <a:moveTo>
                      <a:pt x="0" y="0"/>
                    </a:moveTo>
                    <a:lnTo>
                      <a:pt x="0" y="1625600"/>
                    </a:lnTo>
                  </a:path>
                </a:pathLst>
              </a:custGeom>
              <a:ln w="13970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9" name="Graphic 9">
                <a:extLst>
                  <a:ext uri="{FF2B5EF4-FFF2-40B4-BE49-F238E27FC236}">
                    <a16:creationId xmlns:a16="http://schemas.microsoft.com/office/drawing/2014/main" id="{0782E3F7-2DC5-48A3-B586-093A0258AF2A}"/>
                  </a:ext>
                </a:extLst>
              </p:cNvPr>
              <p:cNvSpPr/>
              <p:nvPr/>
            </p:nvSpPr>
            <p:spPr>
              <a:xfrm>
                <a:off x="8122105" y="3675744"/>
                <a:ext cx="1622854" cy="12700"/>
              </a:xfrm>
              <a:custGeom>
                <a:avLst/>
                <a:gdLst>
                  <a:gd name="connsiteX0" fmla="*/ 1622854 w 1622854"/>
                  <a:gd name="connsiteY0" fmla="*/ 0 h 12700"/>
                  <a:gd name="connsiteX1" fmla="*/ 0 w 1622854"/>
                  <a:gd name="connsiteY1" fmla="*/ 0 h 127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622854" h="12700">
                    <a:moveTo>
                      <a:pt x="1622854" y="0"/>
                    </a:moveTo>
                    <a:lnTo>
                      <a:pt x="0" y="0"/>
                    </a:lnTo>
                  </a:path>
                </a:pathLst>
              </a:custGeom>
              <a:ln w="13970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2" name="Graphic 9">
                <a:extLst>
                  <a:ext uri="{FF2B5EF4-FFF2-40B4-BE49-F238E27FC236}">
                    <a16:creationId xmlns:a16="http://schemas.microsoft.com/office/drawing/2014/main" id="{0DE3C492-CE8B-4867-B2C5-1140EE980698}"/>
                  </a:ext>
                </a:extLst>
              </p:cNvPr>
              <p:cNvSpPr/>
              <p:nvPr/>
            </p:nvSpPr>
            <p:spPr>
              <a:xfrm>
                <a:off x="8122105" y="2050144"/>
                <a:ext cx="12678" cy="1625600"/>
              </a:xfrm>
              <a:custGeom>
                <a:avLst/>
                <a:gdLst>
                  <a:gd name="connsiteX0" fmla="*/ 0 w 12678"/>
                  <a:gd name="connsiteY0" fmla="*/ 1625600 h 1625600"/>
                  <a:gd name="connsiteX1" fmla="*/ 0 w 12678"/>
                  <a:gd name="connsiteY1" fmla="*/ 0 h 16256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2678" h="1625600">
                    <a:moveTo>
                      <a:pt x="0" y="1625600"/>
                    </a:moveTo>
                    <a:lnTo>
                      <a:pt x="0" y="0"/>
                    </a:lnTo>
                  </a:path>
                </a:pathLst>
              </a:custGeom>
              <a:ln w="13970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sp>
          <p:nvSpPr>
            <p:cNvPr id="61" name="Oval 60">
              <a:extLst>
                <a:ext uri="{FF2B5EF4-FFF2-40B4-BE49-F238E27FC236}">
                  <a16:creationId xmlns:a16="http://schemas.microsoft.com/office/drawing/2014/main" id="{CE381A44-3AA9-4B81-A963-105A497071A8}"/>
                </a:ext>
              </a:extLst>
            </p:cNvPr>
            <p:cNvSpPr/>
            <p:nvPr/>
          </p:nvSpPr>
          <p:spPr>
            <a:xfrm>
              <a:off x="8838966" y="2796381"/>
              <a:ext cx="166694" cy="166694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62" name="Group 61">
              <a:extLst>
                <a:ext uri="{FF2B5EF4-FFF2-40B4-BE49-F238E27FC236}">
                  <a16:creationId xmlns:a16="http://schemas.microsoft.com/office/drawing/2014/main" id="{96127017-F4DF-46EE-B00A-28C3B319EE2F}"/>
                </a:ext>
              </a:extLst>
            </p:cNvPr>
            <p:cNvGrpSpPr/>
            <p:nvPr/>
          </p:nvGrpSpPr>
          <p:grpSpPr>
            <a:xfrm>
              <a:off x="8520980" y="2447792"/>
              <a:ext cx="823495" cy="827701"/>
              <a:chOff x="2563689" y="2737584"/>
              <a:chExt cx="2199046" cy="2210275"/>
            </a:xfrm>
          </p:grpSpPr>
          <p:grpSp>
            <p:nvGrpSpPr>
              <p:cNvPr id="63" name="Group 62">
                <a:extLst>
                  <a:ext uri="{FF2B5EF4-FFF2-40B4-BE49-F238E27FC236}">
                    <a16:creationId xmlns:a16="http://schemas.microsoft.com/office/drawing/2014/main" id="{7506CC80-6E5E-4C98-86B8-2608110A4AED}"/>
                  </a:ext>
                </a:extLst>
              </p:cNvPr>
              <p:cNvGrpSpPr/>
              <p:nvPr/>
            </p:nvGrpSpPr>
            <p:grpSpPr>
              <a:xfrm>
                <a:off x="2586125" y="2737584"/>
                <a:ext cx="2176610" cy="2210275"/>
                <a:chOff x="2586125" y="2737584"/>
                <a:chExt cx="2176610" cy="2210275"/>
              </a:xfrm>
            </p:grpSpPr>
            <p:sp>
              <p:nvSpPr>
                <p:cNvPr id="67" name="Arc 66">
                  <a:extLst>
                    <a:ext uri="{FF2B5EF4-FFF2-40B4-BE49-F238E27FC236}">
                      <a16:creationId xmlns:a16="http://schemas.microsoft.com/office/drawing/2014/main" id="{4AF78B98-EACA-4714-B88C-71F4A777F49B}"/>
                    </a:ext>
                  </a:extLst>
                </p:cNvPr>
                <p:cNvSpPr/>
                <p:nvPr/>
              </p:nvSpPr>
              <p:spPr>
                <a:xfrm>
                  <a:off x="2586125" y="2737589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8" name="Arc 67">
                  <a:extLst>
                    <a:ext uri="{FF2B5EF4-FFF2-40B4-BE49-F238E27FC236}">
                      <a16:creationId xmlns:a16="http://schemas.microsoft.com/office/drawing/2014/main" id="{1F04B8EC-9086-4122-B14E-D2CEF905AD49}"/>
                    </a:ext>
                  </a:extLst>
                </p:cNvPr>
                <p:cNvSpPr/>
                <p:nvPr/>
              </p:nvSpPr>
              <p:spPr>
                <a:xfrm flipV="1">
                  <a:off x="2586125" y="2737584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64" name="Group 63">
                <a:extLst>
                  <a:ext uri="{FF2B5EF4-FFF2-40B4-BE49-F238E27FC236}">
                    <a16:creationId xmlns:a16="http://schemas.microsoft.com/office/drawing/2014/main" id="{56DF9844-95D3-4094-B602-183F9EF32E58}"/>
                  </a:ext>
                </a:extLst>
              </p:cNvPr>
              <p:cNvGrpSpPr/>
              <p:nvPr/>
            </p:nvGrpSpPr>
            <p:grpSpPr>
              <a:xfrm flipH="1">
                <a:off x="2563689" y="2737584"/>
                <a:ext cx="2176610" cy="2210275"/>
                <a:chOff x="2586125" y="2737584"/>
                <a:chExt cx="2176610" cy="2210275"/>
              </a:xfrm>
            </p:grpSpPr>
            <p:sp>
              <p:nvSpPr>
                <p:cNvPr id="65" name="Arc 64">
                  <a:extLst>
                    <a:ext uri="{FF2B5EF4-FFF2-40B4-BE49-F238E27FC236}">
                      <a16:creationId xmlns:a16="http://schemas.microsoft.com/office/drawing/2014/main" id="{96C857BF-34A2-4986-95BE-FAD33E5BFFBC}"/>
                    </a:ext>
                  </a:extLst>
                </p:cNvPr>
                <p:cNvSpPr/>
                <p:nvPr/>
              </p:nvSpPr>
              <p:spPr>
                <a:xfrm>
                  <a:off x="2586125" y="2737589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6" name="Arc 65">
                  <a:extLst>
                    <a:ext uri="{FF2B5EF4-FFF2-40B4-BE49-F238E27FC236}">
                      <a16:creationId xmlns:a16="http://schemas.microsoft.com/office/drawing/2014/main" id="{4DAFBBF6-44B0-4F30-A242-76D602E4AE73}"/>
                    </a:ext>
                  </a:extLst>
                </p:cNvPr>
                <p:cNvSpPr/>
                <p:nvPr/>
              </p:nvSpPr>
              <p:spPr>
                <a:xfrm flipV="1">
                  <a:off x="2586125" y="2737584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BD2241ED-568E-43EB-BC5C-7C0A835AEB58}"/>
              </a:ext>
            </a:extLst>
          </p:cNvPr>
          <p:cNvGrpSpPr/>
          <p:nvPr/>
        </p:nvGrpSpPr>
        <p:grpSpPr>
          <a:xfrm>
            <a:off x="850178" y="2064659"/>
            <a:ext cx="2036371" cy="1617232"/>
            <a:chOff x="850178" y="2064659"/>
            <a:chExt cx="2036371" cy="1617232"/>
          </a:xfrm>
        </p:grpSpPr>
        <p:sp>
          <p:nvSpPr>
            <p:cNvPr id="14" name="Graphic 2">
              <a:extLst>
                <a:ext uri="{FF2B5EF4-FFF2-40B4-BE49-F238E27FC236}">
                  <a16:creationId xmlns:a16="http://schemas.microsoft.com/office/drawing/2014/main" id="{97DE0E94-2B5C-4288-9E44-37E7945C2AA1}"/>
                </a:ext>
              </a:extLst>
            </p:cNvPr>
            <p:cNvSpPr/>
            <p:nvPr/>
          </p:nvSpPr>
          <p:spPr>
            <a:xfrm>
              <a:off x="2873849" y="2064659"/>
              <a:ext cx="12700" cy="1219200"/>
            </a:xfrm>
            <a:custGeom>
              <a:avLst/>
              <a:gdLst>
                <a:gd name="connsiteX0" fmla="*/ 0 w 12700"/>
                <a:gd name="connsiteY0" fmla="*/ 0 h 1219200"/>
                <a:gd name="connsiteX1" fmla="*/ 0 w 12700"/>
                <a:gd name="connsiteY1" fmla="*/ 1219200 h 1219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2700" h="1219200">
                  <a:moveTo>
                    <a:pt x="0" y="0"/>
                  </a:moveTo>
                  <a:lnTo>
                    <a:pt x="0" y="12192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grpSp>
          <p:nvGrpSpPr>
            <p:cNvPr id="69" name="Group 68">
              <a:extLst>
                <a:ext uri="{FF2B5EF4-FFF2-40B4-BE49-F238E27FC236}">
                  <a16:creationId xmlns:a16="http://schemas.microsoft.com/office/drawing/2014/main" id="{272D6741-9A46-42BF-8A75-811C02205E1E}"/>
                </a:ext>
              </a:extLst>
            </p:cNvPr>
            <p:cNvGrpSpPr/>
            <p:nvPr/>
          </p:nvGrpSpPr>
          <p:grpSpPr>
            <a:xfrm>
              <a:off x="850178" y="2447792"/>
              <a:ext cx="823495" cy="827701"/>
              <a:chOff x="2563689" y="2737584"/>
              <a:chExt cx="2199046" cy="2210275"/>
            </a:xfrm>
          </p:grpSpPr>
          <p:grpSp>
            <p:nvGrpSpPr>
              <p:cNvPr id="70" name="Group 69">
                <a:extLst>
                  <a:ext uri="{FF2B5EF4-FFF2-40B4-BE49-F238E27FC236}">
                    <a16:creationId xmlns:a16="http://schemas.microsoft.com/office/drawing/2014/main" id="{8D544647-C2E5-4238-9A91-95A29E572CAA}"/>
                  </a:ext>
                </a:extLst>
              </p:cNvPr>
              <p:cNvGrpSpPr/>
              <p:nvPr/>
            </p:nvGrpSpPr>
            <p:grpSpPr>
              <a:xfrm>
                <a:off x="2586125" y="2737584"/>
                <a:ext cx="2176610" cy="2210275"/>
                <a:chOff x="2586125" y="2737584"/>
                <a:chExt cx="2176610" cy="2210275"/>
              </a:xfrm>
            </p:grpSpPr>
            <p:sp>
              <p:nvSpPr>
                <p:cNvPr id="81" name="Arc 80">
                  <a:extLst>
                    <a:ext uri="{FF2B5EF4-FFF2-40B4-BE49-F238E27FC236}">
                      <a16:creationId xmlns:a16="http://schemas.microsoft.com/office/drawing/2014/main" id="{60293935-5FB9-422E-9EEA-B0C971165802}"/>
                    </a:ext>
                  </a:extLst>
                </p:cNvPr>
                <p:cNvSpPr/>
                <p:nvPr/>
              </p:nvSpPr>
              <p:spPr>
                <a:xfrm>
                  <a:off x="2586125" y="2737589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Arc 81">
                  <a:extLst>
                    <a:ext uri="{FF2B5EF4-FFF2-40B4-BE49-F238E27FC236}">
                      <a16:creationId xmlns:a16="http://schemas.microsoft.com/office/drawing/2014/main" id="{35FFE0C3-772D-4455-A37B-2B2CA8408DB1}"/>
                    </a:ext>
                  </a:extLst>
                </p:cNvPr>
                <p:cNvSpPr/>
                <p:nvPr/>
              </p:nvSpPr>
              <p:spPr>
                <a:xfrm flipV="1">
                  <a:off x="2586125" y="2737584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1" name="Group 70">
                <a:extLst>
                  <a:ext uri="{FF2B5EF4-FFF2-40B4-BE49-F238E27FC236}">
                    <a16:creationId xmlns:a16="http://schemas.microsoft.com/office/drawing/2014/main" id="{F4023143-233A-43C3-9F4E-5DB0D58C6E34}"/>
                  </a:ext>
                </a:extLst>
              </p:cNvPr>
              <p:cNvGrpSpPr/>
              <p:nvPr/>
            </p:nvGrpSpPr>
            <p:grpSpPr>
              <a:xfrm flipH="1">
                <a:off x="2563689" y="2737584"/>
                <a:ext cx="2176610" cy="2210275"/>
                <a:chOff x="2586125" y="2737584"/>
                <a:chExt cx="2176610" cy="2210275"/>
              </a:xfrm>
            </p:grpSpPr>
            <p:sp>
              <p:nvSpPr>
                <p:cNvPr id="72" name="Arc 71">
                  <a:extLst>
                    <a:ext uri="{FF2B5EF4-FFF2-40B4-BE49-F238E27FC236}">
                      <a16:creationId xmlns:a16="http://schemas.microsoft.com/office/drawing/2014/main" id="{9BB53AA3-0AEC-4B6D-9105-343AE07531DB}"/>
                    </a:ext>
                  </a:extLst>
                </p:cNvPr>
                <p:cNvSpPr/>
                <p:nvPr/>
              </p:nvSpPr>
              <p:spPr>
                <a:xfrm>
                  <a:off x="2586125" y="2737589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3" name="Arc 72">
                  <a:extLst>
                    <a:ext uri="{FF2B5EF4-FFF2-40B4-BE49-F238E27FC236}">
                      <a16:creationId xmlns:a16="http://schemas.microsoft.com/office/drawing/2014/main" id="{78296095-06A3-4EC4-A1E1-C28B86C74887}"/>
                    </a:ext>
                  </a:extLst>
                </p:cNvPr>
                <p:cNvSpPr/>
                <p:nvPr/>
              </p:nvSpPr>
              <p:spPr>
                <a:xfrm flipV="1">
                  <a:off x="2586125" y="2737584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83" name="Group 82">
              <a:extLst>
                <a:ext uri="{FF2B5EF4-FFF2-40B4-BE49-F238E27FC236}">
                  <a16:creationId xmlns:a16="http://schemas.microsoft.com/office/drawing/2014/main" id="{EC431A23-F102-4970-8315-C9CEE8DC7864}"/>
                </a:ext>
              </a:extLst>
            </p:cNvPr>
            <p:cNvGrpSpPr/>
            <p:nvPr/>
          </p:nvGrpSpPr>
          <p:grpSpPr>
            <a:xfrm>
              <a:off x="2033092" y="2854190"/>
              <a:ext cx="823495" cy="827701"/>
              <a:chOff x="2563689" y="2737584"/>
              <a:chExt cx="2199046" cy="2210275"/>
            </a:xfrm>
          </p:grpSpPr>
          <p:grpSp>
            <p:nvGrpSpPr>
              <p:cNvPr id="84" name="Group 83">
                <a:extLst>
                  <a:ext uri="{FF2B5EF4-FFF2-40B4-BE49-F238E27FC236}">
                    <a16:creationId xmlns:a16="http://schemas.microsoft.com/office/drawing/2014/main" id="{FEC44AFB-A35E-4713-BBCE-8CE6E93C24BE}"/>
                  </a:ext>
                </a:extLst>
              </p:cNvPr>
              <p:cNvGrpSpPr/>
              <p:nvPr/>
            </p:nvGrpSpPr>
            <p:grpSpPr>
              <a:xfrm>
                <a:off x="2586125" y="2737584"/>
                <a:ext cx="2176610" cy="2210275"/>
                <a:chOff x="2586125" y="2737584"/>
                <a:chExt cx="2176610" cy="2210275"/>
              </a:xfrm>
            </p:grpSpPr>
            <p:sp>
              <p:nvSpPr>
                <p:cNvPr id="88" name="Arc 87">
                  <a:extLst>
                    <a:ext uri="{FF2B5EF4-FFF2-40B4-BE49-F238E27FC236}">
                      <a16:creationId xmlns:a16="http://schemas.microsoft.com/office/drawing/2014/main" id="{79E4514C-462D-4048-9987-49C7982EF77E}"/>
                    </a:ext>
                  </a:extLst>
                </p:cNvPr>
                <p:cNvSpPr/>
                <p:nvPr/>
              </p:nvSpPr>
              <p:spPr>
                <a:xfrm>
                  <a:off x="2586125" y="2737589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Arc 88">
                  <a:extLst>
                    <a:ext uri="{FF2B5EF4-FFF2-40B4-BE49-F238E27FC236}">
                      <a16:creationId xmlns:a16="http://schemas.microsoft.com/office/drawing/2014/main" id="{9B6837F7-F0EA-4AA9-924B-3746F5A617B8}"/>
                    </a:ext>
                  </a:extLst>
                </p:cNvPr>
                <p:cNvSpPr/>
                <p:nvPr/>
              </p:nvSpPr>
              <p:spPr>
                <a:xfrm flipV="1">
                  <a:off x="2586125" y="2737584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85" name="Group 84">
                <a:extLst>
                  <a:ext uri="{FF2B5EF4-FFF2-40B4-BE49-F238E27FC236}">
                    <a16:creationId xmlns:a16="http://schemas.microsoft.com/office/drawing/2014/main" id="{3DFBB201-0BB7-4362-9502-FFDFE2CC67CD}"/>
                  </a:ext>
                </a:extLst>
              </p:cNvPr>
              <p:cNvGrpSpPr/>
              <p:nvPr/>
            </p:nvGrpSpPr>
            <p:grpSpPr>
              <a:xfrm flipH="1">
                <a:off x="2563689" y="2737584"/>
                <a:ext cx="2176610" cy="2210275"/>
                <a:chOff x="2586125" y="2737584"/>
                <a:chExt cx="2176610" cy="2210275"/>
              </a:xfrm>
            </p:grpSpPr>
            <p:sp>
              <p:nvSpPr>
                <p:cNvPr id="86" name="Arc 85">
                  <a:extLst>
                    <a:ext uri="{FF2B5EF4-FFF2-40B4-BE49-F238E27FC236}">
                      <a16:creationId xmlns:a16="http://schemas.microsoft.com/office/drawing/2014/main" id="{35AEFB5F-BA02-4E82-A8E8-9384869DF2AF}"/>
                    </a:ext>
                  </a:extLst>
                </p:cNvPr>
                <p:cNvSpPr/>
                <p:nvPr/>
              </p:nvSpPr>
              <p:spPr>
                <a:xfrm>
                  <a:off x="2586125" y="2737589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7" name="Arc 86">
                  <a:extLst>
                    <a:ext uri="{FF2B5EF4-FFF2-40B4-BE49-F238E27FC236}">
                      <a16:creationId xmlns:a16="http://schemas.microsoft.com/office/drawing/2014/main" id="{2DE62BC1-96B1-4446-A4E4-6923BF376AAD}"/>
                    </a:ext>
                  </a:extLst>
                </p:cNvPr>
                <p:cNvSpPr/>
                <p:nvPr/>
              </p:nvSpPr>
              <p:spPr>
                <a:xfrm flipV="1">
                  <a:off x="2586125" y="2737584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33328540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8A71BEC-13BC-4649-A340-37C22E31F7A8}"/>
              </a:ext>
            </a:extLst>
          </p:cNvPr>
          <p:cNvSpPr txBox="1"/>
          <p:nvPr/>
        </p:nvSpPr>
        <p:spPr>
          <a:xfrm>
            <a:off x="4283272" y="5163234"/>
            <a:ext cx="66075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hand</a:t>
            </a:r>
          </a:p>
          <a:p>
            <a:pPr algn="ctr"/>
            <a:r>
              <a:rPr lang="en-US" dirty="0"/>
              <a:t>0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232B8D1-417B-40CA-8E10-68DB4A185BCE}"/>
              </a:ext>
            </a:extLst>
          </p:cNvPr>
          <p:cNvSpPr txBox="1"/>
          <p:nvPr/>
        </p:nvSpPr>
        <p:spPr>
          <a:xfrm>
            <a:off x="8702660" y="5145318"/>
            <a:ext cx="66236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think</a:t>
            </a:r>
          </a:p>
          <a:p>
            <a:pPr algn="ctr"/>
            <a:r>
              <a:rPr lang="en-US" dirty="0"/>
              <a:t>10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AF2F00A-6C34-4525-ADB7-3CD4C1905D64}"/>
              </a:ext>
            </a:extLst>
          </p:cNvPr>
          <p:cNvSpPr txBox="1"/>
          <p:nvPr/>
        </p:nvSpPr>
        <p:spPr>
          <a:xfrm>
            <a:off x="1901461" y="5265284"/>
            <a:ext cx="70025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stand</a:t>
            </a:r>
          </a:p>
          <a:p>
            <a:pPr algn="ctr"/>
            <a:r>
              <a:rPr lang="en-US" dirty="0"/>
              <a:t>5</a:t>
            </a:r>
          </a:p>
        </p:txBody>
      </p:sp>
      <p:sp>
        <p:nvSpPr>
          <p:cNvPr id="13" name="Graphic 9">
            <a:extLst>
              <a:ext uri="{FF2B5EF4-FFF2-40B4-BE49-F238E27FC236}">
                <a16:creationId xmlns:a16="http://schemas.microsoft.com/office/drawing/2014/main" id="{0BFC3A73-471B-4145-A72D-D0A2C989ADB7}"/>
              </a:ext>
            </a:extLst>
          </p:cNvPr>
          <p:cNvSpPr/>
          <p:nvPr/>
        </p:nvSpPr>
        <p:spPr>
          <a:xfrm>
            <a:off x="8942157" y="2071918"/>
            <a:ext cx="1610176" cy="812800"/>
          </a:xfrm>
          <a:custGeom>
            <a:avLst/>
            <a:gdLst>
              <a:gd name="connsiteX0" fmla="*/ 1610151 w 1610176"/>
              <a:gd name="connsiteY0" fmla="*/ 812702 h 812800"/>
              <a:gd name="connsiteX1" fmla="*/ 811329 w 1610176"/>
              <a:gd name="connsiteY1" fmla="*/ 25 h 812800"/>
              <a:gd name="connsiteX2" fmla="*/ 24 w 1610176"/>
              <a:gd name="connsiteY2" fmla="*/ 800199 h 812800"/>
              <a:gd name="connsiteX3" fmla="*/ 25 w 1610176"/>
              <a:gd name="connsiteY3" fmla="*/ 812800 h 812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10176" h="812800">
                <a:moveTo>
                  <a:pt x="1610151" y="812702"/>
                </a:moveTo>
                <a:cubicBezTo>
                  <a:pt x="1613598" y="367325"/>
                  <a:pt x="1255953" y="3477"/>
                  <a:pt x="811329" y="25"/>
                </a:cubicBezTo>
                <a:cubicBezTo>
                  <a:pt x="366704" y="-3428"/>
                  <a:pt x="3471" y="354822"/>
                  <a:pt x="24" y="800199"/>
                </a:cubicBezTo>
                <a:cubicBezTo>
                  <a:pt x="-8" y="804400"/>
                  <a:pt x="-8" y="808600"/>
                  <a:pt x="25" y="812800"/>
                </a:cubicBezTo>
              </a:path>
            </a:pathLst>
          </a:custGeom>
          <a:noFill/>
          <a:ln w="139700" cap="rnd">
            <a:solidFill>
              <a:srgbClr val="000000"/>
            </a:solidFill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grpSp>
        <p:nvGrpSpPr>
          <p:cNvPr id="41" name="Graphic 2">
            <a:extLst>
              <a:ext uri="{FF2B5EF4-FFF2-40B4-BE49-F238E27FC236}">
                <a16:creationId xmlns:a16="http://schemas.microsoft.com/office/drawing/2014/main" id="{9B1F7F1F-36D3-422D-87F2-D41025FE0D3D}"/>
              </a:ext>
            </a:extLst>
          </p:cNvPr>
          <p:cNvGrpSpPr/>
          <p:nvPr/>
        </p:nvGrpSpPr>
        <p:grpSpPr>
          <a:xfrm>
            <a:off x="1255509" y="2050146"/>
            <a:ext cx="812800" cy="1638300"/>
            <a:chOff x="1255509" y="2050146"/>
            <a:chExt cx="812800" cy="1638300"/>
          </a:xfrm>
        </p:grpSpPr>
        <p:sp>
          <p:nvSpPr>
            <p:cNvPr id="42" name="Graphic 2">
              <a:extLst>
                <a:ext uri="{FF2B5EF4-FFF2-40B4-BE49-F238E27FC236}">
                  <a16:creationId xmlns:a16="http://schemas.microsoft.com/office/drawing/2014/main" id="{E7762037-1793-4667-ACC3-C6136332AACB}"/>
                </a:ext>
              </a:extLst>
            </p:cNvPr>
            <p:cNvSpPr/>
            <p:nvPr/>
          </p:nvSpPr>
          <p:spPr>
            <a:xfrm>
              <a:off x="1255509" y="2050146"/>
              <a:ext cx="12700" cy="1625600"/>
            </a:xfrm>
            <a:custGeom>
              <a:avLst/>
              <a:gdLst>
                <a:gd name="connsiteX0" fmla="*/ 0 w 12700"/>
                <a:gd name="connsiteY0" fmla="*/ 0 h 1625600"/>
                <a:gd name="connsiteX1" fmla="*/ 0 w 12700"/>
                <a:gd name="connsiteY1" fmla="*/ 1625600 h 1625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2700" h="1625600">
                  <a:moveTo>
                    <a:pt x="0" y="0"/>
                  </a:moveTo>
                  <a:lnTo>
                    <a:pt x="0" y="16256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3" name="Graphic 2">
              <a:extLst>
                <a:ext uri="{FF2B5EF4-FFF2-40B4-BE49-F238E27FC236}">
                  <a16:creationId xmlns:a16="http://schemas.microsoft.com/office/drawing/2014/main" id="{F2B883EE-23D6-4487-8614-C986AED64493}"/>
                </a:ext>
              </a:extLst>
            </p:cNvPr>
            <p:cNvSpPr/>
            <p:nvPr/>
          </p:nvSpPr>
          <p:spPr>
            <a:xfrm>
              <a:off x="1255509" y="3675746"/>
              <a:ext cx="812800" cy="12700"/>
            </a:xfrm>
            <a:custGeom>
              <a:avLst/>
              <a:gdLst>
                <a:gd name="connsiteX0" fmla="*/ 0 w 812800"/>
                <a:gd name="connsiteY0" fmla="*/ 0 h 12700"/>
                <a:gd name="connsiteX1" fmla="*/ 812800 w 812800"/>
                <a:gd name="connsiteY1" fmla="*/ 0 h 12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12800" h="12700">
                  <a:moveTo>
                    <a:pt x="0" y="0"/>
                  </a:moveTo>
                  <a:lnTo>
                    <a:pt x="812800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DCE80377-7BFE-4CAE-BD2B-E64737082E3D}"/>
              </a:ext>
            </a:extLst>
          </p:cNvPr>
          <p:cNvGrpSpPr/>
          <p:nvPr/>
        </p:nvGrpSpPr>
        <p:grpSpPr>
          <a:xfrm>
            <a:off x="3590841" y="2057400"/>
            <a:ext cx="824654" cy="1625600"/>
            <a:chOff x="4675056" y="2057400"/>
            <a:chExt cx="824654" cy="1625600"/>
          </a:xfrm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0008014F-7F43-43ED-9468-A66AEC505BE0}"/>
                </a:ext>
              </a:extLst>
            </p:cNvPr>
            <p:cNvSpPr/>
            <p:nvPr/>
          </p:nvSpPr>
          <p:spPr>
            <a:xfrm>
              <a:off x="4675056" y="2870200"/>
              <a:ext cx="811967" cy="812800"/>
            </a:xfrm>
            <a:custGeom>
              <a:avLst/>
              <a:gdLst>
                <a:gd name="connsiteX0" fmla="*/ 0 w 811967"/>
                <a:gd name="connsiteY0" fmla="*/ 0 h 812800"/>
                <a:gd name="connsiteX1" fmla="*/ 811967 w 811967"/>
                <a:gd name="connsiteY1" fmla="*/ 812800 h 81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11967" h="812800">
                  <a:moveTo>
                    <a:pt x="0" y="0"/>
                  </a:moveTo>
                  <a:lnTo>
                    <a:pt x="811967" y="8128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0B8E7E63-0090-4448-9ECE-2E17190BA77E}"/>
                </a:ext>
              </a:extLst>
            </p:cNvPr>
            <p:cNvSpPr/>
            <p:nvPr/>
          </p:nvSpPr>
          <p:spPr>
            <a:xfrm>
              <a:off x="5487024" y="2057400"/>
              <a:ext cx="12686" cy="1625600"/>
            </a:xfrm>
            <a:custGeom>
              <a:avLst/>
              <a:gdLst>
                <a:gd name="connsiteX0" fmla="*/ 0 w 12686"/>
                <a:gd name="connsiteY0" fmla="*/ 1625600 h 1625600"/>
                <a:gd name="connsiteX1" fmla="*/ 0 w 12686"/>
                <a:gd name="connsiteY1" fmla="*/ 0 h 1625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2686" h="1625600">
                  <a:moveTo>
                    <a:pt x="0" y="1625600"/>
                  </a:moveTo>
                  <a:lnTo>
                    <a:pt x="0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21" name="TextBox 20">
            <a:extLst>
              <a:ext uri="{FF2B5EF4-FFF2-40B4-BE49-F238E27FC236}">
                <a16:creationId xmlns:a16="http://schemas.microsoft.com/office/drawing/2014/main" id="{A944BFC0-9D83-4FB6-8DAC-38FD6FDE91A0}"/>
              </a:ext>
            </a:extLst>
          </p:cNvPr>
          <p:cNvSpPr txBox="1"/>
          <p:nvPr/>
        </p:nvSpPr>
        <p:spPr>
          <a:xfrm>
            <a:off x="6172734" y="5163234"/>
            <a:ext cx="13885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hand-flipped</a:t>
            </a:r>
          </a:p>
          <a:p>
            <a:pPr algn="ctr"/>
            <a:r>
              <a:rPr lang="en-US" dirty="0"/>
              <a:t>0</a:t>
            </a: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15E62147-533C-418D-8055-C06A676C38C7}"/>
              </a:ext>
            </a:extLst>
          </p:cNvPr>
          <p:cNvGrpSpPr/>
          <p:nvPr/>
        </p:nvGrpSpPr>
        <p:grpSpPr>
          <a:xfrm flipH="1">
            <a:off x="5844184" y="2057400"/>
            <a:ext cx="824654" cy="1625600"/>
            <a:chOff x="4675056" y="2057400"/>
            <a:chExt cx="824654" cy="1625600"/>
          </a:xfrm>
        </p:grpSpPr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15B1E1CE-42D0-4194-BD87-5DFFE477F7F8}"/>
                </a:ext>
              </a:extLst>
            </p:cNvPr>
            <p:cNvSpPr/>
            <p:nvPr/>
          </p:nvSpPr>
          <p:spPr>
            <a:xfrm>
              <a:off x="4675056" y="2870200"/>
              <a:ext cx="811967" cy="812800"/>
            </a:xfrm>
            <a:custGeom>
              <a:avLst/>
              <a:gdLst>
                <a:gd name="connsiteX0" fmla="*/ 0 w 811967"/>
                <a:gd name="connsiteY0" fmla="*/ 0 h 812800"/>
                <a:gd name="connsiteX1" fmla="*/ 811967 w 811967"/>
                <a:gd name="connsiteY1" fmla="*/ 812800 h 81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11967" h="812800">
                  <a:moveTo>
                    <a:pt x="0" y="0"/>
                  </a:moveTo>
                  <a:lnTo>
                    <a:pt x="811967" y="8128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16CD7EF4-57A4-45BF-9149-0BDF264A8FFF}"/>
                </a:ext>
              </a:extLst>
            </p:cNvPr>
            <p:cNvSpPr/>
            <p:nvPr/>
          </p:nvSpPr>
          <p:spPr>
            <a:xfrm>
              <a:off x="5487024" y="2057400"/>
              <a:ext cx="12686" cy="1625600"/>
            </a:xfrm>
            <a:custGeom>
              <a:avLst/>
              <a:gdLst>
                <a:gd name="connsiteX0" fmla="*/ 0 w 12686"/>
                <a:gd name="connsiteY0" fmla="*/ 1625600 h 1625600"/>
                <a:gd name="connsiteX1" fmla="*/ 0 w 12686"/>
                <a:gd name="connsiteY1" fmla="*/ 0 h 1625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2686" h="1625600">
                  <a:moveTo>
                    <a:pt x="0" y="1625600"/>
                  </a:moveTo>
                  <a:lnTo>
                    <a:pt x="0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8703575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8A71BEC-13BC-4649-A340-37C22E31F7A8}"/>
              </a:ext>
            </a:extLst>
          </p:cNvPr>
          <p:cNvSpPr txBox="1"/>
          <p:nvPr/>
        </p:nvSpPr>
        <p:spPr>
          <a:xfrm>
            <a:off x="5404036" y="5163234"/>
            <a:ext cx="58766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wait</a:t>
            </a:r>
          </a:p>
          <a:p>
            <a:pPr algn="ctr"/>
            <a:r>
              <a:rPr lang="en-US" dirty="0"/>
              <a:t>0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232B8D1-417B-40CA-8E10-68DB4A185BCE}"/>
              </a:ext>
            </a:extLst>
          </p:cNvPr>
          <p:cNvSpPr txBox="1"/>
          <p:nvPr/>
        </p:nvSpPr>
        <p:spPr>
          <a:xfrm>
            <a:off x="8726386" y="5145318"/>
            <a:ext cx="6149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walk</a:t>
            </a:r>
          </a:p>
          <a:p>
            <a:pPr algn="ctr"/>
            <a:r>
              <a:rPr lang="en-US" dirty="0"/>
              <a:t>10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AF2F00A-6C34-4525-ADB7-3CD4C1905D64}"/>
              </a:ext>
            </a:extLst>
          </p:cNvPr>
          <p:cNvSpPr txBox="1"/>
          <p:nvPr/>
        </p:nvSpPr>
        <p:spPr>
          <a:xfrm>
            <a:off x="2028034" y="5265284"/>
            <a:ext cx="44711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try</a:t>
            </a:r>
          </a:p>
          <a:p>
            <a:pPr algn="ctr"/>
            <a:r>
              <a:rPr lang="en-US" dirty="0"/>
              <a:t>5</a:t>
            </a:r>
          </a:p>
        </p:txBody>
      </p:sp>
      <p:grpSp>
        <p:nvGrpSpPr>
          <p:cNvPr id="11" name="Graphic 9">
            <a:extLst>
              <a:ext uri="{FF2B5EF4-FFF2-40B4-BE49-F238E27FC236}">
                <a16:creationId xmlns:a16="http://schemas.microsoft.com/office/drawing/2014/main" id="{E153D8DC-9BC7-43C9-9159-1E21B24EE94D}"/>
              </a:ext>
            </a:extLst>
          </p:cNvPr>
          <p:cNvGrpSpPr/>
          <p:nvPr/>
        </p:nvGrpSpPr>
        <p:grpSpPr>
          <a:xfrm>
            <a:off x="9442819" y="2054390"/>
            <a:ext cx="2441275" cy="1638300"/>
            <a:chOff x="9425566" y="2042888"/>
            <a:chExt cx="2441275" cy="1638300"/>
          </a:xfrm>
        </p:grpSpPr>
        <p:sp>
          <p:nvSpPr>
            <p:cNvPr id="14" name="Graphic 9">
              <a:extLst>
                <a:ext uri="{FF2B5EF4-FFF2-40B4-BE49-F238E27FC236}">
                  <a16:creationId xmlns:a16="http://schemas.microsoft.com/office/drawing/2014/main" id="{E133C8C2-D572-40D3-B607-118B10C416A8}"/>
                </a:ext>
              </a:extLst>
            </p:cNvPr>
            <p:cNvSpPr/>
            <p:nvPr/>
          </p:nvSpPr>
          <p:spPr>
            <a:xfrm>
              <a:off x="9425566" y="2042888"/>
              <a:ext cx="813758" cy="1625600"/>
            </a:xfrm>
            <a:custGeom>
              <a:avLst/>
              <a:gdLst>
                <a:gd name="connsiteX0" fmla="*/ 0 w 813758"/>
                <a:gd name="connsiteY0" fmla="*/ 1625600 h 1625600"/>
                <a:gd name="connsiteX1" fmla="*/ 813759 w 813758"/>
                <a:gd name="connsiteY1" fmla="*/ 0 h 1625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13758" h="1625600">
                  <a:moveTo>
                    <a:pt x="0" y="1625600"/>
                  </a:moveTo>
                  <a:lnTo>
                    <a:pt x="813759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" name="Graphic 9">
              <a:extLst>
                <a:ext uri="{FF2B5EF4-FFF2-40B4-BE49-F238E27FC236}">
                  <a16:creationId xmlns:a16="http://schemas.microsoft.com/office/drawing/2014/main" id="{4D39EBBD-2999-4BF4-BCCB-9B1598656C08}"/>
                </a:ext>
              </a:extLst>
            </p:cNvPr>
            <p:cNvSpPr/>
            <p:nvPr/>
          </p:nvSpPr>
          <p:spPr>
            <a:xfrm>
              <a:off x="10239325" y="2042888"/>
              <a:ext cx="813758" cy="1625600"/>
            </a:xfrm>
            <a:custGeom>
              <a:avLst/>
              <a:gdLst>
                <a:gd name="connsiteX0" fmla="*/ 0 w 813758"/>
                <a:gd name="connsiteY0" fmla="*/ 0 h 1625600"/>
                <a:gd name="connsiteX1" fmla="*/ 813759 w 813758"/>
                <a:gd name="connsiteY1" fmla="*/ 1625600 h 1625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13758" h="1625600">
                  <a:moveTo>
                    <a:pt x="0" y="0"/>
                  </a:moveTo>
                  <a:lnTo>
                    <a:pt x="813759" y="16256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" name="Graphic 9">
              <a:extLst>
                <a:ext uri="{FF2B5EF4-FFF2-40B4-BE49-F238E27FC236}">
                  <a16:creationId xmlns:a16="http://schemas.microsoft.com/office/drawing/2014/main" id="{3B95F1CF-08E4-4FAF-AB6C-E0099AA4128D}"/>
                </a:ext>
              </a:extLst>
            </p:cNvPr>
            <p:cNvSpPr/>
            <p:nvPr/>
          </p:nvSpPr>
          <p:spPr>
            <a:xfrm>
              <a:off x="9425566" y="3668488"/>
              <a:ext cx="813758" cy="12700"/>
            </a:xfrm>
            <a:custGeom>
              <a:avLst/>
              <a:gdLst>
                <a:gd name="connsiteX0" fmla="*/ 0 w 813758"/>
                <a:gd name="connsiteY0" fmla="*/ 0 h 12700"/>
                <a:gd name="connsiteX1" fmla="*/ 813759 w 813758"/>
                <a:gd name="connsiteY1" fmla="*/ 0 h 12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13758" h="12700">
                  <a:moveTo>
                    <a:pt x="0" y="0"/>
                  </a:moveTo>
                  <a:lnTo>
                    <a:pt x="813759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" name="Graphic 9">
              <a:extLst>
                <a:ext uri="{FF2B5EF4-FFF2-40B4-BE49-F238E27FC236}">
                  <a16:creationId xmlns:a16="http://schemas.microsoft.com/office/drawing/2014/main" id="{435BC46E-6C84-48C3-825C-D40F60801782}"/>
                </a:ext>
              </a:extLst>
            </p:cNvPr>
            <p:cNvSpPr/>
            <p:nvPr/>
          </p:nvSpPr>
          <p:spPr>
            <a:xfrm>
              <a:off x="11053083" y="3668488"/>
              <a:ext cx="813758" cy="12700"/>
            </a:xfrm>
            <a:custGeom>
              <a:avLst/>
              <a:gdLst>
                <a:gd name="connsiteX0" fmla="*/ 0 w 813758"/>
                <a:gd name="connsiteY0" fmla="*/ 0 h 12700"/>
                <a:gd name="connsiteX1" fmla="*/ 813759 w 813758"/>
                <a:gd name="connsiteY1" fmla="*/ 0 h 12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13758" h="12700">
                  <a:moveTo>
                    <a:pt x="0" y="0"/>
                  </a:moveTo>
                  <a:lnTo>
                    <a:pt x="813759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46" name="Graphic 2">
            <a:extLst>
              <a:ext uri="{FF2B5EF4-FFF2-40B4-BE49-F238E27FC236}">
                <a16:creationId xmlns:a16="http://schemas.microsoft.com/office/drawing/2014/main" id="{D58D646B-452E-4BA2-B839-EC7249D74514}"/>
              </a:ext>
            </a:extLst>
          </p:cNvPr>
          <p:cNvGrpSpPr/>
          <p:nvPr/>
        </p:nvGrpSpPr>
        <p:grpSpPr>
          <a:xfrm>
            <a:off x="429679" y="2047410"/>
            <a:ext cx="3667601" cy="1625600"/>
            <a:chOff x="429679" y="2064663"/>
            <a:chExt cx="3667601" cy="1625600"/>
          </a:xfrm>
        </p:grpSpPr>
        <p:sp>
          <p:nvSpPr>
            <p:cNvPr id="47" name="Graphic 2">
              <a:extLst>
                <a:ext uri="{FF2B5EF4-FFF2-40B4-BE49-F238E27FC236}">
                  <a16:creationId xmlns:a16="http://schemas.microsoft.com/office/drawing/2014/main" id="{538294E3-4C46-453F-994A-AD852073E7E9}"/>
                </a:ext>
              </a:extLst>
            </p:cNvPr>
            <p:cNvSpPr/>
            <p:nvPr/>
          </p:nvSpPr>
          <p:spPr>
            <a:xfrm>
              <a:off x="429679" y="2877463"/>
              <a:ext cx="1624404" cy="12700"/>
            </a:xfrm>
            <a:custGeom>
              <a:avLst/>
              <a:gdLst>
                <a:gd name="connsiteX0" fmla="*/ 0 w 1624404"/>
                <a:gd name="connsiteY0" fmla="*/ 0 h 12700"/>
                <a:gd name="connsiteX1" fmla="*/ 1624405 w 1624404"/>
                <a:gd name="connsiteY1" fmla="*/ 0 h 12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624404" h="12700">
                  <a:moveTo>
                    <a:pt x="0" y="0"/>
                  </a:moveTo>
                  <a:lnTo>
                    <a:pt x="1624405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8" name="Graphic 2">
              <a:extLst>
                <a:ext uri="{FF2B5EF4-FFF2-40B4-BE49-F238E27FC236}">
                  <a16:creationId xmlns:a16="http://schemas.microsoft.com/office/drawing/2014/main" id="{37444654-2E39-4589-BA50-F55DDAC93DEC}"/>
                </a:ext>
              </a:extLst>
            </p:cNvPr>
            <p:cNvSpPr/>
            <p:nvPr/>
          </p:nvSpPr>
          <p:spPr>
            <a:xfrm>
              <a:off x="1647983" y="2471063"/>
              <a:ext cx="406101" cy="406400"/>
            </a:xfrm>
            <a:custGeom>
              <a:avLst/>
              <a:gdLst>
                <a:gd name="connsiteX0" fmla="*/ 406101 w 406101"/>
                <a:gd name="connsiteY0" fmla="*/ 406400 h 406400"/>
                <a:gd name="connsiteX1" fmla="*/ 0 w 406101"/>
                <a:gd name="connsiteY1" fmla="*/ 0 h 406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06101" h="406400">
                  <a:moveTo>
                    <a:pt x="406101" y="406400"/>
                  </a:moveTo>
                  <a:lnTo>
                    <a:pt x="0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9" name="Graphic 2">
              <a:extLst>
                <a:ext uri="{FF2B5EF4-FFF2-40B4-BE49-F238E27FC236}">
                  <a16:creationId xmlns:a16="http://schemas.microsoft.com/office/drawing/2014/main" id="{C94EBE6B-CFAE-4508-9B3A-745B4E92C62F}"/>
                </a:ext>
              </a:extLst>
            </p:cNvPr>
            <p:cNvSpPr/>
            <p:nvPr/>
          </p:nvSpPr>
          <p:spPr>
            <a:xfrm>
              <a:off x="1647983" y="2877463"/>
              <a:ext cx="406101" cy="406400"/>
            </a:xfrm>
            <a:custGeom>
              <a:avLst/>
              <a:gdLst>
                <a:gd name="connsiteX0" fmla="*/ 406101 w 406101"/>
                <a:gd name="connsiteY0" fmla="*/ 0 h 406400"/>
                <a:gd name="connsiteX1" fmla="*/ 0 w 406101"/>
                <a:gd name="connsiteY1" fmla="*/ 406400 h 406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06101" h="406400">
                  <a:moveTo>
                    <a:pt x="406101" y="0"/>
                  </a:moveTo>
                  <a:lnTo>
                    <a:pt x="0" y="4064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0" name="Graphic 2">
              <a:extLst>
                <a:ext uri="{FF2B5EF4-FFF2-40B4-BE49-F238E27FC236}">
                  <a16:creationId xmlns:a16="http://schemas.microsoft.com/office/drawing/2014/main" id="{63EF9450-7836-448C-A078-79EEE3B0589D}"/>
                </a:ext>
              </a:extLst>
            </p:cNvPr>
            <p:cNvSpPr/>
            <p:nvPr/>
          </p:nvSpPr>
          <p:spPr>
            <a:xfrm>
              <a:off x="2460185" y="2877463"/>
              <a:ext cx="1624404" cy="12700"/>
            </a:xfrm>
            <a:custGeom>
              <a:avLst/>
              <a:gdLst>
                <a:gd name="connsiteX0" fmla="*/ 0 w 1624404"/>
                <a:gd name="connsiteY0" fmla="*/ 0 h 12700"/>
                <a:gd name="connsiteX1" fmla="*/ 1624405 w 1624404"/>
                <a:gd name="connsiteY1" fmla="*/ 0 h 12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624404" h="12700">
                  <a:moveTo>
                    <a:pt x="0" y="0"/>
                  </a:moveTo>
                  <a:lnTo>
                    <a:pt x="1624405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1" name="Graphic 2">
              <a:extLst>
                <a:ext uri="{FF2B5EF4-FFF2-40B4-BE49-F238E27FC236}">
                  <a16:creationId xmlns:a16="http://schemas.microsoft.com/office/drawing/2014/main" id="{17A491D1-6E7B-4B6B-9479-1E4E29F6B155}"/>
                </a:ext>
              </a:extLst>
            </p:cNvPr>
            <p:cNvSpPr/>
            <p:nvPr/>
          </p:nvSpPr>
          <p:spPr>
            <a:xfrm>
              <a:off x="3678489" y="2471063"/>
              <a:ext cx="406101" cy="406400"/>
            </a:xfrm>
            <a:custGeom>
              <a:avLst/>
              <a:gdLst>
                <a:gd name="connsiteX0" fmla="*/ 406101 w 406101"/>
                <a:gd name="connsiteY0" fmla="*/ 406400 h 406400"/>
                <a:gd name="connsiteX1" fmla="*/ 0 w 406101"/>
                <a:gd name="connsiteY1" fmla="*/ 0 h 406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06101" h="406400">
                  <a:moveTo>
                    <a:pt x="406101" y="406400"/>
                  </a:moveTo>
                  <a:lnTo>
                    <a:pt x="0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2" name="Graphic 2">
              <a:extLst>
                <a:ext uri="{FF2B5EF4-FFF2-40B4-BE49-F238E27FC236}">
                  <a16:creationId xmlns:a16="http://schemas.microsoft.com/office/drawing/2014/main" id="{4FF49E8C-200D-4C6E-A70B-11364F665DFB}"/>
                </a:ext>
              </a:extLst>
            </p:cNvPr>
            <p:cNvSpPr/>
            <p:nvPr/>
          </p:nvSpPr>
          <p:spPr>
            <a:xfrm>
              <a:off x="3678489" y="2877463"/>
              <a:ext cx="406101" cy="406400"/>
            </a:xfrm>
            <a:custGeom>
              <a:avLst/>
              <a:gdLst>
                <a:gd name="connsiteX0" fmla="*/ 406101 w 406101"/>
                <a:gd name="connsiteY0" fmla="*/ 0 h 406400"/>
                <a:gd name="connsiteX1" fmla="*/ 0 w 406101"/>
                <a:gd name="connsiteY1" fmla="*/ 406400 h 406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06101" h="406400">
                  <a:moveTo>
                    <a:pt x="406101" y="0"/>
                  </a:moveTo>
                  <a:lnTo>
                    <a:pt x="0" y="4064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3" name="Graphic 2">
              <a:extLst>
                <a:ext uri="{FF2B5EF4-FFF2-40B4-BE49-F238E27FC236}">
                  <a16:creationId xmlns:a16="http://schemas.microsoft.com/office/drawing/2014/main" id="{214389E1-02A1-4899-936E-38E4B8DA7606}"/>
                </a:ext>
              </a:extLst>
            </p:cNvPr>
            <p:cNvSpPr/>
            <p:nvPr/>
          </p:nvSpPr>
          <p:spPr>
            <a:xfrm>
              <a:off x="4084590" y="2064663"/>
              <a:ext cx="12690" cy="406400"/>
            </a:xfrm>
            <a:custGeom>
              <a:avLst/>
              <a:gdLst>
                <a:gd name="connsiteX0" fmla="*/ 0 w 12690"/>
                <a:gd name="connsiteY0" fmla="*/ 0 h 406400"/>
                <a:gd name="connsiteX1" fmla="*/ 0 w 12690"/>
                <a:gd name="connsiteY1" fmla="*/ 406400 h 406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2690" h="406400">
                  <a:moveTo>
                    <a:pt x="0" y="0"/>
                  </a:moveTo>
                  <a:lnTo>
                    <a:pt x="0" y="4064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4" name="Graphic 2">
              <a:extLst>
                <a:ext uri="{FF2B5EF4-FFF2-40B4-BE49-F238E27FC236}">
                  <a16:creationId xmlns:a16="http://schemas.microsoft.com/office/drawing/2014/main" id="{C08E4509-37AB-44E4-997C-E9FA207C7EFF}"/>
                </a:ext>
              </a:extLst>
            </p:cNvPr>
            <p:cNvSpPr/>
            <p:nvPr/>
          </p:nvSpPr>
          <p:spPr>
            <a:xfrm>
              <a:off x="4084590" y="3283863"/>
              <a:ext cx="12690" cy="406400"/>
            </a:xfrm>
            <a:custGeom>
              <a:avLst/>
              <a:gdLst>
                <a:gd name="connsiteX0" fmla="*/ 0 w 12690"/>
                <a:gd name="connsiteY0" fmla="*/ 0 h 406400"/>
                <a:gd name="connsiteX1" fmla="*/ 0 w 12690"/>
                <a:gd name="connsiteY1" fmla="*/ 406400 h 406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2690" h="406400">
                  <a:moveTo>
                    <a:pt x="0" y="0"/>
                  </a:moveTo>
                  <a:lnTo>
                    <a:pt x="0" y="4064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64" name="Group 63">
            <a:extLst>
              <a:ext uri="{FF2B5EF4-FFF2-40B4-BE49-F238E27FC236}">
                <a16:creationId xmlns:a16="http://schemas.microsoft.com/office/drawing/2014/main" id="{36E6693D-E235-4FF7-B2EE-86EC09BD254B}"/>
              </a:ext>
            </a:extLst>
          </p:cNvPr>
          <p:cNvGrpSpPr/>
          <p:nvPr/>
        </p:nvGrpSpPr>
        <p:grpSpPr>
          <a:xfrm>
            <a:off x="4894277" y="2069927"/>
            <a:ext cx="3664342" cy="1627590"/>
            <a:chOff x="4894277" y="2069927"/>
            <a:chExt cx="3664342" cy="1627590"/>
          </a:xfrm>
        </p:grpSpPr>
        <p:grpSp>
          <p:nvGrpSpPr>
            <p:cNvPr id="22" name="Graphic 7">
              <a:extLst>
                <a:ext uri="{FF2B5EF4-FFF2-40B4-BE49-F238E27FC236}">
                  <a16:creationId xmlns:a16="http://schemas.microsoft.com/office/drawing/2014/main" id="{EC08630A-30C9-4CA0-877E-0D5A2B829F05}"/>
                </a:ext>
              </a:extLst>
            </p:cNvPr>
            <p:cNvGrpSpPr/>
            <p:nvPr/>
          </p:nvGrpSpPr>
          <p:grpSpPr>
            <a:xfrm>
              <a:off x="4894277" y="2071917"/>
              <a:ext cx="3664342" cy="1625600"/>
              <a:chOff x="4894277" y="2050146"/>
              <a:chExt cx="3664342" cy="1625600"/>
            </a:xfrm>
            <a:noFill/>
          </p:grpSpPr>
          <p:sp>
            <p:nvSpPr>
              <p:cNvPr id="23" name="Graphic 7">
                <a:extLst>
                  <a:ext uri="{FF2B5EF4-FFF2-40B4-BE49-F238E27FC236}">
                    <a16:creationId xmlns:a16="http://schemas.microsoft.com/office/drawing/2014/main" id="{B13FC8FF-F28B-4C55-9A63-6CD05E986E1B}"/>
                  </a:ext>
                </a:extLst>
              </p:cNvPr>
              <p:cNvSpPr/>
              <p:nvPr/>
            </p:nvSpPr>
            <p:spPr>
              <a:xfrm>
                <a:off x="6517238" y="2050146"/>
                <a:ext cx="12679" cy="1625600"/>
              </a:xfrm>
              <a:custGeom>
                <a:avLst/>
                <a:gdLst>
                  <a:gd name="connsiteX0" fmla="*/ 0 w 12679"/>
                  <a:gd name="connsiteY0" fmla="*/ 0 h 1625600"/>
                  <a:gd name="connsiteX1" fmla="*/ 0 w 12679"/>
                  <a:gd name="connsiteY1" fmla="*/ 1625600 h 16256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2679" h="1625600">
                    <a:moveTo>
                      <a:pt x="0" y="0"/>
                    </a:moveTo>
                    <a:lnTo>
                      <a:pt x="0" y="1625600"/>
                    </a:lnTo>
                  </a:path>
                </a:pathLst>
              </a:custGeom>
              <a:ln w="13970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4" name="Graphic 7">
                <a:extLst>
                  <a:ext uri="{FF2B5EF4-FFF2-40B4-BE49-F238E27FC236}">
                    <a16:creationId xmlns:a16="http://schemas.microsoft.com/office/drawing/2014/main" id="{DB8B6500-9ACB-424E-8308-F1F51C8C1DAC}"/>
                  </a:ext>
                </a:extLst>
              </p:cNvPr>
              <p:cNvSpPr/>
              <p:nvPr/>
            </p:nvSpPr>
            <p:spPr>
              <a:xfrm>
                <a:off x="6922979" y="2050146"/>
                <a:ext cx="12679" cy="1625600"/>
              </a:xfrm>
              <a:custGeom>
                <a:avLst/>
                <a:gdLst>
                  <a:gd name="connsiteX0" fmla="*/ 0 w 12679"/>
                  <a:gd name="connsiteY0" fmla="*/ 0 h 1625600"/>
                  <a:gd name="connsiteX1" fmla="*/ 0 w 12679"/>
                  <a:gd name="connsiteY1" fmla="*/ 1625600 h 16256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2679" h="1625600">
                    <a:moveTo>
                      <a:pt x="0" y="0"/>
                    </a:moveTo>
                    <a:lnTo>
                      <a:pt x="0" y="1625600"/>
                    </a:lnTo>
                  </a:path>
                </a:pathLst>
              </a:custGeom>
              <a:ln w="13970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5" name="Graphic 7">
                <a:extLst>
                  <a:ext uri="{FF2B5EF4-FFF2-40B4-BE49-F238E27FC236}">
                    <a16:creationId xmlns:a16="http://schemas.microsoft.com/office/drawing/2014/main" id="{2CAB1C62-6C14-47B1-BA35-8A7C3C5145AD}"/>
                  </a:ext>
                </a:extLst>
              </p:cNvPr>
              <p:cNvSpPr/>
              <p:nvPr/>
            </p:nvSpPr>
            <p:spPr>
              <a:xfrm>
                <a:off x="8545940" y="2050146"/>
                <a:ext cx="12679" cy="1625600"/>
              </a:xfrm>
              <a:custGeom>
                <a:avLst/>
                <a:gdLst>
                  <a:gd name="connsiteX0" fmla="*/ 0 w 12679"/>
                  <a:gd name="connsiteY0" fmla="*/ 0 h 1625600"/>
                  <a:gd name="connsiteX1" fmla="*/ 0 w 12679"/>
                  <a:gd name="connsiteY1" fmla="*/ 1625600 h 16256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2679" h="1625600">
                    <a:moveTo>
                      <a:pt x="0" y="0"/>
                    </a:moveTo>
                    <a:lnTo>
                      <a:pt x="0" y="1625600"/>
                    </a:lnTo>
                  </a:path>
                </a:pathLst>
              </a:custGeom>
              <a:ln w="13970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6" name="Graphic 7">
                <a:extLst>
                  <a:ext uri="{FF2B5EF4-FFF2-40B4-BE49-F238E27FC236}">
                    <a16:creationId xmlns:a16="http://schemas.microsoft.com/office/drawing/2014/main" id="{5CAFDB05-B566-459E-A7B6-808ECA0CC951}"/>
                  </a:ext>
                </a:extLst>
              </p:cNvPr>
              <p:cNvSpPr/>
              <p:nvPr/>
            </p:nvSpPr>
            <p:spPr>
              <a:xfrm>
                <a:off x="7734459" y="2862946"/>
                <a:ext cx="811480" cy="12700"/>
              </a:xfrm>
              <a:custGeom>
                <a:avLst/>
                <a:gdLst>
                  <a:gd name="connsiteX0" fmla="*/ 0 w 811480"/>
                  <a:gd name="connsiteY0" fmla="*/ 0 h 12700"/>
                  <a:gd name="connsiteX1" fmla="*/ 811481 w 811480"/>
                  <a:gd name="connsiteY1" fmla="*/ 0 h 127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811480" h="12700">
                    <a:moveTo>
                      <a:pt x="0" y="0"/>
                    </a:moveTo>
                    <a:lnTo>
                      <a:pt x="811481" y="0"/>
                    </a:lnTo>
                  </a:path>
                </a:pathLst>
              </a:custGeom>
              <a:ln w="13970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8" name="Graphic 7">
                <a:extLst>
                  <a:ext uri="{FF2B5EF4-FFF2-40B4-BE49-F238E27FC236}">
                    <a16:creationId xmlns:a16="http://schemas.microsoft.com/office/drawing/2014/main" id="{0786E6C9-3708-4F3E-9CE9-456248FA246B}"/>
                  </a:ext>
                </a:extLst>
              </p:cNvPr>
              <p:cNvSpPr/>
              <p:nvPr/>
            </p:nvSpPr>
            <p:spPr>
              <a:xfrm>
                <a:off x="7734459" y="2050146"/>
                <a:ext cx="12679" cy="812800"/>
              </a:xfrm>
              <a:custGeom>
                <a:avLst/>
                <a:gdLst>
                  <a:gd name="connsiteX0" fmla="*/ 0 w 12679"/>
                  <a:gd name="connsiteY0" fmla="*/ 0 h 812800"/>
                  <a:gd name="connsiteX1" fmla="*/ 0 w 12679"/>
                  <a:gd name="connsiteY1" fmla="*/ 812800 h 8128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2679" h="812800">
                    <a:moveTo>
                      <a:pt x="0" y="0"/>
                    </a:moveTo>
                    <a:lnTo>
                      <a:pt x="0" y="812800"/>
                    </a:lnTo>
                  </a:path>
                </a:pathLst>
              </a:custGeom>
              <a:ln w="13970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9" name="Graphic 7">
                <a:extLst>
                  <a:ext uri="{FF2B5EF4-FFF2-40B4-BE49-F238E27FC236}">
                    <a16:creationId xmlns:a16="http://schemas.microsoft.com/office/drawing/2014/main" id="{3C2E6242-BC38-4759-BAFE-C4E4B70BBAC8}"/>
                  </a:ext>
                </a:extLst>
              </p:cNvPr>
              <p:cNvSpPr/>
              <p:nvPr/>
            </p:nvSpPr>
            <p:spPr>
              <a:xfrm>
                <a:off x="4894277" y="2862946"/>
                <a:ext cx="1622961" cy="12700"/>
              </a:xfrm>
              <a:custGeom>
                <a:avLst/>
                <a:gdLst>
                  <a:gd name="connsiteX0" fmla="*/ 0 w 1622961"/>
                  <a:gd name="connsiteY0" fmla="*/ 0 h 12700"/>
                  <a:gd name="connsiteX1" fmla="*/ 1622961 w 1622961"/>
                  <a:gd name="connsiteY1" fmla="*/ 0 h 127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622961" h="12700">
                    <a:moveTo>
                      <a:pt x="0" y="0"/>
                    </a:moveTo>
                    <a:lnTo>
                      <a:pt x="1622961" y="0"/>
                    </a:lnTo>
                  </a:path>
                </a:pathLst>
              </a:custGeom>
              <a:ln w="13970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2" name="Graphic 7">
                <a:extLst>
                  <a:ext uri="{FF2B5EF4-FFF2-40B4-BE49-F238E27FC236}">
                    <a16:creationId xmlns:a16="http://schemas.microsoft.com/office/drawing/2014/main" id="{348BC44C-B359-405A-AFD6-490C6ACD5332}"/>
                  </a:ext>
                </a:extLst>
              </p:cNvPr>
              <p:cNvSpPr/>
              <p:nvPr/>
            </p:nvSpPr>
            <p:spPr>
              <a:xfrm>
                <a:off x="6111498" y="2456546"/>
                <a:ext cx="405740" cy="406400"/>
              </a:xfrm>
              <a:custGeom>
                <a:avLst/>
                <a:gdLst>
                  <a:gd name="connsiteX0" fmla="*/ 405740 w 405740"/>
                  <a:gd name="connsiteY0" fmla="*/ 406400 h 406400"/>
                  <a:gd name="connsiteX1" fmla="*/ 0 w 405740"/>
                  <a:gd name="connsiteY1" fmla="*/ 0 h 4064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05740" h="406400">
                    <a:moveTo>
                      <a:pt x="405740" y="406400"/>
                    </a:moveTo>
                    <a:lnTo>
                      <a:pt x="0" y="0"/>
                    </a:lnTo>
                  </a:path>
                </a:pathLst>
              </a:custGeom>
              <a:ln w="13970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5" name="Graphic 7">
                <a:extLst>
                  <a:ext uri="{FF2B5EF4-FFF2-40B4-BE49-F238E27FC236}">
                    <a16:creationId xmlns:a16="http://schemas.microsoft.com/office/drawing/2014/main" id="{FD08AE94-898B-47B2-A478-301E462CC05E}"/>
                  </a:ext>
                </a:extLst>
              </p:cNvPr>
              <p:cNvSpPr/>
              <p:nvPr/>
            </p:nvSpPr>
            <p:spPr>
              <a:xfrm>
                <a:off x="6111498" y="2862946"/>
                <a:ext cx="405740" cy="406400"/>
              </a:xfrm>
              <a:custGeom>
                <a:avLst/>
                <a:gdLst>
                  <a:gd name="connsiteX0" fmla="*/ 405740 w 405740"/>
                  <a:gd name="connsiteY0" fmla="*/ 0 h 406400"/>
                  <a:gd name="connsiteX1" fmla="*/ 0 w 405740"/>
                  <a:gd name="connsiteY1" fmla="*/ 406400 h 4064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05740" h="406400">
                    <a:moveTo>
                      <a:pt x="405740" y="0"/>
                    </a:moveTo>
                    <a:lnTo>
                      <a:pt x="0" y="406400"/>
                    </a:lnTo>
                  </a:path>
                </a:pathLst>
              </a:custGeom>
              <a:ln w="13970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grpSp>
          <p:nvGrpSpPr>
            <p:cNvPr id="57" name="Group 56">
              <a:extLst>
                <a:ext uri="{FF2B5EF4-FFF2-40B4-BE49-F238E27FC236}">
                  <a16:creationId xmlns:a16="http://schemas.microsoft.com/office/drawing/2014/main" id="{1A983A16-DBFB-496C-86CF-4E723D782C7A}"/>
                </a:ext>
              </a:extLst>
            </p:cNvPr>
            <p:cNvGrpSpPr/>
            <p:nvPr/>
          </p:nvGrpSpPr>
          <p:grpSpPr>
            <a:xfrm>
              <a:off x="6922149" y="2069927"/>
              <a:ext cx="1583204" cy="1591289"/>
              <a:chOff x="2563689" y="2737584"/>
              <a:chExt cx="2199046" cy="2210275"/>
            </a:xfrm>
          </p:grpSpPr>
          <p:grpSp>
            <p:nvGrpSpPr>
              <p:cNvPr id="58" name="Group 57">
                <a:extLst>
                  <a:ext uri="{FF2B5EF4-FFF2-40B4-BE49-F238E27FC236}">
                    <a16:creationId xmlns:a16="http://schemas.microsoft.com/office/drawing/2014/main" id="{5AB277A1-A775-4833-A27F-3BC9BBAE3D85}"/>
                  </a:ext>
                </a:extLst>
              </p:cNvPr>
              <p:cNvGrpSpPr/>
              <p:nvPr/>
            </p:nvGrpSpPr>
            <p:grpSpPr>
              <a:xfrm>
                <a:off x="2586125" y="2737584"/>
                <a:ext cx="2176610" cy="2210275"/>
                <a:chOff x="2586125" y="2737584"/>
                <a:chExt cx="2176610" cy="2210275"/>
              </a:xfrm>
            </p:grpSpPr>
            <p:sp>
              <p:nvSpPr>
                <p:cNvPr id="62" name="Arc 61">
                  <a:extLst>
                    <a:ext uri="{FF2B5EF4-FFF2-40B4-BE49-F238E27FC236}">
                      <a16:creationId xmlns:a16="http://schemas.microsoft.com/office/drawing/2014/main" id="{3448B51F-649E-48E4-B2F3-DB207C9E7A92}"/>
                    </a:ext>
                  </a:extLst>
                </p:cNvPr>
                <p:cNvSpPr/>
                <p:nvPr/>
              </p:nvSpPr>
              <p:spPr>
                <a:xfrm>
                  <a:off x="2586125" y="2737589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3" name="Arc 62">
                  <a:extLst>
                    <a:ext uri="{FF2B5EF4-FFF2-40B4-BE49-F238E27FC236}">
                      <a16:creationId xmlns:a16="http://schemas.microsoft.com/office/drawing/2014/main" id="{49A49F44-2CAC-49CE-A549-CEA3A8D25298}"/>
                    </a:ext>
                  </a:extLst>
                </p:cNvPr>
                <p:cNvSpPr/>
                <p:nvPr/>
              </p:nvSpPr>
              <p:spPr>
                <a:xfrm flipV="1">
                  <a:off x="2586125" y="2737584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59" name="Group 58">
                <a:extLst>
                  <a:ext uri="{FF2B5EF4-FFF2-40B4-BE49-F238E27FC236}">
                    <a16:creationId xmlns:a16="http://schemas.microsoft.com/office/drawing/2014/main" id="{0B2A0E69-E4DC-46E1-BE32-CE2BC67B6150}"/>
                  </a:ext>
                </a:extLst>
              </p:cNvPr>
              <p:cNvGrpSpPr/>
              <p:nvPr/>
            </p:nvGrpSpPr>
            <p:grpSpPr>
              <a:xfrm flipH="1">
                <a:off x="2563689" y="2737584"/>
                <a:ext cx="2176610" cy="2210275"/>
                <a:chOff x="2586125" y="2737584"/>
                <a:chExt cx="2176610" cy="2210275"/>
              </a:xfrm>
            </p:grpSpPr>
            <p:sp>
              <p:nvSpPr>
                <p:cNvPr id="60" name="Arc 59">
                  <a:extLst>
                    <a:ext uri="{FF2B5EF4-FFF2-40B4-BE49-F238E27FC236}">
                      <a16:creationId xmlns:a16="http://schemas.microsoft.com/office/drawing/2014/main" id="{3054C55E-1BA5-40D0-B13D-2D10614E042A}"/>
                    </a:ext>
                  </a:extLst>
                </p:cNvPr>
                <p:cNvSpPr/>
                <p:nvPr/>
              </p:nvSpPr>
              <p:spPr>
                <a:xfrm>
                  <a:off x="2586125" y="2737589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1" name="Arc 60">
                  <a:extLst>
                    <a:ext uri="{FF2B5EF4-FFF2-40B4-BE49-F238E27FC236}">
                      <a16:creationId xmlns:a16="http://schemas.microsoft.com/office/drawing/2014/main" id="{C278472A-71BF-44DF-93E2-663C4B96750F}"/>
                    </a:ext>
                  </a:extLst>
                </p:cNvPr>
                <p:cNvSpPr/>
                <p:nvPr/>
              </p:nvSpPr>
              <p:spPr>
                <a:xfrm flipV="1">
                  <a:off x="2586125" y="2737584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26711954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extBox 30">
            <a:extLst>
              <a:ext uri="{FF2B5EF4-FFF2-40B4-BE49-F238E27FC236}">
                <a16:creationId xmlns:a16="http://schemas.microsoft.com/office/drawing/2014/main" id="{E0EE2BCF-611B-4E30-BC0C-9F29DAF99712}"/>
              </a:ext>
            </a:extLst>
          </p:cNvPr>
          <p:cNvSpPr txBox="1"/>
          <p:nvPr/>
        </p:nvSpPr>
        <p:spPr>
          <a:xfrm>
            <a:off x="1335951" y="5395913"/>
            <a:ext cx="4138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go</a:t>
            </a:r>
          </a:p>
          <a:p>
            <a:pPr algn="ctr"/>
            <a:r>
              <a:rPr lang="en-US" dirty="0"/>
              <a:t>5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652004E3-EBCC-4CD0-A890-2C75B20D457F}"/>
              </a:ext>
            </a:extLst>
          </p:cNvPr>
          <p:cNvSpPr txBox="1"/>
          <p:nvPr/>
        </p:nvSpPr>
        <p:spPr>
          <a:xfrm>
            <a:off x="4680682" y="5395913"/>
            <a:ext cx="6575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good</a:t>
            </a:r>
          </a:p>
          <a:p>
            <a:pPr algn="ctr"/>
            <a:r>
              <a:rPr lang="en-US" dirty="0"/>
              <a:t>5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C18E852-7D8C-465E-BF72-CB8627B8A691}"/>
              </a:ext>
            </a:extLst>
          </p:cNvPr>
          <p:cNvSpPr txBox="1"/>
          <p:nvPr/>
        </p:nvSpPr>
        <p:spPr>
          <a:xfrm>
            <a:off x="7714434" y="5395913"/>
            <a:ext cx="8915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he, him</a:t>
            </a:r>
          </a:p>
          <a:p>
            <a:pPr algn="ctr"/>
            <a:r>
              <a:rPr lang="en-US" dirty="0"/>
              <a:t>0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36E3DE1F-4F61-4153-B0CE-80A3EC9C4D0E}"/>
              </a:ext>
            </a:extLst>
          </p:cNvPr>
          <p:cNvGrpSpPr/>
          <p:nvPr/>
        </p:nvGrpSpPr>
        <p:grpSpPr>
          <a:xfrm>
            <a:off x="804824" y="2476477"/>
            <a:ext cx="1625600" cy="812800"/>
            <a:chOff x="804824" y="2476477"/>
            <a:chExt cx="1625600" cy="812800"/>
          </a:xfrm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6F75C43F-A7AC-4498-AB3C-5BCB0564FF57}"/>
                </a:ext>
              </a:extLst>
            </p:cNvPr>
            <p:cNvSpPr/>
            <p:nvPr/>
          </p:nvSpPr>
          <p:spPr>
            <a:xfrm>
              <a:off x="804824" y="2882877"/>
              <a:ext cx="1625600" cy="12700"/>
            </a:xfrm>
            <a:custGeom>
              <a:avLst/>
              <a:gdLst>
                <a:gd name="connsiteX0" fmla="*/ 0 w 1625600"/>
                <a:gd name="connsiteY0" fmla="*/ 0 h 12700"/>
                <a:gd name="connsiteX1" fmla="*/ 1625600 w 1625600"/>
                <a:gd name="connsiteY1" fmla="*/ 0 h 12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625600" h="12700">
                  <a:moveTo>
                    <a:pt x="0" y="0"/>
                  </a:moveTo>
                  <a:lnTo>
                    <a:pt x="1625600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9B8701E2-2F81-4132-AF8C-50B10401A9C4}"/>
                </a:ext>
              </a:extLst>
            </p:cNvPr>
            <p:cNvSpPr/>
            <p:nvPr/>
          </p:nvSpPr>
          <p:spPr>
            <a:xfrm>
              <a:off x="2024024" y="2476477"/>
              <a:ext cx="406400" cy="406400"/>
            </a:xfrm>
            <a:custGeom>
              <a:avLst/>
              <a:gdLst>
                <a:gd name="connsiteX0" fmla="*/ 406400 w 406400"/>
                <a:gd name="connsiteY0" fmla="*/ 406400 h 406400"/>
                <a:gd name="connsiteX1" fmla="*/ 0 w 406400"/>
                <a:gd name="connsiteY1" fmla="*/ 0 h 406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06400" h="406400">
                  <a:moveTo>
                    <a:pt x="406400" y="406400"/>
                  </a:moveTo>
                  <a:lnTo>
                    <a:pt x="0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8B97ED26-EE80-49C0-8888-16E15407B97D}"/>
                </a:ext>
              </a:extLst>
            </p:cNvPr>
            <p:cNvSpPr/>
            <p:nvPr/>
          </p:nvSpPr>
          <p:spPr>
            <a:xfrm>
              <a:off x="2024024" y="2882877"/>
              <a:ext cx="406400" cy="406400"/>
            </a:xfrm>
            <a:custGeom>
              <a:avLst/>
              <a:gdLst>
                <a:gd name="connsiteX0" fmla="*/ 406400 w 406400"/>
                <a:gd name="connsiteY0" fmla="*/ 0 h 406400"/>
                <a:gd name="connsiteX1" fmla="*/ 0 w 406400"/>
                <a:gd name="connsiteY1" fmla="*/ 406400 h 406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06400" h="406400">
                  <a:moveTo>
                    <a:pt x="406400" y="0"/>
                  </a:moveTo>
                  <a:lnTo>
                    <a:pt x="0" y="4064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E5EC7D9D-2F0C-4040-AF15-F315B15A4412}"/>
              </a:ext>
            </a:extLst>
          </p:cNvPr>
          <p:cNvGrpSpPr/>
          <p:nvPr/>
        </p:nvGrpSpPr>
        <p:grpSpPr>
          <a:xfrm>
            <a:off x="3250998" y="2070079"/>
            <a:ext cx="3326030" cy="1609684"/>
            <a:chOff x="3250998" y="2070079"/>
            <a:chExt cx="3326030" cy="1609684"/>
          </a:xfrm>
        </p:grpSpPr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B46C4F85-04A8-436F-A1E4-A9D0FD28287B}"/>
                </a:ext>
              </a:extLst>
            </p:cNvPr>
            <p:cNvSpPr/>
            <p:nvPr/>
          </p:nvSpPr>
          <p:spPr>
            <a:xfrm>
              <a:off x="6410334" y="3232189"/>
              <a:ext cx="166694" cy="166694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7D43F015-D8D6-44A4-8586-ED0A5CB6D94C}"/>
                </a:ext>
              </a:extLst>
            </p:cNvPr>
            <p:cNvSpPr/>
            <p:nvPr/>
          </p:nvSpPr>
          <p:spPr>
            <a:xfrm>
              <a:off x="3264263" y="2474749"/>
              <a:ext cx="807041" cy="1205014"/>
            </a:xfrm>
            <a:custGeom>
              <a:avLst/>
              <a:gdLst>
                <a:gd name="connsiteX0" fmla="*/ 0 w 807041"/>
                <a:gd name="connsiteY0" fmla="*/ 0 h 1205014"/>
                <a:gd name="connsiteX1" fmla="*/ 807041 w 807041"/>
                <a:gd name="connsiteY1" fmla="*/ 1205014 h 12050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07041" h="1205014">
                  <a:moveTo>
                    <a:pt x="0" y="0"/>
                  </a:moveTo>
                  <a:cubicBezTo>
                    <a:pt x="65109" y="507911"/>
                    <a:pt x="364399" y="954786"/>
                    <a:pt x="807041" y="1205014"/>
                  </a:cubicBezTo>
                </a:path>
              </a:pathLst>
            </a:custGeom>
            <a:noFill/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A929638D-CF6B-4F97-B577-359FE9DC2719}"/>
                </a:ext>
              </a:extLst>
            </p:cNvPr>
            <p:cNvSpPr/>
            <p:nvPr/>
          </p:nvSpPr>
          <p:spPr>
            <a:xfrm>
              <a:off x="3250998" y="2070079"/>
              <a:ext cx="798802" cy="406397"/>
            </a:xfrm>
            <a:custGeom>
              <a:avLst/>
              <a:gdLst>
                <a:gd name="connsiteX0" fmla="*/ 798754 w 798802"/>
                <a:gd name="connsiteY0" fmla="*/ 406207 h 406397"/>
                <a:gd name="connsiteX1" fmla="*/ 405545 w 798802"/>
                <a:gd name="connsiteY1" fmla="*/ 48 h 406397"/>
                <a:gd name="connsiteX2" fmla="*/ 47 w 798802"/>
                <a:gd name="connsiteY2" fmla="*/ 393888 h 406397"/>
                <a:gd name="connsiteX3" fmla="*/ 51 w 798802"/>
                <a:gd name="connsiteY3" fmla="*/ 406398 h 4063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98802" h="406397">
                  <a:moveTo>
                    <a:pt x="798754" y="406207"/>
                  </a:moveTo>
                  <a:cubicBezTo>
                    <a:pt x="802147" y="185291"/>
                    <a:pt x="626102" y="3439"/>
                    <a:pt x="405545" y="48"/>
                  </a:cubicBezTo>
                  <a:cubicBezTo>
                    <a:pt x="184987" y="-3355"/>
                    <a:pt x="3440" y="172984"/>
                    <a:pt x="47" y="393888"/>
                  </a:cubicBezTo>
                  <a:cubicBezTo>
                    <a:pt x="-17" y="398066"/>
                    <a:pt x="-16" y="402232"/>
                    <a:pt x="51" y="406398"/>
                  </a:cubicBezTo>
                </a:path>
              </a:pathLst>
            </a:custGeom>
            <a:noFill/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C8374B01-E53F-4C6C-809C-013D5EEE9FD9}"/>
                </a:ext>
              </a:extLst>
            </p:cNvPr>
            <p:cNvSpPr/>
            <p:nvPr/>
          </p:nvSpPr>
          <p:spPr>
            <a:xfrm>
              <a:off x="4062479" y="2070079"/>
              <a:ext cx="798798" cy="406397"/>
            </a:xfrm>
            <a:custGeom>
              <a:avLst/>
              <a:gdLst>
                <a:gd name="connsiteX0" fmla="*/ 798750 w 798798"/>
                <a:gd name="connsiteY0" fmla="*/ 406207 h 406397"/>
                <a:gd name="connsiteX1" fmla="*/ 405550 w 798798"/>
                <a:gd name="connsiteY1" fmla="*/ 48 h 406397"/>
                <a:gd name="connsiteX2" fmla="*/ 47 w 798798"/>
                <a:gd name="connsiteY2" fmla="*/ 393888 h 406397"/>
                <a:gd name="connsiteX3" fmla="*/ 50 w 798798"/>
                <a:gd name="connsiteY3" fmla="*/ 406398 h 4063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98798" h="406397">
                  <a:moveTo>
                    <a:pt x="798750" y="406207"/>
                  </a:moveTo>
                  <a:cubicBezTo>
                    <a:pt x="802148" y="185291"/>
                    <a:pt x="626095" y="3439"/>
                    <a:pt x="405550" y="48"/>
                  </a:cubicBezTo>
                  <a:cubicBezTo>
                    <a:pt x="184988" y="-3355"/>
                    <a:pt x="3440" y="172984"/>
                    <a:pt x="47" y="393888"/>
                  </a:cubicBezTo>
                  <a:cubicBezTo>
                    <a:pt x="-17" y="398066"/>
                    <a:pt x="-16" y="402232"/>
                    <a:pt x="50" y="406398"/>
                  </a:cubicBezTo>
                </a:path>
              </a:pathLst>
            </a:custGeom>
            <a:noFill/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2B42DEB1-BD47-4CD5-921F-A5376747AA16}"/>
                </a:ext>
              </a:extLst>
            </p:cNvPr>
            <p:cNvSpPr/>
            <p:nvPr/>
          </p:nvSpPr>
          <p:spPr>
            <a:xfrm>
              <a:off x="4052821" y="2474749"/>
              <a:ext cx="807825" cy="1203655"/>
            </a:xfrm>
            <a:custGeom>
              <a:avLst/>
              <a:gdLst>
                <a:gd name="connsiteX0" fmla="*/ 0 w 807825"/>
                <a:gd name="connsiteY0" fmla="*/ 1203655 h 1203655"/>
                <a:gd name="connsiteX1" fmla="*/ 807825 w 807825"/>
                <a:gd name="connsiteY1" fmla="*/ 0 h 1203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07825" h="1203655">
                  <a:moveTo>
                    <a:pt x="0" y="1203655"/>
                  </a:moveTo>
                  <a:cubicBezTo>
                    <a:pt x="443115" y="953148"/>
                    <a:pt x="742577" y="506946"/>
                    <a:pt x="807825" y="0"/>
                  </a:cubicBezTo>
                </a:path>
              </a:pathLst>
            </a:custGeom>
            <a:noFill/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99386833-725C-49AF-8ECC-3A1746FB0FD3}"/>
                </a:ext>
              </a:extLst>
            </p:cNvPr>
            <p:cNvSpPr/>
            <p:nvPr/>
          </p:nvSpPr>
          <p:spPr>
            <a:xfrm>
              <a:off x="6496920" y="2459385"/>
              <a:ext cx="12679" cy="609600"/>
            </a:xfrm>
            <a:custGeom>
              <a:avLst/>
              <a:gdLst>
                <a:gd name="connsiteX0" fmla="*/ 0 w 12679"/>
                <a:gd name="connsiteY0" fmla="*/ 0 h 609600"/>
                <a:gd name="connsiteX1" fmla="*/ 0 w 12679"/>
                <a:gd name="connsiteY1" fmla="*/ 609600 h 609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2679" h="609600">
                  <a:moveTo>
                    <a:pt x="0" y="0"/>
                  </a:moveTo>
                  <a:lnTo>
                    <a:pt x="0" y="6096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B9076DA1-6851-4263-A9A8-8F566444AD50}"/>
                </a:ext>
              </a:extLst>
            </p:cNvPr>
            <p:cNvSpPr/>
            <p:nvPr/>
          </p:nvSpPr>
          <p:spPr>
            <a:xfrm>
              <a:off x="5279700" y="2882877"/>
              <a:ext cx="811480" cy="12700"/>
            </a:xfrm>
            <a:custGeom>
              <a:avLst/>
              <a:gdLst>
                <a:gd name="connsiteX0" fmla="*/ 0 w 811480"/>
                <a:gd name="connsiteY0" fmla="*/ 0 h 12700"/>
                <a:gd name="connsiteX1" fmla="*/ 811481 w 811480"/>
                <a:gd name="connsiteY1" fmla="*/ 0 h 12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11480" h="12700">
                  <a:moveTo>
                    <a:pt x="0" y="0"/>
                  </a:moveTo>
                  <a:lnTo>
                    <a:pt x="811481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B7E146B9-046F-492D-9D8E-1B7743AD074D}"/>
                </a:ext>
              </a:extLst>
            </p:cNvPr>
            <p:cNvSpPr/>
            <p:nvPr/>
          </p:nvSpPr>
          <p:spPr>
            <a:xfrm>
              <a:off x="5685440" y="2476477"/>
              <a:ext cx="12679" cy="812800"/>
            </a:xfrm>
            <a:custGeom>
              <a:avLst/>
              <a:gdLst>
                <a:gd name="connsiteX0" fmla="*/ 0 w 12679"/>
                <a:gd name="connsiteY0" fmla="*/ 0 h 812800"/>
                <a:gd name="connsiteX1" fmla="*/ 0 w 12679"/>
                <a:gd name="connsiteY1" fmla="*/ 812800 h 81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2679" h="812800">
                  <a:moveTo>
                    <a:pt x="0" y="0"/>
                  </a:moveTo>
                  <a:lnTo>
                    <a:pt x="0" y="8128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39" name="Graphic 2">
            <a:extLst>
              <a:ext uri="{FF2B5EF4-FFF2-40B4-BE49-F238E27FC236}">
                <a16:creationId xmlns:a16="http://schemas.microsoft.com/office/drawing/2014/main" id="{387D4105-1FDA-49A4-AA5E-89E41BE95824}"/>
              </a:ext>
            </a:extLst>
          </p:cNvPr>
          <p:cNvGrpSpPr/>
          <p:nvPr/>
        </p:nvGrpSpPr>
        <p:grpSpPr>
          <a:xfrm>
            <a:off x="7308649" y="2070077"/>
            <a:ext cx="1610178" cy="1625600"/>
            <a:chOff x="7308649" y="2070077"/>
            <a:chExt cx="1610178" cy="1625600"/>
          </a:xfrm>
          <a:noFill/>
        </p:grpSpPr>
        <p:sp>
          <p:nvSpPr>
            <p:cNvPr id="53" name="Freeform: Shape 52">
              <a:extLst>
                <a:ext uri="{FF2B5EF4-FFF2-40B4-BE49-F238E27FC236}">
                  <a16:creationId xmlns:a16="http://schemas.microsoft.com/office/drawing/2014/main" id="{B2C2BA20-F900-462F-892B-F8B07B29C7AC}"/>
                </a:ext>
              </a:extLst>
            </p:cNvPr>
            <p:cNvSpPr/>
            <p:nvPr/>
          </p:nvSpPr>
          <p:spPr>
            <a:xfrm>
              <a:off x="7714362" y="2070077"/>
              <a:ext cx="12678" cy="812800"/>
            </a:xfrm>
            <a:custGeom>
              <a:avLst/>
              <a:gdLst>
                <a:gd name="connsiteX0" fmla="*/ 0 w 12678"/>
                <a:gd name="connsiteY0" fmla="*/ 0 h 812800"/>
                <a:gd name="connsiteX1" fmla="*/ 0 w 12678"/>
                <a:gd name="connsiteY1" fmla="*/ 812800 h 81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2678" h="812800">
                  <a:moveTo>
                    <a:pt x="0" y="0"/>
                  </a:moveTo>
                  <a:lnTo>
                    <a:pt x="0" y="8128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4" name="Freeform: Shape 53">
              <a:extLst>
                <a:ext uri="{FF2B5EF4-FFF2-40B4-BE49-F238E27FC236}">
                  <a16:creationId xmlns:a16="http://schemas.microsoft.com/office/drawing/2014/main" id="{9C920F94-C640-4C98-AB05-C08D64D1876F}"/>
                </a:ext>
              </a:extLst>
            </p:cNvPr>
            <p:cNvSpPr/>
            <p:nvPr/>
          </p:nvSpPr>
          <p:spPr>
            <a:xfrm>
              <a:off x="7308649" y="2882877"/>
              <a:ext cx="405713" cy="812800"/>
            </a:xfrm>
            <a:custGeom>
              <a:avLst/>
              <a:gdLst>
                <a:gd name="connsiteX0" fmla="*/ 0 w 405713"/>
                <a:gd name="connsiteY0" fmla="*/ 812800 h 812800"/>
                <a:gd name="connsiteX1" fmla="*/ 405714 w 405713"/>
                <a:gd name="connsiteY1" fmla="*/ 0 h 81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05713" h="812800">
                  <a:moveTo>
                    <a:pt x="0" y="812800"/>
                  </a:moveTo>
                  <a:lnTo>
                    <a:pt x="405714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5" name="Freeform: Shape 54">
              <a:extLst>
                <a:ext uri="{FF2B5EF4-FFF2-40B4-BE49-F238E27FC236}">
                  <a16:creationId xmlns:a16="http://schemas.microsoft.com/office/drawing/2014/main" id="{965AED7C-5796-4976-A993-46B2AA01B29C}"/>
                </a:ext>
              </a:extLst>
            </p:cNvPr>
            <p:cNvSpPr/>
            <p:nvPr/>
          </p:nvSpPr>
          <p:spPr>
            <a:xfrm>
              <a:off x="7714362" y="2882877"/>
              <a:ext cx="405713" cy="812800"/>
            </a:xfrm>
            <a:custGeom>
              <a:avLst/>
              <a:gdLst>
                <a:gd name="connsiteX0" fmla="*/ 0 w 405713"/>
                <a:gd name="connsiteY0" fmla="*/ 0 h 812800"/>
                <a:gd name="connsiteX1" fmla="*/ 405714 w 405713"/>
                <a:gd name="connsiteY1" fmla="*/ 812800 h 81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05713" h="812800">
                  <a:moveTo>
                    <a:pt x="0" y="0"/>
                  </a:moveTo>
                  <a:lnTo>
                    <a:pt x="405714" y="8128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6" name="Freeform: Shape 55">
              <a:extLst>
                <a:ext uri="{FF2B5EF4-FFF2-40B4-BE49-F238E27FC236}">
                  <a16:creationId xmlns:a16="http://schemas.microsoft.com/office/drawing/2014/main" id="{FB6A390F-0C83-4F1F-B50C-861059EF3BDD}"/>
                </a:ext>
              </a:extLst>
            </p:cNvPr>
            <p:cNvSpPr/>
            <p:nvPr/>
          </p:nvSpPr>
          <p:spPr>
            <a:xfrm>
              <a:off x="8525787" y="2882874"/>
              <a:ext cx="393040" cy="393614"/>
            </a:xfrm>
            <a:custGeom>
              <a:avLst/>
              <a:gdLst>
                <a:gd name="connsiteX0" fmla="*/ 202467 w 393040"/>
                <a:gd name="connsiteY0" fmla="*/ 393614 h 393614"/>
                <a:gd name="connsiteX1" fmla="*/ 392949 w 393040"/>
                <a:gd name="connsiteY1" fmla="*/ 190897 h 393614"/>
                <a:gd name="connsiteX2" fmla="*/ 190574 w 393040"/>
                <a:gd name="connsiteY2" fmla="*/ 92 h 393614"/>
                <a:gd name="connsiteX3" fmla="*/ 92 w 393040"/>
                <a:gd name="connsiteY3" fmla="*/ 202809 h 393614"/>
                <a:gd name="connsiteX4" fmla="*/ 104 w 393040"/>
                <a:gd name="connsiteY4" fmla="*/ 203203 h 3936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93040" h="393614">
                  <a:moveTo>
                    <a:pt x="202467" y="393614"/>
                  </a:moveTo>
                  <a:cubicBezTo>
                    <a:pt x="310957" y="390325"/>
                    <a:pt x="396233" y="299558"/>
                    <a:pt x="392949" y="190897"/>
                  </a:cubicBezTo>
                  <a:cubicBezTo>
                    <a:pt x="389665" y="82223"/>
                    <a:pt x="299052" y="-3197"/>
                    <a:pt x="190574" y="92"/>
                  </a:cubicBezTo>
                  <a:cubicBezTo>
                    <a:pt x="82084" y="3381"/>
                    <a:pt x="-3192" y="94148"/>
                    <a:pt x="92" y="202809"/>
                  </a:cubicBezTo>
                  <a:cubicBezTo>
                    <a:pt x="92" y="202949"/>
                    <a:pt x="104" y="203076"/>
                    <a:pt x="104" y="203203"/>
                  </a:cubicBezTo>
                </a:path>
              </a:pathLst>
            </a:custGeom>
            <a:noFill/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id="{5D63D31E-CB80-4A75-B3AB-221E72AEAA22}"/>
                </a:ext>
              </a:extLst>
            </p:cNvPr>
            <p:cNvSpPr/>
            <p:nvPr/>
          </p:nvSpPr>
          <p:spPr>
            <a:xfrm>
              <a:off x="8525891" y="3289378"/>
              <a:ext cx="392936" cy="393601"/>
            </a:xfrm>
            <a:custGeom>
              <a:avLst/>
              <a:gdLst>
                <a:gd name="connsiteX0" fmla="*/ 0 w 392936"/>
                <a:gd name="connsiteY0" fmla="*/ 203098 h 393601"/>
                <a:gd name="connsiteX1" fmla="*/ 202755 w 392936"/>
                <a:gd name="connsiteY1" fmla="*/ 393497 h 393601"/>
                <a:gd name="connsiteX2" fmla="*/ 392832 w 392936"/>
                <a:gd name="connsiteY2" fmla="*/ 190398 h 393601"/>
                <a:gd name="connsiteX3" fmla="*/ 202755 w 392936"/>
                <a:gd name="connsiteY3" fmla="*/ 0 h 3936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2936" h="393601">
                  <a:moveTo>
                    <a:pt x="0" y="203098"/>
                  </a:moveTo>
                  <a:cubicBezTo>
                    <a:pt x="3499" y="311760"/>
                    <a:pt x="94278" y="397002"/>
                    <a:pt x="202755" y="393497"/>
                  </a:cubicBezTo>
                  <a:cubicBezTo>
                    <a:pt x="311233" y="389992"/>
                    <a:pt x="396331" y="299060"/>
                    <a:pt x="392832" y="190398"/>
                  </a:cubicBezTo>
                  <a:cubicBezTo>
                    <a:pt x="389485" y="86665"/>
                    <a:pt x="306314" y="3353"/>
                    <a:pt x="202755" y="0"/>
                  </a:cubicBezTo>
                </a:path>
              </a:pathLst>
            </a:custGeom>
            <a:noFill/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93770009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8A71BEC-13BC-4649-A340-37C22E31F7A8}"/>
              </a:ext>
            </a:extLst>
          </p:cNvPr>
          <p:cNvSpPr txBox="1"/>
          <p:nvPr/>
        </p:nvSpPr>
        <p:spPr>
          <a:xfrm>
            <a:off x="5363159" y="5163234"/>
            <a:ext cx="6694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wash</a:t>
            </a:r>
          </a:p>
          <a:p>
            <a:pPr algn="ctr"/>
            <a:r>
              <a:rPr lang="en-US" dirty="0"/>
              <a:t>0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232B8D1-417B-40CA-8E10-68DB4A185BCE}"/>
              </a:ext>
            </a:extLst>
          </p:cNvPr>
          <p:cNvSpPr txBox="1"/>
          <p:nvPr/>
        </p:nvSpPr>
        <p:spPr>
          <a:xfrm>
            <a:off x="8659124" y="5145318"/>
            <a:ext cx="74943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watch</a:t>
            </a:r>
          </a:p>
          <a:p>
            <a:pPr algn="ctr"/>
            <a:r>
              <a:rPr lang="en-US" dirty="0"/>
              <a:t>10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AF2F00A-6C34-4525-ADB7-3CD4C1905D64}"/>
              </a:ext>
            </a:extLst>
          </p:cNvPr>
          <p:cNvSpPr txBox="1"/>
          <p:nvPr/>
        </p:nvSpPr>
        <p:spPr>
          <a:xfrm>
            <a:off x="1686980" y="5265284"/>
            <a:ext cx="11292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was, were</a:t>
            </a:r>
          </a:p>
          <a:p>
            <a:pPr algn="ctr"/>
            <a:r>
              <a:rPr lang="en-US" dirty="0"/>
              <a:t>5</a:t>
            </a:r>
          </a:p>
        </p:txBody>
      </p:sp>
      <p:grpSp>
        <p:nvGrpSpPr>
          <p:cNvPr id="30" name="Graphic 2">
            <a:extLst>
              <a:ext uri="{FF2B5EF4-FFF2-40B4-BE49-F238E27FC236}">
                <a16:creationId xmlns:a16="http://schemas.microsoft.com/office/drawing/2014/main" id="{D3E524BC-8DC7-42E9-8D2E-6E09B4814D49}"/>
              </a:ext>
            </a:extLst>
          </p:cNvPr>
          <p:cNvGrpSpPr/>
          <p:nvPr/>
        </p:nvGrpSpPr>
        <p:grpSpPr>
          <a:xfrm>
            <a:off x="4888202" y="2666992"/>
            <a:ext cx="1629146" cy="1003309"/>
            <a:chOff x="5265575" y="3632190"/>
            <a:chExt cx="1629146" cy="1003309"/>
          </a:xfrm>
          <a:noFill/>
        </p:grpSpPr>
        <p:sp>
          <p:nvSpPr>
            <p:cNvPr id="31" name="Graphic 2">
              <a:extLst>
                <a:ext uri="{FF2B5EF4-FFF2-40B4-BE49-F238E27FC236}">
                  <a16:creationId xmlns:a16="http://schemas.microsoft.com/office/drawing/2014/main" id="{E20FC967-3CD0-4EF8-9B4B-357F77BE215C}"/>
                </a:ext>
              </a:extLst>
            </p:cNvPr>
            <p:cNvSpPr/>
            <p:nvPr/>
          </p:nvSpPr>
          <p:spPr>
            <a:xfrm>
              <a:off x="5284597" y="3835298"/>
              <a:ext cx="1610124" cy="800201"/>
            </a:xfrm>
            <a:custGeom>
              <a:avLst/>
              <a:gdLst>
                <a:gd name="connsiteX0" fmla="*/ 0 w 1610124"/>
                <a:gd name="connsiteY0" fmla="*/ 102 h 800201"/>
                <a:gd name="connsiteX1" fmla="*/ 811402 w 1610124"/>
                <a:gd name="connsiteY1" fmla="*/ 800176 h 800201"/>
                <a:gd name="connsiteX2" fmla="*/ 1610125 w 1610124"/>
                <a:gd name="connsiteY2" fmla="*/ 0 h 8002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610124" h="800201">
                  <a:moveTo>
                    <a:pt x="0" y="102"/>
                  </a:moveTo>
                  <a:cubicBezTo>
                    <a:pt x="3501" y="445478"/>
                    <a:pt x="366778" y="803681"/>
                    <a:pt x="811402" y="800176"/>
                  </a:cubicBezTo>
                  <a:cubicBezTo>
                    <a:pt x="1251119" y="796709"/>
                    <a:pt x="1606714" y="440461"/>
                    <a:pt x="1610125" y="0"/>
                  </a:cubicBezTo>
                </a:path>
              </a:pathLst>
            </a:custGeom>
            <a:noFill/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" name="Graphic 2">
              <a:extLst>
                <a:ext uri="{FF2B5EF4-FFF2-40B4-BE49-F238E27FC236}">
                  <a16:creationId xmlns:a16="http://schemas.microsoft.com/office/drawing/2014/main" id="{B0BAEE59-8E56-4005-9BC6-87681D039BD1}"/>
                </a:ext>
              </a:extLst>
            </p:cNvPr>
            <p:cNvSpPr/>
            <p:nvPr/>
          </p:nvSpPr>
          <p:spPr>
            <a:xfrm>
              <a:off x="5265575" y="3632190"/>
              <a:ext cx="842567" cy="192541"/>
            </a:xfrm>
            <a:custGeom>
              <a:avLst/>
              <a:gdLst>
                <a:gd name="connsiteX0" fmla="*/ 842567 w 842567"/>
                <a:gd name="connsiteY0" fmla="*/ 192541 h 192541"/>
                <a:gd name="connsiteX1" fmla="*/ 46384 w 842567"/>
                <a:gd name="connsiteY1" fmla="*/ 140243 h 192541"/>
                <a:gd name="connsiteX2" fmla="*/ 0 w 842567"/>
                <a:gd name="connsiteY2" fmla="*/ 185988 h 1925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42567" h="192541">
                  <a:moveTo>
                    <a:pt x="842567" y="192541"/>
                  </a:moveTo>
                  <a:cubicBezTo>
                    <a:pt x="637124" y="-42129"/>
                    <a:pt x="280660" y="-65548"/>
                    <a:pt x="46384" y="140243"/>
                  </a:cubicBezTo>
                  <a:cubicBezTo>
                    <a:pt x="30056" y="154594"/>
                    <a:pt x="14570" y="169859"/>
                    <a:pt x="0" y="185988"/>
                  </a:cubicBezTo>
                </a:path>
              </a:pathLst>
            </a:custGeom>
            <a:noFill/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" name="Graphic 2">
              <a:extLst>
                <a:ext uri="{FF2B5EF4-FFF2-40B4-BE49-F238E27FC236}">
                  <a16:creationId xmlns:a16="http://schemas.microsoft.com/office/drawing/2014/main" id="{4AFA2BF3-9A3D-4EE7-821E-7DCE9C307AC6}"/>
                </a:ext>
              </a:extLst>
            </p:cNvPr>
            <p:cNvSpPr/>
            <p:nvPr/>
          </p:nvSpPr>
          <p:spPr>
            <a:xfrm>
              <a:off x="6098403" y="3820414"/>
              <a:ext cx="794062" cy="167386"/>
            </a:xfrm>
            <a:custGeom>
              <a:avLst/>
              <a:gdLst>
                <a:gd name="connsiteX0" fmla="*/ 0 w 794062"/>
                <a:gd name="connsiteY0" fmla="*/ 12421 h 167386"/>
                <a:gd name="connsiteX1" fmla="*/ 794063 w 794062"/>
                <a:gd name="connsiteY1" fmla="*/ 0 h 1673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794062" h="167386">
                  <a:moveTo>
                    <a:pt x="0" y="12421"/>
                  </a:moveTo>
                  <a:cubicBezTo>
                    <a:pt x="224602" y="223774"/>
                    <a:pt x="576156" y="218262"/>
                    <a:pt x="794063" y="0"/>
                  </a:cubicBezTo>
                </a:path>
              </a:pathLst>
            </a:custGeom>
            <a:noFill/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620098E1-F842-4437-BBC3-25B6EB0F6CF3}"/>
              </a:ext>
            </a:extLst>
          </p:cNvPr>
          <p:cNvGrpSpPr/>
          <p:nvPr/>
        </p:nvGrpSpPr>
        <p:grpSpPr>
          <a:xfrm>
            <a:off x="1249321" y="1244300"/>
            <a:ext cx="823495" cy="2038450"/>
            <a:chOff x="1249321" y="1244300"/>
            <a:chExt cx="823495" cy="2038450"/>
          </a:xfrm>
        </p:grpSpPr>
        <p:grpSp>
          <p:nvGrpSpPr>
            <p:cNvPr id="91" name="Group 90">
              <a:extLst>
                <a:ext uri="{FF2B5EF4-FFF2-40B4-BE49-F238E27FC236}">
                  <a16:creationId xmlns:a16="http://schemas.microsoft.com/office/drawing/2014/main" id="{93BAA1F9-8EC6-4A06-941C-2A9779E36C3B}"/>
                </a:ext>
              </a:extLst>
            </p:cNvPr>
            <p:cNvGrpSpPr/>
            <p:nvPr/>
          </p:nvGrpSpPr>
          <p:grpSpPr>
            <a:xfrm>
              <a:off x="1249321" y="2455049"/>
              <a:ext cx="823495" cy="827701"/>
              <a:chOff x="1249321" y="2455049"/>
              <a:chExt cx="823495" cy="827701"/>
            </a:xfrm>
          </p:grpSpPr>
          <p:sp>
            <p:nvSpPr>
              <p:cNvPr id="17" name="Graphic 7">
                <a:extLst>
                  <a:ext uri="{FF2B5EF4-FFF2-40B4-BE49-F238E27FC236}">
                    <a16:creationId xmlns:a16="http://schemas.microsoft.com/office/drawing/2014/main" id="{86D873E2-6F62-4D0D-8806-F40E63E04C02}"/>
                  </a:ext>
                </a:extLst>
              </p:cNvPr>
              <p:cNvSpPr/>
              <p:nvPr/>
            </p:nvSpPr>
            <p:spPr>
              <a:xfrm>
                <a:off x="1654652" y="2456542"/>
                <a:ext cx="12700" cy="812800"/>
              </a:xfrm>
              <a:custGeom>
                <a:avLst/>
                <a:gdLst>
                  <a:gd name="connsiteX0" fmla="*/ 0 w 12700"/>
                  <a:gd name="connsiteY0" fmla="*/ 0 h 812800"/>
                  <a:gd name="connsiteX1" fmla="*/ 0 w 12700"/>
                  <a:gd name="connsiteY1" fmla="*/ 812800 h 8128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2700" h="812800">
                    <a:moveTo>
                      <a:pt x="0" y="0"/>
                    </a:moveTo>
                    <a:lnTo>
                      <a:pt x="0" y="812800"/>
                    </a:lnTo>
                  </a:path>
                </a:pathLst>
              </a:custGeom>
              <a:ln w="13970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grpSp>
            <p:nvGrpSpPr>
              <p:cNvPr id="81" name="Group 80">
                <a:extLst>
                  <a:ext uri="{FF2B5EF4-FFF2-40B4-BE49-F238E27FC236}">
                    <a16:creationId xmlns:a16="http://schemas.microsoft.com/office/drawing/2014/main" id="{3C31DDB0-0819-4F19-B218-896B0A7F1EC9}"/>
                  </a:ext>
                </a:extLst>
              </p:cNvPr>
              <p:cNvGrpSpPr/>
              <p:nvPr/>
            </p:nvGrpSpPr>
            <p:grpSpPr>
              <a:xfrm>
                <a:off x="1249321" y="2455049"/>
                <a:ext cx="823495" cy="827701"/>
                <a:chOff x="2563689" y="2737584"/>
                <a:chExt cx="2199046" cy="2210275"/>
              </a:xfrm>
            </p:grpSpPr>
            <p:grpSp>
              <p:nvGrpSpPr>
                <p:cNvPr id="82" name="Group 81">
                  <a:extLst>
                    <a:ext uri="{FF2B5EF4-FFF2-40B4-BE49-F238E27FC236}">
                      <a16:creationId xmlns:a16="http://schemas.microsoft.com/office/drawing/2014/main" id="{5AF470BE-A352-49A7-B1FA-EF2833400CF6}"/>
                    </a:ext>
                  </a:extLst>
                </p:cNvPr>
                <p:cNvGrpSpPr/>
                <p:nvPr/>
              </p:nvGrpSpPr>
              <p:grpSpPr>
                <a:xfrm>
                  <a:off x="2586125" y="2737584"/>
                  <a:ext cx="2176610" cy="2210275"/>
                  <a:chOff x="2586125" y="2737584"/>
                  <a:chExt cx="2176610" cy="2210275"/>
                </a:xfrm>
              </p:grpSpPr>
              <p:sp>
                <p:nvSpPr>
                  <p:cNvPr id="86" name="Arc 85">
                    <a:extLst>
                      <a:ext uri="{FF2B5EF4-FFF2-40B4-BE49-F238E27FC236}">
                        <a16:creationId xmlns:a16="http://schemas.microsoft.com/office/drawing/2014/main" id="{C787DC09-395D-4AB2-AE37-CBF44A2817FF}"/>
                      </a:ext>
                    </a:extLst>
                  </p:cNvPr>
                  <p:cNvSpPr/>
                  <p:nvPr/>
                </p:nvSpPr>
                <p:spPr>
                  <a:xfrm>
                    <a:off x="2586125" y="2737589"/>
                    <a:ext cx="2176610" cy="2210270"/>
                  </a:xfrm>
                  <a:prstGeom prst="arc">
                    <a:avLst>
                      <a:gd name="adj1" fmla="val 16165797"/>
                      <a:gd name="adj2" fmla="val 3828"/>
                    </a:avLst>
                  </a:prstGeom>
                  <a:ln w="1397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87" name="Arc 86">
                    <a:extLst>
                      <a:ext uri="{FF2B5EF4-FFF2-40B4-BE49-F238E27FC236}">
                        <a16:creationId xmlns:a16="http://schemas.microsoft.com/office/drawing/2014/main" id="{03072B28-59D1-4DEC-A3F9-D71770C5CCBD}"/>
                      </a:ext>
                    </a:extLst>
                  </p:cNvPr>
                  <p:cNvSpPr/>
                  <p:nvPr/>
                </p:nvSpPr>
                <p:spPr>
                  <a:xfrm flipV="1">
                    <a:off x="2586125" y="2737584"/>
                    <a:ext cx="2176610" cy="2210270"/>
                  </a:xfrm>
                  <a:prstGeom prst="arc">
                    <a:avLst>
                      <a:gd name="adj1" fmla="val 16165797"/>
                      <a:gd name="adj2" fmla="val 3828"/>
                    </a:avLst>
                  </a:prstGeom>
                  <a:ln w="1397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</p:grpSp>
            <p:grpSp>
              <p:nvGrpSpPr>
                <p:cNvPr id="83" name="Group 82">
                  <a:extLst>
                    <a:ext uri="{FF2B5EF4-FFF2-40B4-BE49-F238E27FC236}">
                      <a16:creationId xmlns:a16="http://schemas.microsoft.com/office/drawing/2014/main" id="{7CB89343-E6FB-4AAC-81CE-31C435F89D0C}"/>
                    </a:ext>
                  </a:extLst>
                </p:cNvPr>
                <p:cNvGrpSpPr/>
                <p:nvPr/>
              </p:nvGrpSpPr>
              <p:grpSpPr>
                <a:xfrm flipH="1">
                  <a:off x="2563689" y="2737584"/>
                  <a:ext cx="2176610" cy="2210275"/>
                  <a:chOff x="2586125" y="2737584"/>
                  <a:chExt cx="2176610" cy="2210275"/>
                </a:xfrm>
              </p:grpSpPr>
              <p:sp>
                <p:nvSpPr>
                  <p:cNvPr id="84" name="Arc 83">
                    <a:extLst>
                      <a:ext uri="{FF2B5EF4-FFF2-40B4-BE49-F238E27FC236}">
                        <a16:creationId xmlns:a16="http://schemas.microsoft.com/office/drawing/2014/main" id="{0240238E-3B37-436B-B0D4-82C5381AB28F}"/>
                      </a:ext>
                    </a:extLst>
                  </p:cNvPr>
                  <p:cNvSpPr/>
                  <p:nvPr/>
                </p:nvSpPr>
                <p:spPr>
                  <a:xfrm>
                    <a:off x="2586125" y="2737589"/>
                    <a:ext cx="2176610" cy="2210270"/>
                  </a:xfrm>
                  <a:prstGeom prst="arc">
                    <a:avLst>
                      <a:gd name="adj1" fmla="val 16165797"/>
                      <a:gd name="adj2" fmla="val 3828"/>
                    </a:avLst>
                  </a:prstGeom>
                  <a:ln w="1397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85" name="Arc 84">
                    <a:extLst>
                      <a:ext uri="{FF2B5EF4-FFF2-40B4-BE49-F238E27FC236}">
                        <a16:creationId xmlns:a16="http://schemas.microsoft.com/office/drawing/2014/main" id="{D9C023AE-8512-4130-96BD-DDDE81274A09}"/>
                      </a:ext>
                    </a:extLst>
                  </p:cNvPr>
                  <p:cNvSpPr/>
                  <p:nvPr/>
                </p:nvSpPr>
                <p:spPr>
                  <a:xfrm flipV="1">
                    <a:off x="2586125" y="2737584"/>
                    <a:ext cx="2176610" cy="2210270"/>
                  </a:xfrm>
                  <a:prstGeom prst="arc">
                    <a:avLst>
                      <a:gd name="adj1" fmla="val 16165797"/>
                      <a:gd name="adj2" fmla="val 3828"/>
                    </a:avLst>
                  </a:prstGeom>
                  <a:ln w="1397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</p:grpSp>
        <p:sp>
          <p:nvSpPr>
            <p:cNvPr id="44" name="Graphic 11">
              <a:extLst>
                <a:ext uri="{FF2B5EF4-FFF2-40B4-BE49-F238E27FC236}">
                  <a16:creationId xmlns:a16="http://schemas.microsoft.com/office/drawing/2014/main" id="{F831C20F-CF29-41F7-8E6F-5D34740B8E99}"/>
                </a:ext>
              </a:extLst>
            </p:cNvPr>
            <p:cNvSpPr/>
            <p:nvPr/>
          </p:nvSpPr>
          <p:spPr>
            <a:xfrm>
              <a:off x="1685570" y="1244300"/>
              <a:ext cx="85528" cy="414168"/>
            </a:xfrm>
            <a:custGeom>
              <a:avLst/>
              <a:gdLst>
                <a:gd name="connsiteX0" fmla="*/ 0 w 165931"/>
                <a:gd name="connsiteY0" fmla="*/ 803522 h 803522"/>
                <a:gd name="connsiteX1" fmla="*/ 6195 w 165931"/>
                <a:gd name="connsiteY1" fmla="*/ 0 h 8035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65931" h="803522">
                  <a:moveTo>
                    <a:pt x="0" y="803522"/>
                  </a:moveTo>
                  <a:cubicBezTo>
                    <a:pt x="218806" y="582610"/>
                    <a:pt x="221568" y="224353"/>
                    <a:pt x="6195" y="0"/>
                  </a:cubicBezTo>
                </a:path>
              </a:pathLst>
            </a:custGeom>
            <a:noFill/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783401C8-66F2-46F5-8F84-93E0FA44D283}"/>
              </a:ext>
            </a:extLst>
          </p:cNvPr>
          <p:cNvGrpSpPr/>
          <p:nvPr/>
        </p:nvGrpSpPr>
        <p:grpSpPr>
          <a:xfrm>
            <a:off x="8924826" y="2057400"/>
            <a:ext cx="2105606" cy="1638300"/>
            <a:chOff x="8924826" y="2057400"/>
            <a:chExt cx="2105606" cy="1638300"/>
          </a:xfrm>
        </p:grpSpPr>
        <p:grpSp>
          <p:nvGrpSpPr>
            <p:cNvPr id="72" name="Group 71">
              <a:extLst>
                <a:ext uri="{FF2B5EF4-FFF2-40B4-BE49-F238E27FC236}">
                  <a16:creationId xmlns:a16="http://schemas.microsoft.com/office/drawing/2014/main" id="{1760429B-382D-4683-A095-AF484FD4580D}"/>
                </a:ext>
              </a:extLst>
            </p:cNvPr>
            <p:cNvGrpSpPr/>
            <p:nvPr/>
          </p:nvGrpSpPr>
          <p:grpSpPr>
            <a:xfrm>
              <a:off x="9327669" y="2455049"/>
              <a:ext cx="815093" cy="827701"/>
              <a:chOff x="2586125" y="2737584"/>
              <a:chExt cx="2176610" cy="2210275"/>
            </a:xfrm>
          </p:grpSpPr>
          <p:sp>
            <p:nvSpPr>
              <p:cNvPr id="76" name="Arc 75">
                <a:extLst>
                  <a:ext uri="{FF2B5EF4-FFF2-40B4-BE49-F238E27FC236}">
                    <a16:creationId xmlns:a16="http://schemas.microsoft.com/office/drawing/2014/main" id="{7B3D48BD-87EF-4E7E-8CC8-2357C7FE7033}"/>
                  </a:ext>
                </a:extLst>
              </p:cNvPr>
              <p:cNvSpPr/>
              <p:nvPr/>
            </p:nvSpPr>
            <p:spPr>
              <a:xfrm>
                <a:off x="2586125" y="2737589"/>
                <a:ext cx="2176610" cy="2210270"/>
              </a:xfrm>
              <a:prstGeom prst="arc">
                <a:avLst>
                  <a:gd name="adj1" fmla="val 16165797"/>
                  <a:gd name="adj2" fmla="val 3828"/>
                </a:avLst>
              </a:prstGeom>
              <a:ln w="139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Arc 76">
                <a:extLst>
                  <a:ext uri="{FF2B5EF4-FFF2-40B4-BE49-F238E27FC236}">
                    <a16:creationId xmlns:a16="http://schemas.microsoft.com/office/drawing/2014/main" id="{05B9880A-DC72-4C91-ADCA-52A3245F7CBA}"/>
                  </a:ext>
                </a:extLst>
              </p:cNvPr>
              <p:cNvSpPr/>
              <p:nvPr/>
            </p:nvSpPr>
            <p:spPr>
              <a:xfrm flipV="1">
                <a:off x="2586125" y="2737584"/>
                <a:ext cx="2176610" cy="2210270"/>
              </a:xfrm>
              <a:prstGeom prst="arc">
                <a:avLst>
                  <a:gd name="adj1" fmla="val 16165797"/>
                  <a:gd name="adj2" fmla="val 3828"/>
                </a:avLst>
              </a:prstGeom>
              <a:ln w="139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73" name="Group 72">
              <a:extLst>
                <a:ext uri="{FF2B5EF4-FFF2-40B4-BE49-F238E27FC236}">
                  <a16:creationId xmlns:a16="http://schemas.microsoft.com/office/drawing/2014/main" id="{FD83AF51-76E3-4251-99B7-89A2A01F9E2C}"/>
                </a:ext>
              </a:extLst>
            </p:cNvPr>
            <p:cNvGrpSpPr/>
            <p:nvPr/>
          </p:nvGrpSpPr>
          <p:grpSpPr>
            <a:xfrm flipH="1">
              <a:off x="9319267" y="2455049"/>
              <a:ext cx="815093" cy="827701"/>
              <a:chOff x="2586125" y="2737584"/>
              <a:chExt cx="2176610" cy="2210275"/>
            </a:xfrm>
          </p:grpSpPr>
          <p:sp>
            <p:nvSpPr>
              <p:cNvPr id="74" name="Arc 73">
                <a:extLst>
                  <a:ext uri="{FF2B5EF4-FFF2-40B4-BE49-F238E27FC236}">
                    <a16:creationId xmlns:a16="http://schemas.microsoft.com/office/drawing/2014/main" id="{65DA0B0C-8656-4084-98FB-BFC4F40BD210}"/>
                  </a:ext>
                </a:extLst>
              </p:cNvPr>
              <p:cNvSpPr/>
              <p:nvPr/>
            </p:nvSpPr>
            <p:spPr>
              <a:xfrm>
                <a:off x="2586125" y="2737589"/>
                <a:ext cx="2176610" cy="2210270"/>
              </a:xfrm>
              <a:prstGeom prst="arc">
                <a:avLst>
                  <a:gd name="adj1" fmla="val 16165797"/>
                  <a:gd name="adj2" fmla="val 3828"/>
                </a:avLst>
              </a:prstGeom>
              <a:ln w="139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5" name="Arc 74">
                <a:extLst>
                  <a:ext uri="{FF2B5EF4-FFF2-40B4-BE49-F238E27FC236}">
                    <a16:creationId xmlns:a16="http://schemas.microsoft.com/office/drawing/2014/main" id="{46BF25DC-DD0F-42F4-BAE3-264C981F2831}"/>
                  </a:ext>
                </a:extLst>
              </p:cNvPr>
              <p:cNvSpPr/>
              <p:nvPr/>
            </p:nvSpPr>
            <p:spPr>
              <a:xfrm flipV="1">
                <a:off x="2586125" y="2737584"/>
                <a:ext cx="2176610" cy="2210270"/>
              </a:xfrm>
              <a:prstGeom prst="arc">
                <a:avLst>
                  <a:gd name="adj1" fmla="val 16165797"/>
                  <a:gd name="adj2" fmla="val 3828"/>
                </a:avLst>
              </a:prstGeom>
              <a:ln w="139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1" name="Graphic 9">
              <a:extLst>
                <a:ext uri="{FF2B5EF4-FFF2-40B4-BE49-F238E27FC236}">
                  <a16:creationId xmlns:a16="http://schemas.microsoft.com/office/drawing/2014/main" id="{019D883E-0F24-4482-8407-F74B8B8CD192}"/>
                </a:ext>
              </a:extLst>
            </p:cNvPr>
            <p:cNvSpPr/>
            <p:nvPr/>
          </p:nvSpPr>
          <p:spPr>
            <a:xfrm>
              <a:off x="8924826" y="2057400"/>
              <a:ext cx="12714" cy="1625600"/>
            </a:xfrm>
            <a:custGeom>
              <a:avLst/>
              <a:gdLst>
                <a:gd name="connsiteX0" fmla="*/ 0 w 12714"/>
                <a:gd name="connsiteY0" fmla="*/ 0 h 1625600"/>
                <a:gd name="connsiteX1" fmla="*/ 0 w 12714"/>
                <a:gd name="connsiteY1" fmla="*/ 1625600 h 1625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2714" h="1625600">
                  <a:moveTo>
                    <a:pt x="0" y="0"/>
                  </a:moveTo>
                  <a:lnTo>
                    <a:pt x="0" y="16256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2" name="Graphic 9">
              <a:extLst>
                <a:ext uri="{FF2B5EF4-FFF2-40B4-BE49-F238E27FC236}">
                  <a16:creationId xmlns:a16="http://schemas.microsoft.com/office/drawing/2014/main" id="{D107622F-6E11-466D-9602-2F1A5623FC89}"/>
                </a:ext>
              </a:extLst>
            </p:cNvPr>
            <p:cNvSpPr/>
            <p:nvPr/>
          </p:nvSpPr>
          <p:spPr>
            <a:xfrm>
              <a:off x="8924826" y="3683000"/>
              <a:ext cx="1627516" cy="12700"/>
            </a:xfrm>
            <a:custGeom>
              <a:avLst/>
              <a:gdLst>
                <a:gd name="connsiteX0" fmla="*/ 0 w 1627516"/>
                <a:gd name="connsiteY0" fmla="*/ 0 h 12700"/>
                <a:gd name="connsiteX1" fmla="*/ 1627517 w 1627516"/>
                <a:gd name="connsiteY1" fmla="*/ 0 h 12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627516" h="12700">
                  <a:moveTo>
                    <a:pt x="0" y="0"/>
                  </a:moveTo>
                  <a:lnTo>
                    <a:pt x="1627517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3" name="Graphic 9">
              <a:extLst>
                <a:ext uri="{FF2B5EF4-FFF2-40B4-BE49-F238E27FC236}">
                  <a16:creationId xmlns:a16="http://schemas.microsoft.com/office/drawing/2014/main" id="{4426A376-DA80-4B08-BBAB-B55EDF1AAB3C}"/>
                </a:ext>
              </a:extLst>
            </p:cNvPr>
            <p:cNvSpPr/>
            <p:nvPr/>
          </p:nvSpPr>
          <p:spPr>
            <a:xfrm>
              <a:off x="10552343" y="2057400"/>
              <a:ext cx="12714" cy="1625600"/>
            </a:xfrm>
            <a:custGeom>
              <a:avLst/>
              <a:gdLst>
                <a:gd name="connsiteX0" fmla="*/ 0 w 12714"/>
                <a:gd name="connsiteY0" fmla="*/ 1625600 h 1625600"/>
                <a:gd name="connsiteX1" fmla="*/ 0 w 12714"/>
                <a:gd name="connsiteY1" fmla="*/ 0 h 1625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2714" h="1625600">
                  <a:moveTo>
                    <a:pt x="0" y="1625600"/>
                  </a:moveTo>
                  <a:lnTo>
                    <a:pt x="0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8" name="Oval 87">
              <a:extLst>
                <a:ext uri="{FF2B5EF4-FFF2-40B4-BE49-F238E27FC236}">
                  <a16:creationId xmlns:a16="http://schemas.microsoft.com/office/drawing/2014/main" id="{AA88767C-AE27-4BD7-9D81-2471E4BA7F22}"/>
                </a:ext>
              </a:extLst>
            </p:cNvPr>
            <p:cNvSpPr/>
            <p:nvPr/>
          </p:nvSpPr>
          <p:spPr>
            <a:xfrm>
              <a:off x="9651768" y="2774611"/>
              <a:ext cx="166694" cy="166694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5" name="Group 34">
              <a:extLst>
                <a:ext uri="{FF2B5EF4-FFF2-40B4-BE49-F238E27FC236}">
                  <a16:creationId xmlns:a16="http://schemas.microsoft.com/office/drawing/2014/main" id="{E5F3A40B-99CF-48F2-888A-849C208E8522}"/>
                </a:ext>
              </a:extLst>
            </p:cNvPr>
            <p:cNvGrpSpPr/>
            <p:nvPr/>
          </p:nvGrpSpPr>
          <p:grpSpPr>
            <a:xfrm>
              <a:off x="10863738" y="2435801"/>
              <a:ext cx="166694" cy="939498"/>
              <a:chOff x="6017225" y="2459385"/>
              <a:chExt cx="166694" cy="939498"/>
            </a:xfrm>
          </p:grpSpPr>
          <p:sp>
            <p:nvSpPr>
              <p:cNvPr id="36" name="Oval 35">
                <a:extLst>
                  <a:ext uri="{FF2B5EF4-FFF2-40B4-BE49-F238E27FC236}">
                    <a16:creationId xmlns:a16="http://schemas.microsoft.com/office/drawing/2014/main" id="{A6D7C085-79E8-4AB2-A443-BDBD59001019}"/>
                  </a:ext>
                </a:extLst>
              </p:cNvPr>
              <p:cNvSpPr/>
              <p:nvPr/>
            </p:nvSpPr>
            <p:spPr>
              <a:xfrm>
                <a:off x="6017225" y="3232189"/>
                <a:ext cx="166694" cy="166694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7" name="Freeform: Shape 36">
                <a:extLst>
                  <a:ext uri="{FF2B5EF4-FFF2-40B4-BE49-F238E27FC236}">
                    <a16:creationId xmlns:a16="http://schemas.microsoft.com/office/drawing/2014/main" id="{9685B4B9-9DEE-4BD2-86DD-7973D8B98820}"/>
                  </a:ext>
                </a:extLst>
              </p:cNvPr>
              <p:cNvSpPr/>
              <p:nvPr/>
            </p:nvSpPr>
            <p:spPr>
              <a:xfrm>
                <a:off x="6103811" y="2459385"/>
                <a:ext cx="12679" cy="609600"/>
              </a:xfrm>
              <a:custGeom>
                <a:avLst/>
                <a:gdLst>
                  <a:gd name="connsiteX0" fmla="*/ 0 w 12679"/>
                  <a:gd name="connsiteY0" fmla="*/ 0 h 609600"/>
                  <a:gd name="connsiteX1" fmla="*/ 0 w 12679"/>
                  <a:gd name="connsiteY1" fmla="*/ 609600 h 6096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2679" h="609600">
                    <a:moveTo>
                      <a:pt x="0" y="0"/>
                    </a:moveTo>
                    <a:lnTo>
                      <a:pt x="0" y="609600"/>
                    </a:lnTo>
                  </a:path>
                </a:pathLst>
              </a:custGeom>
              <a:ln w="13970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38693002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8A71BEC-13BC-4649-A340-37C22E31F7A8}"/>
              </a:ext>
            </a:extLst>
          </p:cNvPr>
          <p:cNvSpPr txBox="1"/>
          <p:nvPr/>
        </p:nvSpPr>
        <p:spPr>
          <a:xfrm>
            <a:off x="5370951" y="5163234"/>
            <a:ext cx="6538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work</a:t>
            </a:r>
          </a:p>
          <a:p>
            <a:pPr algn="ctr"/>
            <a:r>
              <a:rPr lang="en-US" dirty="0"/>
              <a:t>0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232B8D1-417B-40CA-8E10-68DB4A185BCE}"/>
              </a:ext>
            </a:extLst>
          </p:cNvPr>
          <p:cNvSpPr txBox="1"/>
          <p:nvPr/>
        </p:nvSpPr>
        <p:spPr>
          <a:xfrm>
            <a:off x="8697501" y="5145318"/>
            <a:ext cx="6726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write</a:t>
            </a:r>
          </a:p>
          <a:p>
            <a:pPr algn="ctr"/>
            <a:r>
              <a:rPr lang="en-US" dirty="0"/>
              <a:t>10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AF2F00A-6C34-4525-ADB7-3CD4C1905D64}"/>
              </a:ext>
            </a:extLst>
          </p:cNvPr>
          <p:cNvSpPr txBox="1"/>
          <p:nvPr/>
        </p:nvSpPr>
        <p:spPr>
          <a:xfrm>
            <a:off x="1989339" y="5265284"/>
            <a:ext cx="5245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win</a:t>
            </a:r>
          </a:p>
          <a:p>
            <a:pPr algn="ctr"/>
            <a:r>
              <a:rPr lang="en-US" dirty="0"/>
              <a:t>5</a:t>
            </a:r>
          </a:p>
        </p:txBody>
      </p:sp>
      <p:sp>
        <p:nvSpPr>
          <p:cNvPr id="12" name="Graphic 9">
            <a:extLst>
              <a:ext uri="{FF2B5EF4-FFF2-40B4-BE49-F238E27FC236}">
                <a16:creationId xmlns:a16="http://schemas.microsoft.com/office/drawing/2014/main" id="{FB1751FA-EEFE-47A9-AD10-A397C46D79B5}"/>
              </a:ext>
            </a:extLst>
          </p:cNvPr>
          <p:cNvSpPr/>
          <p:nvPr/>
        </p:nvSpPr>
        <p:spPr>
          <a:xfrm>
            <a:off x="8129361" y="2057404"/>
            <a:ext cx="1622854" cy="1625600"/>
          </a:xfrm>
          <a:custGeom>
            <a:avLst/>
            <a:gdLst>
              <a:gd name="connsiteX0" fmla="*/ 0 w 1622854"/>
              <a:gd name="connsiteY0" fmla="*/ 0 h 1625600"/>
              <a:gd name="connsiteX1" fmla="*/ 1622854 w 1622854"/>
              <a:gd name="connsiteY1" fmla="*/ 1625600 h 1625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622854" h="1625600">
                <a:moveTo>
                  <a:pt x="0" y="0"/>
                </a:moveTo>
                <a:lnTo>
                  <a:pt x="1622854" y="1625600"/>
                </a:lnTo>
              </a:path>
            </a:pathLst>
          </a:custGeom>
          <a:ln w="139700" cap="rnd">
            <a:solidFill>
              <a:srgbClr val="000000"/>
            </a:solidFill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grpSp>
        <p:nvGrpSpPr>
          <p:cNvPr id="15" name="Graphic 2">
            <a:extLst>
              <a:ext uri="{FF2B5EF4-FFF2-40B4-BE49-F238E27FC236}">
                <a16:creationId xmlns:a16="http://schemas.microsoft.com/office/drawing/2014/main" id="{88189B41-0938-42FA-9E79-601D4545D435}"/>
              </a:ext>
            </a:extLst>
          </p:cNvPr>
          <p:cNvGrpSpPr/>
          <p:nvPr/>
        </p:nvGrpSpPr>
        <p:grpSpPr>
          <a:xfrm>
            <a:off x="435444" y="2050145"/>
            <a:ext cx="4470400" cy="2032000"/>
            <a:chOff x="435444" y="2050145"/>
            <a:chExt cx="4470400" cy="2032000"/>
          </a:xfrm>
        </p:grpSpPr>
        <p:sp>
          <p:nvSpPr>
            <p:cNvPr id="16" name="Graphic 2">
              <a:extLst>
                <a:ext uri="{FF2B5EF4-FFF2-40B4-BE49-F238E27FC236}">
                  <a16:creationId xmlns:a16="http://schemas.microsoft.com/office/drawing/2014/main" id="{FAA97CE7-BDD4-4C78-BCF4-913A8D46B4C1}"/>
                </a:ext>
              </a:extLst>
            </p:cNvPr>
            <p:cNvSpPr/>
            <p:nvPr/>
          </p:nvSpPr>
          <p:spPr>
            <a:xfrm>
              <a:off x="1248244" y="2862945"/>
              <a:ext cx="1625600" cy="12700"/>
            </a:xfrm>
            <a:custGeom>
              <a:avLst/>
              <a:gdLst>
                <a:gd name="connsiteX0" fmla="*/ 0 w 1625600"/>
                <a:gd name="connsiteY0" fmla="*/ 0 h 12700"/>
                <a:gd name="connsiteX1" fmla="*/ 1625600 w 1625600"/>
                <a:gd name="connsiteY1" fmla="*/ 0 h 12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625600" h="12700">
                  <a:moveTo>
                    <a:pt x="0" y="0"/>
                  </a:moveTo>
                  <a:lnTo>
                    <a:pt x="1625600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" name="Graphic 2">
              <a:extLst>
                <a:ext uri="{FF2B5EF4-FFF2-40B4-BE49-F238E27FC236}">
                  <a16:creationId xmlns:a16="http://schemas.microsoft.com/office/drawing/2014/main" id="{A21C7C35-0994-44F1-AD32-81191443EFDA}"/>
                </a:ext>
              </a:extLst>
            </p:cNvPr>
            <p:cNvSpPr/>
            <p:nvPr/>
          </p:nvSpPr>
          <p:spPr>
            <a:xfrm>
              <a:off x="2467444" y="2456545"/>
              <a:ext cx="406400" cy="406400"/>
            </a:xfrm>
            <a:custGeom>
              <a:avLst/>
              <a:gdLst>
                <a:gd name="connsiteX0" fmla="*/ 406400 w 406400"/>
                <a:gd name="connsiteY0" fmla="*/ 406400 h 406400"/>
                <a:gd name="connsiteX1" fmla="*/ 0 w 406400"/>
                <a:gd name="connsiteY1" fmla="*/ 0 h 406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06400" h="406400">
                  <a:moveTo>
                    <a:pt x="406400" y="406400"/>
                  </a:moveTo>
                  <a:lnTo>
                    <a:pt x="0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" name="Graphic 2">
              <a:extLst>
                <a:ext uri="{FF2B5EF4-FFF2-40B4-BE49-F238E27FC236}">
                  <a16:creationId xmlns:a16="http://schemas.microsoft.com/office/drawing/2014/main" id="{73E81DB5-7882-4671-A9D5-1AF35FED293F}"/>
                </a:ext>
              </a:extLst>
            </p:cNvPr>
            <p:cNvSpPr/>
            <p:nvPr/>
          </p:nvSpPr>
          <p:spPr>
            <a:xfrm>
              <a:off x="2467444" y="2862945"/>
              <a:ext cx="406400" cy="406400"/>
            </a:xfrm>
            <a:custGeom>
              <a:avLst/>
              <a:gdLst>
                <a:gd name="connsiteX0" fmla="*/ 406400 w 406400"/>
                <a:gd name="connsiteY0" fmla="*/ 0 h 406400"/>
                <a:gd name="connsiteX1" fmla="*/ 0 w 406400"/>
                <a:gd name="connsiteY1" fmla="*/ 406400 h 406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06400" h="406400">
                  <a:moveTo>
                    <a:pt x="406400" y="0"/>
                  </a:moveTo>
                  <a:lnTo>
                    <a:pt x="0" y="4064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" name="Graphic 2">
              <a:extLst>
                <a:ext uri="{FF2B5EF4-FFF2-40B4-BE49-F238E27FC236}">
                  <a16:creationId xmlns:a16="http://schemas.microsoft.com/office/drawing/2014/main" id="{C065C80B-7D61-4057-879B-B956C1B7D75C}"/>
                </a:ext>
              </a:extLst>
            </p:cNvPr>
            <p:cNvSpPr/>
            <p:nvPr/>
          </p:nvSpPr>
          <p:spPr>
            <a:xfrm>
              <a:off x="435444" y="3675745"/>
              <a:ext cx="1625600" cy="12700"/>
            </a:xfrm>
            <a:custGeom>
              <a:avLst/>
              <a:gdLst>
                <a:gd name="connsiteX0" fmla="*/ 0 w 1625600"/>
                <a:gd name="connsiteY0" fmla="*/ 0 h 12700"/>
                <a:gd name="connsiteX1" fmla="*/ 1625600 w 1625600"/>
                <a:gd name="connsiteY1" fmla="*/ 0 h 12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625600" h="12700">
                  <a:moveTo>
                    <a:pt x="0" y="0"/>
                  </a:moveTo>
                  <a:lnTo>
                    <a:pt x="1625600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" name="Graphic 2">
              <a:extLst>
                <a:ext uri="{FF2B5EF4-FFF2-40B4-BE49-F238E27FC236}">
                  <a16:creationId xmlns:a16="http://schemas.microsoft.com/office/drawing/2014/main" id="{8D3AACEF-4666-490F-8F9C-07DE5D6B2DE9}"/>
                </a:ext>
              </a:extLst>
            </p:cNvPr>
            <p:cNvSpPr/>
            <p:nvPr/>
          </p:nvSpPr>
          <p:spPr>
            <a:xfrm>
              <a:off x="1654644" y="3269345"/>
              <a:ext cx="406400" cy="406400"/>
            </a:xfrm>
            <a:custGeom>
              <a:avLst/>
              <a:gdLst>
                <a:gd name="connsiteX0" fmla="*/ 406400 w 406400"/>
                <a:gd name="connsiteY0" fmla="*/ 406400 h 406400"/>
                <a:gd name="connsiteX1" fmla="*/ 0 w 406400"/>
                <a:gd name="connsiteY1" fmla="*/ 0 h 406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06400" h="406400">
                  <a:moveTo>
                    <a:pt x="406400" y="406400"/>
                  </a:moveTo>
                  <a:lnTo>
                    <a:pt x="0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" name="Graphic 2">
              <a:extLst>
                <a:ext uri="{FF2B5EF4-FFF2-40B4-BE49-F238E27FC236}">
                  <a16:creationId xmlns:a16="http://schemas.microsoft.com/office/drawing/2014/main" id="{A54518AF-5703-4A31-9C66-9247FEAD8980}"/>
                </a:ext>
              </a:extLst>
            </p:cNvPr>
            <p:cNvSpPr/>
            <p:nvPr/>
          </p:nvSpPr>
          <p:spPr>
            <a:xfrm>
              <a:off x="1654644" y="3675745"/>
              <a:ext cx="406400" cy="406400"/>
            </a:xfrm>
            <a:custGeom>
              <a:avLst/>
              <a:gdLst>
                <a:gd name="connsiteX0" fmla="*/ 406400 w 406400"/>
                <a:gd name="connsiteY0" fmla="*/ 0 h 406400"/>
                <a:gd name="connsiteX1" fmla="*/ 0 w 406400"/>
                <a:gd name="connsiteY1" fmla="*/ 406400 h 406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06400" h="406400">
                  <a:moveTo>
                    <a:pt x="406400" y="0"/>
                  </a:moveTo>
                  <a:lnTo>
                    <a:pt x="0" y="4064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" name="Graphic 2">
              <a:extLst>
                <a:ext uri="{FF2B5EF4-FFF2-40B4-BE49-F238E27FC236}">
                  <a16:creationId xmlns:a16="http://schemas.microsoft.com/office/drawing/2014/main" id="{245485BC-7A0F-4271-B690-C8612B90072B}"/>
                </a:ext>
              </a:extLst>
            </p:cNvPr>
            <p:cNvSpPr/>
            <p:nvPr/>
          </p:nvSpPr>
          <p:spPr>
            <a:xfrm>
              <a:off x="3280244" y="2862945"/>
              <a:ext cx="1625600" cy="12700"/>
            </a:xfrm>
            <a:custGeom>
              <a:avLst/>
              <a:gdLst>
                <a:gd name="connsiteX0" fmla="*/ 0 w 1625600"/>
                <a:gd name="connsiteY0" fmla="*/ 0 h 12700"/>
                <a:gd name="connsiteX1" fmla="*/ 1625600 w 1625600"/>
                <a:gd name="connsiteY1" fmla="*/ 0 h 12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625600" h="12700">
                  <a:moveTo>
                    <a:pt x="0" y="0"/>
                  </a:moveTo>
                  <a:lnTo>
                    <a:pt x="1625600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" name="Graphic 2">
              <a:extLst>
                <a:ext uri="{FF2B5EF4-FFF2-40B4-BE49-F238E27FC236}">
                  <a16:creationId xmlns:a16="http://schemas.microsoft.com/office/drawing/2014/main" id="{1B3E0D7F-A379-4572-B7F4-C0D0DCD24C3E}"/>
                </a:ext>
              </a:extLst>
            </p:cNvPr>
            <p:cNvSpPr/>
            <p:nvPr/>
          </p:nvSpPr>
          <p:spPr>
            <a:xfrm>
              <a:off x="4093044" y="2050145"/>
              <a:ext cx="12700" cy="1625600"/>
            </a:xfrm>
            <a:custGeom>
              <a:avLst/>
              <a:gdLst>
                <a:gd name="connsiteX0" fmla="*/ 0 w 12700"/>
                <a:gd name="connsiteY0" fmla="*/ 0 h 1625600"/>
                <a:gd name="connsiteX1" fmla="*/ 0 w 12700"/>
                <a:gd name="connsiteY1" fmla="*/ 1625600 h 1625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2700" h="1625600">
                  <a:moveTo>
                    <a:pt x="0" y="0"/>
                  </a:moveTo>
                  <a:lnTo>
                    <a:pt x="0" y="16256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27" name="Graphic 7">
            <a:extLst>
              <a:ext uri="{FF2B5EF4-FFF2-40B4-BE49-F238E27FC236}">
                <a16:creationId xmlns:a16="http://schemas.microsoft.com/office/drawing/2014/main" id="{5CC3E16F-4B69-44D9-9D17-BD430AAC2308}"/>
              </a:ext>
            </a:extLst>
          </p:cNvPr>
          <p:cNvGrpSpPr/>
          <p:nvPr/>
        </p:nvGrpSpPr>
        <p:grpSpPr>
          <a:xfrm>
            <a:off x="5689600" y="2050150"/>
            <a:ext cx="812800" cy="1625600"/>
            <a:chOff x="5689600" y="2050150"/>
            <a:chExt cx="812800" cy="1625600"/>
          </a:xfrm>
        </p:grpSpPr>
        <p:sp>
          <p:nvSpPr>
            <p:cNvPr id="28" name="Graphic 7">
              <a:extLst>
                <a:ext uri="{FF2B5EF4-FFF2-40B4-BE49-F238E27FC236}">
                  <a16:creationId xmlns:a16="http://schemas.microsoft.com/office/drawing/2014/main" id="{AFC40DF0-0A66-45F1-BE9D-A6D33DD3873D}"/>
                </a:ext>
              </a:extLst>
            </p:cNvPr>
            <p:cNvSpPr/>
            <p:nvPr/>
          </p:nvSpPr>
          <p:spPr>
            <a:xfrm>
              <a:off x="5689600" y="2862950"/>
              <a:ext cx="406400" cy="812800"/>
            </a:xfrm>
            <a:custGeom>
              <a:avLst/>
              <a:gdLst>
                <a:gd name="connsiteX0" fmla="*/ 0 w 406400"/>
                <a:gd name="connsiteY0" fmla="*/ 812800 h 812800"/>
                <a:gd name="connsiteX1" fmla="*/ 406400 w 406400"/>
                <a:gd name="connsiteY1" fmla="*/ 0 h 81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06400" h="812800">
                  <a:moveTo>
                    <a:pt x="0" y="812800"/>
                  </a:moveTo>
                  <a:lnTo>
                    <a:pt x="406400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" name="Graphic 7">
              <a:extLst>
                <a:ext uri="{FF2B5EF4-FFF2-40B4-BE49-F238E27FC236}">
                  <a16:creationId xmlns:a16="http://schemas.microsoft.com/office/drawing/2014/main" id="{F7F9004F-D23C-4792-B7E4-20052E35F5BD}"/>
                </a:ext>
              </a:extLst>
            </p:cNvPr>
            <p:cNvSpPr/>
            <p:nvPr/>
          </p:nvSpPr>
          <p:spPr>
            <a:xfrm>
              <a:off x="6096000" y="2862950"/>
              <a:ext cx="406400" cy="812800"/>
            </a:xfrm>
            <a:custGeom>
              <a:avLst/>
              <a:gdLst>
                <a:gd name="connsiteX0" fmla="*/ 0 w 406400"/>
                <a:gd name="connsiteY0" fmla="*/ 0 h 812800"/>
                <a:gd name="connsiteX1" fmla="*/ 406400 w 406400"/>
                <a:gd name="connsiteY1" fmla="*/ 812800 h 81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06400" h="812800">
                  <a:moveTo>
                    <a:pt x="0" y="0"/>
                  </a:moveTo>
                  <a:lnTo>
                    <a:pt x="406400" y="8128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7" name="Graphic 7">
              <a:extLst>
                <a:ext uri="{FF2B5EF4-FFF2-40B4-BE49-F238E27FC236}">
                  <a16:creationId xmlns:a16="http://schemas.microsoft.com/office/drawing/2014/main" id="{6D2F3755-F114-489E-9035-A3CF317AFA4E}"/>
                </a:ext>
              </a:extLst>
            </p:cNvPr>
            <p:cNvSpPr/>
            <p:nvPr/>
          </p:nvSpPr>
          <p:spPr>
            <a:xfrm>
              <a:off x="5689600" y="2050150"/>
              <a:ext cx="406400" cy="812800"/>
            </a:xfrm>
            <a:custGeom>
              <a:avLst/>
              <a:gdLst>
                <a:gd name="connsiteX0" fmla="*/ 0 w 406400"/>
                <a:gd name="connsiteY0" fmla="*/ 812800 h 812800"/>
                <a:gd name="connsiteX1" fmla="*/ 406400 w 406400"/>
                <a:gd name="connsiteY1" fmla="*/ 0 h 81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06400" h="812800">
                  <a:moveTo>
                    <a:pt x="0" y="812800"/>
                  </a:moveTo>
                  <a:lnTo>
                    <a:pt x="406400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8" name="Graphic 7">
              <a:extLst>
                <a:ext uri="{FF2B5EF4-FFF2-40B4-BE49-F238E27FC236}">
                  <a16:creationId xmlns:a16="http://schemas.microsoft.com/office/drawing/2014/main" id="{3E2E3617-5FEA-4EFA-9B8C-558FC6834581}"/>
                </a:ext>
              </a:extLst>
            </p:cNvPr>
            <p:cNvSpPr/>
            <p:nvPr/>
          </p:nvSpPr>
          <p:spPr>
            <a:xfrm>
              <a:off x="6096000" y="2050150"/>
              <a:ext cx="406400" cy="812800"/>
            </a:xfrm>
            <a:custGeom>
              <a:avLst/>
              <a:gdLst>
                <a:gd name="connsiteX0" fmla="*/ 0 w 406400"/>
                <a:gd name="connsiteY0" fmla="*/ 0 h 812800"/>
                <a:gd name="connsiteX1" fmla="*/ 406400 w 406400"/>
                <a:gd name="connsiteY1" fmla="*/ 812800 h 81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06400" h="812800">
                  <a:moveTo>
                    <a:pt x="0" y="0"/>
                  </a:moveTo>
                  <a:lnTo>
                    <a:pt x="406400" y="8128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11948107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8A71BEC-13BC-4649-A340-37C22E31F7A8}"/>
              </a:ext>
            </a:extLst>
          </p:cNvPr>
          <p:cNvSpPr txBox="1"/>
          <p:nvPr/>
        </p:nvSpPr>
        <p:spPr>
          <a:xfrm>
            <a:off x="5136978" y="5163234"/>
            <a:ext cx="11217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afternoon</a:t>
            </a:r>
          </a:p>
          <a:p>
            <a:pPr algn="ctr"/>
            <a:r>
              <a:rPr lang="en-US" dirty="0"/>
              <a:t>0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232B8D1-417B-40CA-8E10-68DB4A185BCE}"/>
              </a:ext>
            </a:extLst>
          </p:cNvPr>
          <p:cNvSpPr txBox="1"/>
          <p:nvPr/>
        </p:nvSpPr>
        <p:spPr>
          <a:xfrm>
            <a:off x="8691186" y="5145318"/>
            <a:ext cx="6853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again</a:t>
            </a:r>
          </a:p>
          <a:p>
            <a:pPr algn="ctr"/>
            <a:r>
              <a:rPr lang="en-US" dirty="0"/>
              <a:t>10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AF2F00A-6C34-4525-ADB7-3CD4C1905D64}"/>
              </a:ext>
            </a:extLst>
          </p:cNvPr>
          <p:cNvSpPr txBox="1"/>
          <p:nvPr/>
        </p:nvSpPr>
        <p:spPr>
          <a:xfrm>
            <a:off x="1934357" y="5265284"/>
            <a:ext cx="63446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after</a:t>
            </a:r>
          </a:p>
          <a:p>
            <a:pPr algn="ctr"/>
            <a:r>
              <a:rPr lang="en-US" dirty="0"/>
              <a:t>5</a:t>
            </a: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218DA0E5-38C1-41D8-8D24-C1D3C6C8D412}"/>
              </a:ext>
            </a:extLst>
          </p:cNvPr>
          <p:cNvGrpSpPr/>
          <p:nvPr/>
        </p:nvGrpSpPr>
        <p:grpSpPr>
          <a:xfrm>
            <a:off x="9247571" y="2774611"/>
            <a:ext cx="575618" cy="166694"/>
            <a:chOff x="9247571" y="2774611"/>
            <a:chExt cx="575618" cy="166694"/>
          </a:xfrm>
        </p:grpSpPr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2911FA88-EAE0-44B3-8FA5-745BF64336E1}"/>
                </a:ext>
              </a:extLst>
            </p:cNvPr>
            <p:cNvSpPr/>
            <p:nvPr/>
          </p:nvSpPr>
          <p:spPr>
            <a:xfrm>
              <a:off x="9247571" y="2774611"/>
              <a:ext cx="166694" cy="166694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8B9B5825-D55C-48C9-848F-CB2A7FF26DA2}"/>
                </a:ext>
              </a:extLst>
            </p:cNvPr>
            <p:cNvSpPr/>
            <p:nvPr/>
          </p:nvSpPr>
          <p:spPr>
            <a:xfrm>
              <a:off x="9656495" y="2774611"/>
              <a:ext cx="166694" cy="166694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8C86F8D5-127D-433F-BDEC-163520C771DB}"/>
              </a:ext>
            </a:extLst>
          </p:cNvPr>
          <p:cNvGrpSpPr/>
          <p:nvPr/>
        </p:nvGrpSpPr>
        <p:grpSpPr>
          <a:xfrm>
            <a:off x="3268224" y="2045717"/>
            <a:ext cx="3860800" cy="1638300"/>
            <a:chOff x="3268224" y="2045717"/>
            <a:chExt cx="3860800" cy="1638300"/>
          </a:xfrm>
        </p:grpSpPr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4D43418B-D651-4B43-B1A3-A2204BC25F11}"/>
                </a:ext>
              </a:extLst>
            </p:cNvPr>
            <p:cNvGrpSpPr/>
            <p:nvPr/>
          </p:nvGrpSpPr>
          <p:grpSpPr>
            <a:xfrm>
              <a:off x="3279080" y="2069927"/>
              <a:ext cx="1583204" cy="1591289"/>
              <a:chOff x="2563689" y="2737584"/>
              <a:chExt cx="2199046" cy="2210275"/>
            </a:xfrm>
          </p:grpSpPr>
          <p:grpSp>
            <p:nvGrpSpPr>
              <p:cNvPr id="12" name="Group 11">
                <a:extLst>
                  <a:ext uri="{FF2B5EF4-FFF2-40B4-BE49-F238E27FC236}">
                    <a16:creationId xmlns:a16="http://schemas.microsoft.com/office/drawing/2014/main" id="{297B94D4-75EE-40C0-A414-343FEDC91949}"/>
                  </a:ext>
                </a:extLst>
              </p:cNvPr>
              <p:cNvGrpSpPr/>
              <p:nvPr/>
            </p:nvGrpSpPr>
            <p:grpSpPr>
              <a:xfrm>
                <a:off x="2586125" y="2737584"/>
                <a:ext cx="2176610" cy="2210275"/>
                <a:chOff x="2586125" y="2737584"/>
                <a:chExt cx="2176610" cy="2210275"/>
              </a:xfrm>
            </p:grpSpPr>
            <p:sp>
              <p:nvSpPr>
                <p:cNvPr id="16" name="Arc 15">
                  <a:extLst>
                    <a:ext uri="{FF2B5EF4-FFF2-40B4-BE49-F238E27FC236}">
                      <a16:creationId xmlns:a16="http://schemas.microsoft.com/office/drawing/2014/main" id="{75EB2B28-F34F-4FE5-9589-CD2F7DC0EAEC}"/>
                    </a:ext>
                  </a:extLst>
                </p:cNvPr>
                <p:cNvSpPr/>
                <p:nvPr/>
              </p:nvSpPr>
              <p:spPr>
                <a:xfrm>
                  <a:off x="2586125" y="2737589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7" name="Arc 16">
                  <a:extLst>
                    <a:ext uri="{FF2B5EF4-FFF2-40B4-BE49-F238E27FC236}">
                      <a16:creationId xmlns:a16="http://schemas.microsoft.com/office/drawing/2014/main" id="{954FBC53-40E4-48E8-B75B-D849AAD83920}"/>
                    </a:ext>
                  </a:extLst>
                </p:cNvPr>
                <p:cNvSpPr/>
                <p:nvPr/>
              </p:nvSpPr>
              <p:spPr>
                <a:xfrm flipV="1">
                  <a:off x="2586125" y="2737584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3" name="Group 12">
                <a:extLst>
                  <a:ext uri="{FF2B5EF4-FFF2-40B4-BE49-F238E27FC236}">
                    <a16:creationId xmlns:a16="http://schemas.microsoft.com/office/drawing/2014/main" id="{1C2558D5-12F2-4CC7-BEDE-0B7CFF879DE1}"/>
                  </a:ext>
                </a:extLst>
              </p:cNvPr>
              <p:cNvGrpSpPr/>
              <p:nvPr/>
            </p:nvGrpSpPr>
            <p:grpSpPr>
              <a:xfrm flipH="1">
                <a:off x="2563689" y="2737584"/>
                <a:ext cx="2176610" cy="2210275"/>
                <a:chOff x="2586125" y="2737584"/>
                <a:chExt cx="2176610" cy="2210275"/>
              </a:xfrm>
            </p:grpSpPr>
            <p:sp>
              <p:nvSpPr>
                <p:cNvPr id="14" name="Arc 13">
                  <a:extLst>
                    <a:ext uri="{FF2B5EF4-FFF2-40B4-BE49-F238E27FC236}">
                      <a16:creationId xmlns:a16="http://schemas.microsoft.com/office/drawing/2014/main" id="{DE42A9DC-7EEC-4C0F-8DE6-6EF7187CCA04}"/>
                    </a:ext>
                  </a:extLst>
                </p:cNvPr>
                <p:cNvSpPr/>
                <p:nvPr/>
              </p:nvSpPr>
              <p:spPr>
                <a:xfrm>
                  <a:off x="2586125" y="2737589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" name="Arc 14">
                  <a:extLst>
                    <a:ext uri="{FF2B5EF4-FFF2-40B4-BE49-F238E27FC236}">
                      <a16:creationId xmlns:a16="http://schemas.microsoft.com/office/drawing/2014/main" id="{BB44E18B-7F3F-4E52-A6F0-2DE963076AEE}"/>
                    </a:ext>
                  </a:extLst>
                </p:cNvPr>
                <p:cNvSpPr/>
                <p:nvPr/>
              </p:nvSpPr>
              <p:spPr>
                <a:xfrm flipV="1">
                  <a:off x="2586125" y="2737584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DDA29339-A7B8-4DA0-A586-77DD7A4789AB}"/>
                </a:ext>
              </a:extLst>
            </p:cNvPr>
            <p:cNvSpPr/>
            <p:nvPr/>
          </p:nvSpPr>
          <p:spPr>
            <a:xfrm>
              <a:off x="5624077" y="2774611"/>
              <a:ext cx="166694" cy="166694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0" name="Graphic 7">
              <a:extLst>
                <a:ext uri="{FF2B5EF4-FFF2-40B4-BE49-F238E27FC236}">
                  <a16:creationId xmlns:a16="http://schemas.microsoft.com/office/drawing/2014/main" id="{173BFA9B-4B50-400E-A2E9-92956F04E96F}"/>
                </a:ext>
              </a:extLst>
            </p:cNvPr>
            <p:cNvGrpSpPr/>
            <p:nvPr/>
          </p:nvGrpSpPr>
          <p:grpSpPr>
            <a:xfrm>
              <a:off x="3268224" y="2045717"/>
              <a:ext cx="3860800" cy="1638300"/>
              <a:chOff x="3268224" y="2045717"/>
              <a:chExt cx="3860800" cy="1638300"/>
            </a:xfrm>
            <a:noFill/>
          </p:grpSpPr>
          <p:sp>
            <p:nvSpPr>
              <p:cNvPr id="31" name="Graphic 7">
                <a:extLst>
                  <a:ext uri="{FF2B5EF4-FFF2-40B4-BE49-F238E27FC236}">
                    <a16:creationId xmlns:a16="http://schemas.microsoft.com/office/drawing/2014/main" id="{6F472ED6-F885-4F05-92D4-C4EE98DFC625}"/>
                  </a:ext>
                </a:extLst>
              </p:cNvPr>
              <p:cNvSpPr/>
              <p:nvPr/>
            </p:nvSpPr>
            <p:spPr>
              <a:xfrm>
                <a:off x="3268224" y="3671317"/>
                <a:ext cx="1625600" cy="12700"/>
              </a:xfrm>
              <a:custGeom>
                <a:avLst/>
                <a:gdLst>
                  <a:gd name="connsiteX0" fmla="*/ 0 w 1625600"/>
                  <a:gd name="connsiteY0" fmla="*/ 0 h 12700"/>
                  <a:gd name="connsiteX1" fmla="*/ 1625600 w 1625600"/>
                  <a:gd name="connsiteY1" fmla="*/ 0 h 127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625600" h="12700">
                    <a:moveTo>
                      <a:pt x="0" y="0"/>
                    </a:moveTo>
                    <a:lnTo>
                      <a:pt x="1625600" y="0"/>
                    </a:lnTo>
                  </a:path>
                </a:pathLst>
              </a:custGeom>
              <a:ln w="13970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3" name="Graphic 7">
                <a:extLst>
                  <a:ext uri="{FF2B5EF4-FFF2-40B4-BE49-F238E27FC236}">
                    <a16:creationId xmlns:a16="http://schemas.microsoft.com/office/drawing/2014/main" id="{01C8E489-9CBF-4996-B2DD-156F7A91F6A7}"/>
                  </a:ext>
                </a:extLst>
              </p:cNvPr>
              <p:cNvSpPr/>
              <p:nvPr/>
            </p:nvSpPr>
            <p:spPr>
              <a:xfrm>
                <a:off x="5300224" y="2045717"/>
                <a:ext cx="12700" cy="1625600"/>
              </a:xfrm>
              <a:custGeom>
                <a:avLst/>
                <a:gdLst>
                  <a:gd name="connsiteX0" fmla="*/ 0 w 12700"/>
                  <a:gd name="connsiteY0" fmla="*/ 0 h 1625600"/>
                  <a:gd name="connsiteX1" fmla="*/ 0 w 12700"/>
                  <a:gd name="connsiteY1" fmla="*/ 1625600 h 16256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2700" h="1625600">
                    <a:moveTo>
                      <a:pt x="0" y="0"/>
                    </a:moveTo>
                    <a:lnTo>
                      <a:pt x="0" y="1625600"/>
                    </a:lnTo>
                  </a:path>
                </a:pathLst>
              </a:custGeom>
              <a:ln w="13970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4" name="Graphic 7">
                <a:extLst>
                  <a:ext uri="{FF2B5EF4-FFF2-40B4-BE49-F238E27FC236}">
                    <a16:creationId xmlns:a16="http://schemas.microsoft.com/office/drawing/2014/main" id="{F19B0E29-5FDA-4641-A907-E0F0E6B77B25}"/>
                  </a:ext>
                </a:extLst>
              </p:cNvPr>
              <p:cNvSpPr/>
              <p:nvPr/>
            </p:nvSpPr>
            <p:spPr>
              <a:xfrm>
                <a:off x="6316224" y="2858517"/>
                <a:ext cx="12700" cy="812800"/>
              </a:xfrm>
              <a:custGeom>
                <a:avLst/>
                <a:gdLst>
                  <a:gd name="connsiteX0" fmla="*/ 0 w 12700"/>
                  <a:gd name="connsiteY0" fmla="*/ 0 h 812800"/>
                  <a:gd name="connsiteX1" fmla="*/ 0 w 12700"/>
                  <a:gd name="connsiteY1" fmla="*/ 812800 h 8128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2700" h="812800">
                    <a:moveTo>
                      <a:pt x="0" y="0"/>
                    </a:moveTo>
                    <a:lnTo>
                      <a:pt x="0" y="812800"/>
                    </a:lnTo>
                  </a:path>
                </a:pathLst>
              </a:custGeom>
              <a:ln w="13970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5" name="Graphic 7">
                <a:extLst>
                  <a:ext uri="{FF2B5EF4-FFF2-40B4-BE49-F238E27FC236}">
                    <a16:creationId xmlns:a16="http://schemas.microsoft.com/office/drawing/2014/main" id="{5ECAC41C-CFAB-415D-9446-F7F3AF2D38CB}"/>
                  </a:ext>
                </a:extLst>
              </p:cNvPr>
              <p:cNvSpPr/>
              <p:nvPr/>
            </p:nvSpPr>
            <p:spPr>
              <a:xfrm>
                <a:off x="6113024" y="3671317"/>
                <a:ext cx="406400" cy="12700"/>
              </a:xfrm>
              <a:custGeom>
                <a:avLst/>
                <a:gdLst>
                  <a:gd name="connsiteX0" fmla="*/ 0 w 406400"/>
                  <a:gd name="connsiteY0" fmla="*/ 0 h 12700"/>
                  <a:gd name="connsiteX1" fmla="*/ 406400 w 406400"/>
                  <a:gd name="connsiteY1" fmla="*/ 0 h 127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06400" h="12700">
                    <a:moveTo>
                      <a:pt x="0" y="0"/>
                    </a:moveTo>
                    <a:lnTo>
                      <a:pt x="406400" y="0"/>
                    </a:lnTo>
                  </a:path>
                </a:pathLst>
              </a:custGeom>
              <a:ln w="13970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6" name="Graphic 7">
                <a:extLst>
                  <a:ext uri="{FF2B5EF4-FFF2-40B4-BE49-F238E27FC236}">
                    <a16:creationId xmlns:a16="http://schemas.microsoft.com/office/drawing/2014/main" id="{A36AA720-297D-405E-B561-6ED426C919E6}"/>
                  </a:ext>
                </a:extLst>
              </p:cNvPr>
              <p:cNvSpPr/>
              <p:nvPr/>
            </p:nvSpPr>
            <p:spPr>
              <a:xfrm>
                <a:off x="6113024" y="2858517"/>
                <a:ext cx="203200" cy="203200"/>
              </a:xfrm>
              <a:custGeom>
                <a:avLst/>
                <a:gdLst>
                  <a:gd name="connsiteX0" fmla="*/ 0 w 203200"/>
                  <a:gd name="connsiteY0" fmla="*/ 203200 h 203200"/>
                  <a:gd name="connsiteX1" fmla="*/ 203200 w 203200"/>
                  <a:gd name="connsiteY1" fmla="*/ 0 h 203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03200" h="203200">
                    <a:moveTo>
                      <a:pt x="0" y="203200"/>
                    </a:moveTo>
                    <a:lnTo>
                      <a:pt x="203200" y="0"/>
                    </a:lnTo>
                  </a:path>
                </a:pathLst>
              </a:custGeom>
              <a:ln w="13970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7" name="Graphic 7">
                <a:extLst>
                  <a:ext uri="{FF2B5EF4-FFF2-40B4-BE49-F238E27FC236}">
                    <a16:creationId xmlns:a16="http://schemas.microsoft.com/office/drawing/2014/main" id="{E06A974B-6940-4E41-8E31-E4B9652E5BB0}"/>
                  </a:ext>
                </a:extLst>
              </p:cNvPr>
              <p:cNvSpPr/>
              <p:nvPr/>
            </p:nvSpPr>
            <p:spPr>
              <a:xfrm>
                <a:off x="6722623" y="2858514"/>
                <a:ext cx="393703" cy="203202"/>
              </a:xfrm>
              <a:custGeom>
                <a:avLst/>
                <a:gdLst>
                  <a:gd name="connsiteX0" fmla="*/ 393612 w 393703"/>
                  <a:gd name="connsiteY0" fmla="*/ 202809 h 203202"/>
                  <a:gd name="connsiteX1" fmla="*/ 202807 w 393703"/>
                  <a:gd name="connsiteY1" fmla="*/ 92 h 203202"/>
                  <a:gd name="connsiteX2" fmla="*/ 89 w 393703"/>
                  <a:gd name="connsiteY2" fmla="*/ 190897 h 203202"/>
                  <a:gd name="connsiteX3" fmla="*/ 102 w 393703"/>
                  <a:gd name="connsiteY3" fmla="*/ 203203 h 2032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3703" h="203202">
                    <a:moveTo>
                      <a:pt x="393612" y="202809"/>
                    </a:moveTo>
                    <a:cubicBezTo>
                      <a:pt x="396901" y="94148"/>
                      <a:pt x="311481" y="3381"/>
                      <a:pt x="202807" y="92"/>
                    </a:cubicBezTo>
                    <a:cubicBezTo>
                      <a:pt x="94145" y="-3197"/>
                      <a:pt x="3378" y="82223"/>
                      <a:pt x="89" y="190897"/>
                    </a:cubicBezTo>
                    <a:cubicBezTo>
                      <a:pt x="-38" y="194999"/>
                      <a:pt x="-25" y="199101"/>
                      <a:pt x="102" y="203203"/>
                    </a:cubicBezTo>
                  </a:path>
                </a:pathLst>
              </a:custGeom>
              <a:noFill/>
              <a:ln w="13970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8" name="Graphic 7">
                <a:extLst>
                  <a:ext uri="{FF2B5EF4-FFF2-40B4-BE49-F238E27FC236}">
                    <a16:creationId xmlns:a16="http://schemas.microsoft.com/office/drawing/2014/main" id="{5CC1E5D9-3631-4B25-9AD0-98708393DE81}"/>
                  </a:ext>
                </a:extLst>
              </p:cNvPr>
              <p:cNvSpPr/>
              <p:nvPr/>
            </p:nvSpPr>
            <p:spPr>
              <a:xfrm>
                <a:off x="6722624" y="3061717"/>
                <a:ext cx="406400" cy="609600"/>
              </a:xfrm>
              <a:custGeom>
                <a:avLst/>
                <a:gdLst>
                  <a:gd name="connsiteX0" fmla="*/ 406400 w 406400"/>
                  <a:gd name="connsiteY0" fmla="*/ 0 h 609600"/>
                  <a:gd name="connsiteX1" fmla="*/ 0 w 406400"/>
                  <a:gd name="connsiteY1" fmla="*/ 609600 h 6096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06400" h="609600">
                    <a:moveTo>
                      <a:pt x="406400" y="0"/>
                    </a:moveTo>
                    <a:lnTo>
                      <a:pt x="0" y="609600"/>
                    </a:lnTo>
                  </a:path>
                </a:pathLst>
              </a:custGeom>
              <a:ln w="13970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9" name="Graphic 7">
                <a:extLst>
                  <a:ext uri="{FF2B5EF4-FFF2-40B4-BE49-F238E27FC236}">
                    <a16:creationId xmlns:a16="http://schemas.microsoft.com/office/drawing/2014/main" id="{9F750249-512E-455C-9D80-7EB9AA367BBF}"/>
                  </a:ext>
                </a:extLst>
              </p:cNvPr>
              <p:cNvSpPr/>
              <p:nvPr/>
            </p:nvSpPr>
            <p:spPr>
              <a:xfrm>
                <a:off x="6722624" y="3671317"/>
                <a:ext cx="406400" cy="12700"/>
              </a:xfrm>
              <a:custGeom>
                <a:avLst/>
                <a:gdLst>
                  <a:gd name="connsiteX0" fmla="*/ 0 w 406400"/>
                  <a:gd name="connsiteY0" fmla="*/ 0 h 12700"/>
                  <a:gd name="connsiteX1" fmla="*/ 406400 w 406400"/>
                  <a:gd name="connsiteY1" fmla="*/ 0 h 127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06400" h="12700">
                    <a:moveTo>
                      <a:pt x="0" y="0"/>
                    </a:moveTo>
                    <a:lnTo>
                      <a:pt x="406400" y="0"/>
                    </a:lnTo>
                  </a:path>
                </a:pathLst>
              </a:custGeom>
              <a:ln w="13970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</p:grpSp>
      <p:grpSp>
        <p:nvGrpSpPr>
          <p:cNvPr id="41" name="Group 40">
            <a:extLst>
              <a:ext uri="{FF2B5EF4-FFF2-40B4-BE49-F238E27FC236}">
                <a16:creationId xmlns:a16="http://schemas.microsoft.com/office/drawing/2014/main" id="{FC752D5D-1C51-4214-BAE3-DCC5549826D3}"/>
              </a:ext>
            </a:extLst>
          </p:cNvPr>
          <p:cNvGrpSpPr/>
          <p:nvPr/>
        </p:nvGrpSpPr>
        <p:grpSpPr>
          <a:xfrm>
            <a:off x="1264965" y="2057075"/>
            <a:ext cx="483577" cy="1625600"/>
            <a:chOff x="1264965" y="2057075"/>
            <a:chExt cx="483577" cy="1625600"/>
          </a:xfrm>
        </p:grpSpPr>
        <p:sp>
          <p:nvSpPr>
            <p:cNvPr id="29" name="Graphic 2">
              <a:extLst>
                <a:ext uri="{FF2B5EF4-FFF2-40B4-BE49-F238E27FC236}">
                  <a16:creationId xmlns:a16="http://schemas.microsoft.com/office/drawing/2014/main" id="{793DE891-C8E4-4B82-9C02-CD27B79FC153}"/>
                </a:ext>
              </a:extLst>
            </p:cNvPr>
            <p:cNvSpPr/>
            <p:nvPr/>
          </p:nvSpPr>
          <p:spPr>
            <a:xfrm>
              <a:off x="1264965" y="2057075"/>
              <a:ext cx="12638" cy="1625600"/>
            </a:xfrm>
            <a:custGeom>
              <a:avLst/>
              <a:gdLst>
                <a:gd name="connsiteX0" fmla="*/ 0 w 12638"/>
                <a:gd name="connsiteY0" fmla="*/ 0 h 1625600"/>
                <a:gd name="connsiteX1" fmla="*/ 0 w 12638"/>
                <a:gd name="connsiteY1" fmla="*/ 1625600 h 1625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2638" h="1625600">
                  <a:moveTo>
                    <a:pt x="0" y="0"/>
                  </a:moveTo>
                  <a:lnTo>
                    <a:pt x="0" y="16256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043D7F3C-639F-4F14-9EF8-D6FD7BC5EA10}"/>
                </a:ext>
              </a:extLst>
            </p:cNvPr>
            <p:cNvSpPr/>
            <p:nvPr/>
          </p:nvSpPr>
          <p:spPr>
            <a:xfrm>
              <a:off x="1581848" y="2774611"/>
              <a:ext cx="166694" cy="166694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69201002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8A71BEC-13BC-4649-A340-37C22E31F7A8}"/>
              </a:ext>
            </a:extLst>
          </p:cNvPr>
          <p:cNvSpPr txBox="1"/>
          <p:nvPr/>
        </p:nvSpPr>
        <p:spPr>
          <a:xfrm>
            <a:off x="5350884" y="5163234"/>
            <a:ext cx="6939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hurry</a:t>
            </a:r>
          </a:p>
          <a:p>
            <a:pPr algn="ctr"/>
            <a:r>
              <a:rPr lang="en-US" dirty="0"/>
              <a:t>0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232B8D1-417B-40CA-8E10-68DB4A185BCE}"/>
              </a:ext>
            </a:extLst>
          </p:cNvPr>
          <p:cNvSpPr txBox="1"/>
          <p:nvPr/>
        </p:nvSpPr>
        <p:spPr>
          <a:xfrm>
            <a:off x="8494883" y="5145318"/>
            <a:ext cx="107792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late, later</a:t>
            </a:r>
          </a:p>
          <a:p>
            <a:pPr algn="ctr"/>
            <a:r>
              <a:rPr lang="en-US" dirty="0"/>
              <a:t>10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AF2F00A-6C34-4525-ADB7-3CD4C1905D64}"/>
              </a:ext>
            </a:extLst>
          </p:cNvPr>
          <p:cNvSpPr txBox="1"/>
          <p:nvPr/>
        </p:nvSpPr>
        <p:spPr>
          <a:xfrm>
            <a:off x="1851643" y="5265284"/>
            <a:ext cx="79989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before</a:t>
            </a:r>
          </a:p>
          <a:p>
            <a:pPr algn="ctr"/>
            <a:r>
              <a:rPr lang="en-US" dirty="0"/>
              <a:t>5</a:t>
            </a:r>
          </a:p>
        </p:txBody>
      </p:sp>
      <p:grpSp>
        <p:nvGrpSpPr>
          <p:cNvPr id="72" name="Group 71">
            <a:extLst>
              <a:ext uri="{FF2B5EF4-FFF2-40B4-BE49-F238E27FC236}">
                <a16:creationId xmlns:a16="http://schemas.microsoft.com/office/drawing/2014/main" id="{073DC7C5-B6B6-4884-8A08-D78211691689}"/>
              </a:ext>
            </a:extLst>
          </p:cNvPr>
          <p:cNvGrpSpPr/>
          <p:nvPr/>
        </p:nvGrpSpPr>
        <p:grpSpPr>
          <a:xfrm>
            <a:off x="8903061" y="2055406"/>
            <a:ext cx="2441275" cy="1627599"/>
            <a:chOff x="8903061" y="2055406"/>
            <a:chExt cx="2441275" cy="1627599"/>
          </a:xfrm>
        </p:grpSpPr>
        <p:sp>
          <p:nvSpPr>
            <p:cNvPr id="50" name="Oval 49">
              <a:extLst>
                <a:ext uri="{FF2B5EF4-FFF2-40B4-BE49-F238E27FC236}">
                  <a16:creationId xmlns:a16="http://schemas.microsoft.com/office/drawing/2014/main" id="{4609E96F-8D55-4FFF-A97D-057CF6E25833}"/>
                </a:ext>
              </a:extLst>
            </p:cNvPr>
            <p:cNvSpPr/>
            <p:nvPr/>
          </p:nvSpPr>
          <p:spPr>
            <a:xfrm>
              <a:off x="9238109" y="2781861"/>
              <a:ext cx="166694" cy="166694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55" name="Graphic 9">
              <a:extLst>
                <a:ext uri="{FF2B5EF4-FFF2-40B4-BE49-F238E27FC236}">
                  <a16:creationId xmlns:a16="http://schemas.microsoft.com/office/drawing/2014/main" id="{FDE7CBC5-41D8-4002-957D-F2B55629802F}"/>
                </a:ext>
              </a:extLst>
            </p:cNvPr>
            <p:cNvGrpSpPr/>
            <p:nvPr/>
          </p:nvGrpSpPr>
          <p:grpSpPr>
            <a:xfrm>
              <a:off x="8903061" y="2057405"/>
              <a:ext cx="2441275" cy="1625600"/>
              <a:chOff x="8932089" y="2057405"/>
              <a:chExt cx="2441275" cy="1625600"/>
            </a:xfrm>
            <a:noFill/>
          </p:grpSpPr>
          <p:sp>
            <p:nvSpPr>
              <p:cNvPr id="56" name="Graphic 9">
                <a:extLst>
                  <a:ext uri="{FF2B5EF4-FFF2-40B4-BE49-F238E27FC236}">
                    <a16:creationId xmlns:a16="http://schemas.microsoft.com/office/drawing/2014/main" id="{5E100824-002A-4E31-8594-663A2A89EEE2}"/>
                  </a:ext>
                </a:extLst>
              </p:cNvPr>
              <p:cNvSpPr/>
              <p:nvPr/>
            </p:nvSpPr>
            <p:spPr>
              <a:xfrm>
                <a:off x="8932089" y="2057405"/>
                <a:ext cx="12714" cy="1625600"/>
              </a:xfrm>
              <a:custGeom>
                <a:avLst/>
                <a:gdLst>
                  <a:gd name="connsiteX0" fmla="*/ 0 w 12714"/>
                  <a:gd name="connsiteY0" fmla="*/ 0 h 1625600"/>
                  <a:gd name="connsiteX1" fmla="*/ 0 w 12714"/>
                  <a:gd name="connsiteY1" fmla="*/ 1625600 h 16256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2714" h="1625600">
                    <a:moveTo>
                      <a:pt x="0" y="0"/>
                    </a:moveTo>
                    <a:lnTo>
                      <a:pt x="0" y="1625600"/>
                    </a:lnTo>
                  </a:path>
                </a:pathLst>
              </a:custGeom>
              <a:ln w="13970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8" name="Graphic 9">
                <a:extLst>
                  <a:ext uri="{FF2B5EF4-FFF2-40B4-BE49-F238E27FC236}">
                    <a16:creationId xmlns:a16="http://schemas.microsoft.com/office/drawing/2014/main" id="{CAB0D611-1D00-4161-BF15-E7D1AC509EFF}"/>
                  </a:ext>
                </a:extLst>
              </p:cNvPr>
              <p:cNvSpPr/>
              <p:nvPr/>
            </p:nvSpPr>
            <p:spPr>
              <a:xfrm>
                <a:off x="10559606" y="2057405"/>
                <a:ext cx="12714" cy="812800"/>
              </a:xfrm>
              <a:custGeom>
                <a:avLst/>
                <a:gdLst>
                  <a:gd name="connsiteX0" fmla="*/ 0 w 12714"/>
                  <a:gd name="connsiteY0" fmla="*/ 0 h 812800"/>
                  <a:gd name="connsiteX1" fmla="*/ 0 w 12714"/>
                  <a:gd name="connsiteY1" fmla="*/ 812800 h 8128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2714" h="812800">
                    <a:moveTo>
                      <a:pt x="0" y="0"/>
                    </a:moveTo>
                    <a:lnTo>
                      <a:pt x="0" y="812800"/>
                    </a:lnTo>
                  </a:path>
                </a:pathLst>
              </a:custGeom>
              <a:ln w="13970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9" name="Graphic 9">
                <a:extLst>
                  <a:ext uri="{FF2B5EF4-FFF2-40B4-BE49-F238E27FC236}">
                    <a16:creationId xmlns:a16="http://schemas.microsoft.com/office/drawing/2014/main" id="{C1B04377-A24B-4D8A-8F4F-3E26A691363D}"/>
                  </a:ext>
                </a:extLst>
              </p:cNvPr>
              <p:cNvSpPr/>
              <p:nvPr/>
            </p:nvSpPr>
            <p:spPr>
              <a:xfrm>
                <a:off x="10559606" y="2870205"/>
                <a:ext cx="813758" cy="12700"/>
              </a:xfrm>
              <a:custGeom>
                <a:avLst/>
                <a:gdLst>
                  <a:gd name="connsiteX0" fmla="*/ 0 w 813758"/>
                  <a:gd name="connsiteY0" fmla="*/ 0 h 12700"/>
                  <a:gd name="connsiteX1" fmla="*/ 813759 w 813758"/>
                  <a:gd name="connsiteY1" fmla="*/ 0 h 127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813758" h="12700">
                    <a:moveTo>
                      <a:pt x="0" y="0"/>
                    </a:moveTo>
                    <a:lnTo>
                      <a:pt x="813759" y="0"/>
                    </a:lnTo>
                  </a:path>
                </a:pathLst>
              </a:custGeom>
              <a:ln w="13970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grpSp>
          <p:nvGrpSpPr>
            <p:cNvPr id="62" name="Group 61">
              <a:extLst>
                <a:ext uri="{FF2B5EF4-FFF2-40B4-BE49-F238E27FC236}">
                  <a16:creationId xmlns:a16="http://schemas.microsoft.com/office/drawing/2014/main" id="{A6B7CDCD-7616-4DAA-93D0-8F429B4C424F}"/>
                </a:ext>
              </a:extLst>
            </p:cNvPr>
            <p:cNvGrpSpPr/>
            <p:nvPr/>
          </p:nvGrpSpPr>
          <p:grpSpPr>
            <a:xfrm>
              <a:off x="9759709" y="2055406"/>
              <a:ext cx="1583204" cy="1591289"/>
              <a:chOff x="2563689" y="2737584"/>
              <a:chExt cx="2199046" cy="2210275"/>
            </a:xfrm>
          </p:grpSpPr>
          <p:grpSp>
            <p:nvGrpSpPr>
              <p:cNvPr id="63" name="Group 62">
                <a:extLst>
                  <a:ext uri="{FF2B5EF4-FFF2-40B4-BE49-F238E27FC236}">
                    <a16:creationId xmlns:a16="http://schemas.microsoft.com/office/drawing/2014/main" id="{9BFC660D-300E-4273-9530-23D13555F97F}"/>
                  </a:ext>
                </a:extLst>
              </p:cNvPr>
              <p:cNvGrpSpPr/>
              <p:nvPr/>
            </p:nvGrpSpPr>
            <p:grpSpPr>
              <a:xfrm>
                <a:off x="2586125" y="2737584"/>
                <a:ext cx="2176610" cy="2210275"/>
                <a:chOff x="2586125" y="2737584"/>
                <a:chExt cx="2176610" cy="2210275"/>
              </a:xfrm>
            </p:grpSpPr>
            <p:sp>
              <p:nvSpPr>
                <p:cNvPr id="67" name="Arc 66">
                  <a:extLst>
                    <a:ext uri="{FF2B5EF4-FFF2-40B4-BE49-F238E27FC236}">
                      <a16:creationId xmlns:a16="http://schemas.microsoft.com/office/drawing/2014/main" id="{A8DB7539-0007-489B-B6FE-6C0046FE2E73}"/>
                    </a:ext>
                  </a:extLst>
                </p:cNvPr>
                <p:cNvSpPr/>
                <p:nvPr/>
              </p:nvSpPr>
              <p:spPr>
                <a:xfrm>
                  <a:off x="2586125" y="2737589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8" name="Arc 67">
                  <a:extLst>
                    <a:ext uri="{FF2B5EF4-FFF2-40B4-BE49-F238E27FC236}">
                      <a16:creationId xmlns:a16="http://schemas.microsoft.com/office/drawing/2014/main" id="{C2766071-8F47-45B9-A09E-3373C0413982}"/>
                    </a:ext>
                  </a:extLst>
                </p:cNvPr>
                <p:cNvSpPr/>
                <p:nvPr/>
              </p:nvSpPr>
              <p:spPr>
                <a:xfrm flipV="1">
                  <a:off x="2586125" y="2737584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64" name="Group 63">
                <a:extLst>
                  <a:ext uri="{FF2B5EF4-FFF2-40B4-BE49-F238E27FC236}">
                    <a16:creationId xmlns:a16="http://schemas.microsoft.com/office/drawing/2014/main" id="{7847EE61-2FD9-4737-8A4E-2C0A4549A4F2}"/>
                  </a:ext>
                </a:extLst>
              </p:cNvPr>
              <p:cNvGrpSpPr/>
              <p:nvPr/>
            </p:nvGrpSpPr>
            <p:grpSpPr>
              <a:xfrm flipH="1">
                <a:off x="2563689" y="2737584"/>
                <a:ext cx="2176610" cy="2210275"/>
                <a:chOff x="2586125" y="2737584"/>
                <a:chExt cx="2176610" cy="2210275"/>
              </a:xfrm>
            </p:grpSpPr>
            <p:sp>
              <p:nvSpPr>
                <p:cNvPr id="65" name="Arc 64">
                  <a:extLst>
                    <a:ext uri="{FF2B5EF4-FFF2-40B4-BE49-F238E27FC236}">
                      <a16:creationId xmlns:a16="http://schemas.microsoft.com/office/drawing/2014/main" id="{CF6F95A5-57B7-4545-8066-BC499982044B}"/>
                    </a:ext>
                  </a:extLst>
                </p:cNvPr>
                <p:cNvSpPr/>
                <p:nvPr/>
              </p:nvSpPr>
              <p:spPr>
                <a:xfrm>
                  <a:off x="2586125" y="2737589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6" name="Arc 65">
                  <a:extLst>
                    <a:ext uri="{FF2B5EF4-FFF2-40B4-BE49-F238E27FC236}">
                      <a16:creationId xmlns:a16="http://schemas.microsoft.com/office/drawing/2014/main" id="{78040B1B-5AE7-4BEB-8823-9238F49D6642}"/>
                    </a:ext>
                  </a:extLst>
                </p:cNvPr>
                <p:cNvSpPr/>
                <p:nvPr/>
              </p:nvSpPr>
              <p:spPr>
                <a:xfrm flipV="1">
                  <a:off x="2586125" y="2737584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9E97807C-CB95-48EB-BBA7-608533588142}"/>
              </a:ext>
            </a:extLst>
          </p:cNvPr>
          <p:cNvGrpSpPr/>
          <p:nvPr/>
        </p:nvGrpSpPr>
        <p:grpSpPr>
          <a:xfrm>
            <a:off x="1164176" y="2057400"/>
            <a:ext cx="516647" cy="1625600"/>
            <a:chOff x="1164176" y="2057400"/>
            <a:chExt cx="516647" cy="1625600"/>
          </a:xfrm>
        </p:grpSpPr>
        <p:sp>
          <p:nvSpPr>
            <p:cNvPr id="21" name="Graphic 2">
              <a:extLst>
                <a:ext uri="{FF2B5EF4-FFF2-40B4-BE49-F238E27FC236}">
                  <a16:creationId xmlns:a16="http://schemas.microsoft.com/office/drawing/2014/main" id="{F5655DC3-C1CB-456C-86CB-C6BE3EF6C93E}"/>
                </a:ext>
              </a:extLst>
            </p:cNvPr>
            <p:cNvSpPr/>
            <p:nvPr/>
          </p:nvSpPr>
          <p:spPr>
            <a:xfrm>
              <a:off x="1668185" y="2057400"/>
              <a:ext cx="12638" cy="1625600"/>
            </a:xfrm>
            <a:custGeom>
              <a:avLst/>
              <a:gdLst>
                <a:gd name="connsiteX0" fmla="*/ 0 w 12638"/>
                <a:gd name="connsiteY0" fmla="*/ 0 h 1625600"/>
                <a:gd name="connsiteX1" fmla="*/ 0 w 12638"/>
                <a:gd name="connsiteY1" fmla="*/ 1625600 h 1625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2638" h="1625600">
                  <a:moveTo>
                    <a:pt x="0" y="0"/>
                  </a:moveTo>
                  <a:lnTo>
                    <a:pt x="0" y="16256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9" name="Oval 68">
              <a:extLst>
                <a:ext uri="{FF2B5EF4-FFF2-40B4-BE49-F238E27FC236}">
                  <a16:creationId xmlns:a16="http://schemas.microsoft.com/office/drawing/2014/main" id="{4DDE9A87-8B2D-45F2-92EF-8B8F2F88B850}"/>
                </a:ext>
              </a:extLst>
            </p:cNvPr>
            <p:cNvSpPr/>
            <p:nvPr/>
          </p:nvSpPr>
          <p:spPr>
            <a:xfrm>
              <a:off x="1164176" y="2781861"/>
              <a:ext cx="166694" cy="166694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E2B65F64-96F8-4915-8111-89662B9F9948}"/>
              </a:ext>
            </a:extLst>
          </p:cNvPr>
          <p:cNvGrpSpPr/>
          <p:nvPr/>
        </p:nvGrpSpPr>
        <p:grpSpPr>
          <a:xfrm>
            <a:off x="3286338" y="2050149"/>
            <a:ext cx="4115991" cy="1596546"/>
            <a:chOff x="3286338" y="2050149"/>
            <a:chExt cx="4115991" cy="1596546"/>
          </a:xfrm>
        </p:grpSpPr>
        <p:grpSp>
          <p:nvGrpSpPr>
            <p:cNvPr id="43" name="Group 42">
              <a:extLst>
                <a:ext uri="{FF2B5EF4-FFF2-40B4-BE49-F238E27FC236}">
                  <a16:creationId xmlns:a16="http://schemas.microsoft.com/office/drawing/2014/main" id="{530DC164-7FEB-41BB-8FE7-1AC9AC23A972}"/>
                </a:ext>
              </a:extLst>
            </p:cNvPr>
            <p:cNvGrpSpPr/>
            <p:nvPr/>
          </p:nvGrpSpPr>
          <p:grpSpPr>
            <a:xfrm>
              <a:off x="3286338" y="2055406"/>
              <a:ext cx="1583204" cy="1591289"/>
              <a:chOff x="2563689" y="2737584"/>
              <a:chExt cx="2199046" cy="2210275"/>
            </a:xfrm>
          </p:grpSpPr>
          <p:grpSp>
            <p:nvGrpSpPr>
              <p:cNvPr id="44" name="Group 43">
                <a:extLst>
                  <a:ext uri="{FF2B5EF4-FFF2-40B4-BE49-F238E27FC236}">
                    <a16:creationId xmlns:a16="http://schemas.microsoft.com/office/drawing/2014/main" id="{DFE2A0F7-ED02-4D95-97DE-8ECD3FD309F9}"/>
                  </a:ext>
                </a:extLst>
              </p:cNvPr>
              <p:cNvGrpSpPr/>
              <p:nvPr/>
            </p:nvGrpSpPr>
            <p:grpSpPr>
              <a:xfrm>
                <a:off x="2586125" y="2737584"/>
                <a:ext cx="2176610" cy="2210275"/>
                <a:chOff x="2586125" y="2737584"/>
                <a:chExt cx="2176610" cy="2210275"/>
              </a:xfrm>
            </p:grpSpPr>
            <p:sp>
              <p:nvSpPr>
                <p:cNvPr id="48" name="Arc 47">
                  <a:extLst>
                    <a:ext uri="{FF2B5EF4-FFF2-40B4-BE49-F238E27FC236}">
                      <a16:creationId xmlns:a16="http://schemas.microsoft.com/office/drawing/2014/main" id="{23181EC1-4A07-4241-BDD4-67979F90D883}"/>
                    </a:ext>
                  </a:extLst>
                </p:cNvPr>
                <p:cNvSpPr/>
                <p:nvPr/>
              </p:nvSpPr>
              <p:spPr>
                <a:xfrm>
                  <a:off x="2586125" y="2737589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9" name="Arc 48">
                  <a:extLst>
                    <a:ext uri="{FF2B5EF4-FFF2-40B4-BE49-F238E27FC236}">
                      <a16:creationId xmlns:a16="http://schemas.microsoft.com/office/drawing/2014/main" id="{E072EF48-F1F1-46E7-9B14-BB79B9EC5C57}"/>
                    </a:ext>
                  </a:extLst>
                </p:cNvPr>
                <p:cNvSpPr/>
                <p:nvPr/>
              </p:nvSpPr>
              <p:spPr>
                <a:xfrm flipV="1">
                  <a:off x="2586125" y="2737584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45" name="Group 44">
                <a:extLst>
                  <a:ext uri="{FF2B5EF4-FFF2-40B4-BE49-F238E27FC236}">
                    <a16:creationId xmlns:a16="http://schemas.microsoft.com/office/drawing/2014/main" id="{75650577-AC13-4C54-9F2C-5856150DEB3C}"/>
                  </a:ext>
                </a:extLst>
              </p:cNvPr>
              <p:cNvGrpSpPr/>
              <p:nvPr/>
            </p:nvGrpSpPr>
            <p:grpSpPr>
              <a:xfrm flipH="1">
                <a:off x="2563689" y="2737584"/>
                <a:ext cx="2176610" cy="2210275"/>
                <a:chOff x="2586125" y="2737584"/>
                <a:chExt cx="2176610" cy="2210275"/>
              </a:xfrm>
            </p:grpSpPr>
            <p:sp>
              <p:nvSpPr>
                <p:cNvPr id="46" name="Arc 45">
                  <a:extLst>
                    <a:ext uri="{FF2B5EF4-FFF2-40B4-BE49-F238E27FC236}">
                      <a16:creationId xmlns:a16="http://schemas.microsoft.com/office/drawing/2014/main" id="{1C25ACBE-8F23-4605-AA1D-299272E769B5}"/>
                    </a:ext>
                  </a:extLst>
                </p:cNvPr>
                <p:cNvSpPr/>
                <p:nvPr/>
              </p:nvSpPr>
              <p:spPr>
                <a:xfrm>
                  <a:off x="2586125" y="2737589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7" name="Arc 46">
                  <a:extLst>
                    <a:ext uri="{FF2B5EF4-FFF2-40B4-BE49-F238E27FC236}">
                      <a16:creationId xmlns:a16="http://schemas.microsoft.com/office/drawing/2014/main" id="{A20AA1CC-EC7D-4ABC-BE8C-5E33657F7FD0}"/>
                    </a:ext>
                  </a:extLst>
                </p:cNvPr>
                <p:cNvSpPr/>
                <p:nvPr/>
              </p:nvSpPr>
              <p:spPr>
                <a:xfrm flipV="1">
                  <a:off x="2586125" y="2737584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sp>
          <p:nvSpPr>
            <p:cNvPr id="24" name="Graphic 7">
              <a:extLst>
                <a:ext uri="{FF2B5EF4-FFF2-40B4-BE49-F238E27FC236}">
                  <a16:creationId xmlns:a16="http://schemas.microsoft.com/office/drawing/2014/main" id="{ED13B619-88C5-4143-8796-84E42B28DC67}"/>
                </a:ext>
              </a:extLst>
            </p:cNvPr>
            <p:cNvSpPr/>
            <p:nvPr/>
          </p:nvSpPr>
          <p:spPr>
            <a:xfrm>
              <a:off x="4063998" y="2862949"/>
              <a:ext cx="812800" cy="12700"/>
            </a:xfrm>
            <a:custGeom>
              <a:avLst/>
              <a:gdLst>
                <a:gd name="connsiteX0" fmla="*/ 0 w 812800"/>
                <a:gd name="connsiteY0" fmla="*/ 0 h 12700"/>
                <a:gd name="connsiteX1" fmla="*/ 812800 w 812800"/>
                <a:gd name="connsiteY1" fmla="*/ 0 h 12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12800" h="12700">
                  <a:moveTo>
                    <a:pt x="0" y="0"/>
                  </a:moveTo>
                  <a:lnTo>
                    <a:pt x="812800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" name="Graphic 7">
              <a:extLst>
                <a:ext uri="{FF2B5EF4-FFF2-40B4-BE49-F238E27FC236}">
                  <a16:creationId xmlns:a16="http://schemas.microsoft.com/office/drawing/2014/main" id="{52255DA0-5325-44C0-A7DD-E434195CA3F6}"/>
                </a:ext>
              </a:extLst>
            </p:cNvPr>
            <p:cNvSpPr/>
            <p:nvPr/>
          </p:nvSpPr>
          <p:spPr>
            <a:xfrm>
              <a:off x="4063998" y="2050149"/>
              <a:ext cx="12700" cy="812800"/>
            </a:xfrm>
            <a:custGeom>
              <a:avLst/>
              <a:gdLst>
                <a:gd name="connsiteX0" fmla="*/ 0 w 12700"/>
                <a:gd name="connsiteY0" fmla="*/ 0 h 812800"/>
                <a:gd name="connsiteX1" fmla="*/ 0 w 12700"/>
                <a:gd name="connsiteY1" fmla="*/ 812800 h 81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2700" h="812800">
                  <a:moveTo>
                    <a:pt x="0" y="0"/>
                  </a:moveTo>
                  <a:lnTo>
                    <a:pt x="0" y="8128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Graphic 7">
              <a:extLst>
                <a:ext uri="{FF2B5EF4-FFF2-40B4-BE49-F238E27FC236}">
                  <a16:creationId xmlns:a16="http://schemas.microsoft.com/office/drawing/2014/main" id="{96BE62CD-3919-42CF-B9F3-0A251ED11630}"/>
                </a:ext>
              </a:extLst>
            </p:cNvPr>
            <p:cNvSpPr/>
            <p:nvPr/>
          </p:nvSpPr>
          <p:spPr>
            <a:xfrm>
              <a:off x="5283198" y="2862949"/>
              <a:ext cx="1625600" cy="12700"/>
            </a:xfrm>
            <a:custGeom>
              <a:avLst/>
              <a:gdLst>
                <a:gd name="connsiteX0" fmla="*/ 0 w 1625600"/>
                <a:gd name="connsiteY0" fmla="*/ 0 h 12700"/>
                <a:gd name="connsiteX1" fmla="*/ 1625600 w 1625600"/>
                <a:gd name="connsiteY1" fmla="*/ 0 h 12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625600" h="12700">
                  <a:moveTo>
                    <a:pt x="0" y="0"/>
                  </a:moveTo>
                  <a:lnTo>
                    <a:pt x="1625600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" name="Graphic 7">
              <a:extLst>
                <a:ext uri="{FF2B5EF4-FFF2-40B4-BE49-F238E27FC236}">
                  <a16:creationId xmlns:a16="http://schemas.microsoft.com/office/drawing/2014/main" id="{2189E2C8-8E42-4678-9C43-07A4EBEAD066}"/>
                </a:ext>
              </a:extLst>
            </p:cNvPr>
            <p:cNvSpPr/>
            <p:nvPr/>
          </p:nvSpPr>
          <p:spPr>
            <a:xfrm>
              <a:off x="6502398" y="2456549"/>
              <a:ext cx="406400" cy="406400"/>
            </a:xfrm>
            <a:custGeom>
              <a:avLst/>
              <a:gdLst>
                <a:gd name="connsiteX0" fmla="*/ 406400 w 406400"/>
                <a:gd name="connsiteY0" fmla="*/ 406400 h 406400"/>
                <a:gd name="connsiteX1" fmla="*/ 0 w 406400"/>
                <a:gd name="connsiteY1" fmla="*/ 0 h 406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06400" h="406400">
                  <a:moveTo>
                    <a:pt x="406400" y="406400"/>
                  </a:moveTo>
                  <a:lnTo>
                    <a:pt x="0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Graphic 7">
              <a:extLst>
                <a:ext uri="{FF2B5EF4-FFF2-40B4-BE49-F238E27FC236}">
                  <a16:creationId xmlns:a16="http://schemas.microsoft.com/office/drawing/2014/main" id="{225E01C1-75D9-41D4-BE87-98D0C1288B7F}"/>
                </a:ext>
              </a:extLst>
            </p:cNvPr>
            <p:cNvSpPr/>
            <p:nvPr/>
          </p:nvSpPr>
          <p:spPr>
            <a:xfrm>
              <a:off x="6502398" y="2862949"/>
              <a:ext cx="406400" cy="406400"/>
            </a:xfrm>
            <a:custGeom>
              <a:avLst/>
              <a:gdLst>
                <a:gd name="connsiteX0" fmla="*/ 406400 w 406400"/>
                <a:gd name="connsiteY0" fmla="*/ 0 h 406400"/>
                <a:gd name="connsiteX1" fmla="*/ 0 w 406400"/>
                <a:gd name="connsiteY1" fmla="*/ 406400 h 406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06400" h="406400">
                  <a:moveTo>
                    <a:pt x="406400" y="0"/>
                  </a:moveTo>
                  <a:lnTo>
                    <a:pt x="0" y="4064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grpSp>
          <p:nvGrpSpPr>
            <p:cNvPr id="40" name="Group 39">
              <a:extLst>
                <a:ext uri="{FF2B5EF4-FFF2-40B4-BE49-F238E27FC236}">
                  <a16:creationId xmlns:a16="http://schemas.microsoft.com/office/drawing/2014/main" id="{29F1E3EE-6332-4A8A-B9D4-26C6159212B5}"/>
                </a:ext>
              </a:extLst>
            </p:cNvPr>
            <p:cNvGrpSpPr/>
            <p:nvPr/>
          </p:nvGrpSpPr>
          <p:grpSpPr>
            <a:xfrm>
              <a:off x="7235635" y="2447598"/>
              <a:ext cx="166694" cy="939498"/>
              <a:chOff x="6017225" y="2459385"/>
              <a:chExt cx="166694" cy="939498"/>
            </a:xfrm>
          </p:grpSpPr>
          <p:sp>
            <p:nvSpPr>
              <p:cNvPr id="41" name="Oval 40">
                <a:extLst>
                  <a:ext uri="{FF2B5EF4-FFF2-40B4-BE49-F238E27FC236}">
                    <a16:creationId xmlns:a16="http://schemas.microsoft.com/office/drawing/2014/main" id="{5D7610F5-7F53-483E-800F-F898D7C2E851}"/>
                  </a:ext>
                </a:extLst>
              </p:cNvPr>
              <p:cNvSpPr/>
              <p:nvPr/>
            </p:nvSpPr>
            <p:spPr>
              <a:xfrm>
                <a:off x="6017225" y="3232189"/>
                <a:ext cx="166694" cy="166694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42" name="Freeform: Shape 41">
                <a:extLst>
                  <a:ext uri="{FF2B5EF4-FFF2-40B4-BE49-F238E27FC236}">
                    <a16:creationId xmlns:a16="http://schemas.microsoft.com/office/drawing/2014/main" id="{9A22B5EA-558C-4114-A9A1-AA259B0AD542}"/>
                  </a:ext>
                </a:extLst>
              </p:cNvPr>
              <p:cNvSpPr/>
              <p:nvPr/>
            </p:nvSpPr>
            <p:spPr>
              <a:xfrm>
                <a:off x="6103811" y="2459385"/>
                <a:ext cx="12679" cy="609600"/>
              </a:xfrm>
              <a:custGeom>
                <a:avLst/>
                <a:gdLst>
                  <a:gd name="connsiteX0" fmla="*/ 0 w 12679"/>
                  <a:gd name="connsiteY0" fmla="*/ 0 h 609600"/>
                  <a:gd name="connsiteX1" fmla="*/ 0 w 12679"/>
                  <a:gd name="connsiteY1" fmla="*/ 609600 h 6096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2679" h="609600">
                    <a:moveTo>
                      <a:pt x="0" y="0"/>
                    </a:moveTo>
                    <a:lnTo>
                      <a:pt x="0" y="609600"/>
                    </a:lnTo>
                  </a:path>
                </a:pathLst>
              </a:custGeom>
              <a:ln w="13970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50677880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8A71BEC-13BC-4649-A340-37C22E31F7A8}"/>
              </a:ext>
            </a:extLst>
          </p:cNvPr>
          <p:cNvSpPr txBox="1"/>
          <p:nvPr/>
        </p:nvSpPr>
        <p:spPr>
          <a:xfrm>
            <a:off x="5365343" y="5163234"/>
            <a:ext cx="66505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night</a:t>
            </a:r>
          </a:p>
          <a:p>
            <a:pPr algn="ctr"/>
            <a:r>
              <a:rPr lang="en-US" dirty="0"/>
              <a:t>0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232B8D1-417B-40CA-8E10-68DB4A185BCE}"/>
              </a:ext>
            </a:extLst>
          </p:cNvPr>
          <p:cNvSpPr txBox="1"/>
          <p:nvPr/>
        </p:nvSpPr>
        <p:spPr>
          <a:xfrm>
            <a:off x="8737578" y="5145318"/>
            <a:ext cx="59253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now</a:t>
            </a:r>
          </a:p>
          <a:p>
            <a:pPr algn="ctr"/>
            <a:r>
              <a:rPr lang="en-US" dirty="0"/>
              <a:t>10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AF2F00A-6C34-4525-ADB7-3CD4C1905D64}"/>
              </a:ext>
            </a:extLst>
          </p:cNvPr>
          <p:cNvSpPr txBox="1"/>
          <p:nvPr/>
        </p:nvSpPr>
        <p:spPr>
          <a:xfrm>
            <a:off x="1763318" y="5265284"/>
            <a:ext cx="9765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morning</a:t>
            </a:r>
          </a:p>
          <a:p>
            <a:pPr algn="ctr"/>
            <a:r>
              <a:rPr lang="en-US" dirty="0"/>
              <a:t>5</a:t>
            </a:r>
          </a:p>
        </p:txBody>
      </p:sp>
      <p:grpSp>
        <p:nvGrpSpPr>
          <p:cNvPr id="29" name="Graphic 9">
            <a:extLst>
              <a:ext uri="{FF2B5EF4-FFF2-40B4-BE49-F238E27FC236}">
                <a16:creationId xmlns:a16="http://schemas.microsoft.com/office/drawing/2014/main" id="{E13634F1-BAC9-4171-BA3D-B92D58BF2FA9}"/>
              </a:ext>
            </a:extLst>
          </p:cNvPr>
          <p:cNvGrpSpPr/>
          <p:nvPr/>
        </p:nvGrpSpPr>
        <p:grpSpPr>
          <a:xfrm>
            <a:off x="4907203" y="2057430"/>
            <a:ext cx="1622854" cy="1625575"/>
            <a:chOff x="4907203" y="2057430"/>
            <a:chExt cx="1622854" cy="1625575"/>
          </a:xfrm>
          <a:noFill/>
        </p:grpSpPr>
        <p:sp>
          <p:nvSpPr>
            <p:cNvPr id="30" name="Graphic 9">
              <a:extLst>
                <a:ext uri="{FF2B5EF4-FFF2-40B4-BE49-F238E27FC236}">
                  <a16:creationId xmlns:a16="http://schemas.microsoft.com/office/drawing/2014/main" id="{367C149F-8962-4ABA-BBCF-EC82A2E80D33}"/>
                </a:ext>
              </a:extLst>
            </p:cNvPr>
            <p:cNvSpPr/>
            <p:nvPr/>
          </p:nvSpPr>
          <p:spPr>
            <a:xfrm>
              <a:off x="4907203" y="3683006"/>
              <a:ext cx="1622854" cy="12700"/>
            </a:xfrm>
            <a:custGeom>
              <a:avLst/>
              <a:gdLst>
                <a:gd name="connsiteX0" fmla="*/ 0 w 1622854"/>
                <a:gd name="connsiteY0" fmla="*/ 0 h 12700"/>
                <a:gd name="connsiteX1" fmla="*/ 1622854 w 1622854"/>
                <a:gd name="connsiteY1" fmla="*/ 0 h 12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622854" h="12700">
                  <a:moveTo>
                    <a:pt x="0" y="0"/>
                  </a:moveTo>
                  <a:lnTo>
                    <a:pt x="1622854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Graphic 9">
              <a:extLst>
                <a:ext uri="{FF2B5EF4-FFF2-40B4-BE49-F238E27FC236}">
                  <a16:creationId xmlns:a16="http://schemas.microsoft.com/office/drawing/2014/main" id="{71C62B06-2C27-4962-815E-1D5ADAF3F1D0}"/>
                </a:ext>
              </a:extLst>
            </p:cNvPr>
            <p:cNvSpPr/>
            <p:nvPr/>
          </p:nvSpPr>
          <p:spPr>
            <a:xfrm>
              <a:off x="5709486" y="2061473"/>
              <a:ext cx="402237" cy="1609350"/>
            </a:xfrm>
            <a:custGeom>
              <a:avLst/>
              <a:gdLst>
                <a:gd name="connsiteX0" fmla="*/ 0 w 402237"/>
                <a:gd name="connsiteY0" fmla="*/ 1609351 h 1609350"/>
                <a:gd name="connsiteX1" fmla="*/ 199840 w 402237"/>
                <a:gd name="connsiteY1" fmla="*/ 195592 h 1609350"/>
                <a:gd name="connsiteX2" fmla="*/ 6042 w 402237"/>
                <a:gd name="connsiteY2" fmla="*/ 0 h 1609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02237" h="1609350">
                  <a:moveTo>
                    <a:pt x="0" y="1609351"/>
                  </a:moveTo>
                  <a:cubicBezTo>
                    <a:pt x="444924" y="1274230"/>
                    <a:pt x="534395" y="641268"/>
                    <a:pt x="199840" y="195592"/>
                  </a:cubicBezTo>
                  <a:cubicBezTo>
                    <a:pt x="144469" y="121829"/>
                    <a:pt x="79262" y="56018"/>
                    <a:pt x="6042" y="0"/>
                  </a:cubicBezTo>
                </a:path>
              </a:pathLst>
            </a:custGeom>
            <a:noFill/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" name="Graphic 9">
              <a:extLst>
                <a:ext uri="{FF2B5EF4-FFF2-40B4-BE49-F238E27FC236}">
                  <a16:creationId xmlns:a16="http://schemas.microsoft.com/office/drawing/2014/main" id="{C1E64DD5-BC8A-490E-9013-B4D9BEA91B19}"/>
                </a:ext>
              </a:extLst>
            </p:cNvPr>
            <p:cNvSpPr/>
            <p:nvPr/>
          </p:nvSpPr>
          <p:spPr>
            <a:xfrm>
              <a:off x="5718532" y="2057430"/>
              <a:ext cx="798847" cy="1612850"/>
            </a:xfrm>
            <a:custGeom>
              <a:avLst/>
              <a:gdLst>
                <a:gd name="connsiteX0" fmla="*/ 0 w 798847"/>
                <a:gd name="connsiteY0" fmla="*/ 1612851 h 1612850"/>
                <a:gd name="connsiteX1" fmla="*/ 798823 w 798847"/>
                <a:gd name="connsiteY1" fmla="*/ 800174 h 1612850"/>
                <a:gd name="connsiteX2" fmla="*/ 98 w 798847"/>
                <a:gd name="connsiteY2" fmla="*/ 0 h 16128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98847" h="1612850">
                  <a:moveTo>
                    <a:pt x="0" y="1612851"/>
                  </a:moveTo>
                  <a:cubicBezTo>
                    <a:pt x="444624" y="1609398"/>
                    <a:pt x="802269" y="1245550"/>
                    <a:pt x="798823" y="800174"/>
                  </a:cubicBezTo>
                  <a:cubicBezTo>
                    <a:pt x="795414" y="359710"/>
                    <a:pt x="439817" y="3468"/>
                    <a:pt x="98" y="0"/>
                  </a:cubicBezTo>
                </a:path>
              </a:pathLst>
            </a:custGeom>
            <a:noFill/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34" name="Graphic 11">
            <a:extLst>
              <a:ext uri="{FF2B5EF4-FFF2-40B4-BE49-F238E27FC236}">
                <a16:creationId xmlns:a16="http://schemas.microsoft.com/office/drawing/2014/main" id="{36E56CD4-7962-4DD6-AD4F-0CDED06B7636}"/>
              </a:ext>
            </a:extLst>
          </p:cNvPr>
          <p:cNvGrpSpPr/>
          <p:nvPr/>
        </p:nvGrpSpPr>
        <p:grpSpPr>
          <a:xfrm>
            <a:off x="8529001" y="2859795"/>
            <a:ext cx="827082" cy="820648"/>
            <a:chOff x="8529001" y="2859795"/>
            <a:chExt cx="827082" cy="820648"/>
          </a:xfrm>
          <a:noFill/>
        </p:grpSpPr>
        <p:sp>
          <p:nvSpPr>
            <p:cNvPr id="35" name="Graphic 11">
              <a:extLst>
                <a:ext uri="{FF2B5EF4-FFF2-40B4-BE49-F238E27FC236}">
                  <a16:creationId xmlns:a16="http://schemas.microsoft.com/office/drawing/2014/main" id="{7F00C795-6163-48D8-88FB-4099F4D39D10}"/>
                </a:ext>
              </a:extLst>
            </p:cNvPr>
            <p:cNvSpPr/>
            <p:nvPr/>
          </p:nvSpPr>
          <p:spPr>
            <a:xfrm>
              <a:off x="8529001" y="2865322"/>
              <a:ext cx="165931" cy="803522"/>
            </a:xfrm>
            <a:custGeom>
              <a:avLst/>
              <a:gdLst>
                <a:gd name="connsiteX0" fmla="*/ 0 w 165931"/>
                <a:gd name="connsiteY0" fmla="*/ 803522 h 803522"/>
                <a:gd name="connsiteX1" fmla="*/ 6195 w 165931"/>
                <a:gd name="connsiteY1" fmla="*/ 0 h 8035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65931" h="803522">
                  <a:moveTo>
                    <a:pt x="0" y="803522"/>
                  </a:moveTo>
                  <a:cubicBezTo>
                    <a:pt x="218806" y="582610"/>
                    <a:pt x="221568" y="224353"/>
                    <a:pt x="6195" y="0"/>
                  </a:cubicBezTo>
                </a:path>
              </a:pathLst>
            </a:custGeom>
            <a:noFill/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6" name="Graphic 11">
              <a:extLst>
                <a:ext uri="{FF2B5EF4-FFF2-40B4-BE49-F238E27FC236}">
                  <a16:creationId xmlns:a16="http://schemas.microsoft.com/office/drawing/2014/main" id="{A06D77FE-4408-4D38-93DE-0E49A477A85C}"/>
                </a:ext>
              </a:extLst>
            </p:cNvPr>
            <p:cNvSpPr/>
            <p:nvPr/>
          </p:nvSpPr>
          <p:spPr>
            <a:xfrm>
              <a:off x="9176326" y="2859795"/>
              <a:ext cx="179757" cy="820648"/>
            </a:xfrm>
            <a:custGeom>
              <a:avLst/>
              <a:gdLst>
                <a:gd name="connsiteX0" fmla="*/ 166970 w 179757"/>
                <a:gd name="connsiteY0" fmla="*/ 0 h 820648"/>
                <a:gd name="connsiteX1" fmla="*/ 166970 w 179757"/>
                <a:gd name="connsiteY1" fmla="*/ 808223 h 820648"/>
                <a:gd name="connsiteX2" fmla="*/ 179757 w 179757"/>
                <a:gd name="connsiteY2" fmla="*/ 820648 h 8206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79757" h="820648">
                  <a:moveTo>
                    <a:pt x="166970" y="0"/>
                  </a:moveTo>
                  <a:cubicBezTo>
                    <a:pt x="-55657" y="223185"/>
                    <a:pt x="-55657" y="585039"/>
                    <a:pt x="166970" y="808223"/>
                  </a:cubicBezTo>
                  <a:cubicBezTo>
                    <a:pt x="171168" y="812431"/>
                    <a:pt x="175431" y="816573"/>
                    <a:pt x="179757" y="820648"/>
                  </a:cubicBezTo>
                </a:path>
              </a:pathLst>
            </a:custGeom>
            <a:noFill/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FD0E3811-7578-4565-83FD-9A965FB89F01}"/>
              </a:ext>
            </a:extLst>
          </p:cNvPr>
          <p:cNvGrpSpPr/>
          <p:nvPr/>
        </p:nvGrpSpPr>
        <p:grpSpPr>
          <a:xfrm>
            <a:off x="29054" y="2057404"/>
            <a:ext cx="3860800" cy="1638300"/>
            <a:chOff x="29054" y="2057404"/>
            <a:chExt cx="3860800" cy="1638300"/>
          </a:xfrm>
        </p:grpSpPr>
        <p:grpSp>
          <p:nvGrpSpPr>
            <p:cNvPr id="13" name="Graphic 2">
              <a:extLst>
                <a:ext uri="{FF2B5EF4-FFF2-40B4-BE49-F238E27FC236}">
                  <a16:creationId xmlns:a16="http://schemas.microsoft.com/office/drawing/2014/main" id="{D2621D71-A1D2-4400-8B3A-FA7CD8BE694C}"/>
                </a:ext>
              </a:extLst>
            </p:cNvPr>
            <p:cNvGrpSpPr/>
            <p:nvPr/>
          </p:nvGrpSpPr>
          <p:grpSpPr>
            <a:xfrm>
              <a:off x="29054" y="2057404"/>
              <a:ext cx="3860800" cy="1638300"/>
              <a:chOff x="29054" y="2057404"/>
              <a:chExt cx="3860800" cy="1638300"/>
            </a:xfrm>
            <a:noFill/>
          </p:grpSpPr>
          <p:sp>
            <p:nvSpPr>
              <p:cNvPr id="14" name="Graphic 2">
                <a:extLst>
                  <a:ext uri="{FF2B5EF4-FFF2-40B4-BE49-F238E27FC236}">
                    <a16:creationId xmlns:a16="http://schemas.microsoft.com/office/drawing/2014/main" id="{FAA50BBE-0908-4EC4-9A57-171A282858A1}"/>
                  </a:ext>
                </a:extLst>
              </p:cNvPr>
              <p:cNvSpPr/>
              <p:nvPr/>
            </p:nvSpPr>
            <p:spPr>
              <a:xfrm>
                <a:off x="29054" y="3683004"/>
                <a:ext cx="1625600" cy="12700"/>
              </a:xfrm>
              <a:custGeom>
                <a:avLst/>
                <a:gdLst>
                  <a:gd name="connsiteX0" fmla="*/ 0 w 1625600"/>
                  <a:gd name="connsiteY0" fmla="*/ 0 h 12700"/>
                  <a:gd name="connsiteX1" fmla="*/ 1625600 w 1625600"/>
                  <a:gd name="connsiteY1" fmla="*/ 0 h 127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625600" h="12700">
                    <a:moveTo>
                      <a:pt x="0" y="0"/>
                    </a:moveTo>
                    <a:lnTo>
                      <a:pt x="1625600" y="0"/>
                    </a:lnTo>
                  </a:path>
                </a:pathLst>
              </a:custGeom>
              <a:ln w="13970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6" name="Graphic 2">
                <a:extLst>
                  <a:ext uri="{FF2B5EF4-FFF2-40B4-BE49-F238E27FC236}">
                    <a16:creationId xmlns:a16="http://schemas.microsoft.com/office/drawing/2014/main" id="{AF025DB9-FB05-47BE-826F-8CCA80F1F400}"/>
                  </a:ext>
                </a:extLst>
              </p:cNvPr>
              <p:cNvSpPr/>
              <p:nvPr/>
            </p:nvSpPr>
            <p:spPr>
              <a:xfrm>
                <a:off x="2467454" y="2057404"/>
                <a:ext cx="12700" cy="1625600"/>
              </a:xfrm>
              <a:custGeom>
                <a:avLst/>
                <a:gdLst>
                  <a:gd name="connsiteX0" fmla="*/ 0 w 12700"/>
                  <a:gd name="connsiteY0" fmla="*/ 0 h 1625600"/>
                  <a:gd name="connsiteX1" fmla="*/ 0 w 12700"/>
                  <a:gd name="connsiteY1" fmla="*/ 1625600 h 16256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2700" h="1625600">
                    <a:moveTo>
                      <a:pt x="0" y="0"/>
                    </a:moveTo>
                    <a:lnTo>
                      <a:pt x="0" y="1625600"/>
                    </a:lnTo>
                  </a:path>
                </a:pathLst>
              </a:custGeom>
              <a:ln w="13970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7" name="Graphic 2">
                <a:extLst>
                  <a:ext uri="{FF2B5EF4-FFF2-40B4-BE49-F238E27FC236}">
                    <a16:creationId xmlns:a16="http://schemas.microsoft.com/office/drawing/2014/main" id="{B51D54E4-5DF1-48CE-AEB1-3DD0F09B6910}"/>
                  </a:ext>
                </a:extLst>
              </p:cNvPr>
              <p:cNvSpPr/>
              <p:nvPr/>
            </p:nvSpPr>
            <p:spPr>
              <a:xfrm>
                <a:off x="3077054" y="2870204"/>
                <a:ext cx="12700" cy="812800"/>
              </a:xfrm>
              <a:custGeom>
                <a:avLst/>
                <a:gdLst>
                  <a:gd name="connsiteX0" fmla="*/ 0 w 12700"/>
                  <a:gd name="connsiteY0" fmla="*/ 0 h 812800"/>
                  <a:gd name="connsiteX1" fmla="*/ 0 w 12700"/>
                  <a:gd name="connsiteY1" fmla="*/ 812800 h 8128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2700" h="812800">
                    <a:moveTo>
                      <a:pt x="0" y="0"/>
                    </a:moveTo>
                    <a:lnTo>
                      <a:pt x="0" y="812800"/>
                    </a:lnTo>
                  </a:path>
                </a:pathLst>
              </a:custGeom>
              <a:ln w="13970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8" name="Graphic 2">
                <a:extLst>
                  <a:ext uri="{FF2B5EF4-FFF2-40B4-BE49-F238E27FC236}">
                    <a16:creationId xmlns:a16="http://schemas.microsoft.com/office/drawing/2014/main" id="{4D58226D-3EB7-488E-B7B0-3096A1290E52}"/>
                  </a:ext>
                </a:extLst>
              </p:cNvPr>
              <p:cNvSpPr/>
              <p:nvPr/>
            </p:nvSpPr>
            <p:spPr>
              <a:xfrm>
                <a:off x="2873854" y="3683004"/>
                <a:ext cx="406400" cy="12700"/>
              </a:xfrm>
              <a:custGeom>
                <a:avLst/>
                <a:gdLst>
                  <a:gd name="connsiteX0" fmla="*/ 0 w 406400"/>
                  <a:gd name="connsiteY0" fmla="*/ 0 h 12700"/>
                  <a:gd name="connsiteX1" fmla="*/ 406400 w 406400"/>
                  <a:gd name="connsiteY1" fmla="*/ 0 h 127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06400" h="12700">
                    <a:moveTo>
                      <a:pt x="0" y="0"/>
                    </a:moveTo>
                    <a:lnTo>
                      <a:pt x="406400" y="0"/>
                    </a:lnTo>
                  </a:path>
                </a:pathLst>
              </a:custGeom>
              <a:ln w="13970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9" name="Graphic 2">
                <a:extLst>
                  <a:ext uri="{FF2B5EF4-FFF2-40B4-BE49-F238E27FC236}">
                    <a16:creationId xmlns:a16="http://schemas.microsoft.com/office/drawing/2014/main" id="{5A72BE59-A46E-47E3-ACD6-172EF881E6A6}"/>
                  </a:ext>
                </a:extLst>
              </p:cNvPr>
              <p:cNvSpPr/>
              <p:nvPr/>
            </p:nvSpPr>
            <p:spPr>
              <a:xfrm>
                <a:off x="2873854" y="2870204"/>
                <a:ext cx="203200" cy="203200"/>
              </a:xfrm>
              <a:custGeom>
                <a:avLst/>
                <a:gdLst>
                  <a:gd name="connsiteX0" fmla="*/ 0 w 203200"/>
                  <a:gd name="connsiteY0" fmla="*/ 203200 h 203200"/>
                  <a:gd name="connsiteX1" fmla="*/ 203200 w 203200"/>
                  <a:gd name="connsiteY1" fmla="*/ 0 h 203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03200" h="203200">
                    <a:moveTo>
                      <a:pt x="0" y="203200"/>
                    </a:moveTo>
                    <a:lnTo>
                      <a:pt x="203200" y="0"/>
                    </a:lnTo>
                  </a:path>
                </a:pathLst>
              </a:custGeom>
              <a:ln w="13970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0" name="Graphic 2">
                <a:extLst>
                  <a:ext uri="{FF2B5EF4-FFF2-40B4-BE49-F238E27FC236}">
                    <a16:creationId xmlns:a16="http://schemas.microsoft.com/office/drawing/2014/main" id="{1C3CD6DB-3AB7-40D5-BE75-AD25FD695DD4}"/>
                  </a:ext>
                </a:extLst>
              </p:cNvPr>
              <p:cNvSpPr/>
              <p:nvPr/>
            </p:nvSpPr>
            <p:spPr>
              <a:xfrm>
                <a:off x="3483454" y="2870202"/>
                <a:ext cx="393701" cy="203198"/>
              </a:xfrm>
              <a:custGeom>
                <a:avLst/>
                <a:gdLst>
                  <a:gd name="connsiteX0" fmla="*/ 393610 w 393701"/>
                  <a:gd name="connsiteY0" fmla="*/ 202814 h 203198"/>
                  <a:gd name="connsiteX1" fmla="*/ 202812 w 393701"/>
                  <a:gd name="connsiteY1" fmla="*/ 92 h 203198"/>
                  <a:gd name="connsiteX2" fmla="*/ 90 w 393701"/>
                  <a:gd name="connsiteY2" fmla="*/ 190889 h 203198"/>
                  <a:gd name="connsiteX3" fmla="*/ 102 w 393701"/>
                  <a:gd name="connsiteY3" fmla="*/ 203199 h 20319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3701" h="203198">
                    <a:moveTo>
                      <a:pt x="393610" y="202814"/>
                    </a:moveTo>
                    <a:cubicBezTo>
                      <a:pt x="396903" y="94147"/>
                      <a:pt x="311480" y="3385"/>
                      <a:pt x="202812" y="92"/>
                    </a:cubicBezTo>
                    <a:cubicBezTo>
                      <a:pt x="94145" y="-3201"/>
                      <a:pt x="3383" y="82222"/>
                      <a:pt x="90" y="190889"/>
                    </a:cubicBezTo>
                    <a:cubicBezTo>
                      <a:pt x="-34" y="194991"/>
                      <a:pt x="-30" y="199097"/>
                      <a:pt x="102" y="203199"/>
                    </a:cubicBezTo>
                  </a:path>
                </a:pathLst>
              </a:custGeom>
              <a:noFill/>
              <a:ln w="13970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3" name="Graphic 2">
                <a:extLst>
                  <a:ext uri="{FF2B5EF4-FFF2-40B4-BE49-F238E27FC236}">
                    <a16:creationId xmlns:a16="http://schemas.microsoft.com/office/drawing/2014/main" id="{2E72E3A9-093F-4E69-8E43-453B96E1FFF6}"/>
                  </a:ext>
                </a:extLst>
              </p:cNvPr>
              <p:cNvSpPr/>
              <p:nvPr/>
            </p:nvSpPr>
            <p:spPr>
              <a:xfrm>
                <a:off x="3483454" y="3073404"/>
                <a:ext cx="406400" cy="609600"/>
              </a:xfrm>
              <a:custGeom>
                <a:avLst/>
                <a:gdLst>
                  <a:gd name="connsiteX0" fmla="*/ 406400 w 406400"/>
                  <a:gd name="connsiteY0" fmla="*/ 0 h 609600"/>
                  <a:gd name="connsiteX1" fmla="*/ 0 w 406400"/>
                  <a:gd name="connsiteY1" fmla="*/ 609600 h 6096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06400" h="609600">
                    <a:moveTo>
                      <a:pt x="406400" y="0"/>
                    </a:moveTo>
                    <a:lnTo>
                      <a:pt x="0" y="609600"/>
                    </a:lnTo>
                  </a:path>
                </a:pathLst>
              </a:custGeom>
              <a:ln w="13970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8" name="Graphic 2">
                <a:extLst>
                  <a:ext uri="{FF2B5EF4-FFF2-40B4-BE49-F238E27FC236}">
                    <a16:creationId xmlns:a16="http://schemas.microsoft.com/office/drawing/2014/main" id="{10BBC20B-A80D-4DC3-85AE-E3175A4DFF9E}"/>
                  </a:ext>
                </a:extLst>
              </p:cNvPr>
              <p:cNvSpPr/>
              <p:nvPr/>
            </p:nvSpPr>
            <p:spPr>
              <a:xfrm>
                <a:off x="3483454" y="3683004"/>
                <a:ext cx="406400" cy="12700"/>
              </a:xfrm>
              <a:custGeom>
                <a:avLst/>
                <a:gdLst>
                  <a:gd name="connsiteX0" fmla="*/ 0 w 406400"/>
                  <a:gd name="connsiteY0" fmla="*/ 0 h 12700"/>
                  <a:gd name="connsiteX1" fmla="*/ 406400 w 406400"/>
                  <a:gd name="connsiteY1" fmla="*/ 0 h 127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06400" h="12700">
                    <a:moveTo>
                      <a:pt x="0" y="0"/>
                    </a:moveTo>
                    <a:lnTo>
                      <a:pt x="406400" y="0"/>
                    </a:lnTo>
                  </a:path>
                </a:pathLst>
              </a:custGeom>
              <a:ln w="13970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grpSp>
          <p:nvGrpSpPr>
            <p:cNvPr id="73" name="Group 72">
              <a:extLst>
                <a:ext uri="{FF2B5EF4-FFF2-40B4-BE49-F238E27FC236}">
                  <a16:creationId xmlns:a16="http://schemas.microsoft.com/office/drawing/2014/main" id="{380E9362-ABFA-40EA-B405-1375A7E0F179}"/>
                </a:ext>
              </a:extLst>
            </p:cNvPr>
            <p:cNvGrpSpPr/>
            <p:nvPr/>
          </p:nvGrpSpPr>
          <p:grpSpPr>
            <a:xfrm>
              <a:off x="64177" y="2069927"/>
              <a:ext cx="1583204" cy="1591289"/>
              <a:chOff x="2563689" y="2737584"/>
              <a:chExt cx="2199046" cy="2210275"/>
            </a:xfrm>
          </p:grpSpPr>
          <p:grpSp>
            <p:nvGrpSpPr>
              <p:cNvPr id="74" name="Group 73">
                <a:extLst>
                  <a:ext uri="{FF2B5EF4-FFF2-40B4-BE49-F238E27FC236}">
                    <a16:creationId xmlns:a16="http://schemas.microsoft.com/office/drawing/2014/main" id="{766E7F5C-BA43-4787-AB23-D8CC1D69834A}"/>
                  </a:ext>
                </a:extLst>
              </p:cNvPr>
              <p:cNvGrpSpPr/>
              <p:nvPr/>
            </p:nvGrpSpPr>
            <p:grpSpPr>
              <a:xfrm>
                <a:off x="2586125" y="2737584"/>
                <a:ext cx="2176610" cy="2210275"/>
                <a:chOff x="2586125" y="2737584"/>
                <a:chExt cx="2176610" cy="2210275"/>
              </a:xfrm>
            </p:grpSpPr>
            <p:sp>
              <p:nvSpPr>
                <p:cNvPr id="78" name="Arc 77">
                  <a:extLst>
                    <a:ext uri="{FF2B5EF4-FFF2-40B4-BE49-F238E27FC236}">
                      <a16:creationId xmlns:a16="http://schemas.microsoft.com/office/drawing/2014/main" id="{E519E836-3CCE-464F-A930-DBE0BEE23941}"/>
                    </a:ext>
                  </a:extLst>
                </p:cNvPr>
                <p:cNvSpPr/>
                <p:nvPr/>
              </p:nvSpPr>
              <p:spPr>
                <a:xfrm>
                  <a:off x="2586125" y="2737589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Arc 78">
                  <a:extLst>
                    <a:ext uri="{FF2B5EF4-FFF2-40B4-BE49-F238E27FC236}">
                      <a16:creationId xmlns:a16="http://schemas.microsoft.com/office/drawing/2014/main" id="{A8342D56-A3E6-470C-B6B7-762F7D7815DF}"/>
                    </a:ext>
                  </a:extLst>
                </p:cNvPr>
                <p:cNvSpPr/>
                <p:nvPr/>
              </p:nvSpPr>
              <p:spPr>
                <a:xfrm flipV="1">
                  <a:off x="2586125" y="2737584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5" name="Group 74">
                <a:extLst>
                  <a:ext uri="{FF2B5EF4-FFF2-40B4-BE49-F238E27FC236}">
                    <a16:creationId xmlns:a16="http://schemas.microsoft.com/office/drawing/2014/main" id="{07FC7D29-ED0B-4C9D-B5E7-BB0D18CF700B}"/>
                  </a:ext>
                </a:extLst>
              </p:cNvPr>
              <p:cNvGrpSpPr/>
              <p:nvPr/>
            </p:nvGrpSpPr>
            <p:grpSpPr>
              <a:xfrm flipH="1">
                <a:off x="2563689" y="2737584"/>
                <a:ext cx="2176610" cy="2210275"/>
                <a:chOff x="2586125" y="2737584"/>
                <a:chExt cx="2176610" cy="2210275"/>
              </a:xfrm>
            </p:grpSpPr>
            <p:sp>
              <p:nvSpPr>
                <p:cNvPr id="76" name="Arc 75">
                  <a:extLst>
                    <a:ext uri="{FF2B5EF4-FFF2-40B4-BE49-F238E27FC236}">
                      <a16:creationId xmlns:a16="http://schemas.microsoft.com/office/drawing/2014/main" id="{E58F0DFA-2C59-4487-84FE-72A5BF17BA0D}"/>
                    </a:ext>
                  </a:extLst>
                </p:cNvPr>
                <p:cNvSpPr/>
                <p:nvPr/>
              </p:nvSpPr>
              <p:spPr>
                <a:xfrm>
                  <a:off x="2586125" y="2737589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7" name="Arc 76">
                  <a:extLst>
                    <a:ext uri="{FF2B5EF4-FFF2-40B4-BE49-F238E27FC236}">
                      <a16:creationId xmlns:a16="http://schemas.microsoft.com/office/drawing/2014/main" id="{FD5B89A9-01A6-4C99-8B52-1EA76640255C}"/>
                    </a:ext>
                  </a:extLst>
                </p:cNvPr>
                <p:cNvSpPr/>
                <p:nvPr/>
              </p:nvSpPr>
              <p:spPr>
                <a:xfrm flipV="1">
                  <a:off x="2586125" y="2737584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sp>
          <p:nvSpPr>
            <p:cNvPr id="80" name="Oval 79">
              <a:extLst>
                <a:ext uri="{FF2B5EF4-FFF2-40B4-BE49-F238E27FC236}">
                  <a16:creationId xmlns:a16="http://schemas.microsoft.com/office/drawing/2014/main" id="{8593BACD-7603-452F-A9F7-89A9BB3C26E1}"/>
                </a:ext>
              </a:extLst>
            </p:cNvPr>
            <p:cNvSpPr/>
            <p:nvPr/>
          </p:nvSpPr>
          <p:spPr>
            <a:xfrm>
              <a:off x="1973709" y="2774611"/>
              <a:ext cx="166694" cy="166694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58369458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8A71BEC-13BC-4649-A340-37C22E31F7A8}"/>
              </a:ext>
            </a:extLst>
          </p:cNvPr>
          <p:cNvSpPr txBox="1"/>
          <p:nvPr/>
        </p:nvSpPr>
        <p:spPr>
          <a:xfrm>
            <a:off x="5341106" y="5163234"/>
            <a:ext cx="71352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today</a:t>
            </a:r>
          </a:p>
          <a:p>
            <a:pPr algn="ctr"/>
            <a:r>
              <a:rPr lang="en-US" dirty="0"/>
              <a:t>0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232B8D1-417B-40CA-8E10-68DB4A185BCE}"/>
              </a:ext>
            </a:extLst>
          </p:cNvPr>
          <p:cNvSpPr txBox="1"/>
          <p:nvPr/>
        </p:nvSpPr>
        <p:spPr>
          <a:xfrm>
            <a:off x="8468852" y="5145318"/>
            <a:ext cx="112998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tomorrow</a:t>
            </a:r>
          </a:p>
          <a:p>
            <a:pPr algn="ctr"/>
            <a:r>
              <a:rPr lang="en-US" dirty="0"/>
              <a:t>10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AF2F00A-6C34-4525-ADB7-3CD4C1905D64}"/>
              </a:ext>
            </a:extLst>
          </p:cNvPr>
          <p:cNvSpPr txBox="1"/>
          <p:nvPr/>
        </p:nvSpPr>
        <p:spPr>
          <a:xfrm>
            <a:off x="1894668" y="5265284"/>
            <a:ext cx="7138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ready</a:t>
            </a:r>
          </a:p>
          <a:p>
            <a:pPr algn="ctr"/>
            <a:r>
              <a:rPr lang="en-US" dirty="0"/>
              <a:t>5</a:t>
            </a:r>
          </a:p>
        </p:txBody>
      </p:sp>
      <p:grpSp>
        <p:nvGrpSpPr>
          <p:cNvPr id="49" name="Group 48">
            <a:extLst>
              <a:ext uri="{FF2B5EF4-FFF2-40B4-BE49-F238E27FC236}">
                <a16:creationId xmlns:a16="http://schemas.microsoft.com/office/drawing/2014/main" id="{7D938B7C-2F05-471D-9AD9-B7CE91D79DAC}"/>
              </a:ext>
            </a:extLst>
          </p:cNvPr>
          <p:cNvGrpSpPr/>
          <p:nvPr/>
        </p:nvGrpSpPr>
        <p:grpSpPr>
          <a:xfrm>
            <a:off x="8924825" y="2069927"/>
            <a:ext cx="2240252" cy="1618517"/>
            <a:chOff x="8924825" y="2069927"/>
            <a:chExt cx="2240252" cy="1618517"/>
          </a:xfrm>
        </p:grpSpPr>
        <p:sp>
          <p:nvSpPr>
            <p:cNvPr id="44" name="Graphic 9">
              <a:extLst>
                <a:ext uri="{FF2B5EF4-FFF2-40B4-BE49-F238E27FC236}">
                  <a16:creationId xmlns:a16="http://schemas.microsoft.com/office/drawing/2014/main" id="{1F7FF033-4997-4199-B3CB-7BC4D2C73F6D}"/>
                </a:ext>
              </a:extLst>
            </p:cNvPr>
            <p:cNvSpPr/>
            <p:nvPr/>
          </p:nvSpPr>
          <p:spPr>
            <a:xfrm>
              <a:off x="8924825" y="3675744"/>
              <a:ext cx="1627516" cy="12700"/>
            </a:xfrm>
            <a:custGeom>
              <a:avLst/>
              <a:gdLst>
                <a:gd name="connsiteX0" fmla="*/ 0 w 1627516"/>
                <a:gd name="connsiteY0" fmla="*/ 0 h 12700"/>
                <a:gd name="connsiteX1" fmla="*/ 1627517 w 1627516"/>
                <a:gd name="connsiteY1" fmla="*/ 0 h 12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627516" h="12700">
                  <a:moveTo>
                    <a:pt x="0" y="0"/>
                  </a:moveTo>
                  <a:lnTo>
                    <a:pt x="1627517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6" name="Graphic 9">
              <a:extLst>
                <a:ext uri="{FF2B5EF4-FFF2-40B4-BE49-F238E27FC236}">
                  <a16:creationId xmlns:a16="http://schemas.microsoft.com/office/drawing/2014/main" id="{9FD0AD8C-735E-47A4-B805-B8152501B100}"/>
                </a:ext>
              </a:extLst>
            </p:cNvPr>
            <p:cNvSpPr/>
            <p:nvPr/>
          </p:nvSpPr>
          <p:spPr>
            <a:xfrm>
              <a:off x="10984655" y="2852529"/>
              <a:ext cx="180422" cy="820648"/>
            </a:xfrm>
            <a:custGeom>
              <a:avLst/>
              <a:gdLst>
                <a:gd name="connsiteX0" fmla="*/ 167580 w 180422"/>
                <a:gd name="connsiteY0" fmla="*/ 0 h 820648"/>
                <a:gd name="connsiteX1" fmla="*/ 167580 w 180422"/>
                <a:gd name="connsiteY1" fmla="*/ 808228 h 820648"/>
                <a:gd name="connsiteX2" fmla="*/ 180422 w 180422"/>
                <a:gd name="connsiteY2" fmla="*/ 820649 h 8206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80422" h="820648">
                  <a:moveTo>
                    <a:pt x="167580" y="0"/>
                  </a:moveTo>
                  <a:cubicBezTo>
                    <a:pt x="-55860" y="223190"/>
                    <a:pt x="-55860" y="585038"/>
                    <a:pt x="167580" y="808228"/>
                  </a:cubicBezTo>
                  <a:cubicBezTo>
                    <a:pt x="171802" y="812432"/>
                    <a:pt x="176074" y="816572"/>
                    <a:pt x="180422" y="820649"/>
                  </a:cubicBezTo>
                </a:path>
              </a:pathLst>
            </a:custGeom>
            <a:noFill/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grpSp>
          <p:nvGrpSpPr>
            <p:cNvPr id="55" name="Group 54">
              <a:extLst>
                <a:ext uri="{FF2B5EF4-FFF2-40B4-BE49-F238E27FC236}">
                  <a16:creationId xmlns:a16="http://schemas.microsoft.com/office/drawing/2014/main" id="{0B20DC03-2C3C-4123-9EF6-C0A95DC7DFEA}"/>
                </a:ext>
              </a:extLst>
            </p:cNvPr>
            <p:cNvGrpSpPr/>
            <p:nvPr/>
          </p:nvGrpSpPr>
          <p:grpSpPr>
            <a:xfrm>
              <a:off x="8946905" y="2069927"/>
              <a:ext cx="1583204" cy="1591289"/>
              <a:chOff x="2563689" y="2737584"/>
              <a:chExt cx="2199046" cy="2210275"/>
            </a:xfrm>
          </p:grpSpPr>
          <p:grpSp>
            <p:nvGrpSpPr>
              <p:cNvPr id="56" name="Group 55">
                <a:extLst>
                  <a:ext uri="{FF2B5EF4-FFF2-40B4-BE49-F238E27FC236}">
                    <a16:creationId xmlns:a16="http://schemas.microsoft.com/office/drawing/2014/main" id="{98B2F8AE-0E3B-450A-9357-35744ADE227F}"/>
                  </a:ext>
                </a:extLst>
              </p:cNvPr>
              <p:cNvGrpSpPr/>
              <p:nvPr/>
            </p:nvGrpSpPr>
            <p:grpSpPr>
              <a:xfrm>
                <a:off x="2586125" y="2737584"/>
                <a:ext cx="2176610" cy="2210275"/>
                <a:chOff x="2586125" y="2737584"/>
                <a:chExt cx="2176610" cy="2210275"/>
              </a:xfrm>
            </p:grpSpPr>
            <p:sp>
              <p:nvSpPr>
                <p:cNvPr id="60" name="Arc 59">
                  <a:extLst>
                    <a:ext uri="{FF2B5EF4-FFF2-40B4-BE49-F238E27FC236}">
                      <a16:creationId xmlns:a16="http://schemas.microsoft.com/office/drawing/2014/main" id="{A4421F35-D10B-43CE-892B-17C370529AED}"/>
                    </a:ext>
                  </a:extLst>
                </p:cNvPr>
                <p:cNvSpPr/>
                <p:nvPr/>
              </p:nvSpPr>
              <p:spPr>
                <a:xfrm>
                  <a:off x="2586125" y="2737589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1" name="Arc 60">
                  <a:extLst>
                    <a:ext uri="{FF2B5EF4-FFF2-40B4-BE49-F238E27FC236}">
                      <a16:creationId xmlns:a16="http://schemas.microsoft.com/office/drawing/2014/main" id="{1FCF3118-8CEA-42C5-8A75-C98AC27D1C3F}"/>
                    </a:ext>
                  </a:extLst>
                </p:cNvPr>
                <p:cNvSpPr/>
                <p:nvPr/>
              </p:nvSpPr>
              <p:spPr>
                <a:xfrm flipV="1">
                  <a:off x="2586125" y="2737584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57" name="Group 56">
                <a:extLst>
                  <a:ext uri="{FF2B5EF4-FFF2-40B4-BE49-F238E27FC236}">
                    <a16:creationId xmlns:a16="http://schemas.microsoft.com/office/drawing/2014/main" id="{1D30D7E7-31E7-434A-9EE1-4CBF409880AE}"/>
                  </a:ext>
                </a:extLst>
              </p:cNvPr>
              <p:cNvGrpSpPr/>
              <p:nvPr/>
            </p:nvGrpSpPr>
            <p:grpSpPr>
              <a:xfrm flipH="1">
                <a:off x="2563689" y="2737584"/>
                <a:ext cx="2176610" cy="2210275"/>
                <a:chOff x="2586125" y="2737584"/>
                <a:chExt cx="2176610" cy="2210275"/>
              </a:xfrm>
            </p:grpSpPr>
            <p:sp>
              <p:nvSpPr>
                <p:cNvPr id="58" name="Arc 57">
                  <a:extLst>
                    <a:ext uri="{FF2B5EF4-FFF2-40B4-BE49-F238E27FC236}">
                      <a16:creationId xmlns:a16="http://schemas.microsoft.com/office/drawing/2014/main" id="{35484336-9488-4746-8879-01E630562E29}"/>
                    </a:ext>
                  </a:extLst>
                </p:cNvPr>
                <p:cNvSpPr/>
                <p:nvPr/>
              </p:nvSpPr>
              <p:spPr>
                <a:xfrm>
                  <a:off x="2586125" y="2737589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9" name="Arc 58">
                  <a:extLst>
                    <a:ext uri="{FF2B5EF4-FFF2-40B4-BE49-F238E27FC236}">
                      <a16:creationId xmlns:a16="http://schemas.microsoft.com/office/drawing/2014/main" id="{C6618547-8007-476F-BFE5-556D4082C489}"/>
                    </a:ext>
                  </a:extLst>
                </p:cNvPr>
                <p:cNvSpPr/>
                <p:nvPr/>
              </p:nvSpPr>
              <p:spPr>
                <a:xfrm flipV="1">
                  <a:off x="2586125" y="2737584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</p:grpSp>
      <p:grpSp>
        <p:nvGrpSpPr>
          <p:cNvPr id="11" name="Graphic 2">
            <a:extLst>
              <a:ext uri="{FF2B5EF4-FFF2-40B4-BE49-F238E27FC236}">
                <a16:creationId xmlns:a16="http://schemas.microsoft.com/office/drawing/2014/main" id="{98E48533-F4D7-4859-8E9E-4DFF117FE064}"/>
              </a:ext>
            </a:extLst>
          </p:cNvPr>
          <p:cNvGrpSpPr/>
          <p:nvPr/>
        </p:nvGrpSpPr>
        <p:grpSpPr>
          <a:xfrm>
            <a:off x="865073" y="2055367"/>
            <a:ext cx="2846427" cy="1627633"/>
            <a:chOff x="865073" y="2055367"/>
            <a:chExt cx="2846427" cy="1627633"/>
          </a:xfrm>
          <a:noFill/>
        </p:grpSpPr>
        <p:sp>
          <p:nvSpPr>
            <p:cNvPr id="12" name="Graphic 2">
              <a:extLst>
                <a:ext uri="{FF2B5EF4-FFF2-40B4-BE49-F238E27FC236}">
                  <a16:creationId xmlns:a16="http://schemas.microsoft.com/office/drawing/2014/main" id="{1F07E1E0-D0A9-48A6-830D-179CAE636E22}"/>
                </a:ext>
              </a:extLst>
            </p:cNvPr>
            <p:cNvSpPr/>
            <p:nvPr/>
          </p:nvSpPr>
          <p:spPr>
            <a:xfrm>
              <a:off x="865073" y="2870200"/>
              <a:ext cx="405983" cy="812800"/>
            </a:xfrm>
            <a:custGeom>
              <a:avLst/>
              <a:gdLst>
                <a:gd name="connsiteX0" fmla="*/ 0 w 405983"/>
                <a:gd name="connsiteY0" fmla="*/ 812800 h 812800"/>
                <a:gd name="connsiteX1" fmla="*/ 405984 w 405983"/>
                <a:gd name="connsiteY1" fmla="*/ 0 h 81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05983" h="812800">
                  <a:moveTo>
                    <a:pt x="0" y="812800"/>
                  </a:moveTo>
                  <a:lnTo>
                    <a:pt x="405984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" name="Graphic 2">
              <a:extLst>
                <a:ext uri="{FF2B5EF4-FFF2-40B4-BE49-F238E27FC236}">
                  <a16:creationId xmlns:a16="http://schemas.microsoft.com/office/drawing/2014/main" id="{3B7AD9E3-1A26-4CC6-90ED-6FD4E9ED57D5}"/>
                </a:ext>
              </a:extLst>
            </p:cNvPr>
            <p:cNvSpPr/>
            <p:nvPr/>
          </p:nvSpPr>
          <p:spPr>
            <a:xfrm>
              <a:off x="1271057" y="2870200"/>
              <a:ext cx="405983" cy="812800"/>
            </a:xfrm>
            <a:custGeom>
              <a:avLst/>
              <a:gdLst>
                <a:gd name="connsiteX0" fmla="*/ 0 w 405983"/>
                <a:gd name="connsiteY0" fmla="*/ 0 h 812800"/>
                <a:gd name="connsiteX1" fmla="*/ 405984 w 405983"/>
                <a:gd name="connsiteY1" fmla="*/ 812800 h 81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05983" h="812800">
                  <a:moveTo>
                    <a:pt x="0" y="0"/>
                  </a:moveTo>
                  <a:lnTo>
                    <a:pt x="405984" y="8128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" name="Graphic 2">
              <a:extLst>
                <a:ext uri="{FF2B5EF4-FFF2-40B4-BE49-F238E27FC236}">
                  <a16:creationId xmlns:a16="http://schemas.microsoft.com/office/drawing/2014/main" id="{449C3143-CA8A-4DB1-BA1A-325D69D0A9F1}"/>
                </a:ext>
              </a:extLst>
            </p:cNvPr>
            <p:cNvSpPr/>
            <p:nvPr/>
          </p:nvSpPr>
          <p:spPr>
            <a:xfrm>
              <a:off x="2083024" y="2463800"/>
              <a:ext cx="405983" cy="406400"/>
            </a:xfrm>
            <a:custGeom>
              <a:avLst/>
              <a:gdLst>
                <a:gd name="connsiteX0" fmla="*/ 0 w 405983"/>
                <a:gd name="connsiteY0" fmla="*/ 0 h 406400"/>
                <a:gd name="connsiteX1" fmla="*/ 405984 w 405983"/>
                <a:gd name="connsiteY1" fmla="*/ 406400 h 406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05983" h="406400">
                  <a:moveTo>
                    <a:pt x="0" y="0"/>
                  </a:moveTo>
                  <a:lnTo>
                    <a:pt x="405984" y="4064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" name="Graphic 2">
              <a:extLst>
                <a:ext uri="{FF2B5EF4-FFF2-40B4-BE49-F238E27FC236}">
                  <a16:creationId xmlns:a16="http://schemas.microsoft.com/office/drawing/2014/main" id="{BD9116F5-9973-475C-AE1D-24714F89C9FC}"/>
                </a:ext>
              </a:extLst>
            </p:cNvPr>
            <p:cNvSpPr/>
            <p:nvPr/>
          </p:nvSpPr>
          <p:spPr>
            <a:xfrm>
              <a:off x="2083024" y="2870200"/>
              <a:ext cx="405983" cy="406400"/>
            </a:xfrm>
            <a:custGeom>
              <a:avLst/>
              <a:gdLst>
                <a:gd name="connsiteX0" fmla="*/ 405984 w 405983"/>
                <a:gd name="connsiteY0" fmla="*/ 0 h 406400"/>
                <a:gd name="connsiteX1" fmla="*/ 0 w 405983"/>
                <a:gd name="connsiteY1" fmla="*/ 406400 h 406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05983" h="406400">
                  <a:moveTo>
                    <a:pt x="405984" y="0"/>
                  </a:moveTo>
                  <a:lnTo>
                    <a:pt x="0" y="4064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" name="Graphic 2">
              <a:extLst>
                <a:ext uri="{FF2B5EF4-FFF2-40B4-BE49-F238E27FC236}">
                  <a16:creationId xmlns:a16="http://schemas.microsoft.com/office/drawing/2014/main" id="{31A0CCE6-54BB-4571-BD94-5ABD41A947BA}"/>
                </a:ext>
              </a:extLst>
            </p:cNvPr>
            <p:cNvSpPr/>
            <p:nvPr/>
          </p:nvSpPr>
          <p:spPr>
            <a:xfrm>
              <a:off x="2489008" y="2463800"/>
              <a:ext cx="405983" cy="406400"/>
            </a:xfrm>
            <a:custGeom>
              <a:avLst/>
              <a:gdLst>
                <a:gd name="connsiteX0" fmla="*/ 0 w 405983"/>
                <a:gd name="connsiteY0" fmla="*/ 0 h 406400"/>
                <a:gd name="connsiteX1" fmla="*/ 405984 w 405983"/>
                <a:gd name="connsiteY1" fmla="*/ 406400 h 406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05983" h="406400">
                  <a:moveTo>
                    <a:pt x="0" y="0"/>
                  </a:moveTo>
                  <a:lnTo>
                    <a:pt x="405984" y="4064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" name="Graphic 2">
              <a:extLst>
                <a:ext uri="{FF2B5EF4-FFF2-40B4-BE49-F238E27FC236}">
                  <a16:creationId xmlns:a16="http://schemas.microsoft.com/office/drawing/2014/main" id="{A28B54AF-2927-4527-A088-FFA63A396048}"/>
                </a:ext>
              </a:extLst>
            </p:cNvPr>
            <p:cNvSpPr/>
            <p:nvPr/>
          </p:nvSpPr>
          <p:spPr>
            <a:xfrm>
              <a:off x="2489008" y="2870200"/>
              <a:ext cx="405983" cy="406400"/>
            </a:xfrm>
            <a:custGeom>
              <a:avLst/>
              <a:gdLst>
                <a:gd name="connsiteX0" fmla="*/ 405984 w 405983"/>
                <a:gd name="connsiteY0" fmla="*/ 0 h 406400"/>
                <a:gd name="connsiteX1" fmla="*/ 0 w 405983"/>
                <a:gd name="connsiteY1" fmla="*/ 406400 h 406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05983" h="406400">
                  <a:moveTo>
                    <a:pt x="405984" y="0"/>
                  </a:moveTo>
                  <a:lnTo>
                    <a:pt x="0" y="4064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Graphic 2">
              <a:extLst>
                <a:ext uri="{FF2B5EF4-FFF2-40B4-BE49-F238E27FC236}">
                  <a16:creationId xmlns:a16="http://schemas.microsoft.com/office/drawing/2014/main" id="{C4D605D0-BA9C-4489-AE99-11FFB89F810E}"/>
                </a:ext>
              </a:extLst>
            </p:cNvPr>
            <p:cNvSpPr/>
            <p:nvPr/>
          </p:nvSpPr>
          <p:spPr>
            <a:xfrm>
              <a:off x="3300914" y="2055367"/>
              <a:ext cx="410586" cy="1621459"/>
            </a:xfrm>
            <a:custGeom>
              <a:avLst/>
              <a:gdLst>
                <a:gd name="connsiteX0" fmla="*/ 404522 w 410586"/>
                <a:gd name="connsiteY0" fmla="*/ 0 h 1621459"/>
                <a:gd name="connsiteX1" fmla="*/ 201022 w 410586"/>
                <a:gd name="connsiteY1" fmla="*/ 1413256 h 1621459"/>
                <a:gd name="connsiteX2" fmla="*/ 410586 w 410586"/>
                <a:gd name="connsiteY2" fmla="*/ 1621460 h 16214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10586" h="1621459">
                  <a:moveTo>
                    <a:pt x="404522" y="0"/>
                  </a:moveTo>
                  <a:cubicBezTo>
                    <a:pt x="-41527" y="334010"/>
                    <a:pt x="-132645" y="966737"/>
                    <a:pt x="201022" y="1413256"/>
                  </a:cubicBezTo>
                  <a:cubicBezTo>
                    <a:pt x="260296" y="1492568"/>
                    <a:pt x="330899" y="1562723"/>
                    <a:pt x="410586" y="1621460"/>
                  </a:cubicBezTo>
                </a:path>
              </a:pathLst>
            </a:custGeom>
            <a:noFill/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48" name="Group 47">
            <a:extLst>
              <a:ext uri="{FF2B5EF4-FFF2-40B4-BE49-F238E27FC236}">
                <a16:creationId xmlns:a16="http://schemas.microsoft.com/office/drawing/2014/main" id="{EACE6C40-9636-4A5D-8D8C-411885542F63}"/>
              </a:ext>
            </a:extLst>
          </p:cNvPr>
          <p:cNvGrpSpPr/>
          <p:nvPr/>
        </p:nvGrpSpPr>
        <p:grpSpPr>
          <a:xfrm>
            <a:off x="4911617" y="2069927"/>
            <a:ext cx="2849950" cy="1611262"/>
            <a:chOff x="4911617" y="2069927"/>
            <a:chExt cx="2849950" cy="1611262"/>
          </a:xfrm>
        </p:grpSpPr>
        <p:sp>
          <p:nvSpPr>
            <p:cNvPr id="39" name="Graphic 7">
              <a:extLst>
                <a:ext uri="{FF2B5EF4-FFF2-40B4-BE49-F238E27FC236}">
                  <a16:creationId xmlns:a16="http://schemas.microsoft.com/office/drawing/2014/main" id="{4303D423-D1FD-47FB-B70C-E0CE0B060AC2}"/>
                </a:ext>
              </a:extLst>
            </p:cNvPr>
            <p:cNvSpPr/>
            <p:nvPr/>
          </p:nvSpPr>
          <p:spPr>
            <a:xfrm>
              <a:off x="4911617" y="3668489"/>
              <a:ext cx="1627163" cy="12700"/>
            </a:xfrm>
            <a:custGeom>
              <a:avLst/>
              <a:gdLst>
                <a:gd name="connsiteX0" fmla="*/ 0 w 1627163"/>
                <a:gd name="connsiteY0" fmla="*/ 0 h 12700"/>
                <a:gd name="connsiteX1" fmla="*/ 1627163 w 1627163"/>
                <a:gd name="connsiteY1" fmla="*/ 0 h 12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627163" h="12700">
                  <a:moveTo>
                    <a:pt x="0" y="0"/>
                  </a:moveTo>
                  <a:lnTo>
                    <a:pt x="1627163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1" name="Graphic 7">
              <a:extLst>
                <a:ext uri="{FF2B5EF4-FFF2-40B4-BE49-F238E27FC236}">
                  <a16:creationId xmlns:a16="http://schemas.microsoft.com/office/drawing/2014/main" id="{DADD765C-FF30-474F-9E4A-55E4AEE387D0}"/>
                </a:ext>
              </a:extLst>
            </p:cNvPr>
            <p:cNvSpPr/>
            <p:nvPr/>
          </p:nvSpPr>
          <p:spPr>
            <a:xfrm>
              <a:off x="6930570" y="2851739"/>
              <a:ext cx="167552" cy="801763"/>
            </a:xfrm>
            <a:custGeom>
              <a:avLst/>
              <a:gdLst>
                <a:gd name="connsiteX0" fmla="*/ 0 w 167552"/>
                <a:gd name="connsiteY0" fmla="*/ 801764 h 801763"/>
                <a:gd name="connsiteX1" fmla="*/ 6369 w 167552"/>
                <a:gd name="connsiteY1" fmla="*/ 0 h 8017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67552" h="801763">
                  <a:moveTo>
                    <a:pt x="0" y="801764"/>
                  </a:moveTo>
                  <a:cubicBezTo>
                    <a:pt x="220900" y="581076"/>
                    <a:pt x="223735" y="224155"/>
                    <a:pt x="6369" y="0"/>
                  </a:cubicBezTo>
                </a:path>
              </a:pathLst>
            </a:custGeom>
            <a:noFill/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2" name="Graphic 7">
              <a:extLst>
                <a:ext uri="{FF2B5EF4-FFF2-40B4-BE49-F238E27FC236}">
                  <a16:creationId xmlns:a16="http://schemas.microsoft.com/office/drawing/2014/main" id="{59FD7F32-E8AB-4376-A684-7A8C2FFB8ECE}"/>
                </a:ext>
              </a:extLst>
            </p:cNvPr>
            <p:cNvSpPr/>
            <p:nvPr/>
          </p:nvSpPr>
          <p:spPr>
            <a:xfrm>
              <a:off x="7581184" y="2845274"/>
              <a:ext cx="180383" cy="820648"/>
            </a:xfrm>
            <a:custGeom>
              <a:avLst/>
              <a:gdLst>
                <a:gd name="connsiteX0" fmla="*/ 167544 w 180383"/>
                <a:gd name="connsiteY0" fmla="*/ 0 h 820648"/>
                <a:gd name="connsiteX1" fmla="*/ 167544 w 180383"/>
                <a:gd name="connsiteY1" fmla="*/ 808228 h 820648"/>
                <a:gd name="connsiteX2" fmla="*/ 180383 w 180383"/>
                <a:gd name="connsiteY2" fmla="*/ 820649 h 8206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80383" h="820648">
                  <a:moveTo>
                    <a:pt x="167544" y="0"/>
                  </a:moveTo>
                  <a:cubicBezTo>
                    <a:pt x="-55848" y="223190"/>
                    <a:pt x="-55848" y="585038"/>
                    <a:pt x="167544" y="808228"/>
                  </a:cubicBezTo>
                  <a:cubicBezTo>
                    <a:pt x="171764" y="812432"/>
                    <a:pt x="176036" y="816572"/>
                    <a:pt x="180383" y="820649"/>
                  </a:cubicBezTo>
                </a:path>
              </a:pathLst>
            </a:custGeom>
            <a:noFill/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grpSp>
          <p:nvGrpSpPr>
            <p:cNvPr id="63" name="Group 62">
              <a:extLst>
                <a:ext uri="{FF2B5EF4-FFF2-40B4-BE49-F238E27FC236}">
                  <a16:creationId xmlns:a16="http://schemas.microsoft.com/office/drawing/2014/main" id="{EE604691-36B1-4650-813F-AA21E342D11B}"/>
                </a:ext>
              </a:extLst>
            </p:cNvPr>
            <p:cNvGrpSpPr/>
            <p:nvPr/>
          </p:nvGrpSpPr>
          <p:grpSpPr>
            <a:xfrm>
              <a:off x="4919191" y="2069927"/>
              <a:ext cx="1583204" cy="1591289"/>
              <a:chOff x="2563689" y="2737584"/>
              <a:chExt cx="2199046" cy="2210275"/>
            </a:xfrm>
          </p:grpSpPr>
          <p:grpSp>
            <p:nvGrpSpPr>
              <p:cNvPr id="64" name="Group 63">
                <a:extLst>
                  <a:ext uri="{FF2B5EF4-FFF2-40B4-BE49-F238E27FC236}">
                    <a16:creationId xmlns:a16="http://schemas.microsoft.com/office/drawing/2014/main" id="{4A402284-DA1D-4DB3-AF55-B5C9756E989C}"/>
                  </a:ext>
                </a:extLst>
              </p:cNvPr>
              <p:cNvGrpSpPr/>
              <p:nvPr/>
            </p:nvGrpSpPr>
            <p:grpSpPr>
              <a:xfrm>
                <a:off x="2586125" y="2737584"/>
                <a:ext cx="2176610" cy="2210275"/>
                <a:chOff x="2586125" y="2737584"/>
                <a:chExt cx="2176610" cy="2210275"/>
              </a:xfrm>
            </p:grpSpPr>
            <p:sp>
              <p:nvSpPr>
                <p:cNvPr id="68" name="Arc 67">
                  <a:extLst>
                    <a:ext uri="{FF2B5EF4-FFF2-40B4-BE49-F238E27FC236}">
                      <a16:creationId xmlns:a16="http://schemas.microsoft.com/office/drawing/2014/main" id="{89F84CE5-4D00-48B0-AACD-F1F8433BB960}"/>
                    </a:ext>
                  </a:extLst>
                </p:cNvPr>
                <p:cNvSpPr/>
                <p:nvPr/>
              </p:nvSpPr>
              <p:spPr>
                <a:xfrm>
                  <a:off x="2586125" y="2737589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9" name="Arc 68">
                  <a:extLst>
                    <a:ext uri="{FF2B5EF4-FFF2-40B4-BE49-F238E27FC236}">
                      <a16:creationId xmlns:a16="http://schemas.microsoft.com/office/drawing/2014/main" id="{08006C2E-8DD5-4DEF-99A9-7F5FE8751CE0}"/>
                    </a:ext>
                  </a:extLst>
                </p:cNvPr>
                <p:cNvSpPr/>
                <p:nvPr/>
              </p:nvSpPr>
              <p:spPr>
                <a:xfrm flipV="1">
                  <a:off x="2586125" y="2737584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65" name="Group 64">
                <a:extLst>
                  <a:ext uri="{FF2B5EF4-FFF2-40B4-BE49-F238E27FC236}">
                    <a16:creationId xmlns:a16="http://schemas.microsoft.com/office/drawing/2014/main" id="{FCF1BAA9-BEA7-46C3-ABF4-5A5AE4FD731C}"/>
                  </a:ext>
                </a:extLst>
              </p:cNvPr>
              <p:cNvGrpSpPr/>
              <p:nvPr/>
            </p:nvGrpSpPr>
            <p:grpSpPr>
              <a:xfrm flipH="1">
                <a:off x="2563689" y="2737584"/>
                <a:ext cx="2176610" cy="2210275"/>
                <a:chOff x="2586125" y="2737584"/>
                <a:chExt cx="2176610" cy="2210275"/>
              </a:xfrm>
            </p:grpSpPr>
            <p:sp>
              <p:nvSpPr>
                <p:cNvPr id="66" name="Arc 65">
                  <a:extLst>
                    <a:ext uri="{FF2B5EF4-FFF2-40B4-BE49-F238E27FC236}">
                      <a16:creationId xmlns:a16="http://schemas.microsoft.com/office/drawing/2014/main" id="{9FCB28BF-90FE-4F2E-B7B5-F6CF2DDEB266}"/>
                    </a:ext>
                  </a:extLst>
                </p:cNvPr>
                <p:cNvSpPr/>
                <p:nvPr/>
              </p:nvSpPr>
              <p:spPr>
                <a:xfrm>
                  <a:off x="2586125" y="2737589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7" name="Arc 66">
                  <a:extLst>
                    <a:ext uri="{FF2B5EF4-FFF2-40B4-BE49-F238E27FC236}">
                      <a16:creationId xmlns:a16="http://schemas.microsoft.com/office/drawing/2014/main" id="{C4BCFAB7-FE4A-4A85-A59D-6E957F7413B5}"/>
                    </a:ext>
                  </a:extLst>
                </p:cNvPr>
                <p:cNvSpPr/>
                <p:nvPr/>
              </p:nvSpPr>
              <p:spPr>
                <a:xfrm flipV="1">
                  <a:off x="2586125" y="2737584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2055325277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8A71BEC-13BC-4649-A340-37C22E31F7A8}"/>
              </a:ext>
            </a:extLst>
          </p:cNvPr>
          <p:cNvSpPr txBox="1"/>
          <p:nvPr/>
        </p:nvSpPr>
        <p:spPr>
          <a:xfrm>
            <a:off x="5256437" y="5163234"/>
            <a:ext cx="88287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bottom</a:t>
            </a:r>
          </a:p>
          <a:p>
            <a:pPr algn="ctr"/>
            <a:r>
              <a:rPr lang="en-US" dirty="0"/>
              <a:t>0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232B8D1-417B-40CA-8E10-68DB4A185BCE}"/>
              </a:ext>
            </a:extLst>
          </p:cNvPr>
          <p:cNvSpPr txBox="1"/>
          <p:nvPr/>
        </p:nvSpPr>
        <p:spPr>
          <a:xfrm>
            <a:off x="7536486" y="5145318"/>
            <a:ext cx="7143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down</a:t>
            </a:r>
          </a:p>
          <a:p>
            <a:pPr algn="ctr"/>
            <a:r>
              <a:rPr lang="en-US" dirty="0"/>
              <a:t>10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AF2F00A-6C34-4525-ADB7-3CD4C1905D64}"/>
              </a:ext>
            </a:extLst>
          </p:cNvPr>
          <p:cNvSpPr txBox="1"/>
          <p:nvPr/>
        </p:nvSpPr>
        <p:spPr>
          <a:xfrm>
            <a:off x="1918233" y="5265284"/>
            <a:ext cx="6667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away</a:t>
            </a:r>
          </a:p>
          <a:p>
            <a:pPr algn="ctr"/>
            <a:r>
              <a:rPr lang="en-US" dirty="0"/>
              <a:t>5</a:t>
            </a:r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A022F74A-6CD4-43DA-B018-FD37526E2641}"/>
              </a:ext>
            </a:extLst>
          </p:cNvPr>
          <p:cNvGrpSpPr/>
          <p:nvPr/>
        </p:nvGrpSpPr>
        <p:grpSpPr>
          <a:xfrm>
            <a:off x="854433" y="2474839"/>
            <a:ext cx="2032000" cy="1282746"/>
            <a:chOff x="854433" y="2474839"/>
            <a:chExt cx="2032000" cy="1282746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0DE12E09-F20C-4A9F-A02A-6042D17AD6A7}"/>
                </a:ext>
              </a:extLst>
            </p:cNvPr>
            <p:cNvSpPr/>
            <p:nvPr/>
          </p:nvSpPr>
          <p:spPr>
            <a:xfrm>
              <a:off x="1171007" y="3590891"/>
              <a:ext cx="166694" cy="166694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Oval 49">
              <a:extLst>
                <a:ext uri="{FF2B5EF4-FFF2-40B4-BE49-F238E27FC236}">
                  <a16:creationId xmlns:a16="http://schemas.microsoft.com/office/drawing/2014/main" id="{9E05DFF3-2F68-465B-A8D0-00ECD3176ED1}"/>
                </a:ext>
              </a:extLst>
            </p:cNvPr>
            <p:cNvSpPr/>
            <p:nvPr/>
          </p:nvSpPr>
          <p:spPr>
            <a:xfrm>
              <a:off x="1585610" y="3590891"/>
              <a:ext cx="166694" cy="166694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B919C4F5-ECF9-425D-A1D5-A066C830AA8D}"/>
                </a:ext>
              </a:extLst>
            </p:cNvPr>
            <p:cNvSpPr/>
            <p:nvPr/>
          </p:nvSpPr>
          <p:spPr>
            <a:xfrm>
              <a:off x="1983178" y="3590891"/>
              <a:ext cx="166694" cy="166694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3" name="Graphic 2">
              <a:extLst>
                <a:ext uri="{FF2B5EF4-FFF2-40B4-BE49-F238E27FC236}">
                  <a16:creationId xmlns:a16="http://schemas.microsoft.com/office/drawing/2014/main" id="{45F10471-2DF1-4EC9-AE82-68DA4801437C}"/>
                </a:ext>
              </a:extLst>
            </p:cNvPr>
            <p:cNvGrpSpPr/>
            <p:nvPr/>
          </p:nvGrpSpPr>
          <p:grpSpPr>
            <a:xfrm>
              <a:off x="854433" y="2474839"/>
              <a:ext cx="2032000" cy="812800"/>
              <a:chOff x="854433" y="2474839"/>
              <a:chExt cx="2032000" cy="812800"/>
            </a:xfrm>
          </p:grpSpPr>
          <p:sp>
            <p:nvSpPr>
              <p:cNvPr id="14" name="Graphic 2">
                <a:extLst>
                  <a:ext uri="{FF2B5EF4-FFF2-40B4-BE49-F238E27FC236}">
                    <a16:creationId xmlns:a16="http://schemas.microsoft.com/office/drawing/2014/main" id="{69F1339B-9B47-4E67-9BAE-529C6948094A}"/>
                  </a:ext>
                </a:extLst>
              </p:cNvPr>
              <p:cNvSpPr/>
              <p:nvPr/>
            </p:nvSpPr>
            <p:spPr>
              <a:xfrm>
                <a:off x="854433" y="2474839"/>
                <a:ext cx="12700" cy="812800"/>
              </a:xfrm>
              <a:custGeom>
                <a:avLst/>
                <a:gdLst>
                  <a:gd name="connsiteX0" fmla="*/ 0 w 12700"/>
                  <a:gd name="connsiteY0" fmla="*/ 0 h 812800"/>
                  <a:gd name="connsiteX1" fmla="*/ 0 w 12700"/>
                  <a:gd name="connsiteY1" fmla="*/ 812800 h 8128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2700" h="812800">
                    <a:moveTo>
                      <a:pt x="0" y="0"/>
                    </a:moveTo>
                    <a:lnTo>
                      <a:pt x="0" y="812800"/>
                    </a:lnTo>
                  </a:path>
                </a:pathLst>
              </a:custGeom>
              <a:ln w="13970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6" name="Graphic 2">
                <a:extLst>
                  <a:ext uri="{FF2B5EF4-FFF2-40B4-BE49-F238E27FC236}">
                    <a16:creationId xmlns:a16="http://schemas.microsoft.com/office/drawing/2014/main" id="{413F9937-7468-4E0C-9B87-DF6EF0002DFA}"/>
                  </a:ext>
                </a:extLst>
              </p:cNvPr>
              <p:cNvSpPr/>
              <p:nvPr/>
            </p:nvSpPr>
            <p:spPr>
              <a:xfrm>
                <a:off x="2480033" y="2474839"/>
                <a:ext cx="406400" cy="406400"/>
              </a:xfrm>
              <a:custGeom>
                <a:avLst/>
                <a:gdLst>
                  <a:gd name="connsiteX0" fmla="*/ 0 w 406400"/>
                  <a:gd name="connsiteY0" fmla="*/ 0 h 406400"/>
                  <a:gd name="connsiteX1" fmla="*/ 406400 w 406400"/>
                  <a:gd name="connsiteY1" fmla="*/ 406400 h 4064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06400" h="406400">
                    <a:moveTo>
                      <a:pt x="0" y="0"/>
                    </a:moveTo>
                    <a:lnTo>
                      <a:pt x="406400" y="406400"/>
                    </a:lnTo>
                  </a:path>
                </a:pathLst>
              </a:custGeom>
              <a:ln w="13970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7" name="Graphic 2">
                <a:extLst>
                  <a:ext uri="{FF2B5EF4-FFF2-40B4-BE49-F238E27FC236}">
                    <a16:creationId xmlns:a16="http://schemas.microsoft.com/office/drawing/2014/main" id="{EB52BCB8-E2E6-4DBF-BBBD-7E2C197F2830}"/>
                  </a:ext>
                </a:extLst>
              </p:cNvPr>
              <p:cNvSpPr/>
              <p:nvPr/>
            </p:nvSpPr>
            <p:spPr>
              <a:xfrm>
                <a:off x="2480033" y="2881239"/>
                <a:ext cx="406400" cy="406400"/>
              </a:xfrm>
              <a:custGeom>
                <a:avLst/>
                <a:gdLst>
                  <a:gd name="connsiteX0" fmla="*/ 406400 w 406400"/>
                  <a:gd name="connsiteY0" fmla="*/ 0 h 406400"/>
                  <a:gd name="connsiteX1" fmla="*/ 0 w 406400"/>
                  <a:gd name="connsiteY1" fmla="*/ 406400 h 4064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06400" h="406400">
                    <a:moveTo>
                      <a:pt x="406400" y="0"/>
                    </a:moveTo>
                    <a:lnTo>
                      <a:pt x="0" y="406400"/>
                    </a:lnTo>
                  </a:path>
                </a:pathLst>
              </a:custGeom>
              <a:ln w="13970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</p:grpSp>
      <p:grpSp>
        <p:nvGrpSpPr>
          <p:cNvPr id="31" name="Graphic 9">
            <a:extLst>
              <a:ext uri="{FF2B5EF4-FFF2-40B4-BE49-F238E27FC236}">
                <a16:creationId xmlns:a16="http://schemas.microsoft.com/office/drawing/2014/main" id="{FF6A3632-F07A-4429-9AB5-0D12614F5EA7}"/>
              </a:ext>
            </a:extLst>
          </p:cNvPr>
          <p:cNvGrpSpPr/>
          <p:nvPr/>
        </p:nvGrpSpPr>
        <p:grpSpPr>
          <a:xfrm>
            <a:off x="7389185" y="2051395"/>
            <a:ext cx="812800" cy="1625600"/>
            <a:chOff x="8529363" y="2051395"/>
            <a:chExt cx="812800" cy="1625600"/>
          </a:xfrm>
        </p:grpSpPr>
        <p:sp>
          <p:nvSpPr>
            <p:cNvPr id="33" name="Graphic 9">
              <a:extLst>
                <a:ext uri="{FF2B5EF4-FFF2-40B4-BE49-F238E27FC236}">
                  <a16:creationId xmlns:a16="http://schemas.microsoft.com/office/drawing/2014/main" id="{B9451558-5CA1-4DBD-8BC1-F9DF4A9B4522}"/>
                </a:ext>
              </a:extLst>
            </p:cNvPr>
            <p:cNvSpPr/>
            <p:nvPr/>
          </p:nvSpPr>
          <p:spPr>
            <a:xfrm>
              <a:off x="8935763" y="2051395"/>
              <a:ext cx="12700" cy="1625600"/>
            </a:xfrm>
            <a:custGeom>
              <a:avLst/>
              <a:gdLst>
                <a:gd name="connsiteX0" fmla="*/ 0 w 12700"/>
                <a:gd name="connsiteY0" fmla="*/ 0 h 1625600"/>
                <a:gd name="connsiteX1" fmla="*/ 0 w 12700"/>
                <a:gd name="connsiteY1" fmla="*/ 1625600 h 1625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2700" h="1625600">
                  <a:moveTo>
                    <a:pt x="0" y="0"/>
                  </a:moveTo>
                  <a:lnTo>
                    <a:pt x="0" y="16256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" name="Graphic 9">
              <a:extLst>
                <a:ext uri="{FF2B5EF4-FFF2-40B4-BE49-F238E27FC236}">
                  <a16:creationId xmlns:a16="http://schemas.microsoft.com/office/drawing/2014/main" id="{C9BE062F-505A-41D7-9E06-CAC418553C93}"/>
                </a:ext>
              </a:extLst>
            </p:cNvPr>
            <p:cNvSpPr/>
            <p:nvPr/>
          </p:nvSpPr>
          <p:spPr>
            <a:xfrm>
              <a:off x="8529363" y="3270595"/>
              <a:ext cx="406400" cy="406400"/>
            </a:xfrm>
            <a:custGeom>
              <a:avLst/>
              <a:gdLst>
                <a:gd name="connsiteX0" fmla="*/ 406400 w 406400"/>
                <a:gd name="connsiteY0" fmla="*/ 406400 h 406400"/>
                <a:gd name="connsiteX1" fmla="*/ 0 w 406400"/>
                <a:gd name="connsiteY1" fmla="*/ 0 h 406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06400" h="406400">
                  <a:moveTo>
                    <a:pt x="406400" y="406400"/>
                  </a:moveTo>
                  <a:lnTo>
                    <a:pt x="0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" name="Graphic 9">
              <a:extLst>
                <a:ext uri="{FF2B5EF4-FFF2-40B4-BE49-F238E27FC236}">
                  <a16:creationId xmlns:a16="http://schemas.microsoft.com/office/drawing/2014/main" id="{A50909F8-7BE8-439F-93F7-04E1FE35DF75}"/>
                </a:ext>
              </a:extLst>
            </p:cNvPr>
            <p:cNvSpPr/>
            <p:nvPr/>
          </p:nvSpPr>
          <p:spPr>
            <a:xfrm>
              <a:off x="8935763" y="3270595"/>
              <a:ext cx="406400" cy="406400"/>
            </a:xfrm>
            <a:custGeom>
              <a:avLst/>
              <a:gdLst>
                <a:gd name="connsiteX0" fmla="*/ 0 w 406400"/>
                <a:gd name="connsiteY0" fmla="*/ 406400 h 406400"/>
                <a:gd name="connsiteX1" fmla="*/ 406400 w 406400"/>
                <a:gd name="connsiteY1" fmla="*/ 0 h 406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06400" h="406400">
                  <a:moveTo>
                    <a:pt x="0" y="406400"/>
                  </a:moveTo>
                  <a:lnTo>
                    <a:pt x="406400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26" name="TextBox 25">
            <a:extLst>
              <a:ext uri="{FF2B5EF4-FFF2-40B4-BE49-F238E27FC236}">
                <a16:creationId xmlns:a16="http://schemas.microsoft.com/office/drawing/2014/main" id="{19AB0C64-9EB8-43F1-AF48-1EE3273E6DD4}"/>
              </a:ext>
            </a:extLst>
          </p:cNvPr>
          <p:cNvSpPr txBox="1"/>
          <p:nvPr/>
        </p:nvSpPr>
        <p:spPr>
          <a:xfrm>
            <a:off x="9372656" y="5145318"/>
            <a:ext cx="10878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yesterday</a:t>
            </a:r>
          </a:p>
          <a:p>
            <a:pPr algn="ctr"/>
            <a:r>
              <a:rPr lang="en-US" dirty="0"/>
              <a:t>10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617035E8-BCFF-4F6C-8236-7D54E5D7C3EE}"/>
              </a:ext>
            </a:extLst>
          </p:cNvPr>
          <p:cNvGrpSpPr/>
          <p:nvPr/>
        </p:nvGrpSpPr>
        <p:grpSpPr>
          <a:xfrm>
            <a:off x="8928071" y="2069927"/>
            <a:ext cx="2186975" cy="1620129"/>
            <a:chOff x="8928071" y="2069927"/>
            <a:chExt cx="2186975" cy="1620129"/>
          </a:xfrm>
        </p:grpSpPr>
        <p:sp>
          <p:nvSpPr>
            <p:cNvPr id="8" name="Graphic 2">
              <a:extLst>
                <a:ext uri="{FF2B5EF4-FFF2-40B4-BE49-F238E27FC236}">
                  <a16:creationId xmlns:a16="http://schemas.microsoft.com/office/drawing/2014/main" id="{0D7317FF-89D5-42EF-8C7A-07FE447ADB72}"/>
                </a:ext>
              </a:extLst>
            </p:cNvPr>
            <p:cNvSpPr/>
            <p:nvPr/>
          </p:nvSpPr>
          <p:spPr>
            <a:xfrm>
              <a:off x="8928071" y="3677356"/>
              <a:ext cx="1627516" cy="12700"/>
            </a:xfrm>
            <a:custGeom>
              <a:avLst/>
              <a:gdLst>
                <a:gd name="connsiteX0" fmla="*/ 0 w 1627516"/>
                <a:gd name="connsiteY0" fmla="*/ 0 h 12700"/>
                <a:gd name="connsiteX1" fmla="*/ 1627517 w 1627516"/>
                <a:gd name="connsiteY1" fmla="*/ 0 h 12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627516" h="12700">
                  <a:moveTo>
                    <a:pt x="0" y="0"/>
                  </a:moveTo>
                  <a:lnTo>
                    <a:pt x="1627517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Graphic 2">
              <a:extLst>
                <a:ext uri="{FF2B5EF4-FFF2-40B4-BE49-F238E27FC236}">
                  <a16:creationId xmlns:a16="http://schemas.microsoft.com/office/drawing/2014/main" id="{12BDD835-F630-4D02-86E4-E0F13592C7C0}"/>
                </a:ext>
              </a:extLst>
            </p:cNvPr>
            <p:cNvSpPr/>
            <p:nvPr/>
          </p:nvSpPr>
          <p:spPr>
            <a:xfrm>
              <a:off x="10947461" y="2860608"/>
              <a:ext cx="167585" cy="801758"/>
            </a:xfrm>
            <a:custGeom>
              <a:avLst/>
              <a:gdLst>
                <a:gd name="connsiteX0" fmla="*/ 0 w 167585"/>
                <a:gd name="connsiteY0" fmla="*/ 801758 h 801758"/>
                <a:gd name="connsiteX1" fmla="*/ 6370 w 167585"/>
                <a:gd name="connsiteY1" fmla="*/ 0 h 8017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67585" h="801758">
                  <a:moveTo>
                    <a:pt x="0" y="801758"/>
                  </a:moveTo>
                  <a:cubicBezTo>
                    <a:pt x="220944" y="581074"/>
                    <a:pt x="223780" y="224159"/>
                    <a:pt x="6370" y="0"/>
                  </a:cubicBezTo>
                </a:path>
              </a:pathLst>
            </a:custGeom>
            <a:noFill/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grpSp>
          <p:nvGrpSpPr>
            <p:cNvPr id="32" name="Group 31">
              <a:extLst>
                <a:ext uri="{FF2B5EF4-FFF2-40B4-BE49-F238E27FC236}">
                  <a16:creationId xmlns:a16="http://schemas.microsoft.com/office/drawing/2014/main" id="{4ADF91EA-C4A3-47CE-9397-9007B468BB22}"/>
                </a:ext>
              </a:extLst>
            </p:cNvPr>
            <p:cNvGrpSpPr/>
            <p:nvPr/>
          </p:nvGrpSpPr>
          <p:grpSpPr>
            <a:xfrm>
              <a:off x="8956594" y="2069927"/>
              <a:ext cx="1583204" cy="1591289"/>
              <a:chOff x="2563689" y="2737584"/>
              <a:chExt cx="2199046" cy="2210275"/>
            </a:xfrm>
          </p:grpSpPr>
          <p:grpSp>
            <p:nvGrpSpPr>
              <p:cNvPr id="37" name="Group 36">
                <a:extLst>
                  <a:ext uri="{FF2B5EF4-FFF2-40B4-BE49-F238E27FC236}">
                    <a16:creationId xmlns:a16="http://schemas.microsoft.com/office/drawing/2014/main" id="{C49F3B36-3F6F-4A9D-AA31-7F8FEC454179}"/>
                  </a:ext>
                </a:extLst>
              </p:cNvPr>
              <p:cNvGrpSpPr/>
              <p:nvPr/>
            </p:nvGrpSpPr>
            <p:grpSpPr>
              <a:xfrm>
                <a:off x="2586125" y="2737584"/>
                <a:ext cx="2176610" cy="2210275"/>
                <a:chOff x="2586125" y="2737584"/>
                <a:chExt cx="2176610" cy="2210275"/>
              </a:xfrm>
            </p:grpSpPr>
            <p:sp>
              <p:nvSpPr>
                <p:cNvPr id="41" name="Arc 40">
                  <a:extLst>
                    <a:ext uri="{FF2B5EF4-FFF2-40B4-BE49-F238E27FC236}">
                      <a16:creationId xmlns:a16="http://schemas.microsoft.com/office/drawing/2014/main" id="{07CBAA65-EE78-4BE3-AAAA-3456809026DA}"/>
                    </a:ext>
                  </a:extLst>
                </p:cNvPr>
                <p:cNvSpPr/>
                <p:nvPr/>
              </p:nvSpPr>
              <p:spPr>
                <a:xfrm>
                  <a:off x="2586125" y="2737589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2" name="Arc 41">
                  <a:extLst>
                    <a:ext uri="{FF2B5EF4-FFF2-40B4-BE49-F238E27FC236}">
                      <a16:creationId xmlns:a16="http://schemas.microsoft.com/office/drawing/2014/main" id="{E8FC19C3-6612-45E0-8E19-291BD0657F40}"/>
                    </a:ext>
                  </a:extLst>
                </p:cNvPr>
                <p:cNvSpPr/>
                <p:nvPr/>
              </p:nvSpPr>
              <p:spPr>
                <a:xfrm flipV="1">
                  <a:off x="2586125" y="2737584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38" name="Group 37">
                <a:extLst>
                  <a:ext uri="{FF2B5EF4-FFF2-40B4-BE49-F238E27FC236}">
                    <a16:creationId xmlns:a16="http://schemas.microsoft.com/office/drawing/2014/main" id="{64D6344C-C99F-4034-B54F-A030F43E55F2}"/>
                  </a:ext>
                </a:extLst>
              </p:cNvPr>
              <p:cNvGrpSpPr/>
              <p:nvPr/>
            </p:nvGrpSpPr>
            <p:grpSpPr>
              <a:xfrm flipH="1">
                <a:off x="2563689" y="2737584"/>
                <a:ext cx="2176610" cy="2210275"/>
                <a:chOff x="2586125" y="2737584"/>
                <a:chExt cx="2176610" cy="2210275"/>
              </a:xfrm>
            </p:grpSpPr>
            <p:sp>
              <p:nvSpPr>
                <p:cNvPr id="39" name="Arc 38">
                  <a:extLst>
                    <a:ext uri="{FF2B5EF4-FFF2-40B4-BE49-F238E27FC236}">
                      <a16:creationId xmlns:a16="http://schemas.microsoft.com/office/drawing/2014/main" id="{74A61D92-553D-425E-B05C-7656342113B2}"/>
                    </a:ext>
                  </a:extLst>
                </p:cNvPr>
                <p:cNvSpPr/>
                <p:nvPr/>
              </p:nvSpPr>
              <p:spPr>
                <a:xfrm>
                  <a:off x="2586125" y="2737589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0" name="Arc 39">
                  <a:extLst>
                    <a:ext uri="{FF2B5EF4-FFF2-40B4-BE49-F238E27FC236}">
                      <a16:creationId xmlns:a16="http://schemas.microsoft.com/office/drawing/2014/main" id="{358C8796-C943-4320-B953-1A69DA00606E}"/>
                    </a:ext>
                  </a:extLst>
                </p:cNvPr>
                <p:cNvSpPr/>
                <p:nvPr/>
              </p:nvSpPr>
              <p:spPr>
                <a:xfrm flipV="1">
                  <a:off x="2586125" y="2737584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</p:grpSp>
      <p:grpSp>
        <p:nvGrpSpPr>
          <p:cNvPr id="7" name="Graphic 2">
            <a:extLst>
              <a:ext uri="{FF2B5EF4-FFF2-40B4-BE49-F238E27FC236}">
                <a16:creationId xmlns:a16="http://schemas.microsoft.com/office/drawing/2014/main" id="{9634102F-0025-4A34-BE5F-A639ABFA574E}"/>
              </a:ext>
            </a:extLst>
          </p:cNvPr>
          <p:cNvGrpSpPr/>
          <p:nvPr/>
        </p:nvGrpSpPr>
        <p:grpSpPr>
          <a:xfrm>
            <a:off x="4897222" y="2044700"/>
            <a:ext cx="1622854" cy="2235200"/>
            <a:chOff x="4897222" y="2044700"/>
            <a:chExt cx="1622854" cy="2235200"/>
          </a:xfrm>
        </p:grpSpPr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74C4C030-4750-4185-97E1-7642D9527C5B}"/>
                </a:ext>
              </a:extLst>
            </p:cNvPr>
            <p:cNvSpPr/>
            <p:nvPr/>
          </p:nvSpPr>
          <p:spPr>
            <a:xfrm>
              <a:off x="4897222" y="2044700"/>
              <a:ext cx="1622854" cy="12700"/>
            </a:xfrm>
            <a:custGeom>
              <a:avLst/>
              <a:gdLst>
                <a:gd name="connsiteX0" fmla="*/ 0 w 1622854"/>
                <a:gd name="connsiteY0" fmla="*/ 0 h 12700"/>
                <a:gd name="connsiteX1" fmla="*/ 1622854 w 1622854"/>
                <a:gd name="connsiteY1" fmla="*/ 0 h 12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622854" h="12700">
                  <a:moveTo>
                    <a:pt x="0" y="0"/>
                  </a:moveTo>
                  <a:lnTo>
                    <a:pt x="1622854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E043F397-4E76-49F0-9161-5073BA9F03DF}"/>
                </a:ext>
              </a:extLst>
            </p:cNvPr>
            <p:cNvSpPr/>
            <p:nvPr/>
          </p:nvSpPr>
          <p:spPr>
            <a:xfrm>
              <a:off x="6520076" y="2044700"/>
              <a:ext cx="12678" cy="1625600"/>
            </a:xfrm>
            <a:custGeom>
              <a:avLst/>
              <a:gdLst>
                <a:gd name="connsiteX0" fmla="*/ 0 w 12678"/>
                <a:gd name="connsiteY0" fmla="*/ 0 h 1625600"/>
                <a:gd name="connsiteX1" fmla="*/ 0 w 12678"/>
                <a:gd name="connsiteY1" fmla="*/ 1625600 h 1625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2678" h="1625600">
                  <a:moveTo>
                    <a:pt x="0" y="0"/>
                  </a:moveTo>
                  <a:lnTo>
                    <a:pt x="0" y="16256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A1C12DDD-A039-4874-A142-5FCB25574779}"/>
                </a:ext>
              </a:extLst>
            </p:cNvPr>
            <p:cNvSpPr/>
            <p:nvPr/>
          </p:nvSpPr>
          <p:spPr>
            <a:xfrm>
              <a:off x="4897222" y="3670300"/>
              <a:ext cx="1622854" cy="12700"/>
            </a:xfrm>
            <a:custGeom>
              <a:avLst/>
              <a:gdLst>
                <a:gd name="connsiteX0" fmla="*/ 1622854 w 1622854"/>
                <a:gd name="connsiteY0" fmla="*/ 0 h 12700"/>
                <a:gd name="connsiteX1" fmla="*/ 0 w 1622854"/>
                <a:gd name="connsiteY1" fmla="*/ 0 h 12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622854" h="12700">
                  <a:moveTo>
                    <a:pt x="1622854" y="0"/>
                  </a:moveTo>
                  <a:lnTo>
                    <a:pt x="0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A1616949-0FF5-47AB-9E63-6BAB5BFC1EC7}"/>
                </a:ext>
              </a:extLst>
            </p:cNvPr>
            <p:cNvSpPr/>
            <p:nvPr/>
          </p:nvSpPr>
          <p:spPr>
            <a:xfrm>
              <a:off x="4897222" y="2044700"/>
              <a:ext cx="12678" cy="1625600"/>
            </a:xfrm>
            <a:custGeom>
              <a:avLst/>
              <a:gdLst>
                <a:gd name="connsiteX0" fmla="*/ 0 w 12678"/>
                <a:gd name="connsiteY0" fmla="*/ 1625600 h 1625600"/>
                <a:gd name="connsiteX1" fmla="*/ 0 w 12678"/>
                <a:gd name="connsiteY1" fmla="*/ 0 h 1625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2678" h="1625600">
                  <a:moveTo>
                    <a:pt x="0" y="1625600"/>
                  </a:moveTo>
                  <a:lnTo>
                    <a:pt x="0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B11B859F-4B55-481F-9606-77B6A8D5262E}"/>
                </a:ext>
              </a:extLst>
            </p:cNvPr>
            <p:cNvSpPr/>
            <p:nvPr/>
          </p:nvSpPr>
          <p:spPr>
            <a:xfrm>
              <a:off x="5302935" y="3873500"/>
              <a:ext cx="405713" cy="406400"/>
            </a:xfrm>
            <a:custGeom>
              <a:avLst/>
              <a:gdLst>
                <a:gd name="connsiteX0" fmla="*/ 0 w 405713"/>
                <a:gd name="connsiteY0" fmla="*/ 406400 h 406400"/>
                <a:gd name="connsiteX1" fmla="*/ 405714 w 405713"/>
                <a:gd name="connsiteY1" fmla="*/ 0 h 406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05713" h="406400">
                  <a:moveTo>
                    <a:pt x="0" y="406400"/>
                  </a:moveTo>
                  <a:lnTo>
                    <a:pt x="405714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67092011-9726-489F-8349-69AF94C01F1F}"/>
                </a:ext>
              </a:extLst>
            </p:cNvPr>
            <p:cNvSpPr/>
            <p:nvPr/>
          </p:nvSpPr>
          <p:spPr>
            <a:xfrm>
              <a:off x="5708649" y="3873500"/>
              <a:ext cx="405713" cy="406400"/>
            </a:xfrm>
            <a:custGeom>
              <a:avLst/>
              <a:gdLst>
                <a:gd name="connsiteX0" fmla="*/ 0 w 405713"/>
                <a:gd name="connsiteY0" fmla="*/ 0 h 406400"/>
                <a:gd name="connsiteX1" fmla="*/ 405714 w 405713"/>
                <a:gd name="connsiteY1" fmla="*/ 406400 h 406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05713" h="406400">
                  <a:moveTo>
                    <a:pt x="0" y="0"/>
                  </a:moveTo>
                  <a:lnTo>
                    <a:pt x="405714" y="4064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294787108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8A71BEC-13BC-4649-A340-37C22E31F7A8}"/>
              </a:ext>
            </a:extLst>
          </p:cNvPr>
          <p:cNvSpPr txBox="1"/>
          <p:nvPr/>
        </p:nvSpPr>
        <p:spPr>
          <a:xfrm>
            <a:off x="5475215" y="5163234"/>
            <a:ext cx="4453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off</a:t>
            </a:r>
          </a:p>
          <a:p>
            <a:pPr algn="ctr"/>
            <a:r>
              <a:rPr lang="en-US" dirty="0"/>
              <a:t>0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232B8D1-417B-40CA-8E10-68DB4A185BCE}"/>
              </a:ext>
            </a:extLst>
          </p:cNvPr>
          <p:cNvSpPr txBox="1"/>
          <p:nvPr/>
        </p:nvSpPr>
        <p:spPr>
          <a:xfrm>
            <a:off x="8732352" y="5145318"/>
            <a:ext cx="60298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over</a:t>
            </a:r>
          </a:p>
          <a:p>
            <a:pPr algn="ctr"/>
            <a:r>
              <a:rPr lang="en-US" dirty="0"/>
              <a:t>10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AF2F00A-6C34-4525-ADB7-3CD4C1905D64}"/>
              </a:ext>
            </a:extLst>
          </p:cNvPr>
          <p:cNvSpPr txBox="1"/>
          <p:nvPr/>
        </p:nvSpPr>
        <p:spPr>
          <a:xfrm>
            <a:off x="1998960" y="5265284"/>
            <a:ext cx="5052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out</a:t>
            </a:r>
          </a:p>
          <a:p>
            <a:pPr algn="ctr"/>
            <a:r>
              <a:rPr lang="en-US" dirty="0"/>
              <a:t>5</a:t>
            </a:r>
          </a:p>
        </p:txBody>
      </p:sp>
      <p:grpSp>
        <p:nvGrpSpPr>
          <p:cNvPr id="43" name="Group 42">
            <a:extLst>
              <a:ext uri="{FF2B5EF4-FFF2-40B4-BE49-F238E27FC236}">
                <a16:creationId xmlns:a16="http://schemas.microsoft.com/office/drawing/2014/main" id="{17B61E4D-B2EA-41EA-BC2A-CE439A3CCC43}"/>
              </a:ext>
            </a:extLst>
          </p:cNvPr>
          <p:cNvGrpSpPr/>
          <p:nvPr/>
        </p:nvGrpSpPr>
        <p:grpSpPr>
          <a:xfrm>
            <a:off x="834594" y="2057402"/>
            <a:ext cx="2125905" cy="1625600"/>
            <a:chOff x="834594" y="2057402"/>
            <a:chExt cx="2125905" cy="1625600"/>
          </a:xfrm>
        </p:grpSpPr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F1762778-D940-471E-B94E-BC1DA27BC1A7}"/>
                </a:ext>
              </a:extLst>
            </p:cNvPr>
            <p:cNvSpPr/>
            <p:nvPr/>
          </p:nvSpPr>
          <p:spPr>
            <a:xfrm>
              <a:off x="2793805" y="2774611"/>
              <a:ext cx="166694" cy="166694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1" name="Graphic 2">
              <a:extLst>
                <a:ext uri="{FF2B5EF4-FFF2-40B4-BE49-F238E27FC236}">
                  <a16:creationId xmlns:a16="http://schemas.microsoft.com/office/drawing/2014/main" id="{80AC764F-AED1-40C5-8840-7376E9119C86}"/>
                </a:ext>
              </a:extLst>
            </p:cNvPr>
            <p:cNvGrpSpPr/>
            <p:nvPr/>
          </p:nvGrpSpPr>
          <p:grpSpPr>
            <a:xfrm>
              <a:off x="834594" y="2057402"/>
              <a:ext cx="1625600" cy="1625600"/>
              <a:chOff x="834594" y="2057402"/>
              <a:chExt cx="1625600" cy="1625600"/>
            </a:xfrm>
          </p:grpSpPr>
          <p:sp>
            <p:nvSpPr>
              <p:cNvPr id="12" name="Graphic 2">
                <a:extLst>
                  <a:ext uri="{FF2B5EF4-FFF2-40B4-BE49-F238E27FC236}">
                    <a16:creationId xmlns:a16="http://schemas.microsoft.com/office/drawing/2014/main" id="{A5203EF4-BDC7-451E-A04D-AE74E0F31089}"/>
                  </a:ext>
                </a:extLst>
              </p:cNvPr>
              <p:cNvSpPr/>
              <p:nvPr/>
            </p:nvSpPr>
            <p:spPr>
              <a:xfrm>
                <a:off x="834594" y="2057402"/>
                <a:ext cx="1625600" cy="12700"/>
              </a:xfrm>
              <a:custGeom>
                <a:avLst/>
                <a:gdLst>
                  <a:gd name="connsiteX0" fmla="*/ 0 w 1625600"/>
                  <a:gd name="connsiteY0" fmla="*/ 0 h 12700"/>
                  <a:gd name="connsiteX1" fmla="*/ 1625600 w 1625600"/>
                  <a:gd name="connsiteY1" fmla="*/ 0 h 127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625600" h="12700">
                    <a:moveTo>
                      <a:pt x="0" y="0"/>
                    </a:moveTo>
                    <a:lnTo>
                      <a:pt x="1625600" y="0"/>
                    </a:lnTo>
                  </a:path>
                </a:pathLst>
              </a:custGeom>
              <a:ln w="13970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5" name="Graphic 2">
                <a:extLst>
                  <a:ext uri="{FF2B5EF4-FFF2-40B4-BE49-F238E27FC236}">
                    <a16:creationId xmlns:a16="http://schemas.microsoft.com/office/drawing/2014/main" id="{15184114-188B-4661-A8B0-0C46D50093FC}"/>
                  </a:ext>
                </a:extLst>
              </p:cNvPr>
              <p:cNvSpPr/>
              <p:nvPr/>
            </p:nvSpPr>
            <p:spPr>
              <a:xfrm>
                <a:off x="2460194" y="2057402"/>
                <a:ext cx="12700" cy="1625600"/>
              </a:xfrm>
              <a:custGeom>
                <a:avLst/>
                <a:gdLst>
                  <a:gd name="connsiteX0" fmla="*/ 0 w 12700"/>
                  <a:gd name="connsiteY0" fmla="*/ 0 h 1625600"/>
                  <a:gd name="connsiteX1" fmla="*/ 0 w 12700"/>
                  <a:gd name="connsiteY1" fmla="*/ 1625600 h 16256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2700" h="1625600">
                    <a:moveTo>
                      <a:pt x="0" y="0"/>
                    </a:moveTo>
                    <a:lnTo>
                      <a:pt x="0" y="1625600"/>
                    </a:lnTo>
                  </a:path>
                </a:pathLst>
              </a:custGeom>
              <a:ln w="13970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1" name="Graphic 2">
                <a:extLst>
                  <a:ext uri="{FF2B5EF4-FFF2-40B4-BE49-F238E27FC236}">
                    <a16:creationId xmlns:a16="http://schemas.microsoft.com/office/drawing/2014/main" id="{70F2DBE3-F614-4FEF-A6A2-FD6839F5FDDF}"/>
                  </a:ext>
                </a:extLst>
              </p:cNvPr>
              <p:cNvSpPr/>
              <p:nvPr/>
            </p:nvSpPr>
            <p:spPr>
              <a:xfrm>
                <a:off x="834594" y="3683002"/>
                <a:ext cx="1625600" cy="12700"/>
              </a:xfrm>
              <a:custGeom>
                <a:avLst/>
                <a:gdLst>
                  <a:gd name="connsiteX0" fmla="*/ 1625600 w 1625600"/>
                  <a:gd name="connsiteY0" fmla="*/ 0 h 12700"/>
                  <a:gd name="connsiteX1" fmla="*/ 0 w 1625600"/>
                  <a:gd name="connsiteY1" fmla="*/ 0 h 127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625600" h="12700">
                    <a:moveTo>
                      <a:pt x="1625600" y="0"/>
                    </a:moveTo>
                    <a:lnTo>
                      <a:pt x="0" y="0"/>
                    </a:lnTo>
                  </a:path>
                </a:pathLst>
              </a:custGeom>
              <a:ln w="13970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2" name="Graphic 2">
                <a:extLst>
                  <a:ext uri="{FF2B5EF4-FFF2-40B4-BE49-F238E27FC236}">
                    <a16:creationId xmlns:a16="http://schemas.microsoft.com/office/drawing/2014/main" id="{2A442A3D-B598-4CA4-B350-7FE319559981}"/>
                  </a:ext>
                </a:extLst>
              </p:cNvPr>
              <p:cNvSpPr/>
              <p:nvPr/>
            </p:nvSpPr>
            <p:spPr>
              <a:xfrm>
                <a:off x="834594" y="2057402"/>
                <a:ext cx="12700" cy="1625600"/>
              </a:xfrm>
              <a:custGeom>
                <a:avLst/>
                <a:gdLst>
                  <a:gd name="connsiteX0" fmla="*/ 0 w 12700"/>
                  <a:gd name="connsiteY0" fmla="*/ 1625600 h 1625600"/>
                  <a:gd name="connsiteX1" fmla="*/ 0 w 12700"/>
                  <a:gd name="connsiteY1" fmla="*/ 0 h 16256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2700" h="1625600">
                    <a:moveTo>
                      <a:pt x="0" y="1625600"/>
                    </a:moveTo>
                    <a:lnTo>
                      <a:pt x="0" y="0"/>
                    </a:lnTo>
                  </a:path>
                </a:pathLst>
              </a:custGeom>
              <a:ln w="13970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</p:grpSp>
      <p:grpSp>
        <p:nvGrpSpPr>
          <p:cNvPr id="48" name="Group 47">
            <a:extLst>
              <a:ext uri="{FF2B5EF4-FFF2-40B4-BE49-F238E27FC236}">
                <a16:creationId xmlns:a16="http://schemas.microsoft.com/office/drawing/2014/main" id="{4CD45839-E24B-4517-9338-58D8C12C37BF}"/>
              </a:ext>
            </a:extLst>
          </p:cNvPr>
          <p:cNvGrpSpPr/>
          <p:nvPr/>
        </p:nvGrpSpPr>
        <p:grpSpPr>
          <a:xfrm>
            <a:off x="8927645" y="2368211"/>
            <a:ext cx="1622854" cy="521950"/>
            <a:chOff x="8927645" y="2368211"/>
            <a:chExt cx="1622854" cy="521950"/>
          </a:xfrm>
        </p:grpSpPr>
        <p:sp>
          <p:nvSpPr>
            <p:cNvPr id="41" name="Graphic 9">
              <a:extLst>
                <a:ext uri="{FF2B5EF4-FFF2-40B4-BE49-F238E27FC236}">
                  <a16:creationId xmlns:a16="http://schemas.microsoft.com/office/drawing/2014/main" id="{E4ED1B71-5E49-45FA-BB8B-E9CA36562983}"/>
                </a:ext>
              </a:extLst>
            </p:cNvPr>
            <p:cNvSpPr/>
            <p:nvPr/>
          </p:nvSpPr>
          <p:spPr>
            <a:xfrm>
              <a:off x="8927645" y="2877461"/>
              <a:ext cx="1622854" cy="12700"/>
            </a:xfrm>
            <a:custGeom>
              <a:avLst/>
              <a:gdLst>
                <a:gd name="connsiteX0" fmla="*/ 0 w 1622854"/>
                <a:gd name="connsiteY0" fmla="*/ 0 h 12700"/>
                <a:gd name="connsiteX1" fmla="*/ 1622854 w 1622854"/>
                <a:gd name="connsiteY1" fmla="*/ 0 h 12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622854" h="12700">
                  <a:moveTo>
                    <a:pt x="0" y="0"/>
                  </a:moveTo>
                  <a:lnTo>
                    <a:pt x="1622854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6" name="Oval 45">
              <a:extLst>
                <a:ext uri="{FF2B5EF4-FFF2-40B4-BE49-F238E27FC236}">
                  <a16:creationId xmlns:a16="http://schemas.microsoft.com/office/drawing/2014/main" id="{96971B0A-EF99-4E9A-BC83-BAD9DA8B4C9C}"/>
                </a:ext>
              </a:extLst>
            </p:cNvPr>
            <p:cNvSpPr/>
            <p:nvPr/>
          </p:nvSpPr>
          <p:spPr>
            <a:xfrm>
              <a:off x="9651804" y="2368211"/>
              <a:ext cx="166694" cy="166694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1F8A4120-F18B-4741-B79C-F4107F6803E8}"/>
              </a:ext>
            </a:extLst>
          </p:cNvPr>
          <p:cNvGrpSpPr/>
          <p:nvPr/>
        </p:nvGrpSpPr>
        <p:grpSpPr>
          <a:xfrm>
            <a:off x="4501648" y="2051395"/>
            <a:ext cx="2000752" cy="1625600"/>
            <a:chOff x="4501648" y="2051395"/>
            <a:chExt cx="2000752" cy="1625600"/>
          </a:xfrm>
        </p:grpSpPr>
        <p:grpSp>
          <p:nvGrpSpPr>
            <p:cNvPr id="24" name="Graphic 7">
              <a:extLst>
                <a:ext uri="{FF2B5EF4-FFF2-40B4-BE49-F238E27FC236}">
                  <a16:creationId xmlns:a16="http://schemas.microsoft.com/office/drawing/2014/main" id="{7A15B72D-317B-4A87-85E5-2E4E29FA3CAD}"/>
                </a:ext>
              </a:extLst>
            </p:cNvPr>
            <p:cNvGrpSpPr/>
            <p:nvPr/>
          </p:nvGrpSpPr>
          <p:grpSpPr>
            <a:xfrm>
              <a:off x="5689600" y="3269346"/>
              <a:ext cx="812800" cy="406400"/>
              <a:chOff x="5689600" y="3269346"/>
              <a:chExt cx="812800" cy="406400"/>
            </a:xfrm>
          </p:grpSpPr>
          <p:sp>
            <p:nvSpPr>
              <p:cNvPr id="25" name="Graphic 7">
                <a:extLst>
                  <a:ext uri="{FF2B5EF4-FFF2-40B4-BE49-F238E27FC236}">
                    <a16:creationId xmlns:a16="http://schemas.microsoft.com/office/drawing/2014/main" id="{E270747A-2ABE-475A-A9F3-A11AD226B496}"/>
                  </a:ext>
                </a:extLst>
              </p:cNvPr>
              <p:cNvSpPr/>
              <p:nvPr/>
            </p:nvSpPr>
            <p:spPr>
              <a:xfrm>
                <a:off x="5689600" y="3675746"/>
                <a:ext cx="812800" cy="12700"/>
              </a:xfrm>
              <a:custGeom>
                <a:avLst/>
                <a:gdLst>
                  <a:gd name="connsiteX0" fmla="*/ 0 w 812800"/>
                  <a:gd name="connsiteY0" fmla="*/ 0 h 12700"/>
                  <a:gd name="connsiteX1" fmla="*/ 812800 w 812800"/>
                  <a:gd name="connsiteY1" fmla="*/ 0 h 127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812800" h="12700">
                    <a:moveTo>
                      <a:pt x="0" y="0"/>
                    </a:moveTo>
                    <a:lnTo>
                      <a:pt x="812800" y="0"/>
                    </a:lnTo>
                  </a:path>
                </a:pathLst>
              </a:custGeom>
              <a:ln w="13970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6" name="Graphic 7">
                <a:extLst>
                  <a:ext uri="{FF2B5EF4-FFF2-40B4-BE49-F238E27FC236}">
                    <a16:creationId xmlns:a16="http://schemas.microsoft.com/office/drawing/2014/main" id="{92EABEC8-4CF5-42DA-B45C-E10E9ED2F5B7}"/>
                  </a:ext>
                </a:extLst>
              </p:cNvPr>
              <p:cNvSpPr/>
              <p:nvPr/>
            </p:nvSpPr>
            <p:spPr>
              <a:xfrm>
                <a:off x="5689600" y="3269346"/>
                <a:ext cx="406400" cy="406400"/>
              </a:xfrm>
              <a:custGeom>
                <a:avLst/>
                <a:gdLst>
                  <a:gd name="connsiteX0" fmla="*/ 0 w 406400"/>
                  <a:gd name="connsiteY0" fmla="*/ 0 h 406400"/>
                  <a:gd name="connsiteX1" fmla="*/ 406400 w 406400"/>
                  <a:gd name="connsiteY1" fmla="*/ 406400 h 4064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06400" h="406400">
                    <a:moveTo>
                      <a:pt x="0" y="0"/>
                    </a:moveTo>
                    <a:lnTo>
                      <a:pt x="406400" y="406400"/>
                    </a:lnTo>
                  </a:path>
                </a:pathLst>
              </a:custGeom>
              <a:ln w="13970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7" name="Graphic 7">
                <a:extLst>
                  <a:ext uri="{FF2B5EF4-FFF2-40B4-BE49-F238E27FC236}">
                    <a16:creationId xmlns:a16="http://schemas.microsoft.com/office/drawing/2014/main" id="{36D18428-5947-491D-8E13-4C03BED21DF5}"/>
                  </a:ext>
                </a:extLst>
              </p:cNvPr>
              <p:cNvSpPr/>
              <p:nvPr/>
            </p:nvSpPr>
            <p:spPr>
              <a:xfrm>
                <a:off x="6096000" y="3269346"/>
                <a:ext cx="406400" cy="406400"/>
              </a:xfrm>
              <a:custGeom>
                <a:avLst/>
                <a:gdLst>
                  <a:gd name="connsiteX0" fmla="*/ 0 w 406400"/>
                  <a:gd name="connsiteY0" fmla="*/ 406400 h 406400"/>
                  <a:gd name="connsiteX1" fmla="*/ 406400 w 406400"/>
                  <a:gd name="connsiteY1" fmla="*/ 0 h 4064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06400" h="406400">
                    <a:moveTo>
                      <a:pt x="0" y="406400"/>
                    </a:moveTo>
                    <a:lnTo>
                      <a:pt x="406400" y="0"/>
                    </a:lnTo>
                  </a:path>
                </a:pathLst>
              </a:custGeom>
              <a:ln w="13970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grpSp>
          <p:nvGrpSpPr>
            <p:cNvPr id="42" name="Group 41">
              <a:extLst>
                <a:ext uri="{FF2B5EF4-FFF2-40B4-BE49-F238E27FC236}">
                  <a16:creationId xmlns:a16="http://schemas.microsoft.com/office/drawing/2014/main" id="{B81F6CC0-929D-4C43-A86F-3F2AA8CB4F1D}"/>
                </a:ext>
              </a:extLst>
            </p:cNvPr>
            <p:cNvGrpSpPr/>
            <p:nvPr/>
          </p:nvGrpSpPr>
          <p:grpSpPr>
            <a:xfrm>
              <a:off x="4501648" y="2051395"/>
              <a:ext cx="820057" cy="1625600"/>
              <a:chOff x="6969077" y="4700252"/>
              <a:chExt cx="820057" cy="1625600"/>
            </a:xfrm>
          </p:grpSpPr>
          <p:sp>
            <p:nvSpPr>
              <p:cNvPr id="37" name="Graphic 9">
                <a:extLst>
                  <a:ext uri="{FF2B5EF4-FFF2-40B4-BE49-F238E27FC236}">
                    <a16:creationId xmlns:a16="http://schemas.microsoft.com/office/drawing/2014/main" id="{E69BA183-E12C-4892-A1FB-7EDDF5A7DB76}"/>
                  </a:ext>
                </a:extLst>
              </p:cNvPr>
              <p:cNvSpPr/>
              <p:nvPr/>
            </p:nvSpPr>
            <p:spPr>
              <a:xfrm>
                <a:off x="7382734" y="4700252"/>
                <a:ext cx="12700" cy="1625600"/>
              </a:xfrm>
              <a:custGeom>
                <a:avLst/>
                <a:gdLst>
                  <a:gd name="connsiteX0" fmla="*/ 0 w 12700"/>
                  <a:gd name="connsiteY0" fmla="*/ 0 h 1625600"/>
                  <a:gd name="connsiteX1" fmla="*/ 0 w 12700"/>
                  <a:gd name="connsiteY1" fmla="*/ 1625600 h 16256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2700" h="1625600">
                    <a:moveTo>
                      <a:pt x="0" y="0"/>
                    </a:moveTo>
                    <a:lnTo>
                      <a:pt x="0" y="1625600"/>
                    </a:lnTo>
                  </a:path>
                </a:pathLst>
              </a:custGeom>
              <a:ln w="13970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9" name="Graphic 9">
                <a:extLst>
                  <a:ext uri="{FF2B5EF4-FFF2-40B4-BE49-F238E27FC236}">
                    <a16:creationId xmlns:a16="http://schemas.microsoft.com/office/drawing/2014/main" id="{FFCB57C3-FAFA-4B63-94CA-B8AF6C08178F}"/>
                  </a:ext>
                </a:extLst>
              </p:cNvPr>
              <p:cNvSpPr/>
              <p:nvPr/>
            </p:nvSpPr>
            <p:spPr>
              <a:xfrm>
                <a:off x="7382734" y="5919452"/>
                <a:ext cx="406400" cy="406400"/>
              </a:xfrm>
              <a:custGeom>
                <a:avLst/>
                <a:gdLst>
                  <a:gd name="connsiteX0" fmla="*/ 0 w 406400"/>
                  <a:gd name="connsiteY0" fmla="*/ 406400 h 406400"/>
                  <a:gd name="connsiteX1" fmla="*/ 406400 w 406400"/>
                  <a:gd name="connsiteY1" fmla="*/ 0 h 4064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06400" h="406400">
                    <a:moveTo>
                      <a:pt x="0" y="406400"/>
                    </a:moveTo>
                    <a:lnTo>
                      <a:pt x="406400" y="0"/>
                    </a:lnTo>
                  </a:path>
                </a:pathLst>
              </a:custGeom>
              <a:ln w="13970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7" name="Graphic 9">
                <a:extLst>
                  <a:ext uri="{FF2B5EF4-FFF2-40B4-BE49-F238E27FC236}">
                    <a16:creationId xmlns:a16="http://schemas.microsoft.com/office/drawing/2014/main" id="{3CF208D3-4693-4CFE-80A1-026B7B8ABC9C}"/>
                  </a:ext>
                </a:extLst>
              </p:cNvPr>
              <p:cNvSpPr/>
              <p:nvPr/>
            </p:nvSpPr>
            <p:spPr>
              <a:xfrm>
                <a:off x="6969077" y="4707509"/>
                <a:ext cx="406400" cy="406400"/>
              </a:xfrm>
              <a:custGeom>
                <a:avLst/>
                <a:gdLst>
                  <a:gd name="connsiteX0" fmla="*/ 0 w 406400"/>
                  <a:gd name="connsiteY0" fmla="*/ 406400 h 406400"/>
                  <a:gd name="connsiteX1" fmla="*/ 406400 w 406400"/>
                  <a:gd name="connsiteY1" fmla="*/ 0 h 4064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06400" h="406400">
                    <a:moveTo>
                      <a:pt x="0" y="406400"/>
                    </a:moveTo>
                    <a:lnTo>
                      <a:pt x="406400" y="0"/>
                    </a:lnTo>
                  </a:path>
                </a:pathLst>
              </a:custGeom>
              <a:ln w="13970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805424623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8A71BEC-13BC-4649-A340-37C22E31F7A8}"/>
              </a:ext>
            </a:extLst>
          </p:cNvPr>
          <p:cNvSpPr txBox="1"/>
          <p:nvPr/>
        </p:nvSpPr>
        <p:spPr>
          <a:xfrm>
            <a:off x="5446361" y="5163234"/>
            <a:ext cx="5030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top</a:t>
            </a:r>
          </a:p>
          <a:p>
            <a:pPr algn="ctr"/>
            <a:r>
              <a:rPr lang="en-US" dirty="0"/>
              <a:t>0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232B8D1-417B-40CA-8E10-68DB4A185BCE}"/>
              </a:ext>
            </a:extLst>
          </p:cNvPr>
          <p:cNvSpPr txBox="1"/>
          <p:nvPr/>
        </p:nvSpPr>
        <p:spPr>
          <a:xfrm>
            <a:off x="8660987" y="5145318"/>
            <a:ext cx="74571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under</a:t>
            </a:r>
          </a:p>
          <a:p>
            <a:pPr algn="ctr"/>
            <a:r>
              <a:rPr lang="en-US" dirty="0"/>
              <a:t>10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AF2F00A-6C34-4525-ADB7-3CD4C1905D64}"/>
              </a:ext>
            </a:extLst>
          </p:cNvPr>
          <p:cNvSpPr txBox="1"/>
          <p:nvPr/>
        </p:nvSpPr>
        <p:spPr>
          <a:xfrm>
            <a:off x="1905890" y="5265284"/>
            <a:ext cx="69140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there</a:t>
            </a:r>
          </a:p>
          <a:p>
            <a:pPr algn="ctr"/>
            <a:r>
              <a:rPr lang="en-US" dirty="0"/>
              <a:t>5</a:t>
            </a:r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972DE2DE-725D-4A1A-8791-DD199B87BDBE}"/>
              </a:ext>
            </a:extLst>
          </p:cNvPr>
          <p:cNvGrpSpPr/>
          <p:nvPr/>
        </p:nvGrpSpPr>
        <p:grpSpPr>
          <a:xfrm>
            <a:off x="1175471" y="2463802"/>
            <a:ext cx="1300540" cy="812800"/>
            <a:chOff x="1175471" y="2463802"/>
            <a:chExt cx="1300540" cy="812800"/>
          </a:xfrm>
        </p:grpSpPr>
        <p:sp>
          <p:nvSpPr>
            <p:cNvPr id="30" name="Oval 29">
              <a:extLst>
                <a:ext uri="{FF2B5EF4-FFF2-40B4-BE49-F238E27FC236}">
                  <a16:creationId xmlns:a16="http://schemas.microsoft.com/office/drawing/2014/main" id="{2F5000AB-F6C3-4BDB-9551-C8B89B5A5A56}"/>
                </a:ext>
              </a:extLst>
            </p:cNvPr>
            <p:cNvSpPr/>
            <p:nvPr/>
          </p:nvSpPr>
          <p:spPr>
            <a:xfrm>
              <a:off x="1581871" y="2781870"/>
              <a:ext cx="166694" cy="166694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6B8F67A2-AE65-4170-B2D5-1AF319000423}"/>
                </a:ext>
              </a:extLst>
            </p:cNvPr>
            <p:cNvSpPr/>
            <p:nvPr/>
          </p:nvSpPr>
          <p:spPr>
            <a:xfrm>
              <a:off x="1175471" y="2781870"/>
              <a:ext cx="166694" cy="166694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3" name="Graphic 2">
              <a:extLst>
                <a:ext uri="{FF2B5EF4-FFF2-40B4-BE49-F238E27FC236}">
                  <a16:creationId xmlns:a16="http://schemas.microsoft.com/office/drawing/2014/main" id="{FAF46E7C-166F-4285-B552-18C7B9B033E2}"/>
                </a:ext>
              </a:extLst>
            </p:cNvPr>
            <p:cNvGrpSpPr/>
            <p:nvPr/>
          </p:nvGrpSpPr>
          <p:grpSpPr>
            <a:xfrm>
              <a:off x="2068736" y="2463802"/>
              <a:ext cx="407275" cy="812800"/>
              <a:chOff x="2068736" y="2463802"/>
              <a:chExt cx="407275" cy="812800"/>
            </a:xfrm>
          </p:grpSpPr>
          <p:sp>
            <p:nvSpPr>
              <p:cNvPr id="14" name="Graphic 2">
                <a:extLst>
                  <a:ext uri="{FF2B5EF4-FFF2-40B4-BE49-F238E27FC236}">
                    <a16:creationId xmlns:a16="http://schemas.microsoft.com/office/drawing/2014/main" id="{C005121E-20A9-4A2A-A738-D26FE2AFD3B1}"/>
                  </a:ext>
                </a:extLst>
              </p:cNvPr>
              <p:cNvSpPr/>
              <p:nvPr/>
            </p:nvSpPr>
            <p:spPr>
              <a:xfrm>
                <a:off x="2068736" y="2463802"/>
                <a:ext cx="407275" cy="406400"/>
              </a:xfrm>
              <a:custGeom>
                <a:avLst/>
                <a:gdLst>
                  <a:gd name="connsiteX0" fmla="*/ 407276 w 407275"/>
                  <a:gd name="connsiteY0" fmla="*/ 0 h 406400"/>
                  <a:gd name="connsiteX1" fmla="*/ 0 w 407275"/>
                  <a:gd name="connsiteY1" fmla="*/ 406400 h 4064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07275" h="406400">
                    <a:moveTo>
                      <a:pt x="407276" y="0"/>
                    </a:moveTo>
                    <a:lnTo>
                      <a:pt x="0" y="406400"/>
                    </a:lnTo>
                  </a:path>
                </a:pathLst>
              </a:custGeom>
              <a:ln w="13970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6" name="Graphic 2">
                <a:extLst>
                  <a:ext uri="{FF2B5EF4-FFF2-40B4-BE49-F238E27FC236}">
                    <a16:creationId xmlns:a16="http://schemas.microsoft.com/office/drawing/2014/main" id="{08BAB16D-6B67-4ED2-8C79-8F7305AC2F85}"/>
                  </a:ext>
                </a:extLst>
              </p:cNvPr>
              <p:cNvSpPr/>
              <p:nvPr/>
            </p:nvSpPr>
            <p:spPr>
              <a:xfrm>
                <a:off x="2068736" y="2870202"/>
                <a:ext cx="407275" cy="406400"/>
              </a:xfrm>
              <a:custGeom>
                <a:avLst/>
                <a:gdLst>
                  <a:gd name="connsiteX0" fmla="*/ 0 w 407275"/>
                  <a:gd name="connsiteY0" fmla="*/ 0 h 406400"/>
                  <a:gd name="connsiteX1" fmla="*/ 407276 w 407275"/>
                  <a:gd name="connsiteY1" fmla="*/ 406400 h 4064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07275" h="406400">
                    <a:moveTo>
                      <a:pt x="0" y="0"/>
                    </a:moveTo>
                    <a:lnTo>
                      <a:pt x="407276" y="406400"/>
                    </a:lnTo>
                  </a:path>
                </a:pathLst>
              </a:custGeom>
              <a:ln w="13970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</p:grpSp>
      <p:grpSp>
        <p:nvGrpSpPr>
          <p:cNvPr id="17" name="Graphic 7">
            <a:extLst>
              <a:ext uri="{FF2B5EF4-FFF2-40B4-BE49-F238E27FC236}">
                <a16:creationId xmlns:a16="http://schemas.microsoft.com/office/drawing/2014/main" id="{BCDAF50E-EC64-4560-BCBC-A0FAE6B9A3B1}"/>
              </a:ext>
            </a:extLst>
          </p:cNvPr>
          <p:cNvGrpSpPr/>
          <p:nvPr/>
        </p:nvGrpSpPr>
        <p:grpSpPr>
          <a:xfrm>
            <a:off x="4892690" y="1440542"/>
            <a:ext cx="1622854" cy="2235200"/>
            <a:chOff x="4892690" y="1440542"/>
            <a:chExt cx="1622854" cy="2235200"/>
          </a:xfrm>
        </p:grpSpPr>
        <p:sp>
          <p:nvSpPr>
            <p:cNvPr id="18" name="Graphic 7">
              <a:extLst>
                <a:ext uri="{FF2B5EF4-FFF2-40B4-BE49-F238E27FC236}">
                  <a16:creationId xmlns:a16="http://schemas.microsoft.com/office/drawing/2014/main" id="{5D7DF811-E068-48FB-B7C7-52657E070FC7}"/>
                </a:ext>
              </a:extLst>
            </p:cNvPr>
            <p:cNvSpPr/>
            <p:nvPr/>
          </p:nvSpPr>
          <p:spPr>
            <a:xfrm>
              <a:off x="4892690" y="2050142"/>
              <a:ext cx="1622854" cy="12700"/>
            </a:xfrm>
            <a:custGeom>
              <a:avLst/>
              <a:gdLst>
                <a:gd name="connsiteX0" fmla="*/ 0 w 1622854"/>
                <a:gd name="connsiteY0" fmla="*/ 0 h 12700"/>
                <a:gd name="connsiteX1" fmla="*/ 1622854 w 1622854"/>
                <a:gd name="connsiteY1" fmla="*/ 0 h 12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622854" h="12700">
                  <a:moveTo>
                    <a:pt x="0" y="0"/>
                  </a:moveTo>
                  <a:lnTo>
                    <a:pt x="1622854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" name="Graphic 7">
              <a:extLst>
                <a:ext uri="{FF2B5EF4-FFF2-40B4-BE49-F238E27FC236}">
                  <a16:creationId xmlns:a16="http://schemas.microsoft.com/office/drawing/2014/main" id="{2D82779D-157A-4A29-BE39-A375E7325873}"/>
                </a:ext>
              </a:extLst>
            </p:cNvPr>
            <p:cNvSpPr/>
            <p:nvPr/>
          </p:nvSpPr>
          <p:spPr>
            <a:xfrm>
              <a:off x="6515544" y="2050142"/>
              <a:ext cx="12678" cy="1625600"/>
            </a:xfrm>
            <a:custGeom>
              <a:avLst/>
              <a:gdLst>
                <a:gd name="connsiteX0" fmla="*/ 0 w 12678"/>
                <a:gd name="connsiteY0" fmla="*/ 0 h 1625600"/>
                <a:gd name="connsiteX1" fmla="*/ 0 w 12678"/>
                <a:gd name="connsiteY1" fmla="*/ 1625600 h 1625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2678" h="1625600">
                  <a:moveTo>
                    <a:pt x="0" y="0"/>
                  </a:moveTo>
                  <a:lnTo>
                    <a:pt x="0" y="16256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" name="Graphic 7">
              <a:extLst>
                <a:ext uri="{FF2B5EF4-FFF2-40B4-BE49-F238E27FC236}">
                  <a16:creationId xmlns:a16="http://schemas.microsoft.com/office/drawing/2014/main" id="{3B6C5E00-F112-4390-A598-0061685E18A8}"/>
                </a:ext>
              </a:extLst>
            </p:cNvPr>
            <p:cNvSpPr/>
            <p:nvPr/>
          </p:nvSpPr>
          <p:spPr>
            <a:xfrm>
              <a:off x="4892690" y="3675742"/>
              <a:ext cx="1622854" cy="12700"/>
            </a:xfrm>
            <a:custGeom>
              <a:avLst/>
              <a:gdLst>
                <a:gd name="connsiteX0" fmla="*/ 1622854 w 1622854"/>
                <a:gd name="connsiteY0" fmla="*/ 0 h 12700"/>
                <a:gd name="connsiteX1" fmla="*/ 0 w 1622854"/>
                <a:gd name="connsiteY1" fmla="*/ 0 h 12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622854" h="12700">
                  <a:moveTo>
                    <a:pt x="1622854" y="0"/>
                  </a:moveTo>
                  <a:lnTo>
                    <a:pt x="0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" name="Graphic 7">
              <a:extLst>
                <a:ext uri="{FF2B5EF4-FFF2-40B4-BE49-F238E27FC236}">
                  <a16:creationId xmlns:a16="http://schemas.microsoft.com/office/drawing/2014/main" id="{2496B10A-7519-4571-8CB7-F89F46BB7EC6}"/>
                </a:ext>
              </a:extLst>
            </p:cNvPr>
            <p:cNvSpPr/>
            <p:nvPr/>
          </p:nvSpPr>
          <p:spPr>
            <a:xfrm>
              <a:off x="4892690" y="2050142"/>
              <a:ext cx="12678" cy="1625600"/>
            </a:xfrm>
            <a:custGeom>
              <a:avLst/>
              <a:gdLst>
                <a:gd name="connsiteX0" fmla="*/ 0 w 12678"/>
                <a:gd name="connsiteY0" fmla="*/ 1625600 h 1625600"/>
                <a:gd name="connsiteX1" fmla="*/ 0 w 12678"/>
                <a:gd name="connsiteY1" fmla="*/ 0 h 1625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2678" h="1625600">
                  <a:moveTo>
                    <a:pt x="0" y="1625600"/>
                  </a:moveTo>
                  <a:lnTo>
                    <a:pt x="0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" name="Graphic 7">
              <a:extLst>
                <a:ext uri="{FF2B5EF4-FFF2-40B4-BE49-F238E27FC236}">
                  <a16:creationId xmlns:a16="http://schemas.microsoft.com/office/drawing/2014/main" id="{C8483F8C-B0A2-4593-8DAF-859A90D3948E}"/>
                </a:ext>
              </a:extLst>
            </p:cNvPr>
            <p:cNvSpPr/>
            <p:nvPr/>
          </p:nvSpPr>
          <p:spPr>
            <a:xfrm>
              <a:off x="5298403" y="1440542"/>
              <a:ext cx="405713" cy="406400"/>
            </a:xfrm>
            <a:custGeom>
              <a:avLst/>
              <a:gdLst>
                <a:gd name="connsiteX0" fmla="*/ 0 w 405713"/>
                <a:gd name="connsiteY0" fmla="*/ 0 h 406400"/>
                <a:gd name="connsiteX1" fmla="*/ 405714 w 405713"/>
                <a:gd name="connsiteY1" fmla="*/ 406400 h 406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05713" h="406400">
                  <a:moveTo>
                    <a:pt x="0" y="0"/>
                  </a:moveTo>
                  <a:lnTo>
                    <a:pt x="405714" y="4064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" name="Graphic 7">
              <a:extLst>
                <a:ext uri="{FF2B5EF4-FFF2-40B4-BE49-F238E27FC236}">
                  <a16:creationId xmlns:a16="http://schemas.microsoft.com/office/drawing/2014/main" id="{C4328975-9B3A-4FAD-89A0-1CD75913FD88}"/>
                </a:ext>
              </a:extLst>
            </p:cNvPr>
            <p:cNvSpPr/>
            <p:nvPr/>
          </p:nvSpPr>
          <p:spPr>
            <a:xfrm>
              <a:off x="5704117" y="1440542"/>
              <a:ext cx="405713" cy="406400"/>
            </a:xfrm>
            <a:custGeom>
              <a:avLst/>
              <a:gdLst>
                <a:gd name="connsiteX0" fmla="*/ 0 w 405713"/>
                <a:gd name="connsiteY0" fmla="*/ 406400 h 406400"/>
                <a:gd name="connsiteX1" fmla="*/ 405714 w 405713"/>
                <a:gd name="connsiteY1" fmla="*/ 0 h 406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05713" h="406400">
                  <a:moveTo>
                    <a:pt x="0" y="406400"/>
                  </a:moveTo>
                  <a:lnTo>
                    <a:pt x="405714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35" name="Group 34">
            <a:extLst>
              <a:ext uri="{FF2B5EF4-FFF2-40B4-BE49-F238E27FC236}">
                <a16:creationId xmlns:a16="http://schemas.microsoft.com/office/drawing/2014/main" id="{E54BDF4A-2E9A-4B00-A23F-CA44D67CA238}"/>
              </a:ext>
            </a:extLst>
          </p:cNvPr>
          <p:cNvGrpSpPr/>
          <p:nvPr/>
        </p:nvGrpSpPr>
        <p:grpSpPr>
          <a:xfrm>
            <a:off x="8934898" y="2870201"/>
            <a:ext cx="1622854" cy="499275"/>
            <a:chOff x="8934898" y="2870201"/>
            <a:chExt cx="1622854" cy="499275"/>
          </a:xfrm>
        </p:grpSpPr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688C5FAF-C75A-41F1-82FD-708D8F5E1806}"/>
                </a:ext>
              </a:extLst>
            </p:cNvPr>
            <p:cNvSpPr/>
            <p:nvPr/>
          </p:nvSpPr>
          <p:spPr>
            <a:xfrm>
              <a:off x="9666291" y="3202782"/>
              <a:ext cx="166694" cy="166694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Graphic 9">
              <a:extLst>
                <a:ext uri="{FF2B5EF4-FFF2-40B4-BE49-F238E27FC236}">
                  <a16:creationId xmlns:a16="http://schemas.microsoft.com/office/drawing/2014/main" id="{5179B13F-D09B-4E75-930D-66F062C26907}"/>
                </a:ext>
              </a:extLst>
            </p:cNvPr>
            <p:cNvSpPr/>
            <p:nvPr/>
          </p:nvSpPr>
          <p:spPr>
            <a:xfrm>
              <a:off x="8934898" y="2870201"/>
              <a:ext cx="1622854" cy="12700"/>
            </a:xfrm>
            <a:custGeom>
              <a:avLst/>
              <a:gdLst>
                <a:gd name="connsiteX0" fmla="*/ 0 w 1622854"/>
                <a:gd name="connsiteY0" fmla="*/ 0 h 12700"/>
                <a:gd name="connsiteX1" fmla="*/ 1622854 w 1622854"/>
                <a:gd name="connsiteY1" fmla="*/ 0 h 12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622854" h="12700">
                  <a:moveTo>
                    <a:pt x="0" y="0"/>
                  </a:moveTo>
                  <a:lnTo>
                    <a:pt x="1622854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95243871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8A71BEC-13BC-4649-A340-37C22E31F7A8}"/>
              </a:ext>
            </a:extLst>
          </p:cNvPr>
          <p:cNvSpPr txBox="1"/>
          <p:nvPr/>
        </p:nvSpPr>
        <p:spPr>
          <a:xfrm>
            <a:off x="5448445" y="5163234"/>
            <a:ext cx="49885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fun</a:t>
            </a:r>
          </a:p>
          <a:p>
            <a:pPr algn="ctr"/>
            <a:r>
              <a:rPr lang="en-US" dirty="0"/>
              <a:t>0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232B8D1-417B-40CA-8E10-68DB4A185BCE}"/>
              </a:ext>
            </a:extLst>
          </p:cNvPr>
          <p:cNvSpPr txBox="1"/>
          <p:nvPr/>
        </p:nvSpPr>
        <p:spPr>
          <a:xfrm>
            <a:off x="8669804" y="5145318"/>
            <a:ext cx="7280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home</a:t>
            </a:r>
          </a:p>
          <a:p>
            <a:pPr algn="ctr"/>
            <a:r>
              <a:rPr lang="en-US" dirty="0"/>
              <a:t>10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AF2F00A-6C34-4525-ADB7-3CD4C1905D64}"/>
              </a:ext>
            </a:extLst>
          </p:cNvPr>
          <p:cNvSpPr txBox="1"/>
          <p:nvPr/>
        </p:nvSpPr>
        <p:spPr>
          <a:xfrm>
            <a:off x="1924422" y="5265284"/>
            <a:ext cx="6543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body</a:t>
            </a:r>
          </a:p>
          <a:p>
            <a:pPr algn="ctr"/>
            <a:r>
              <a:rPr lang="en-US" dirty="0"/>
              <a:t>5</a:t>
            </a:r>
          </a:p>
        </p:txBody>
      </p:sp>
      <p:grpSp>
        <p:nvGrpSpPr>
          <p:cNvPr id="11" name="Graphic 9">
            <a:extLst>
              <a:ext uri="{FF2B5EF4-FFF2-40B4-BE49-F238E27FC236}">
                <a16:creationId xmlns:a16="http://schemas.microsoft.com/office/drawing/2014/main" id="{72680827-4AB4-4E9B-AC48-8A3C0C2DF980}"/>
              </a:ext>
            </a:extLst>
          </p:cNvPr>
          <p:cNvGrpSpPr/>
          <p:nvPr/>
        </p:nvGrpSpPr>
        <p:grpSpPr>
          <a:xfrm>
            <a:off x="7908718" y="2051048"/>
            <a:ext cx="3638983" cy="1625601"/>
            <a:chOff x="7908718" y="2051048"/>
            <a:chExt cx="3638983" cy="1625601"/>
          </a:xfrm>
          <a:noFill/>
        </p:grpSpPr>
        <p:sp>
          <p:nvSpPr>
            <p:cNvPr id="12" name="Graphic 9">
              <a:extLst>
                <a:ext uri="{FF2B5EF4-FFF2-40B4-BE49-F238E27FC236}">
                  <a16:creationId xmlns:a16="http://schemas.microsoft.com/office/drawing/2014/main" id="{75BEF02F-F840-4958-92F8-DDD852065E1D}"/>
                </a:ext>
              </a:extLst>
            </p:cNvPr>
            <p:cNvSpPr/>
            <p:nvPr/>
          </p:nvSpPr>
          <p:spPr>
            <a:xfrm>
              <a:off x="7908718" y="2863850"/>
              <a:ext cx="12679" cy="812800"/>
            </a:xfrm>
            <a:custGeom>
              <a:avLst/>
              <a:gdLst>
                <a:gd name="connsiteX0" fmla="*/ 0 w 12679"/>
                <a:gd name="connsiteY0" fmla="*/ 0 h 812800"/>
                <a:gd name="connsiteX1" fmla="*/ 0 w 12679"/>
                <a:gd name="connsiteY1" fmla="*/ 812800 h 81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2679" h="812800">
                  <a:moveTo>
                    <a:pt x="0" y="0"/>
                  </a:moveTo>
                  <a:lnTo>
                    <a:pt x="0" y="8128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" name="Graphic 9">
              <a:extLst>
                <a:ext uri="{FF2B5EF4-FFF2-40B4-BE49-F238E27FC236}">
                  <a16:creationId xmlns:a16="http://schemas.microsoft.com/office/drawing/2014/main" id="{2F17708B-FA64-48D6-BAE5-14F4BBF4ECEF}"/>
                </a:ext>
              </a:extLst>
            </p:cNvPr>
            <p:cNvSpPr/>
            <p:nvPr/>
          </p:nvSpPr>
          <p:spPr>
            <a:xfrm>
              <a:off x="7908718" y="3676650"/>
              <a:ext cx="1622961" cy="12700"/>
            </a:xfrm>
            <a:custGeom>
              <a:avLst/>
              <a:gdLst>
                <a:gd name="connsiteX0" fmla="*/ 0 w 1622961"/>
                <a:gd name="connsiteY0" fmla="*/ 0 h 12700"/>
                <a:gd name="connsiteX1" fmla="*/ 1622961 w 1622961"/>
                <a:gd name="connsiteY1" fmla="*/ 0 h 12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622961" h="12700">
                  <a:moveTo>
                    <a:pt x="0" y="0"/>
                  </a:moveTo>
                  <a:lnTo>
                    <a:pt x="1622961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" name="Graphic 9">
              <a:extLst>
                <a:ext uri="{FF2B5EF4-FFF2-40B4-BE49-F238E27FC236}">
                  <a16:creationId xmlns:a16="http://schemas.microsoft.com/office/drawing/2014/main" id="{D84DC305-06EE-45E4-8A88-7E07E26C30AC}"/>
                </a:ext>
              </a:extLst>
            </p:cNvPr>
            <p:cNvSpPr/>
            <p:nvPr/>
          </p:nvSpPr>
          <p:spPr>
            <a:xfrm>
              <a:off x="9531679" y="2863850"/>
              <a:ext cx="12679" cy="812800"/>
            </a:xfrm>
            <a:custGeom>
              <a:avLst/>
              <a:gdLst>
                <a:gd name="connsiteX0" fmla="*/ 0 w 12679"/>
                <a:gd name="connsiteY0" fmla="*/ 812800 h 812800"/>
                <a:gd name="connsiteX1" fmla="*/ 0 w 12679"/>
                <a:gd name="connsiteY1" fmla="*/ 0 h 81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2679" h="812800">
                  <a:moveTo>
                    <a:pt x="0" y="812800"/>
                  </a:moveTo>
                  <a:lnTo>
                    <a:pt x="0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" name="Graphic 9">
              <a:extLst>
                <a:ext uri="{FF2B5EF4-FFF2-40B4-BE49-F238E27FC236}">
                  <a16:creationId xmlns:a16="http://schemas.microsoft.com/office/drawing/2014/main" id="{CFAD1C4E-296D-48B4-BE6D-6023CABA2672}"/>
                </a:ext>
              </a:extLst>
            </p:cNvPr>
            <p:cNvSpPr/>
            <p:nvPr/>
          </p:nvSpPr>
          <p:spPr>
            <a:xfrm>
              <a:off x="7908718" y="2051050"/>
              <a:ext cx="811480" cy="812800"/>
            </a:xfrm>
            <a:custGeom>
              <a:avLst/>
              <a:gdLst>
                <a:gd name="connsiteX0" fmla="*/ 0 w 811480"/>
                <a:gd name="connsiteY0" fmla="*/ 812800 h 812800"/>
                <a:gd name="connsiteX1" fmla="*/ 811481 w 811480"/>
                <a:gd name="connsiteY1" fmla="*/ 0 h 81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11480" h="812800">
                  <a:moveTo>
                    <a:pt x="0" y="812800"/>
                  </a:moveTo>
                  <a:lnTo>
                    <a:pt x="811481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" name="Graphic 9">
              <a:extLst>
                <a:ext uri="{FF2B5EF4-FFF2-40B4-BE49-F238E27FC236}">
                  <a16:creationId xmlns:a16="http://schemas.microsoft.com/office/drawing/2014/main" id="{F677BEEA-5559-4FF0-97B4-349FC52510C3}"/>
                </a:ext>
              </a:extLst>
            </p:cNvPr>
            <p:cNvSpPr/>
            <p:nvPr/>
          </p:nvSpPr>
          <p:spPr>
            <a:xfrm>
              <a:off x="8720199" y="2051050"/>
              <a:ext cx="811480" cy="812800"/>
            </a:xfrm>
            <a:custGeom>
              <a:avLst/>
              <a:gdLst>
                <a:gd name="connsiteX0" fmla="*/ 0 w 811480"/>
                <a:gd name="connsiteY0" fmla="*/ 0 h 812800"/>
                <a:gd name="connsiteX1" fmla="*/ 811481 w 811480"/>
                <a:gd name="connsiteY1" fmla="*/ 812800 h 81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11480" h="812800">
                  <a:moveTo>
                    <a:pt x="0" y="0"/>
                  </a:moveTo>
                  <a:lnTo>
                    <a:pt x="811481" y="8128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" name="Graphic 9">
              <a:extLst>
                <a:ext uri="{FF2B5EF4-FFF2-40B4-BE49-F238E27FC236}">
                  <a16:creationId xmlns:a16="http://schemas.microsoft.com/office/drawing/2014/main" id="{C543CFF8-07E6-4C7D-BBBA-81E6CACDE023}"/>
                </a:ext>
              </a:extLst>
            </p:cNvPr>
            <p:cNvSpPr/>
            <p:nvPr/>
          </p:nvSpPr>
          <p:spPr>
            <a:xfrm>
              <a:off x="9938267" y="2457338"/>
              <a:ext cx="817183" cy="1207406"/>
            </a:xfrm>
            <a:custGeom>
              <a:avLst/>
              <a:gdLst>
                <a:gd name="connsiteX0" fmla="*/ 0 w 817183"/>
                <a:gd name="connsiteY0" fmla="*/ 0 h 1207406"/>
                <a:gd name="connsiteX1" fmla="*/ 817184 w 817183"/>
                <a:gd name="connsiteY1" fmla="*/ 1207406 h 12074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17183" h="1207406">
                  <a:moveTo>
                    <a:pt x="0" y="0"/>
                  </a:moveTo>
                  <a:cubicBezTo>
                    <a:pt x="66176" y="510159"/>
                    <a:pt x="369506" y="958336"/>
                    <a:pt x="817184" y="1207406"/>
                  </a:cubicBezTo>
                </a:path>
              </a:pathLst>
            </a:custGeom>
            <a:noFill/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Graphic 9">
              <a:extLst>
                <a:ext uri="{FF2B5EF4-FFF2-40B4-BE49-F238E27FC236}">
                  <a16:creationId xmlns:a16="http://schemas.microsoft.com/office/drawing/2014/main" id="{8AB7B199-2155-4C8F-9F9F-F502503B26D5}"/>
                </a:ext>
              </a:extLst>
            </p:cNvPr>
            <p:cNvSpPr/>
            <p:nvPr/>
          </p:nvSpPr>
          <p:spPr>
            <a:xfrm>
              <a:off x="9937420" y="2051048"/>
              <a:ext cx="798802" cy="406400"/>
            </a:xfrm>
            <a:custGeom>
              <a:avLst/>
              <a:gdLst>
                <a:gd name="connsiteX0" fmla="*/ 798754 w 798802"/>
                <a:gd name="connsiteY0" fmla="*/ 406205 h 406400"/>
                <a:gd name="connsiteX1" fmla="*/ 405545 w 798802"/>
                <a:gd name="connsiteY1" fmla="*/ 48 h 406400"/>
                <a:gd name="connsiteX2" fmla="*/ 47 w 798802"/>
                <a:gd name="connsiteY2" fmla="*/ 393897 h 406400"/>
                <a:gd name="connsiteX3" fmla="*/ 50 w 798802"/>
                <a:gd name="connsiteY3" fmla="*/ 406400 h 406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98802" h="406400">
                  <a:moveTo>
                    <a:pt x="798754" y="406205"/>
                  </a:moveTo>
                  <a:cubicBezTo>
                    <a:pt x="802147" y="185290"/>
                    <a:pt x="626101" y="3447"/>
                    <a:pt x="405545" y="48"/>
                  </a:cubicBezTo>
                  <a:cubicBezTo>
                    <a:pt x="184988" y="-3350"/>
                    <a:pt x="3441" y="172982"/>
                    <a:pt x="47" y="393897"/>
                  </a:cubicBezTo>
                  <a:cubicBezTo>
                    <a:pt x="-17" y="398065"/>
                    <a:pt x="-16" y="402233"/>
                    <a:pt x="50" y="406400"/>
                  </a:cubicBezTo>
                </a:path>
              </a:pathLst>
            </a:custGeom>
            <a:noFill/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" name="Graphic 9">
              <a:extLst>
                <a:ext uri="{FF2B5EF4-FFF2-40B4-BE49-F238E27FC236}">
                  <a16:creationId xmlns:a16="http://schemas.microsoft.com/office/drawing/2014/main" id="{DBEFAA48-0E8A-4BFA-8EB0-302BD11372A9}"/>
                </a:ext>
              </a:extLst>
            </p:cNvPr>
            <p:cNvSpPr/>
            <p:nvPr/>
          </p:nvSpPr>
          <p:spPr>
            <a:xfrm>
              <a:off x="10748900" y="2051048"/>
              <a:ext cx="798802" cy="406400"/>
            </a:xfrm>
            <a:custGeom>
              <a:avLst/>
              <a:gdLst>
                <a:gd name="connsiteX0" fmla="*/ 798754 w 798802"/>
                <a:gd name="connsiteY0" fmla="*/ 406205 h 406400"/>
                <a:gd name="connsiteX1" fmla="*/ 405545 w 798802"/>
                <a:gd name="connsiteY1" fmla="*/ 48 h 406400"/>
                <a:gd name="connsiteX2" fmla="*/ 47 w 798802"/>
                <a:gd name="connsiteY2" fmla="*/ 393897 h 406400"/>
                <a:gd name="connsiteX3" fmla="*/ 50 w 798802"/>
                <a:gd name="connsiteY3" fmla="*/ 406400 h 406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98802" h="406400">
                  <a:moveTo>
                    <a:pt x="798754" y="406205"/>
                  </a:moveTo>
                  <a:cubicBezTo>
                    <a:pt x="802147" y="185290"/>
                    <a:pt x="626102" y="3447"/>
                    <a:pt x="405545" y="48"/>
                  </a:cubicBezTo>
                  <a:cubicBezTo>
                    <a:pt x="184988" y="-3350"/>
                    <a:pt x="3441" y="172982"/>
                    <a:pt x="47" y="393897"/>
                  </a:cubicBezTo>
                  <a:cubicBezTo>
                    <a:pt x="-17" y="398065"/>
                    <a:pt x="-16" y="402233"/>
                    <a:pt x="50" y="406400"/>
                  </a:cubicBezTo>
                </a:path>
              </a:pathLst>
            </a:custGeom>
            <a:noFill/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6" name="Graphic 9">
              <a:extLst>
                <a:ext uri="{FF2B5EF4-FFF2-40B4-BE49-F238E27FC236}">
                  <a16:creationId xmlns:a16="http://schemas.microsoft.com/office/drawing/2014/main" id="{CE5EFD83-FF39-4EB8-B697-FFFD457DF557}"/>
                </a:ext>
              </a:extLst>
            </p:cNvPr>
            <p:cNvSpPr/>
            <p:nvPr/>
          </p:nvSpPr>
          <p:spPr>
            <a:xfrm>
              <a:off x="10738405" y="2455716"/>
              <a:ext cx="808606" cy="1202308"/>
            </a:xfrm>
            <a:custGeom>
              <a:avLst/>
              <a:gdLst>
                <a:gd name="connsiteX0" fmla="*/ 0 w 808606"/>
                <a:gd name="connsiteY0" fmla="*/ 1202309 h 1202308"/>
                <a:gd name="connsiteX1" fmla="*/ 808607 w 808606"/>
                <a:gd name="connsiteY1" fmla="*/ 0 h 12023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08606" h="1202308">
                  <a:moveTo>
                    <a:pt x="0" y="1202309"/>
                  </a:moveTo>
                  <a:cubicBezTo>
                    <a:pt x="443592" y="951518"/>
                    <a:pt x="743232" y="505987"/>
                    <a:pt x="808607" y="0"/>
                  </a:cubicBezTo>
                </a:path>
              </a:pathLst>
            </a:custGeom>
            <a:noFill/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37" name="Graphic 7">
            <a:extLst>
              <a:ext uri="{FF2B5EF4-FFF2-40B4-BE49-F238E27FC236}">
                <a16:creationId xmlns:a16="http://schemas.microsoft.com/office/drawing/2014/main" id="{88E11388-4B42-4B24-86AB-633118ACA105}"/>
              </a:ext>
            </a:extLst>
          </p:cNvPr>
          <p:cNvGrpSpPr/>
          <p:nvPr/>
        </p:nvGrpSpPr>
        <p:grpSpPr>
          <a:xfrm>
            <a:off x="4284531" y="2051048"/>
            <a:ext cx="2841885" cy="1625601"/>
            <a:chOff x="4284531" y="2051048"/>
            <a:chExt cx="2841885" cy="1625601"/>
          </a:xfrm>
          <a:noFill/>
        </p:grpSpPr>
        <p:sp>
          <p:nvSpPr>
            <p:cNvPr id="38" name="Graphic 7">
              <a:extLst>
                <a:ext uri="{FF2B5EF4-FFF2-40B4-BE49-F238E27FC236}">
                  <a16:creationId xmlns:a16="http://schemas.microsoft.com/office/drawing/2014/main" id="{31E0E57C-6192-4FA4-891C-0EAF1A5C6FE2}"/>
                </a:ext>
              </a:extLst>
            </p:cNvPr>
            <p:cNvSpPr/>
            <p:nvPr/>
          </p:nvSpPr>
          <p:spPr>
            <a:xfrm>
              <a:off x="4297804" y="2455716"/>
              <a:ext cx="807526" cy="1205020"/>
            </a:xfrm>
            <a:custGeom>
              <a:avLst/>
              <a:gdLst>
                <a:gd name="connsiteX0" fmla="*/ 0 w 807526"/>
                <a:gd name="connsiteY0" fmla="*/ 0 h 1205020"/>
                <a:gd name="connsiteX1" fmla="*/ 807526 w 807526"/>
                <a:gd name="connsiteY1" fmla="*/ 1205020 h 12050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07526" h="1205020">
                  <a:moveTo>
                    <a:pt x="0" y="0"/>
                  </a:moveTo>
                  <a:cubicBezTo>
                    <a:pt x="65148" y="507918"/>
                    <a:pt x="364618" y="954798"/>
                    <a:pt x="807526" y="1205020"/>
                  </a:cubicBezTo>
                </a:path>
              </a:pathLst>
            </a:custGeom>
            <a:noFill/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9" name="Graphic 7">
              <a:extLst>
                <a:ext uri="{FF2B5EF4-FFF2-40B4-BE49-F238E27FC236}">
                  <a16:creationId xmlns:a16="http://schemas.microsoft.com/office/drawing/2014/main" id="{3AEEBBCD-0F24-42DE-B1BA-EA7BA3705F72}"/>
                </a:ext>
              </a:extLst>
            </p:cNvPr>
            <p:cNvSpPr/>
            <p:nvPr/>
          </p:nvSpPr>
          <p:spPr>
            <a:xfrm>
              <a:off x="4284531" y="2051048"/>
              <a:ext cx="799281" cy="406400"/>
            </a:xfrm>
            <a:custGeom>
              <a:avLst/>
              <a:gdLst>
                <a:gd name="connsiteX0" fmla="*/ 799233 w 799281"/>
                <a:gd name="connsiteY0" fmla="*/ 406205 h 406400"/>
                <a:gd name="connsiteX1" fmla="*/ 405788 w 799281"/>
                <a:gd name="connsiteY1" fmla="*/ 48 h 406400"/>
                <a:gd name="connsiteX2" fmla="*/ 47 w 799281"/>
                <a:gd name="connsiteY2" fmla="*/ 393897 h 406400"/>
                <a:gd name="connsiteX3" fmla="*/ 50 w 799281"/>
                <a:gd name="connsiteY3" fmla="*/ 406400 h 406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99281" h="406400">
                  <a:moveTo>
                    <a:pt x="799233" y="406205"/>
                  </a:moveTo>
                  <a:cubicBezTo>
                    <a:pt x="802628" y="185290"/>
                    <a:pt x="626477" y="3447"/>
                    <a:pt x="405788" y="48"/>
                  </a:cubicBezTo>
                  <a:cubicBezTo>
                    <a:pt x="185099" y="-3350"/>
                    <a:pt x="3443" y="172982"/>
                    <a:pt x="47" y="393897"/>
                  </a:cubicBezTo>
                  <a:cubicBezTo>
                    <a:pt x="-17" y="398065"/>
                    <a:pt x="-16" y="402233"/>
                    <a:pt x="50" y="406400"/>
                  </a:cubicBezTo>
                </a:path>
              </a:pathLst>
            </a:custGeom>
            <a:noFill/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0" name="Graphic 7">
              <a:extLst>
                <a:ext uri="{FF2B5EF4-FFF2-40B4-BE49-F238E27FC236}">
                  <a16:creationId xmlns:a16="http://schemas.microsoft.com/office/drawing/2014/main" id="{36BE7C90-3A4A-4EA2-A7E9-C4284ECA8116}"/>
                </a:ext>
              </a:extLst>
            </p:cNvPr>
            <p:cNvSpPr/>
            <p:nvPr/>
          </p:nvSpPr>
          <p:spPr>
            <a:xfrm>
              <a:off x="5096499" y="2051048"/>
              <a:ext cx="799281" cy="406400"/>
            </a:xfrm>
            <a:custGeom>
              <a:avLst/>
              <a:gdLst>
                <a:gd name="connsiteX0" fmla="*/ 799233 w 799281"/>
                <a:gd name="connsiteY0" fmla="*/ 406205 h 406400"/>
                <a:gd name="connsiteX1" fmla="*/ 405788 w 799281"/>
                <a:gd name="connsiteY1" fmla="*/ 48 h 406400"/>
                <a:gd name="connsiteX2" fmla="*/ 47 w 799281"/>
                <a:gd name="connsiteY2" fmla="*/ 393897 h 406400"/>
                <a:gd name="connsiteX3" fmla="*/ 50 w 799281"/>
                <a:gd name="connsiteY3" fmla="*/ 406400 h 406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99281" h="406400">
                  <a:moveTo>
                    <a:pt x="799233" y="406205"/>
                  </a:moveTo>
                  <a:cubicBezTo>
                    <a:pt x="802628" y="185290"/>
                    <a:pt x="626477" y="3447"/>
                    <a:pt x="405788" y="48"/>
                  </a:cubicBezTo>
                  <a:cubicBezTo>
                    <a:pt x="185099" y="-3350"/>
                    <a:pt x="3442" y="172982"/>
                    <a:pt x="47" y="393897"/>
                  </a:cubicBezTo>
                  <a:cubicBezTo>
                    <a:pt x="-17" y="398065"/>
                    <a:pt x="-16" y="402233"/>
                    <a:pt x="50" y="406400"/>
                  </a:cubicBezTo>
                </a:path>
              </a:pathLst>
            </a:custGeom>
            <a:noFill/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1" name="Graphic 7">
              <a:extLst>
                <a:ext uri="{FF2B5EF4-FFF2-40B4-BE49-F238E27FC236}">
                  <a16:creationId xmlns:a16="http://schemas.microsoft.com/office/drawing/2014/main" id="{DFC73621-FC1C-4675-BCDD-F07F632BF54D}"/>
                </a:ext>
              </a:extLst>
            </p:cNvPr>
            <p:cNvSpPr/>
            <p:nvPr/>
          </p:nvSpPr>
          <p:spPr>
            <a:xfrm>
              <a:off x="5086835" y="2455716"/>
              <a:ext cx="808305" cy="1203659"/>
            </a:xfrm>
            <a:custGeom>
              <a:avLst/>
              <a:gdLst>
                <a:gd name="connsiteX0" fmla="*/ 0 w 808305"/>
                <a:gd name="connsiteY0" fmla="*/ 1203660 h 1203659"/>
                <a:gd name="connsiteX1" fmla="*/ 808305 w 808305"/>
                <a:gd name="connsiteY1" fmla="*/ 0 h 120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08305" h="1203659">
                  <a:moveTo>
                    <a:pt x="0" y="1203660"/>
                  </a:moveTo>
                  <a:cubicBezTo>
                    <a:pt x="443382" y="953150"/>
                    <a:pt x="743025" y="506948"/>
                    <a:pt x="808305" y="0"/>
                  </a:cubicBezTo>
                </a:path>
              </a:pathLst>
            </a:custGeom>
            <a:noFill/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2" name="Graphic 7">
              <a:extLst>
                <a:ext uri="{FF2B5EF4-FFF2-40B4-BE49-F238E27FC236}">
                  <a16:creationId xmlns:a16="http://schemas.microsoft.com/office/drawing/2014/main" id="{0DF02359-D285-444D-B4CD-6C6304B3FF04}"/>
                </a:ext>
              </a:extLst>
            </p:cNvPr>
            <p:cNvSpPr/>
            <p:nvPr/>
          </p:nvSpPr>
          <p:spPr>
            <a:xfrm>
              <a:off x="6314449" y="2051050"/>
              <a:ext cx="405983" cy="406400"/>
            </a:xfrm>
            <a:custGeom>
              <a:avLst/>
              <a:gdLst>
                <a:gd name="connsiteX0" fmla="*/ 405984 w 405983"/>
                <a:gd name="connsiteY0" fmla="*/ 0 h 406400"/>
                <a:gd name="connsiteX1" fmla="*/ 0 w 405983"/>
                <a:gd name="connsiteY1" fmla="*/ 406400 h 406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05983" h="406400">
                  <a:moveTo>
                    <a:pt x="405984" y="0"/>
                  </a:moveTo>
                  <a:lnTo>
                    <a:pt x="0" y="4064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3" name="Graphic 7">
              <a:extLst>
                <a:ext uri="{FF2B5EF4-FFF2-40B4-BE49-F238E27FC236}">
                  <a16:creationId xmlns:a16="http://schemas.microsoft.com/office/drawing/2014/main" id="{3837E792-7C22-44E3-860B-10E77E638344}"/>
                </a:ext>
              </a:extLst>
            </p:cNvPr>
            <p:cNvSpPr/>
            <p:nvPr/>
          </p:nvSpPr>
          <p:spPr>
            <a:xfrm>
              <a:off x="6720433" y="2051050"/>
              <a:ext cx="405983" cy="406400"/>
            </a:xfrm>
            <a:custGeom>
              <a:avLst/>
              <a:gdLst>
                <a:gd name="connsiteX0" fmla="*/ 0 w 405983"/>
                <a:gd name="connsiteY0" fmla="*/ 0 h 406400"/>
                <a:gd name="connsiteX1" fmla="*/ 405984 w 405983"/>
                <a:gd name="connsiteY1" fmla="*/ 406400 h 406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05983" h="406400">
                  <a:moveTo>
                    <a:pt x="0" y="0"/>
                  </a:moveTo>
                  <a:lnTo>
                    <a:pt x="405984" y="4064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4" name="Graphic 7">
              <a:extLst>
                <a:ext uri="{FF2B5EF4-FFF2-40B4-BE49-F238E27FC236}">
                  <a16:creationId xmlns:a16="http://schemas.microsoft.com/office/drawing/2014/main" id="{C825DEBB-3FC4-4B47-BCE2-E072BD9A89CC}"/>
                </a:ext>
              </a:extLst>
            </p:cNvPr>
            <p:cNvSpPr/>
            <p:nvPr/>
          </p:nvSpPr>
          <p:spPr>
            <a:xfrm>
              <a:off x="6720433" y="2051050"/>
              <a:ext cx="12686" cy="1625600"/>
            </a:xfrm>
            <a:custGeom>
              <a:avLst/>
              <a:gdLst>
                <a:gd name="connsiteX0" fmla="*/ 0 w 12686"/>
                <a:gd name="connsiteY0" fmla="*/ 0 h 1625600"/>
                <a:gd name="connsiteX1" fmla="*/ 0 w 12686"/>
                <a:gd name="connsiteY1" fmla="*/ 1625600 h 1625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2686" h="1625600">
                  <a:moveTo>
                    <a:pt x="0" y="0"/>
                  </a:moveTo>
                  <a:lnTo>
                    <a:pt x="0" y="16256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45" name="Graphic 2">
            <a:extLst>
              <a:ext uri="{FF2B5EF4-FFF2-40B4-BE49-F238E27FC236}">
                <a16:creationId xmlns:a16="http://schemas.microsoft.com/office/drawing/2014/main" id="{DFA8371C-CB91-411D-B0E5-0CA7C0814538}"/>
              </a:ext>
            </a:extLst>
          </p:cNvPr>
          <p:cNvGrpSpPr/>
          <p:nvPr/>
        </p:nvGrpSpPr>
        <p:grpSpPr>
          <a:xfrm>
            <a:off x="855751" y="2058541"/>
            <a:ext cx="2428679" cy="1627633"/>
            <a:chOff x="855751" y="2058541"/>
            <a:chExt cx="2428679" cy="1627633"/>
          </a:xfrm>
          <a:noFill/>
        </p:grpSpPr>
        <p:sp>
          <p:nvSpPr>
            <p:cNvPr id="46" name="Graphic 2">
              <a:extLst>
                <a:ext uri="{FF2B5EF4-FFF2-40B4-BE49-F238E27FC236}">
                  <a16:creationId xmlns:a16="http://schemas.microsoft.com/office/drawing/2014/main" id="{051BC24D-80BC-421E-9D5E-A8414B39EC2C}"/>
                </a:ext>
              </a:extLst>
            </p:cNvPr>
            <p:cNvSpPr/>
            <p:nvPr/>
          </p:nvSpPr>
          <p:spPr>
            <a:xfrm>
              <a:off x="855751" y="2058541"/>
              <a:ext cx="411486" cy="1621466"/>
            </a:xfrm>
            <a:custGeom>
              <a:avLst/>
              <a:gdLst>
                <a:gd name="connsiteX0" fmla="*/ 405417 w 411486"/>
                <a:gd name="connsiteY0" fmla="*/ 0 h 1621466"/>
                <a:gd name="connsiteX1" fmla="*/ 201464 w 411486"/>
                <a:gd name="connsiteY1" fmla="*/ 1413254 h 1621466"/>
                <a:gd name="connsiteX2" fmla="*/ 411487 w 411486"/>
                <a:gd name="connsiteY2" fmla="*/ 1621466 h 16214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11486" h="1621466">
                  <a:moveTo>
                    <a:pt x="405417" y="0"/>
                  </a:moveTo>
                  <a:cubicBezTo>
                    <a:pt x="-41623" y="334006"/>
                    <a:pt x="-132935" y="966741"/>
                    <a:pt x="201464" y="1413254"/>
                  </a:cubicBezTo>
                  <a:cubicBezTo>
                    <a:pt x="260867" y="1492573"/>
                    <a:pt x="331633" y="1562728"/>
                    <a:pt x="411487" y="1621466"/>
                  </a:cubicBezTo>
                </a:path>
              </a:pathLst>
            </a:custGeom>
            <a:noFill/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7" name="Graphic 2">
              <a:extLst>
                <a:ext uri="{FF2B5EF4-FFF2-40B4-BE49-F238E27FC236}">
                  <a16:creationId xmlns:a16="http://schemas.microsoft.com/office/drawing/2014/main" id="{C6F547D3-3899-4F0A-8B4D-30703C6FCA87}"/>
                </a:ext>
              </a:extLst>
            </p:cNvPr>
            <p:cNvSpPr/>
            <p:nvPr/>
          </p:nvSpPr>
          <p:spPr>
            <a:xfrm>
              <a:off x="1262691" y="3686175"/>
              <a:ext cx="1627516" cy="12700"/>
            </a:xfrm>
            <a:custGeom>
              <a:avLst/>
              <a:gdLst>
                <a:gd name="connsiteX0" fmla="*/ 0 w 1627516"/>
                <a:gd name="connsiteY0" fmla="*/ 0 h 12700"/>
                <a:gd name="connsiteX1" fmla="*/ 1627517 w 1627516"/>
                <a:gd name="connsiteY1" fmla="*/ 0 h 12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627516" h="12700">
                  <a:moveTo>
                    <a:pt x="0" y="0"/>
                  </a:moveTo>
                  <a:lnTo>
                    <a:pt x="1627517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8" name="Graphic 2">
              <a:extLst>
                <a:ext uri="{FF2B5EF4-FFF2-40B4-BE49-F238E27FC236}">
                  <a16:creationId xmlns:a16="http://schemas.microsoft.com/office/drawing/2014/main" id="{0E103343-3EAF-4CAC-87AA-D244D3F823D8}"/>
                </a:ext>
              </a:extLst>
            </p:cNvPr>
            <p:cNvSpPr/>
            <p:nvPr/>
          </p:nvSpPr>
          <p:spPr>
            <a:xfrm>
              <a:off x="1262691" y="2060575"/>
              <a:ext cx="1627516" cy="12700"/>
            </a:xfrm>
            <a:custGeom>
              <a:avLst/>
              <a:gdLst>
                <a:gd name="connsiteX0" fmla="*/ 0 w 1627516"/>
                <a:gd name="connsiteY0" fmla="*/ 0 h 12700"/>
                <a:gd name="connsiteX1" fmla="*/ 1627517 w 1627516"/>
                <a:gd name="connsiteY1" fmla="*/ 0 h 12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627516" h="12700">
                  <a:moveTo>
                    <a:pt x="0" y="0"/>
                  </a:moveTo>
                  <a:lnTo>
                    <a:pt x="1627517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9" name="Graphic 2">
              <a:extLst>
                <a:ext uri="{FF2B5EF4-FFF2-40B4-BE49-F238E27FC236}">
                  <a16:creationId xmlns:a16="http://schemas.microsoft.com/office/drawing/2014/main" id="{A8994611-73EA-4388-A7DA-864AD02F173B}"/>
                </a:ext>
              </a:extLst>
            </p:cNvPr>
            <p:cNvSpPr/>
            <p:nvPr/>
          </p:nvSpPr>
          <p:spPr>
            <a:xfrm>
              <a:off x="2881037" y="2064642"/>
              <a:ext cx="403393" cy="1609350"/>
            </a:xfrm>
            <a:custGeom>
              <a:avLst/>
              <a:gdLst>
                <a:gd name="connsiteX0" fmla="*/ 0 w 403393"/>
                <a:gd name="connsiteY0" fmla="*/ 1609351 h 1609350"/>
                <a:gd name="connsiteX1" fmla="*/ 200414 w 403393"/>
                <a:gd name="connsiteY1" fmla="*/ 195592 h 1609350"/>
                <a:gd name="connsiteX2" fmla="*/ 6060 w 403393"/>
                <a:gd name="connsiteY2" fmla="*/ 0 h 1609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03393" h="1609350">
                  <a:moveTo>
                    <a:pt x="0" y="1609351"/>
                  </a:moveTo>
                  <a:cubicBezTo>
                    <a:pt x="446202" y="1274230"/>
                    <a:pt x="535931" y="641268"/>
                    <a:pt x="200414" y="195592"/>
                  </a:cubicBezTo>
                  <a:cubicBezTo>
                    <a:pt x="144884" y="121829"/>
                    <a:pt x="79490" y="56018"/>
                    <a:pt x="6060" y="0"/>
                  </a:cubicBezTo>
                </a:path>
              </a:pathLst>
            </a:custGeom>
            <a:noFill/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9125889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extBox 30">
            <a:extLst>
              <a:ext uri="{FF2B5EF4-FFF2-40B4-BE49-F238E27FC236}">
                <a16:creationId xmlns:a16="http://schemas.microsoft.com/office/drawing/2014/main" id="{E0EE2BCF-611B-4E30-BC0C-9F29DAF99712}"/>
              </a:ext>
            </a:extLst>
          </p:cNvPr>
          <p:cNvSpPr txBox="1"/>
          <p:nvPr/>
        </p:nvSpPr>
        <p:spPr>
          <a:xfrm>
            <a:off x="1244581" y="5395913"/>
            <a:ext cx="59663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help</a:t>
            </a:r>
          </a:p>
          <a:p>
            <a:pPr algn="ctr"/>
            <a:r>
              <a:rPr lang="en-US" dirty="0"/>
              <a:t>5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652004E3-EBCC-4CD0-A890-2C75B20D457F}"/>
              </a:ext>
            </a:extLst>
          </p:cNvPr>
          <p:cNvSpPr txBox="1"/>
          <p:nvPr/>
        </p:nvSpPr>
        <p:spPr>
          <a:xfrm>
            <a:off x="4702227" y="5395913"/>
            <a:ext cx="6144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here</a:t>
            </a:r>
          </a:p>
          <a:p>
            <a:pPr algn="ctr"/>
            <a:r>
              <a:rPr lang="en-US" dirty="0"/>
              <a:t>0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C18E852-7D8C-465E-BF72-CB8627B8A691}"/>
              </a:ext>
            </a:extLst>
          </p:cNvPr>
          <p:cNvSpPr txBox="1"/>
          <p:nvPr/>
        </p:nvSpPr>
        <p:spPr>
          <a:xfrm>
            <a:off x="7833857" y="5395913"/>
            <a:ext cx="6527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I, me</a:t>
            </a:r>
          </a:p>
          <a:p>
            <a:pPr algn="ctr"/>
            <a:r>
              <a:rPr lang="en-US" dirty="0"/>
              <a:t>0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3ACA438D-7EA0-46B7-8067-E9384254E48C}"/>
              </a:ext>
            </a:extLst>
          </p:cNvPr>
          <p:cNvGrpSpPr/>
          <p:nvPr/>
        </p:nvGrpSpPr>
        <p:grpSpPr>
          <a:xfrm>
            <a:off x="860686" y="2041508"/>
            <a:ext cx="1221827" cy="1638300"/>
            <a:chOff x="860686" y="2041508"/>
            <a:chExt cx="1221827" cy="1638300"/>
          </a:xfrm>
        </p:grpSpPr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33BE197D-C3AB-4E78-992A-0B562B93D264}"/>
                </a:ext>
              </a:extLst>
            </p:cNvPr>
            <p:cNvSpPr/>
            <p:nvPr/>
          </p:nvSpPr>
          <p:spPr>
            <a:xfrm>
              <a:off x="1675238" y="2041508"/>
              <a:ext cx="12727" cy="1625600"/>
            </a:xfrm>
            <a:custGeom>
              <a:avLst/>
              <a:gdLst>
                <a:gd name="connsiteX0" fmla="*/ 0 w 12727"/>
                <a:gd name="connsiteY0" fmla="*/ 0 h 1625600"/>
                <a:gd name="connsiteX1" fmla="*/ 0 w 12727"/>
                <a:gd name="connsiteY1" fmla="*/ 1625600 h 1625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2727" h="1625600">
                  <a:moveTo>
                    <a:pt x="0" y="0"/>
                  </a:moveTo>
                  <a:lnTo>
                    <a:pt x="0" y="1625600"/>
                  </a:lnTo>
                </a:path>
              </a:pathLst>
            </a:custGeom>
            <a:ln w="139699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53CC9E95-C3EE-4EB8-BAFF-69362C52184E}"/>
                </a:ext>
              </a:extLst>
            </p:cNvPr>
            <p:cNvSpPr/>
            <p:nvPr/>
          </p:nvSpPr>
          <p:spPr>
            <a:xfrm>
              <a:off x="1267962" y="3667108"/>
              <a:ext cx="814551" cy="12700"/>
            </a:xfrm>
            <a:custGeom>
              <a:avLst/>
              <a:gdLst>
                <a:gd name="connsiteX0" fmla="*/ 0 w 814551"/>
                <a:gd name="connsiteY0" fmla="*/ 0 h 12700"/>
                <a:gd name="connsiteX1" fmla="*/ 814552 w 814551"/>
                <a:gd name="connsiteY1" fmla="*/ 0 h 12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14551" h="12700">
                  <a:moveTo>
                    <a:pt x="0" y="0"/>
                  </a:moveTo>
                  <a:lnTo>
                    <a:pt x="814552" y="0"/>
                  </a:lnTo>
                </a:path>
              </a:pathLst>
            </a:custGeom>
            <a:ln w="139699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99BABF15-26F5-4A7F-ADDE-3F95F42E6668}"/>
                </a:ext>
              </a:extLst>
            </p:cNvPr>
            <p:cNvSpPr/>
            <p:nvPr/>
          </p:nvSpPr>
          <p:spPr>
            <a:xfrm>
              <a:off x="860686" y="2041508"/>
              <a:ext cx="814551" cy="1625600"/>
            </a:xfrm>
            <a:custGeom>
              <a:avLst/>
              <a:gdLst>
                <a:gd name="connsiteX0" fmla="*/ 814552 w 814551"/>
                <a:gd name="connsiteY0" fmla="*/ 0 h 1625600"/>
                <a:gd name="connsiteX1" fmla="*/ 0 w 814551"/>
                <a:gd name="connsiteY1" fmla="*/ 1625600 h 1625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14551" h="1625600">
                  <a:moveTo>
                    <a:pt x="814552" y="0"/>
                  </a:moveTo>
                  <a:lnTo>
                    <a:pt x="0" y="1625600"/>
                  </a:lnTo>
                </a:path>
              </a:pathLst>
            </a:custGeom>
            <a:ln w="139699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A6525CD3-FE64-4A96-B473-D20BBCA7F6CF}"/>
              </a:ext>
            </a:extLst>
          </p:cNvPr>
          <p:cNvGrpSpPr/>
          <p:nvPr/>
        </p:nvGrpSpPr>
        <p:grpSpPr>
          <a:xfrm>
            <a:off x="4284934" y="2447908"/>
            <a:ext cx="1296716" cy="812800"/>
            <a:chOff x="4284934" y="2447908"/>
            <a:chExt cx="1296716" cy="812800"/>
          </a:xfrm>
        </p:grpSpPr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105EBBB8-F34C-4C77-AFF2-A6F77F65ABEF}"/>
                </a:ext>
              </a:extLst>
            </p:cNvPr>
            <p:cNvSpPr/>
            <p:nvPr/>
          </p:nvSpPr>
          <p:spPr>
            <a:xfrm>
              <a:off x="5014906" y="2778918"/>
              <a:ext cx="166694" cy="166694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Oval 40">
              <a:extLst>
                <a:ext uri="{FF2B5EF4-FFF2-40B4-BE49-F238E27FC236}">
                  <a16:creationId xmlns:a16="http://schemas.microsoft.com/office/drawing/2014/main" id="{CD61004F-7FA9-4868-A435-EFB718298557}"/>
                </a:ext>
              </a:extLst>
            </p:cNvPr>
            <p:cNvSpPr/>
            <p:nvPr/>
          </p:nvSpPr>
          <p:spPr>
            <a:xfrm>
              <a:off x="5414956" y="2778918"/>
              <a:ext cx="166694" cy="166694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4" name="Graphic 6">
              <a:extLst>
                <a:ext uri="{FF2B5EF4-FFF2-40B4-BE49-F238E27FC236}">
                  <a16:creationId xmlns:a16="http://schemas.microsoft.com/office/drawing/2014/main" id="{96BA1717-1F12-43EE-938E-2227C9968F4C}"/>
                </a:ext>
              </a:extLst>
            </p:cNvPr>
            <p:cNvGrpSpPr/>
            <p:nvPr/>
          </p:nvGrpSpPr>
          <p:grpSpPr>
            <a:xfrm>
              <a:off x="4284934" y="2447908"/>
              <a:ext cx="407275" cy="812800"/>
              <a:chOff x="4284934" y="2447908"/>
              <a:chExt cx="407275" cy="812800"/>
            </a:xfrm>
          </p:grpSpPr>
          <p:sp>
            <p:nvSpPr>
              <p:cNvPr id="15" name="Freeform: Shape 14">
                <a:extLst>
                  <a:ext uri="{FF2B5EF4-FFF2-40B4-BE49-F238E27FC236}">
                    <a16:creationId xmlns:a16="http://schemas.microsoft.com/office/drawing/2014/main" id="{77BD351D-264B-41B7-AC1F-FD8B0E847C60}"/>
                  </a:ext>
                </a:extLst>
              </p:cNvPr>
              <p:cNvSpPr/>
              <p:nvPr/>
            </p:nvSpPr>
            <p:spPr>
              <a:xfrm>
                <a:off x="4284934" y="2447908"/>
                <a:ext cx="407275" cy="406400"/>
              </a:xfrm>
              <a:custGeom>
                <a:avLst/>
                <a:gdLst>
                  <a:gd name="connsiteX0" fmla="*/ 0 w 407275"/>
                  <a:gd name="connsiteY0" fmla="*/ 0 h 406400"/>
                  <a:gd name="connsiteX1" fmla="*/ 407276 w 407275"/>
                  <a:gd name="connsiteY1" fmla="*/ 406400 h 4064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07275" h="406400">
                    <a:moveTo>
                      <a:pt x="0" y="0"/>
                    </a:moveTo>
                    <a:lnTo>
                      <a:pt x="407276" y="406400"/>
                    </a:lnTo>
                  </a:path>
                </a:pathLst>
              </a:custGeom>
              <a:ln w="139699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6" name="Freeform: Shape 15">
                <a:extLst>
                  <a:ext uri="{FF2B5EF4-FFF2-40B4-BE49-F238E27FC236}">
                    <a16:creationId xmlns:a16="http://schemas.microsoft.com/office/drawing/2014/main" id="{AD10416A-F73A-412A-B180-38EB0BE55BB5}"/>
                  </a:ext>
                </a:extLst>
              </p:cNvPr>
              <p:cNvSpPr/>
              <p:nvPr/>
            </p:nvSpPr>
            <p:spPr>
              <a:xfrm>
                <a:off x="4284934" y="2854308"/>
                <a:ext cx="407275" cy="406400"/>
              </a:xfrm>
              <a:custGeom>
                <a:avLst/>
                <a:gdLst>
                  <a:gd name="connsiteX0" fmla="*/ 407276 w 407275"/>
                  <a:gd name="connsiteY0" fmla="*/ 0 h 406400"/>
                  <a:gd name="connsiteX1" fmla="*/ 0 w 407275"/>
                  <a:gd name="connsiteY1" fmla="*/ 406400 h 4064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07275" h="406400">
                    <a:moveTo>
                      <a:pt x="407276" y="0"/>
                    </a:moveTo>
                    <a:lnTo>
                      <a:pt x="0" y="406400"/>
                    </a:lnTo>
                  </a:path>
                </a:pathLst>
              </a:custGeom>
              <a:ln w="139699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</p:grpSp>
      <p:grpSp>
        <p:nvGrpSpPr>
          <p:cNvPr id="17" name="Graphic 2">
            <a:extLst>
              <a:ext uri="{FF2B5EF4-FFF2-40B4-BE49-F238E27FC236}">
                <a16:creationId xmlns:a16="http://schemas.microsoft.com/office/drawing/2014/main" id="{962FA03C-0443-4B03-AE20-CFB5776D6D2D}"/>
              </a:ext>
            </a:extLst>
          </p:cNvPr>
          <p:cNvGrpSpPr/>
          <p:nvPr/>
        </p:nvGrpSpPr>
        <p:grpSpPr>
          <a:xfrm>
            <a:off x="7308662" y="2041508"/>
            <a:ext cx="1622854" cy="1625600"/>
            <a:chOff x="7308662" y="2041508"/>
            <a:chExt cx="1622854" cy="1625600"/>
          </a:xfrm>
        </p:grpSpPr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66DA8ED0-A79F-4FC2-8D91-35BFC63744E8}"/>
                </a:ext>
              </a:extLst>
            </p:cNvPr>
            <p:cNvSpPr/>
            <p:nvPr/>
          </p:nvSpPr>
          <p:spPr>
            <a:xfrm>
              <a:off x="8728659" y="2854308"/>
              <a:ext cx="12678" cy="812800"/>
            </a:xfrm>
            <a:custGeom>
              <a:avLst/>
              <a:gdLst>
                <a:gd name="connsiteX0" fmla="*/ 0 w 12678"/>
                <a:gd name="connsiteY0" fmla="*/ 0 h 812800"/>
                <a:gd name="connsiteX1" fmla="*/ 0 w 12678"/>
                <a:gd name="connsiteY1" fmla="*/ 812800 h 81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2678" h="812800">
                  <a:moveTo>
                    <a:pt x="0" y="0"/>
                  </a:moveTo>
                  <a:lnTo>
                    <a:pt x="0" y="8128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D431C857-988C-4750-8C4E-C09CC711C785}"/>
                </a:ext>
              </a:extLst>
            </p:cNvPr>
            <p:cNvSpPr/>
            <p:nvPr/>
          </p:nvSpPr>
          <p:spPr>
            <a:xfrm>
              <a:off x="8525803" y="3667108"/>
              <a:ext cx="405713" cy="12700"/>
            </a:xfrm>
            <a:custGeom>
              <a:avLst/>
              <a:gdLst>
                <a:gd name="connsiteX0" fmla="*/ 0 w 405713"/>
                <a:gd name="connsiteY0" fmla="*/ 0 h 12700"/>
                <a:gd name="connsiteX1" fmla="*/ 405714 w 405713"/>
                <a:gd name="connsiteY1" fmla="*/ 0 h 12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05713" h="12700">
                  <a:moveTo>
                    <a:pt x="0" y="0"/>
                  </a:moveTo>
                  <a:lnTo>
                    <a:pt x="405714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199C3AD4-ABE5-4413-857E-858BC319610A}"/>
                </a:ext>
              </a:extLst>
            </p:cNvPr>
            <p:cNvSpPr/>
            <p:nvPr/>
          </p:nvSpPr>
          <p:spPr>
            <a:xfrm>
              <a:off x="8525803" y="2854308"/>
              <a:ext cx="202856" cy="203200"/>
            </a:xfrm>
            <a:custGeom>
              <a:avLst/>
              <a:gdLst>
                <a:gd name="connsiteX0" fmla="*/ 0 w 202856"/>
                <a:gd name="connsiteY0" fmla="*/ 203200 h 203200"/>
                <a:gd name="connsiteX1" fmla="*/ 202857 w 202856"/>
                <a:gd name="connsiteY1" fmla="*/ 0 h 203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02856" h="203200">
                  <a:moveTo>
                    <a:pt x="0" y="203200"/>
                  </a:moveTo>
                  <a:lnTo>
                    <a:pt x="202857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EBFC94DF-4FB7-4186-86AB-CC6513FC6356}"/>
                </a:ext>
              </a:extLst>
            </p:cNvPr>
            <p:cNvSpPr/>
            <p:nvPr/>
          </p:nvSpPr>
          <p:spPr>
            <a:xfrm>
              <a:off x="7308662" y="3667108"/>
              <a:ext cx="811427" cy="12700"/>
            </a:xfrm>
            <a:custGeom>
              <a:avLst/>
              <a:gdLst>
                <a:gd name="connsiteX0" fmla="*/ 0 w 811427"/>
                <a:gd name="connsiteY0" fmla="*/ 0 h 12700"/>
                <a:gd name="connsiteX1" fmla="*/ 811427 w 811427"/>
                <a:gd name="connsiteY1" fmla="*/ 0 h 12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11427" h="12700">
                  <a:moveTo>
                    <a:pt x="0" y="0"/>
                  </a:moveTo>
                  <a:lnTo>
                    <a:pt x="811427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8022A0D1-457E-4F10-9DE5-6D8C59F508FD}"/>
                </a:ext>
              </a:extLst>
            </p:cNvPr>
            <p:cNvSpPr/>
            <p:nvPr/>
          </p:nvSpPr>
          <p:spPr>
            <a:xfrm>
              <a:off x="7714375" y="2041508"/>
              <a:ext cx="12678" cy="1625600"/>
            </a:xfrm>
            <a:custGeom>
              <a:avLst/>
              <a:gdLst>
                <a:gd name="connsiteX0" fmla="*/ 0 w 12678"/>
                <a:gd name="connsiteY0" fmla="*/ 0 h 1625600"/>
                <a:gd name="connsiteX1" fmla="*/ 0 w 12678"/>
                <a:gd name="connsiteY1" fmla="*/ 1625600 h 1625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2678" h="1625600">
                  <a:moveTo>
                    <a:pt x="0" y="0"/>
                  </a:moveTo>
                  <a:lnTo>
                    <a:pt x="0" y="16256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94649620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6232B8D1-417B-40CA-8E10-68DB4A185BCE}"/>
              </a:ext>
            </a:extLst>
          </p:cNvPr>
          <p:cNvSpPr txBox="1"/>
          <p:nvPr/>
        </p:nvSpPr>
        <p:spPr>
          <a:xfrm>
            <a:off x="8761976" y="5145318"/>
            <a:ext cx="54374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one</a:t>
            </a:r>
          </a:p>
          <a:p>
            <a:pPr algn="ctr"/>
            <a:r>
              <a:rPr lang="en-US" dirty="0"/>
              <a:t>10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AF2F00A-6C34-4525-ADB7-3CD4C1905D64}"/>
              </a:ext>
            </a:extLst>
          </p:cNvPr>
          <p:cNvSpPr txBox="1"/>
          <p:nvPr/>
        </p:nvSpPr>
        <p:spPr>
          <a:xfrm>
            <a:off x="1958886" y="5265284"/>
            <a:ext cx="58541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idea</a:t>
            </a:r>
          </a:p>
          <a:p>
            <a:pPr algn="ctr"/>
            <a:r>
              <a:rPr lang="en-US" dirty="0"/>
              <a:t>5</a:t>
            </a:r>
          </a:p>
        </p:txBody>
      </p:sp>
      <p:grpSp>
        <p:nvGrpSpPr>
          <p:cNvPr id="13" name="Graphic 2">
            <a:extLst>
              <a:ext uri="{FF2B5EF4-FFF2-40B4-BE49-F238E27FC236}">
                <a16:creationId xmlns:a16="http://schemas.microsoft.com/office/drawing/2014/main" id="{CD8A750C-D1D5-483A-B6FC-C01F3AEFF333}"/>
              </a:ext>
            </a:extLst>
          </p:cNvPr>
          <p:cNvGrpSpPr/>
          <p:nvPr/>
        </p:nvGrpSpPr>
        <p:grpSpPr>
          <a:xfrm>
            <a:off x="859323" y="2063043"/>
            <a:ext cx="1610176" cy="1625600"/>
            <a:chOff x="859323" y="2063043"/>
            <a:chExt cx="1610176" cy="1625600"/>
          </a:xfrm>
          <a:noFill/>
        </p:grpSpPr>
        <p:sp>
          <p:nvSpPr>
            <p:cNvPr id="14" name="Graphic 2">
              <a:extLst>
                <a:ext uri="{FF2B5EF4-FFF2-40B4-BE49-F238E27FC236}">
                  <a16:creationId xmlns:a16="http://schemas.microsoft.com/office/drawing/2014/main" id="{99ED7F5C-31C0-4FAD-8CAF-8F587611FA32}"/>
                </a:ext>
              </a:extLst>
            </p:cNvPr>
            <p:cNvSpPr/>
            <p:nvPr/>
          </p:nvSpPr>
          <p:spPr>
            <a:xfrm>
              <a:off x="859323" y="2063043"/>
              <a:ext cx="1610176" cy="812800"/>
            </a:xfrm>
            <a:custGeom>
              <a:avLst/>
              <a:gdLst>
                <a:gd name="connsiteX0" fmla="*/ 1610151 w 1610176"/>
                <a:gd name="connsiteY0" fmla="*/ 812702 h 812800"/>
                <a:gd name="connsiteX1" fmla="*/ 811329 w 1610176"/>
                <a:gd name="connsiteY1" fmla="*/ 25 h 812800"/>
                <a:gd name="connsiteX2" fmla="*/ 24 w 1610176"/>
                <a:gd name="connsiteY2" fmla="*/ 800199 h 812800"/>
                <a:gd name="connsiteX3" fmla="*/ 25 w 1610176"/>
                <a:gd name="connsiteY3" fmla="*/ 812800 h 81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10176" h="812800">
                  <a:moveTo>
                    <a:pt x="1610151" y="812702"/>
                  </a:moveTo>
                  <a:cubicBezTo>
                    <a:pt x="1613598" y="367325"/>
                    <a:pt x="1255953" y="3477"/>
                    <a:pt x="811329" y="25"/>
                  </a:cubicBezTo>
                  <a:cubicBezTo>
                    <a:pt x="366704" y="-3428"/>
                    <a:pt x="3471" y="354822"/>
                    <a:pt x="24" y="800199"/>
                  </a:cubicBezTo>
                  <a:cubicBezTo>
                    <a:pt x="-8" y="804400"/>
                    <a:pt x="-8" y="808600"/>
                    <a:pt x="25" y="812800"/>
                  </a:cubicBezTo>
                </a:path>
              </a:pathLst>
            </a:custGeom>
            <a:noFill/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" name="Graphic 2">
              <a:extLst>
                <a:ext uri="{FF2B5EF4-FFF2-40B4-BE49-F238E27FC236}">
                  <a16:creationId xmlns:a16="http://schemas.microsoft.com/office/drawing/2014/main" id="{5356ED58-0500-4D99-9795-B6974C383BEB}"/>
                </a:ext>
              </a:extLst>
            </p:cNvPr>
            <p:cNvSpPr/>
            <p:nvPr/>
          </p:nvSpPr>
          <p:spPr>
            <a:xfrm>
              <a:off x="1670750" y="2063044"/>
              <a:ext cx="12678" cy="1625600"/>
            </a:xfrm>
            <a:custGeom>
              <a:avLst/>
              <a:gdLst>
                <a:gd name="connsiteX0" fmla="*/ 0 w 12678"/>
                <a:gd name="connsiteY0" fmla="*/ 0 h 1625600"/>
                <a:gd name="connsiteX1" fmla="*/ 0 w 12678"/>
                <a:gd name="connsiteY1" fmla="*/ 1625600 h 1625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2678" h="1625600">
                  <a:moveTo>
                    <a:pt x="0" y="0"/>
                  </a:moveTo>
                  <a:lnTo>
                    <a:pt x="0" y="16256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" name="Graphic 2">
              <a:extLst>
                <a:ext uri="{FF2B5EF4-FFF2-40B4-BE49-F238E27FC236}">
                  <a16:creationId xmlns:a16="http://schemas.microsoft.com/office/drawing/2014/main" id="{A0A0F3E7-EAC4-48E0-9B04-F8DBF32FD3EA}"/>
                </a:ext>
              </a:extLst>
            </p:cNvPr>
            <p:cNvSpPr/>
            <p:nvPr/>
          </p:nvSpPr>
          <p:spPr>
            <a:xfrm>
              <a:off x="1265036" y="3282244"/>
              <a:ext cx="405713" cy="406400"/>
            </a:xfrm>
            <a:custGeom>
              <a:avLst/>
              <a:gdLst>
                <a:gd name="connsiteX0" fmla="*/ 405714 w 405713"/>
                <a:gd name="connsiteY0" fmla="*/ 406400 h 406400"/>
                <a:gd name="connsiteX1" fmla="*/ 0 w 405713"/>
                <a:gd name="connsiteY1" fmla="*/ 0 h 406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05713" h="406400">
                  <a:moveTo>
                    <a:pt x="405714" y="406400"/>
                  </a:moveTo>
                  <a:lnTo>
                    <a:pt x="0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" name="Graphic 2">
              <a:extLst>
                <a:ext uri="{FF2B5EF4-FFF2-40B4-BE49-F238E27FC236}">
                  <a16:creationId xmlns:a16="http://schemas.microsoft.com/office/drawing/2014/main" id="{4A7D5392-9104-42AD-8BB9-2678C3864416}"/>
                </a:ext>
              </a:extLst>
            </p:cNvPr>
            <p:cNvSpPr/>
            <p:nvPr/>
          </p:nvSpPr>
          <p:spPr>
            <a:xfrm>
              <a:off x="1670750" y="3282244"/>
              <a:ext cx="405713" cy="406400"/>
            </a:xfrm>
            <a:custGeom>
              <a:avLst/>
              <a:gdLst>
                <a:gd name="connsiteX0" fmla="*/ 0 w 405713"/>
                <a:gd name="connsiteY0" fmla="*/ 406400 h 406400"/>
                <a:gd name="connsiteX1" fmla="*/ 405714 w 405713"/>
                <a:gd name="connsiteY1" fmla="*/ 0 h 406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05713" h="406400">
                  <a:moveTo>
                    <a:pt x="0" y="406400"/>
                  </a:moveTo>
                  <a:lnTo>
                    <a:pt x="405714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28" name="Graphic 9">
            <a:extLst>
              <a:ext uri="{FF2B5EF4-FFF2-40B4-BE49-F238E27FC236}">
                <a16:creationId xmlns:a16="http://schemas.microsoft.com/office/drawing/2014/main" id="{B48ADBB9-08B5-4233-A63A-6E3336118420}"/>
              </a:ext>
            </a:extLst>
          </p:cNvPr>
          <p:cNvGrpSpPr/>
          <p:nvPr/>
        </p:nvGrpSpPr>
        <p:grpSpPr>
          <a:xfrm>
            <a:off x="9540093" y="2864549"/>
            <a:ext cx="404446" cy="812800"/>
            <a:chOff x="9540093" y="2864549"/>
            <a:chExt cx="404446" cy="812800"/>
          </a:xfrm>
        </p:grpSpPr>
        <p:sp>
          <p:nvSpPr>
            <p:cNvPr id="29" name="Graphic 9">
              <a:extLst>
                <a:ext uri="{FF2B5EF4-FFF2-40B4-BE49-F238E27FC236}">
                  <a16:creationId xmlns:a16="http://schemas.microsoft.com/office/drawing/2014/main" id="{3985EC0C-5444-4323-962B-6E1495A92892}"/>
                </a:ext>
              </a:extLst>
            </p:cNvPr>
            <p:cNvSpPr/>
            <p:nvPr/>
          </p:nvSpPr>
          <p:spPr>
            <a:xfrm>
              <a:off x="9742316" y="2864549"/>
              <a:ext cx="12638" cy="812800"/>
            </a:xfrm>
            <a:custGeom>
              <a:avLst/>
              <a:gdLst>
                <a:gd name="connsiteX0" fmla="*/ 0 w 12638"/>
                <a:gd name="connsiteY0" fmla="*/ 0 h 812800"/>
                <a:gd name="connsiteX1" fmla="*/ 0 w 12638"/>
                <a:gd name="connsiteY1" fmla="*/ 812800 h 81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2638" h="812800">
                  <a:moveTo>
                    <a:pt x="0" y="0"/>
                  </a:moveTo>
                  <a:lnTo>
                    <a:pt x="0" y="8128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Graphic 9">
              <a:extLst>
                <a:ext uri="{FF2B5EF4-FFF2-40B4-BE49-F238E27FC236}">
                  <a16:creationId xmlns:a16="http://schemas.microsoft.com/office/drawing/2014/main" id="{75A3980B-3E3B-497B-9DC7-F8F12C50793D}"/>
                </a:ext>
              </a:extLst>
            </p:cNvPr>
            <p:cNvSpPr/>
            <p:nvPr/>
          </p:nvSpPr>
          <p:spPr>
            <a:xfrm>
              <a:off x="9540093" y="3677349"/>
              <a:ext cx="404446" cy="12700"/>
            </a:xfrm>
            <a:custGeom>
              <a:avLst/>
              <a:gdLst>
                <a:gd name="connsiteX0" fmla="*/ 0 w 404446"/>
                <a:gd name="connsiteY0" fmla="*/ 0 h 12700"/>
                <a:gd name="connsiteX1" fmla="*/ 404446 w 404446"/>
                <a:gd name="connsiteY1" fmla="*/ 0 h 12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04446" h="12700">
                  <a:moveTo>
                    <a:pt x="0" y="0"/>
                  </a:moveTo>
                  <a:lnTo>
                    <a:pt x="404446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Graphic 9">
              <a:extLst>
                <a:ext uri="{FF2B5EF4-FFF2-40B4-BE49-F238E27FC236}">
                  <a16:creationId xmlns:a16="http://schemas.microsoft.com/office/drawing/2014/main" id="{74C85F5E-E9C0-42CA-956D-1F2B772E6DCD}"/>
                </a:ext>
              </a:extLst>
            </p:cNvPr>
            <p:cNvSpPr/>
            <p:nvPr/>
          </p:nvSpPr>
          <p:spPr>
            <a:xfrm>
              <a:off x="9540093" y="2864549"/>
              <a:ext cx="202223" cy="203200"/>
            </a:xfrm>
            <a:custGeom>
              <a:avLst/>
              <a:gdLst>
                <a:gd name="connsiteX0" fmla="*/ 0 w 202223"/>
                <a:gd name="connsiteY0" fmla="*/ 203200 h 203200"/>
                <a:gd name="connsiteX1" fmla="*/ 202223 w 202223"/>
                <a:gd name="connsiteY1" fmla="*/ 0 h 203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02223" h="203200">
                  <a:moveTo>
                    <a:pt x="0" y="203200"/>
                  </a:moveTo>
                  <a:lnTo>
                    <a:pt x="202223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039825907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8A71BEC-13BC-4649-A340-37C22E31F7A8}"/>
              </a:ext>
            </a:extLst>
          </p:cNvPr>
          <p:cNvSpPr txBox="1"/>
          <p:nvPr/>
        </p:nvSpPr>
        <p:spPr>
          <a:xfrm>
            <a:off x="5449055" y="5163234"/>
            <a:ext cx="49763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pet</a:t>
            </a:r>
          </a:p>
          <a:p>
            <a:pPr algn="ctr"/>
            <a:r>
              <a:rPr lang="en-US" dirty="0"/>
              <a:t>0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232B8D1-417B-40CA-8E10-68DB4A185BCE}"/>
              </a:ext>
            </a:extLst>
          </p:cNvPr>
          <p:cNvSpPr txBox="1"/>
          <p:nvPr/>
        </p:nvSpPr>
        <p:spPr>
          <a:xfrm>
            <a:off x="8544226" y="5145318"/>
            <a:ext cx="9792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problem</a:t>
            </a:r>
          </a:p>
          <a:p>
            <a:pPr algn="ctr"/>
            <a:r>
              <a:rPr lang="en-US" dirty="0"/>
              <a:t>10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AF2F00A-6C34-4525-ADB7-3CD4C1905D64}"/>
              </a:ext>
            </a:extLst>
          </p:cNvPr>
          <p:cNvSpPr txBox="1"/>
          <p:nvPr/>
        </p:nvSpPr>
        <p:spPr>
          <a:xfrm>
            <a:off x="1909996" y="5265284"/>
            <a:ext cx="6832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place</a:t>
            </a:r>
          </a:p>
          <a:p>
            <a:pPr algn="ctr"/>
            <a:r>
              <a:rPr lang="en-US" dirty="0"/>
              <a:t>5</a:t>
            </a:r>
          </a:p>
        </p:txBody>
      </p:sp>
      <p:grpSp>
        <p:nvGrpSpPr>
          <p:cNvPr id="9" name="Graphic 2">
            <a:extLst>
              <a:ext uri="{FF2B5EF4-FFF2-40B4-BE49-F238E27FC236}">
                <a16:creationId xmlns:a16="http://schemas.microsoft.com/office/drawing/2014/main" id="{679F814C-8EC7-40EA-A257-6A89829A5ED0}"/>
              </a:ext>
            </a:extLst>
          </p:cNvPr>
          <p:cNvGrpSpPr/>
          <p:nvPr/>
        </p:nvGrpSpPr>
        <p:grpSpPr>
          <a:xfrm>
            <a:off x="3423495" y="2063037"/>
            <a:ext cx="3638983" cy="1625601"/>
            <a:chOff x="3423495" y="2063037"/>
            <a:chExt cx="3638983" cy="1625601"/>
          </a:xfrm>
          <a:noFill/>
        </p:grpSpPr>
        <p:sp>
          <p:nvSpPr>
            <p:cNvPr id="10" name="Graphic 2">
              <a:extLst>
                <a:ext uri="{FF2B5EF4-FFF2-40B4-BE49-F238E27FC236}">
                  <a16:creationId xmlns:a16="http://schemas.microsoft.com/office/drawing/2014/main" id="{82A75DCF-E664-49BC-A8EC-A6C67FE63654}"/>
                </a:ext>
              </a:extLst>
            </p:cNvPr>
            <p:cNvSpPr/>
            <p:nvPr/>
          </p:nvSpPr>
          <p:spPr>
            <a:xfrm>
              <a:off x="5453044" y="2469327"/>
              <a:ext cx="817183" cy="1207406"/>
            </a:xfrm>
            <a:custGeom>
              <a:avLst/>
              <a:gdLst>
                <a:gd name="connsiteX0" fmla="*/ 0 w 817183"/>
                <a:gd name="connsiteY0" fmla="*/ 0 h 1207406"/>
                <a:gd name="connsiteX1" fmla="*/ 817184 w 817183"/>
                <a:gd name="connsiteY1" fmla="*/ 1207406 h 12074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17183" h="1207406">
                  <a:moveTo>
                    <a:pt x="0" y="0"/>
                  </a:moveTo>
                  <a:cubicBezTo>
                    <a:pt x="66176" y="510159"/>
                    <a:pt x="369506" y="958336"/>
                    <a:pt x="817184" y="1207406"/>
                  </a:cubicBezTo>
                </a:path>
              </a:pathLst>
            </a:custGeom>
            <a:noFill/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Graphic 2">
              <a:extLst>
                <a:ext uri="{FF2B5EF4-FFF2-40B4-BE49-F238E27FC236}">
                  <a16:creationId xmlns:a16="http://schemas.microsoft.com/office/drawing/2014/main" id="{932D54A3-F2C3-4CC0-A314-27A332F8B7D6}"/>
                </a:ext>
              </a:extLst>
            </p:cNvPr>
            <p:cNvSpPr/>
            <p:nvPr/>
          </p:nvSpPr>
          <p:spPr>
            <a:xfrm>
              <a:off x="5452197" y="2063037"/>
              <a:ext cx="798802" cy="406400"/>
            </a:xfrm>
            <a:custGeom>
              <a:avLst/>
              <a:gdLst>
                <a:gd name="connsiteX0" fmla="*/ 798754 w 798802"/>
                <a:gd name="connsiteY0" fmla="*/ 406205 h 406400"/>
                <a:gd name="connsiteX1" fmla="*/ 405545 w 798802"/>
                <a:gd name="connsiteY1" fmla="*/ 48 h 406400"/>
                <a:gd name="connsiteX2" fmla="*/ 47 w 798802"/>
                <a:gd name="connsiteY2" fmla="*/ 393897 h 406400"/>
                <a:gd name="connsiteX3" fmla="*/ 50 w 798802"/>
                <a:gd name="connsiteY3" fmla="*/ 406400 h 406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98802" h="406400">
                  <a:moveTo>
                    <a:pt x="798754" y="406205"/>
                  </a:moveTo>
                  <a:cubicBezTo>
                    <a:pt x="802147" y="185290"/>
                    <a:pt x="626101" y="3447"/>
                    <a:pt x="405545" y="48"/>
                  </a:cubicBezTo>
                  <a:cubicBezTo>
                    <a:pt x="184988" y="-3350"/>
                    <a:pt x="3441" y="172982"/>
                    <a:pt x="47" y="393897"/>
                  </a:cubicBezTo>
                  <a:cubicBezTo>
                    <a:pt x="-17" y="398065"/>
                    <a:pt x="-16" y="402233"/>
                    <a:pt x="50" y="406400"/>
                  </a:cubicBezTo>
                </a:path>
              </a:pathLst>
            </a:custGeom>
            <a:noFill/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Graphic 2">
              <a:extLst>
                <a:ext uri="{FF2B5EF4-FFF2-40B4-BE49-F238E27FC236}">
                  <a16:creationId xmlns:a16="http://schemas.microsoft.com/office/drawing/2014/main" id="{E97B5116-BD0F-4FD0-A915-405787355FE7}"/>
                </a:ext>
              </a:extLst>
            </p:cNvPr>
            <p:cNvSpPr/>
            <p:nvPr/>
          </p:nvSpPr>
          <p:spPr>
            <a:xfrm>
              <a:off x="6263677" y="2063037"/>
              <a:ext cx="798802" cy="406400"/>
            </a:xfrm>
            <a:custGeom>
              <a:avLst/>
              <a:gdLst>
                <a:gd name="connsiteX0" fmla="*/ 798754 w 798802"/>
                <a:gd name="connsiteY0" fmla="*/ 406205 h 406400"/>
                <a:gd name="connsiteX1" fmla="*/ 405545 w 798802"/>
                <a:gd name="connsiteY1" fmla="*/ 48 h 406400"/>
                <a:gd name="connsiteX2" fmla="*/ 47 w 798802"/>
                <a:gd name="connsiteY2" fmla="*/ 393897 h 406400"/>
                <a:gd name="connsiteX3" fmla="*/ 50 w 798802"/>
                <a:gd name="connsiteY3" fmla="*/ 406400 h 406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98802" h="406400">
                  <a:moveTo>
                    <a:pt x="798754" y="406205"/>
                  </a:moveTo>
                  <a:cubicBezTo>
                    <a:pt x="802147" y="185290"/>
                    <a:pt x="626102" y="3447"/>
                    <a:pt x="405545" y="48"/>
                  </a:cubicBezTo>
                  <a:cubicBezTo>
                    <a:pt x="184988" y="-3350"/>
                    <a:pt x="3441" y="172982"/>
                    <a:pt x="47" y="393897"/>
                  </a:cubicBezTo>
                  <a:cubicBezTo>
                    <a:pt x="-17" y="398065"/>
                    <a:pt x="-16" y="402233"/>
                    <a:pt x="50" y="406400"/>
                  </a:cubicBezTo>
                </a:path>
              </a:pathLst>
            </a:custGeom>
            <a:noFill/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" name="Graphic 2">
              <a:extLst>
                <a:ext uri="{FF2B5EF4-FFF2-40B4-BE49-F238E27FC236}">
                  <a16:creationId xmlns:a16="http://schemas.microsoft.com/office/drawing/2014/main" id="{F9332532-CD9D-49F1-9135-DFDA781D80A8}"/>
                </a:ext>
              </a:extLst>
            </p:cNvPr>
            <p:cNvSpPr/>
            <p:nvPr/>
          </p:nvSpPr>
          <p:spPr>
            <a:xfrm>
              <a:off x="6253182" y="2467705"/>
              <a:ext cx="808606" cy="1202308"/>
            </a:xfrm>
            <a:custGeom>
              <a:avLst/>
              <a:gdLst>
                <a:gd name="connsiteX0" fmla="*/ 0 w 808606"/>
                <a:gd name="connsiteY0" fmla="*/ 1202309 h 1202308"/>
                <a:gd name="connsiteX1" fmla="*/ 808607 w 808606"/>
                <a:gd name="connsiteY1" fmla="*/ 0 h 12023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08606" h="1202308">
                  <a:moveTo>
                    <a:pt x="0" y="1202309"/>
                  </a:moveTo>
                  <a:cubicBezTo>
                    <a:pt x="443592" y="951518"/>
                    <a:pt x="743232" y="505987"/>
                    <a:pt x="808607" y="0"/>
                  </a:cubicBezTo>
                </a:path>
              </a:pathLst>
            </a:custGeom>
            <a:noFill/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" name="Graphic 2">
              <a:extLst>
                <a:ext uri="{FF2B5EF4-FFF2-40B4-BE49-F238E27FC236}">
                  <a16:creationId xmlns:a16="http://schemas.microsoft.com/office/drawing/2014/main" id="{BB27026C-1E6C-4A9A-8509-F5DDE54978E6}"/>
                </a:ext>
              </a:extLst>
            </p:cNvPr>
            <p:cNvSpPr/>
            <p:nvPr/>
          </p:nvSpPr>
          <p:spPr>
            <a:xfrm>
              <a:off x="3423495" y="2875839"/>
              <a:ext cx="1622961" cy="12700"/>
            </a:xfrm>
            <a:custGeom>
              <a:avLst/>
              <a:gdLst>
                <a:gd name="connsiteX0" fmla="*/ 0 w 1622961"/>
                <a:gd name="connsiteY0" fmla="*/ 0 h 12700"/>
                <a:gd name="connsiteX1" fmla="*/ 1622961 w 1622961"/>
                <a:gd name="connsiteY1" fmla="*/ 0 h 12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622961" h="12700">
                  <a:moveTo>
                    <a:pt x="0" y="0"/>
                  </a:moveTo>
                  <a:lnTo>
                    <a:pt x="1622961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" name="Graphic 2">
              <a:extLst>
                <a:ext uri="{FF2B5EF4-FFF2-40B4-BE49-F238E27FC236}">
                  <a16:creationId xmlns:a16="http://schemas.microsoft.com/office/drawing/2014/main" id="{0CD98D54-FD6F-4A10-B95D-D4B29F7BAAB9}"/>
                </a:ext>
              </a:extLst>
            </p:cNvPr>
            <p:cNvSpPr/>
            <p:nvPr/>
          </p:nvSpPr>
          <p:spPr>
            <a:xfrm>
              <a:off x="3423495" y="2875839"/>
              <a:ext cx="405740" cy="812800"/>
            </a:xfrm>
            <a:custGeom>
              <a:avLst/>
              <a:gdLst>
                <a:gd name="connsiteX0" fmla="*/ 0 w 405740"/>
                <a:gd name="connsiteY0" fmla="*/ 812800 h 812800"/>
                <a:gd name="connsiteX1" fmla="*/ 405740 w 405740"/>
                <a:gd name="connsiteY1" fmla="*/ 0 h 81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05740" h="812800">
                  <a:moveTo>
                    <a:pt x="0" y="812800"/>
                  </a:moveTo>
                  <a:lnTo>
                    <a:pt x="405740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" name="Graphic 2">
              <a:extLst>
                <a:ext uri="{FF2B5EF4-FFF2-40B4-BE49-F238E27FC236}">
                  <a16:creationId xmlns:a16="http://schemas.microsoft.com/office/drawing/2014/main" id="{29845A49-A81A-4CBC-8D4A-13BCD5785A74}"/>
                </a:ext>
              </a:extLst>
            </p:cNvPr>
            <p:cNvSpPr/>
            <p:nvPr/>
          </p:nvSpPr>
          <p:spPr>
            <a:xfrm>
              <a:off x="3829236" y="2875839"/>
              <a:ext cx="405740" cy="812800"/>
            </a:xfrm>
            <a:custGeom>
              <a:avLst/>
              <a:gdLst>
                <a:gd name="connsiteX0" fmla="*/ 0 w 405740"/>
                <a:gd name="connsiteY0" fmla="*/ 0 h 812800"/>
                <a:gd name="connsiteX1" fmla="*/ 405740 w 405740"/>
                <a:gd name="connsiteY1" fmla="*/ 812800 h 81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05740" h="812800">
                  <a:moveTo>
                    <a:pt x="0" y="0"/>
                  </a:moveTo>
                  <a:lnTo>
                    <a:pt x="405740" y="8128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" name="Graphic 2">
              <a:extLst>
                <a:ext uri="{FF2B5EF4-FFF2-40B4-BE49-F238E27FC236}">
                  <a16:creationId xmlns:a16="http://schemas.microsoft.com/office/drawing/2014/main" id="{0628E32A-4B74-478E-8C08-98D92A6DC526}"/>
                </a:ext>
              </a:extLst>
            </p:cNvPr>
            <p:cNvSpPr/>
            <p:nvPr/>
          </p:nvSpPr>
          <p:spPr>
            <a:xfrm>
              <a:off x="4234976" y="2875839"/>
              <a:ext cx="405740" cy="812800"/>
            </a:xfrm>
            <a:custGeom>
              <a:avLst/>
              <a:gdLst>
                <a:gd name="connsiteX0" fmla="*/ 0 w 405740"/>
                <a:gd name="connsiteY0" fmla="*/ 812800 h 812800"/>
                <a:gd name="connsiteX1" fmla="*/ 405740 w 405740"/>
                <a:gd name="connsiteY1" fmla="*/ 0 h 81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05740" h="812800">
                  <a:moveTo>
                    <a:pt x="0" y="812800"/>
                  </a:moveTo>
                  <a:lnTo>
                    <a:pt x="405740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" name="Graphic 2">
              <a:extLst>
                <a:ext uri="{FF2B5EF4-FFF2-40B4-BE49-F238E27FC236}">
                  <a16:creationId xmlns:a16="http://schemas.microsoft.com/office/drawing/2014/main" id="{F6020003-919D-42E7-8F75-874BEB0E07C2}"/>
                </a:ext>
              </a:extLst>
            </p:cNvPr>
            <p:cNvSpPr/>
            <p:nvPr/>
          </p:nvSpPr>
          <p:spPr>
            <a:xfrm>
              <a:off x="4640716" y="2875839"/>
              <a:ext cx="405740" cy="812800"/>
            </a:xfrm>
            <a:custGeom>
              <a:avLst/>
              <a:gdLst>
                <a:gd name="connsiteX0" fmla="*/ 0 w 405740"/>
                <a:gd name="connsiteY0" fmla="*/ 0 h 812800"/>
                <a:gd name="connsiteX1" fmla="*/ 405740 w 405740"/>
                <a:gd name="connsiteY1" fmla="*/ 812800 h 81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05740" h="812800">
                  <a:moveTo>
                    <a:pt x="0" y="0"/>
                  </a:moveTo>
                  <a:lnTo>
                    <a:pt x="405740" y="8128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26" name="Graphic 23">
            <a:extLst>
              <a:ext uri="{FF2B5EF4-FFF2-40B4-BE49-F238E27FC236}">
                <a16:creationId xmlns:a16="http://schemas.microsoft.com/office/drawing/2014/main" id="{6CBC4C2F-3C91-4FEF-94C4-C4203BF5E057}"/>
              </a:ext>
            </a:extLst>
          </p:cNvPr>
          <p:cNvGrpSpPr/>
          <p:nvPr/>
        </p:nvGrpSpPr>
        <p:grpSpPr>
          <a:xfrm>
            <a:off x="848034" y="3270953"/>
            <a:ext cx="1622854" cy="406400"/>
            <a:chOff x="848034" y="3270953"/>
            <a:chExt cx="1622854" cy="406400"/>
          </a:xfrm>
        </p:grpSpPr>
        <p:sp>
          <p:nvSpPr>
            <p:cNvPr id="27" name="Graphic 23">
              <a:extLst>
                <a:ext uri="{FF2B5EF4-FFF2-40B4-BE49-F238E27FC236}">
                  <a16:creationId xmlns:a16="http://schemas.microsoft.com/office/drawing/2014/main" id="{727EBC28-8DA5-4EB8-8841-7DA7BD4B156C}"/>
                </a:ext>
              </a:extLst>
            </p:cNvPr>
            <p:cNvSpPr/>
            <p:nvPr/>
          </p:nvSpPr>
          <p:spPr>
            <a:xfrm>
              <a:off x="848034" y="3677353"/>
              <a:ext cx="1622854" cy="12700"/>
            </a:xfrm>
            <a:custGeom>
              <a:avLst/>
              <a:gdLst>
                <a:gd name="connsiteX0" fmla="*/ 0 w 1622854"/>
                <a:gd name="connsiteY0" fmla="*/ 0 h 12700"/>
                <a:gd name="connsiteX1" fmla="*/ 1622854 w 1622854"/>
                <a:gd name="connsiteY1" fmla="*/ 0 h 12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622854" h="12700">
                  <a:moveTo>
                    <a:pt x="0" y="0"/>
                  </a:moveTo>
                  <a:lnTo>
                    <a:pt x="1622854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" name="Graphic 23">
              <a:extLst>
                <a:ext uri="{FF2B5EF4-FFF2-40B4-BE49-F238E27FC236}">
                  <a16:creationId xmlns:a16="http://schemas.microsoft.com/office/drawing/2014/main" id="{5BDC8AE1-01C7-4303-B8C6-A43E62433109}"/>
                </a:ext>
              </a:extLst>
            </p:cNvPr>
            <p:cNvSpPr/>
            <p:nvPr/>
          </p:nvSpPr>
          <p:spPr>
            <a:xfrm>
              <a:off x="1253747" y="3270953"/>
              <a:ext cx="405713" cy="406400"/>
            </a:xfrm>
            <a:custGeom>
              <a:avLst/>
              <a:gdLst>
                <a:gd name="connsiteX0" fmla="*/ 0 w 405713"/>
                <a:gd name="connsiteY0" fmla="*/ 0 h 406400"/>
                <a:gd name="connsiteX1" fmla="*/ 405714 w 405713"/>
                <a:gd name="connsiteY1" fmla="*/ 406400 h 406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05713" h="406400">
                  <a:moveTo>
                    <a:pt x="0" y="0"/>
                  </a:moveTo>
                  <a:lnTo>
                    <a:pt x="405714" y="4064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6" name="Graphic 23">
              <a:extLst>
                <a:ext uri="{FF2B5EF4-FFF2-40B4-BE49-F238E27FC236}">
                  <a16:creationId xmlns:a16="http://schemas.microsoft.com/office/drawing/2014/main" id="{BEAFE338-FB98-47A3-8429-FC135472B790}"/>
                </a:ext>
              </a:extLst>
            </p:cNvPr>
            <p:cNvSpPr/>
            <p:nvPr/>
          </p:nvSpPr>
          <p:spPr>
            <a:xfrm>
              <a:off x="1659461" y="3270953"/>
              <a:ext cx="405713" cy="406400"/>
            </a:xfrm>
            <a:custGeom>
              <a:avLst/>
              <a:gdLst>
                <a:gd name="connsiteX0" fmla="*/ 0 w 405713"/>
                <a:gd name="connsiteY0" fmla="*/ 406400 h 406400"/>
                <a:gd name="connsiteX1" fmla="*/ 405714 w 405713"/>
                <a:gd name="connsiteY1" fmla="*/ 0 h 406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05713" h="406400">
                  <a:moveTo>
                    <a:pt x="0" y="406400"/>
                  </a:moveTo>
                  <a:lnTo>
                    <a:pt x="405714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48" name="Group 47">
            <a:extLst>
              <a:ext uri="{FF2B5EF4-FFF2-40B4-BE49-F238E27FC236}">
                <a16:creationId xmlns:a16="http://schemas.microsoft.com/office/drawing/2014/main" id="{0195DC62-290D-4572-861C-681037001E8D}"/>
              </a:ext>
            </a:extLst>
          </p:cNvPr>
          <p:cNvGrpSpPr/>
          <p:nvPr/>
        </p:nvGrpSpPr>
        <p:grpSpPr>
          <a:xfrm>
            <a:off x="8118212" y="2063045"/>
            <a:ext cx="3654910" cy="1625600"/>
            <a:chOff x="8118212" y="2063045"/>
            <a:chExt cx="3654910" cy="1625600"/>
          </a:xfrm>
        </p:grpSpPr>
        <p:grpSp>
          <p:nvGrpSpPr>
            <p:cNvPr id="37" name="Graphic 7">
              <a:extLst>
                <a:ext uri="{FF2B5EF4-FFF2-40B4-BE49-F238E27FC236}">
                  <a16:creationId xmlns:a16="http://schemas.microsoft.com/office/drawing/2014/main" id="{FF36FF07-7332-4589-93BD-AFE178E0750A}"/>
                </a:ext>
              </a:extLst>
            </p:cNvPr>
            <p:cNvGrpSpPr/>
            <p:nvPr/>
          </p:nvGrpSpPr>
          <p:grpSpPr>
            <a:xfrm>
              <a:off x="8118212" y="2063045"/>
              <a:ext cx="3654910" cy="1625600"/>
              <a:chOff x="8118212" y="2063045"/>
              <a:chExt cx="3654910" cy="1625600"/>
            </a:xfrm>
            <a:noFill/>
          </p:grpSpPr>
          <p:sp>
            <p:nvSpPr>
              <p:cNvPr id="38" name="Graphic 7">
                <a:extLst>
                  <a:ext uri="{FF2B5EF4-FFF2-40B4-BE49-F238E27FC236}">
                    <a16:creationId xmlns:a16="http://schemas.microsoft.com/office/drawing/2014/main" id="{B4A5AD0C-17E6-4992-B413-A31E2FBF2B72}"/>
                  </a:ext>
                </a:extLst>
              </p:cNvPr>
              <p:cNvSpPr/>
              <p:nvPr/>
            </p:nvSpPr>
            <p:spPr>
              <a:xfrm>
                <a:off x="8118212" y="2063045"/>
                <a:ext cx="12690" cy="1625600"/>
              </a:xfrm>
              <a:custGeom>
                <a:avLst/>
                <a:gdLst>
                  <a:gd name="connsiteX0" fmla="*/ 0 w 12690"/>
                  <a:gd name="connsiteY0" fmla="*/ 0 h 1625600"/>
                  <a:gd name="connsiteX1" fmla="*/ 0 w 12690"/>
                  <a:gd name="connsiteY1" fmla="*/ 1625600 h 16256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2690" h="1625600">
                    <a:moveTo>
                      <a:pt x="0" y="0"/>
                    </a:moveTo>
                    <a:lnTo>
                      <a:pt x="0" y="1625600"/>
                    </a:lnTo>
                  </a:path>
                </a:pathLst>
              </a:custGeom>
              <a:ln w="13970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9" name="Graphic 7">
                <a:extLst>
                  <a:ext uri="{FF2B5EF4-FFF2-40B4-BE49-F238E27FC236}">
                    <a16:creationId xmlns:a16="http://schemas.microsoft.com/office/drawing/2014/main" id="{A16110F2-BE0F-40BA-BC18-7936B9302F5D}"/>
                  </a:ext>
                </a:extLst>
              </p:cNvPr>
              <p:cNvSpPr/>
              <p:nvPr/>
            </p:nvSpPr>
            <p:spPr>
              <a:xfrm>
                <a:off x="8118212" y="3688645"/>
                <a:ext cx="1624404" cy="12700"/>
              </a:xfrm>
              <a:custGeom>
                <a:avLst/>
                <a:gdLst>
                  <a:gd name="connsiteX0" fmla="*/ 0 w 1624404"/>
                  <a:gd name="connsiteY0" fmla="*/ 0 h 12700"/>
                  <a:gd name="connsiteX1" fmla="*/ 1624405 w 1624404"/>
                  <a:gd name="connsiteY1" fmla="*/ 0 h 127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624404" h="12700">
                    <a:moveTo>
                      <a:pt x="0" y="0"/>
                    </a:moveTo>
                    <a:lnTo>
                      <a:pt x="1624405" y="0"/>
                    </a:lnTo>
                  </a:path>
                </a:pathLst>
              </a:custGeom>
              <a:ln w="13970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0" name="Graphic 7">
                <a:extLst>
                  <a:ext uri="{FF2B5EF4-FFF2-40B4-BE49-F238E27FC236}">
                    <a16:creationId xmlns:a16="http://schemas.microsoft.com/office/drawing/2014/main" id="{F6D74F8E-73AE-4D4A-8C71-4D628F64B5B6}"/>
                  </a:ext>
                </a:extLst>
              </p:cNvPr>
              <p:cNvSpPr/>
              <p:nvPr/>
            </p:nvSpPr>
            <p:spPr>
              <a:xfrm>
                <a:off x="9742617" y="2063045"/>
                <a:ext cx="12690" cy="1625600"/>
              </a:xfrm>
              <a:custGeom>
                <a:avLst/>
                <a:gdLst>
                  <a:gd name="connsiteX0" fmla="*/ 0 w 12690"/>
                  <a:gd name="connsiteY0" fmla="*/ 1625600 h 1625600"/>
                  <a:gd name="connsiteX1" fmla="*/ 0 w 12690"/>
                  <a:gd name="connsiteY1" fmla="*/ 0 h 16256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2690" h="1625600">
                    <a:moveTo>
                      <a:pt x="0" y="1625600"/>
                    </a:moveTo>
                    <a:lnTo>
                      <a:pt x="0" y="0"/>
                    </a:lnTo>
                  </a:path>
                </a:pathLst>
              </a:custGeom>
              <a:ln w="13970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1" name="Graphic 7">
                <a:extLst>
                  <a:ext uri="{FF2B5EF4-FFF2-40B4-BE49-F238E27FC236}">
                    <a16:creationId xmlns:a16="http://schemas.microsoft.com/office/drawing/2014/main" id="{4365E2BE-52D1-4548-BE51-48E6766DCBE4}"/>
                  </a:ext>
                </a:extLst>
              </p:cNvPr>
              <p:cNvSpPr/>
              <p:nvPr/>
            </p:nvSpPr>
            <p:spPr>
              <a:xfrm>
                <a:off x="10148718" y="2875845"/>
                <a:ext cx="1624404" cy="12700"/>
              </a:xfrm>
              <a:custGeom>
                <a:avLst/>
                <a:gdLst>
                  <a:gd name="connsiteX0" fmla="*/ 0 w 1624404"/>
                  <a:gd name="connsiteY0" fmla="*/ 0 h 12700"/>
                  <a:gd name="connsiteX1" fmla="*/ 1624405 w 1624404"/>
                  <a:gd name="connsiteY1" fmla="*/ 0 h 127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624404" h="12700">
                    <a:moveTo>
                      <a:pt x="0" y="0"/>
                    </a:moveTo>
                    <a:lnTo>
                      <a:pt x="1624405" y="0"/>
                    </a:lnTo>
                  </a:path>
                </a:pathLst>
              </a:custGeom>
              <a:ln w="13970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2" name="Graphic 7">
                <a:extLst>
                  <a:ext uri="{FF2B5EF4-FFF2-40B4-BE49-F238E27FC236}">
                    <a16:creationId xmlns:a16="http://schemas.microsoft.com/office/drawing/2014/main" id="{C168F1F5-7F9F-42E9-92FD-3260332F523C}"/>
                  </a:ext>
                </a:extLst>
              </p:cNvPr>
              <p:cNvSpPr/>
              <p:nvPr/>
            </p:nvSpPr>
            <p:spPr>
              <a:xfrm>
                <a:off x="11367022" y="2469445"/>
                <a:ext cx="406101" cy="406400"/>
              </a:xfrm>
              <a:custGeom>
                <a:avLst/>
                <a:gdLst>
                  <a:gd name="connsiteX0" fmla="*/ 406101 w 406101"/>
                  <a:gd name="connsiteY0" fmla="*/ 406400 h 406400"/>
                  <a:gd name="connsiteX1" fmla="*/ 0 w 406101"/>
                  <a:gd name="connsiteY1" fmla="*/ 0 h 4064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06101" h="406400">
                    <a:moveTo>
                      <a:pt x="406101" y="406400"/>
                    </a:moveTo>
                    <a:lnTo>
                      <a:pt x="0" y="0"/>
                    </a:lnTo>
                  </a:path>
                </a:pathLst>
              </a:custGeom>
              <a:ln w="13970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3" name="Graphic 7">
                <a:extLst>
                  <a:ext uri="{FF2B5EF4-FFF2-40B4-BE49-F238E27FC236}">
                    <a16:creationId xmlns:a16="http://schemas.microsoft.com/office/drawing/2014/main" id="{EC7CA7C8-E4BA-415F-A8A4-0FB3905AA9DC}"/>
                  </a:ext>
                </a:extLst>
              </p:cNvPr>
              <p:cNvSpPr/>
              <p:nvPr/>
            </p:nvSpPr>
            <p:spPr>
              <a:xfrm>
                <a:off x="11367022" y="2875845"/>
                <a:ext cx="406101" cy="406400"/>
              </a:xfrm>
              <a:custGeom>
                <a:avLst/>
                <a:gdLst>
                  <a:gd name="connsiteX0" fmla="*/ 406101 w 406101"/>
                  <a:gd name="connsiteY0" fmla="*/ 0 h 406400"/>
                  <a:gd name="connsiteX1" fmla="*/ 0 w 406101"/>
                  <a:gd name="connsiteY1" fmla="*/ 406400 h 4064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06101" h="406400">
                    <a:moveTo>
                      <a:pt x="406101" y="0"/>
                    </a:moveTo>
                    <a:lnTo>
                      <a:pt x="0" y="406400"/>
                    </a:lnTo>
                  </a:path>
                </a:pathLst>
              </a:custGeom>
              <a:ln w="13970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4" name="Graphic 7">
                <a:extLst>
                  <a:ext uri="{FF2B5EF4-FFF2-40B4-BE49-F238E27FC236}">
                    <a16:creationId xmlns:a16="http://schemas.microsoft.com/office/drawing/2014/main" id="{B630142B-18A4-43BE-9FC1-4486BB45F1D0}"/>
                  </a:ext>
                </a:extLst>
              </p:cNvPr>
              <p:cNvSpPr/>
              <p:nvPr/>
            </p:nvSpPr>
            <p:spPr>
              <a:xfrm>
                <a:off x="11773123" y="2063045"/>
                <a:ext cx="12690" cy="406400"/>
              </a:xfrm>
              <a:custGeom>
                <a:avLst/>
                <a:gdLst>
                  <a:gd name="connsiteX0" fmla="*/ 0 w 12690"/>
                  <a:gd name="connsiteY0" fmla="*/ 0 h 406400"/>
                  <a:gd name="connsiteX1" fmla="*/ 0 w 12690"/>
                  <a:gd name="connsiteY1" fmla="*/ 406400 h 4064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2690" h="406400">
                    <a:moveTo>
                      <a:pt x="0" y="0"/>
                    </a:moveTo>
                    <a:lnTo>
                      <a:pt x="0" y="406400"/>
                    </a:lnTo>
                  </a:path>
                </a:pathLst>
              </a:custGeom>
              <a:ln w="13970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5" name="Graphic 7">
                <a:extLst>
                  <a:ext uri="{FF2B5EF4-FFF2-40B4-BE49-F238E27FC236}">
                    <a16:creationId xmlns:a16="http://schemas.microsoft.com/office/drawing/2014/main" id="{C89719B3-0D79-43F7-9770-A94528A1A4D6}"/>
                  </a:ext>
                </a:extLst>
              </p:cNvPr>
              <p:cNvSpPr/>
              <p:nvPr/>
            </p:nvSpPr>
            <p:spPr>
              <a:xfrm>
                <a:off x="11773123" y="3282245"/>
                <a:ext cx="12690" cy="406400"/>
              </a:xfrm>
              <a:custGeom>
                <a:avLst/>
                <a:gdLst>
                  <a:gd name="connsiteX0" fmla="*/ 0 w 12690"/>
                  <a:gd name="connsiteY0" fmla="*/ 0 h 406400"/>
                  <a:gd name="connsiteX1" fmla="*/ 0 w 12690"/>
                  <a:gd name="connsiteY1" fmla="*/ 406400 h 4064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2690" h="406400">
                    <a:moveTo>
                      <a:pt x="0" y="0"/>
                    </a:moveTo>
                    <a:lnTo>
                      <a:pt x="0" y="406400"/>
                    </a:lnTo>
                  </a:path>
                </a:pathLst>
              </a:custGeom>
              <a:ln w="13970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6" name="Graphic 7">
                <a:extLst>
                  <a:ext uri="{FF2B5EF4-FFF2-40B4-BE49-F238E27FC236}">
                    <a16:creationId xmlns:a16="http://schemas.microsoft.com/office/drawing/2014/main" id="{3D0A1B0D-EB3C-4493-8434-D50BC61CF220}"/>
                  </a:ext>
                </a:extLst>
              </p:cNvPr>
              <p:cNvSpPr/>
              <p:nvPr/>
            </p:nvSpPr>
            <p:spPr>
              <a:xfrm>
                <a:off x="8727362" y="2469443"/>
                <a:ext cx="393414" cy="393611"/>
              </a:xfrm>
              <a:custGeom>
                <a:avLst/>
                <a:gdLst>
                  <a:gd name="connsiteX0" fmla="*/ 202665 w 393414"/>
                  <a:gd name="connsiteY0" fmla="*/ 393612 h 393611"/>
                  <a:gd name="connsiteX1" fmla="*/ 393322 w 393414"/>
                  <a:gd name="connsiteY1" fmla="*/ 190889 h 393611"/>
                  <a:gd name="connsiteX2" fmla="*/ 190749 w 393414"/>
                  <a:gd name="connsiteY2" fmla="*/ 92 h 393611"/>
                  <a:gd name="connsiteX3" fmla="*/ 92 w 393414"/>
                  <a:gd name="connsiteY3" fmla="*/ 202814 h 393611"/>
                  <a:gd name="connsiteX4" fmla="*/ 104 w 393414"/>
                  <a:gd name="connsiteY4" fmla="*/ 203199 h 3936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93414" h="393611">
                    <a:moveTo>
                      <a:pt x="202665" y="393612"/>
                    </a:moveTo>
                    <a:cubicBezTo>
                      <a:pt x="311253" y="390318"/>
                      <a:pt x="396613" y="299557"/>
                      <a:pt x="393322" y="190889"/>
                    </a:cubicBezTo>
                    <a:cubicBezTo>
                      <a:pt x="390032" y="82222"/>
                      <a:pt x="299337" y="-3201"/>
                      <a:pt x="190749" y="92"/>
                    </a:cubicBezTo>
                    <a:cubicBezTo>
                      <a:pt x="82162" y="3385"/>
                      <a:pt x="-3199" y="94147"/>
                      <a:pt x="92" y="202814"/>
                    </a:cubicBezTo>
                    <a:cubicBezTo>
                      <a:pt x="96" y="202942"/>
                      <a:pt x="100" y="203070"/>
                      <a:pt x="104" y="203199"/>
                    </a:cubicBezTo>
                  </a:path>
                </a:pathLst>
              </a:custGeom>
              <a:noFill/>
              <a:ln w="13970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7" name="Graphic 7">
                <a:extLst>
                  <a:ext uri="{FF2B5EF4-FFF2-40B4-BE49-F238E27FC236}">
                    <a16:creationId xmlns:a16="http://schemas.microsoft.com/office/drawing/2014/main" id="{2488B124-AB65-4BF1-BC96-8440471D1140}"/>
                  </a:ext>
                </a:extLst>
              </p:cNvPr>
              <p:cNvSpPr/>
              <p:nvPr/>
            </p:nvSpPr>
            <p:spPr>
              <a:xfrm>
                <a:off x="8930414" y="2875845"/>
                <a:ext cx="12690" cy="203200"/>
              </a:xfrm>
              <a:custGeom>
                <a:avLst/>
                <a:gdLst>
                  <a:gd name="connsiteX0" fmla="*/ 0 w 12690"/>
                  <a:gd name="connsiteY0" fmla="*/ 0 h 203200"/>
                  <a:gd name="connsiteX1" fmla="*/ 0 w 12690"/>
                  <a:gd name="connsiteY1" fmla="*/ 203200 h 203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2690" h="203200">
                    <a:moveTo>
                      <a:pt x="0" y="0"/>
                    </a:moveTo>
                    <a:lnTo>
                      <a:pt x="0" y="203200"/>
                    </a:lnTo>
                  </a:path>
                </a:pathLst>
              </a:custGeom>
              <a:ln w="13970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sp>
          <p:nvSpPr>
            <p:cNvPr id="55" name="Oval 54">
              <a:extLst>
                <a:ext uri="{FF2B5EF4-FFF2-40B4-BE49-F238E27FC236}">
                  <a16:creationId xmlns:a16="http://schemas.microsoft.com/office/drawing/2014/main" id="{B2945321-E06E-4FE4-941C-218CCB6F5E2E}"/>
                </a:ext>
              </a:extLst>
            </p:cNvPr>
            <p:cNvSpPr/>
            <p:nvPr/>
          </p:nvSpPr>
          <p:spPr>
            <a:xfrm>
              <a:off x="8838960" y="3202782"/>
              <a:ext cx="166694" cy="166694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235482463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8A71BEC-13BC-4649-A340-37C22E31F7A8}"/>
              </a:ext>
            </a:extLst>
          </p:cNvPr>
          <p:cNvSpPr txBox="1"/>
          <p:nvPr/>
        </p:nvSpPr>
        <p:spPr>
          <a:xfrm>
            <a:off x="5302573" y="5163234"/>
            <a:ext cx="79060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school</a:t>
            </a:r>
          </a:p>
          <a:p>
            <a:pPr algn="ctr"/>
            <a:r>
              <a:rPr lang="en-US" dirty="0"/>
              <a:t>0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232B8D1-417B-40CA-8E10-68DB4A185BCE}"/>
              </a:ext>
            </a:extLst>
          </p:cNvPr>
          <p:cNvSpPr txBox="1"/>
          <p:nvPr/>
        </p:nvSpPr>
        <p:spPr>
          <a:xfrm>
            <a:off x="8729117" y="5145318"/>
            <a:ext cx="60946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stuff</a:t>
            </a:r>
          </a:p>
          <a:p>
            <a:pPr algn="ctr"/>
            <a:r>
              <a:rPr lang="en-US" dirty="0"/>
              <a:t>10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AF2F00A-6C34-4525-ADB7-3CD4C1905D64}"/>
              </a:ext>
            </a:extLst>
          </p:cNvPr>
          <p:cNvSpPr txBox="1"/>
          <p:nvPr/>
        </p:nvSpPr>
        <p:spPr>
          <a:xfrm>
            <a:off x="1749377" y="5265284"/>
            <a:ext cx="100444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question</a:t>
            </a:r>
          </a:p>
          <a:p>
            <a:pPr algn="ctr"/>
            <a:r>
              <a:rPr lang="en-US" dirty="0"/>
              <a:t>5</a:t>
            </a:r>
          </a:p>
        </p:txBody>
      </p:sp>
      <p:grpSp>
        <p:nvGrpSpPr>
          <p:cNvPr id="31" name="Graphic 7">
            <a:extLst>
              <a:ext uri="{FF2B5EF4-FFF2-40B4-BE49-F238E27FC236}">
                <a16:creationId xmlns:a16="http://schemas.microsoft.com/office/drawing/2014/main" id="{6E818A5A-140D-463D-A35B-AB7A29EC4E45}"/>
              </a:ext>
            </a:extLst>
          </p:cNvPr>
          <p:cNvGrpSpPr/>
          <p:nvPr/>
        </p:nvGrpSpPr>
        <p:grpSpPr>
          <a:xfrm>
            <a:off x="2867374" y="2063041"/>
            <a:ext cx="5689600" cy="1625600"/>
            <a:chOff x="2867374" y="2063041"/>
            <a:chExt cx="5689600" cy="1625600"/>
          </a:xfrm>
          <a:noFill/>
        </p:grpSpPr>
        <p:sp>
          <p:nvSpPr>
            <p:cNvPr id="32" name="Graphic 7">
              <a:extLst>
                <a:ext uri="{FF2B5EF4-FFF2-40B4-BE49-F238E27FC236}">
                  <a16:creationId xmlns:a16="http://schemas.microsoft.com/office/drawing/2014/main" id="{7C68735D-0A2C-4DC7-9059-8B6548B03212}"/>
                </a:ext>
              </a:extLst>
            </p:cNvPr>
            <p:cNvSpPr/>
            <p:nvPr/>
          </p:nvSpPr>
          <p:spPr>
            <a:xfrm>
              <a:off x="2867374" y="2875842"/>
              <a:ext cx="12700" cy="812800"/>
            </a:xfrm>
            <a:custGeom>
              <a:avLst/>
              <a:gdLst>
                <a:gd name="connsiteX0" fmla="*/ 0 w 12700"/>
                <a:gd name="connsiteY0" fmla="*/ 0 h 812800"/>
                <a:gd name="connsiteX1" fmla="*/ 0 w 12700"/>
                <a:gd name="connsiteY1" fmla="*/ 812800 h 81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2700" h="812800">
                  <a:moveTo>
                    <a:pt x="0" y="0"/>
                  </a:moveTo>
                  <a:lnTo>
                    <a:pt x="0" y="8128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" name="Graphic 7">
              <a:extLst>
                <a:ext uri="{FF2B5EF4-FFF2-40B4-BE49-F238E27FC236}">
                  <a16:creationId xmlns:a16="http://schemas.microsoft.com/office/drawing/2014/main" id="{FEF1E509-45B6-491B-87E6-59A7109A0F65}"/>
                </a:ext>
              </a:extLst>
            </p:cNvPr>
            <p:cNvSpPr/>
            <p:nvPr/>
          </p:nvSpPr>
          <p:spPr>
            <a:xfrm>
              <a:off x="2867374" y="3688642"/>
              <a:ext cx="1625600" cy="12700"/>
            </a:xfrm>
            <a:custGeom>
              <a:avLst/>
              <a:gdLst>
                <a:gd name="connsiteX0" fmla="*/ 0 w 1625600"/>
                <a:gd name="connsiteY0" fmla="*/ 0 h 12700"/>
                <a:gd name="connsiteX1" fmla="*/ 1625600 w 1625600"/>
                <a:gd name="connsiteY1" fmla="*/ 0 h 12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625600" h="12700">
                  <a:moveTo>
                    <a:pt x="0" y="0"/>
                  </a:moveTo>
                  <a:lnTo>
                    <a:pt x="1625600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" name="Graphic 7">
              <a:extLst>
                <a:ext uri="{FF2B5EF4-FFF2-40B4-BE49-F238E27FC236}">
                  <a16:creationId xmlns:a16="http://schemas.microsoft.com/office/drawing/2014/main" id="{FFCD4413-9CC6-4862-9822-53FEFC2CA2A4}"/>
                </a:ext>
              </a:extLst>
            </p:cNvPr>
            <p:cNvSpPr/>
            <p:nvPr/>
          </p:nvSpPr>
          <p:spPr>
            <a:xfrm>
              <a:off x="4492974" y="2875842"/>
              <a:ext cx="12700" cy="812800"/>
            </a:xfrm>
            <a:custGeom>
              <a:avLst/>
              <a:gdLst>
                <a:gd name="connsiteX0" fmla="*/ 0 w 12700"/>
                <a:gd name="connsiteY0" fmla="*/ 812800 h 812800"/>
                <a:gd name="connsiteX1" fmla="*/ 0 w 12700"/>
                <a:gd name="connsiteY1" fmla="*/ 0 h 81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2700" h="812800">
                  <a:moveTo>
                    <a:pt x="0" y="812800"/>
                  </a:moveTo>
                  <a:lnTo>
                    <a:pt x="0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0" name="Graphic 7">
              <a:extLst>
                <a:ext uri="{FF2B5EF4-FFF2-40B4-BE49-F238E27FC236}">
                  <a16:creationId xmlns:a16="http://schemas.microsoft.com/office/drawing/2014/main" id="{7E815AF8-88DD-4174-80A9-53AFDCEE8E36}"/>
                </a:ext>
              </a:extLst>
            </p:cNvPr>
            <p:cNvSpPr/>
            <p:nvPr/>
          </p:nvSpPr>
          <p:spPr>
            <a:xfrm>
              <a:off x="2867374" y="2063042"/>
              <a:ext cx="812800" cy="812800"/>
            </a:xfrm>
            <a:custGeom>
              <a:avLst/>
              <a:gdLst>
                <a:gd name="connsiteX0" fmla="*/ 0 w 812800"/>
                <a:gd name="connsiteY0" fmla="*/ 812800 h 812800"/>
                <a:gd name="connsiteX1" fmla="*/ 812800 w 812800"/>
                <a:gd name="connsiteY1" fmla="*/ 0 h 81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12800" h="812800">
                  <a:moveTo>
                    <a:pt x="0" y="812800"/>
                  </a:moveTo>
                  <a:lnTo>
                    <a:pt x="812800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1" name="Graphic 7">
              <a:extLst>
                <a:ext uri="{FF2B5EF4-FFF2-40B4-BE49-F238E27FC236}">
                  <a16:creationId xmlns:a16="http://schemas.microsoft.com/office/drawing/2014/main" id="{3C6583FD-270F-4F33-96D2-010BF7580575}"/>
                </a:ext>
              </a:extLst>
            </p:cNvPr>
            <p:cNvSpPr/>
            <p:nvPr/>
          </p:nvSpPr>
          <p:spPr>
            <a:xfrm>
              <a:off x="3680174" y="2063042"/>
              <a:ext cx="812800" cy="812800"/>
            </a:xfrm>
            <a:custGeom>
              <a:avLst/>
              <a:gdLst>
                <a:gd name="connsiteX0" fmla="*/ 0 w 812800"/>
                <a:gd name="connsiteY0" fmla="*/ 0 h 812800"/>
                <a:gd name="connsiteX1" fmla="*/ 812800 w 812800"/>
                <a:gd name="connsiteY1" fmla="*/ 812800 h 81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12800" h="812800">
                  <a:moveTo>
                    <a:pt x="0" y="0"/>
                  </a:moveTo>
                  <a:lnTo>
                    <a:pt x="812800" y="8128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2" name="Graphic 7">
              <a:extLst>
                <a:ext uri="{FF2B5EF4-FFF2-40B4-BE49-F238E27FC236}">
                  <a16:creationId xmlns:a16="http://schemas.microsoft.com/office/drawing/2014/main" id="{8565170C-4547-4E2A-9FA7-EAB8020E34A7}"/>
                </a:ext>
              </a:extLst>
            </p:cNvPr>
            <p:cNvSpPr/>
            <p:nvPr/>
          </p:nvSpPr>
          <p:spPr>
            <a:xfrm>
              <a:off x="4899398" y="2875743"/>
              <a:ext cx="1612850" cy="800199"/>
            </a:xfrm>
            <a:custGeom>
              <a:avLst/>
              <a:gdLst>
                <a:gd name="connsiteX0" fmla="*/ 0 w 1612850"/>
                <a:gd name="connsiteY0" fmla="*/ 98 h 800199"/>
                <a:gd name="connsiteX1" fmla="*/ 812775 w 1612850"/>
                <a:gd name="connsiteY1" fmla="*/ 800174 h 800199"/>
                <a:gd name="connsiteX2" fmla="*/ 1612851 w 1612850"/>
                <a:gd name="connsiteY2" fmla="*/ 0 h 8001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612850" h="800199">
                  <a:moveTo>
                    <a:pt x="0" y="98"/>
                  </a:moveTo>
                  <a:cubicBezTo>
                    <a:pt x="3507" y="445475"/>
                    <a:pt x="367399" y="803680"/>
                    <a:pt x="812775" y="800174"/>
                  </a:cubicBezTo>
                  <a:cubicBezTo>
                    <a:pt x="1253238" y="796705"/>
                    <a:pt x="1609437" y="440464"/>
                    <a:pt x="1612851" y="0"/>
                  </a:cubicBezTo>
                </a:path>
              </a:pathLst>
            </a:custGeom>
            <a:noFill/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3" name="Graphic 7">
              <a:extLst>
                <a:ext uri="{FF2B5EF4-FFF2-40B4-BE49-F238E27FC236}">
                  <a16:creationId xmlns:a16="http://schemas.microsoft.com/office/drawing/2014/main" id="{99B5D4F5-4F47-4C89-BE90-D5EA877A7A3B}"/>
                </a:ext>
              </a:extLst>
            </p:cNvPr>
            <p:cNvSpPr/>
            <p:nvPr/>
          </p:nvSpPr>
          <p:spPr>
            <a:xfrm>
              <a:off x="5305774" y="2063042"/>
              <a:ext cx="406400" cy="406400"/>
            </a:xfrm>
            <a:custGeom>
              <a:avLst/>
              <a:gdLst>
                <a:gd name="connsiteX0" fmla="*/ 406400 w 406400"/>
                <a:gd name="connsiteY0" fmla="*/ 0 h 406400"/>
                <a:gd name="connsiteX1" fmla="*/ 0 w 406400"/>
                <a:gd name="connsiteY1" fmla="*/ 406400 h 406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06400" h="406400">
                  <a:moveTo>
                    <a:pt x="406400" y="0"/>
                  </a:moveTo>
                  <a:lnTo>
                    <a:pt x="0" y="4064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4" name="Graphic 7">
              <a:extLst>
                <a:ext uri="{FF2B5EF4-FFF2-40B4-BE49-F238E27FC236}">
                  <a16:creationId xmlns:a16="http://schemas.microsoft.com/office/drawing/2014/main" id="{EC1C385A-722F-400D-8EF2-B73D835249D9}"/>
                </a:ext>
              </a:extLst>
            </p:cNvPr>
            <p:cNvSpPr/>
            <p:nvPr/>
          </p:nvSpPr>
          <p:spPr>
            <a:xfrm>
              <a:off x="5712174" y="2063042"/>
              <a:ext cx="406400" cy="406400"/>
            </a:xfrm>
            <a:custGeom>
              <a:avLst/>
              <a:gdLst>
                <a:gd name="connsiteX0" fmla="*/ 0 w 406400"/>
                <a:gd name="connsiteY0" fmla="*/ 0 h 406400"/>
                <a:gd name="connsiteX1" fmla="*/ 406400 w 406400"/>
                <a:gd name="connsiteY1" fmla="*/ 406400 h 406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06400" h="406400">
                  <a:moveTo>
                    <a:pt x="0" y="0"/>
                  </a:moveTo>
                  <a:lnTo>
                    <a:pt x="406400" y="4064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5" name="Graphic 7">
              <a:extLst>
                <a:ext uri="{FF2B5EF4-FFF2-40B4-BE49-F238E27FC236}">
                  <a16:creationId xmlns:a16="http://schemas.microsoft.com/office/drawing/2014/main" id="{35244AEE-C262-47A8-9804-BFCE2F5673FC}"/>
                </a:ext>
              </a:extLst>
            </p:cNvPr>
            <p:cNvSpPr/>
            <p:nvPr/>
          </p:nvSpPr>
          <p:spPr>
            <a:xfrm>
              <a:off x="5712174" y="2063042"/>
              <a:ext cx="12700" cy="1625600"/>
            </a:xfrm>
            <a:custGeom>
              <a:avLst/>
              <a:gdLst>
                <a:gd name="connsiteX0" fmla="*/ 0 w 12700"/>
                <a:gd name="connsiteY0" fmla="*/ 0 h 1625600"/>
                <a:gd name="connsiteX1" fmla="*/ 0 w 12700"/>
                <a:gd name="connsiteY1" fmla="*/ 1625600 h 1625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2700" h="1625600">
                  <a:moveTo>
                    <a:pt x="0" y="0"/>
                  </a:moveTo>
                  <a:lnTo>
                    <a:pt x="0" y="16256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6" name="Graphic 7">
              <a:extLst>
                <a:ext uri="{FF2B5EF4-FFF2-40B4-BE49-F238E27FC236}">
                  <a16:creationId xmlns:a16="http://schemas.microsoft.com/office/drawing/2014/main" id="{2B205468-2C8F-4A0E-B8E4-6FBA70280266}"/>
                </a:ext>
              </a:extLst>
            </p:cNvPr>
            <p:cNvSpPr/>
            <p:nvPr/>
          </p:nvSpPr>
          <p:spPr>
            <a:xfrm>
              <a:off x="6931374" y="2875842"/>
              <a:ext cx="12700" cy="812800"/>
            </a:xfrm>
            <a:custGeom>
              <a:avLst/>
              <a:gdLst>
                <a:gd name="connsiteX0" fmla="*/ 0 w 12700"/>
                <a:gd name="connsiteY0" fmla="*/ 0 h 812800"/>
                <a:gd name="connsiteX1" fmla="*/ 0 w 12700"/>
                <a:gd name="connsiteY1" fmla="*/ 812800 h 81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2700" h="812800">
                  <a:moveTo>
                    <a:pt x="0" y="0"/>
                  </a:moveTo>
                  <a:lnTo>
                    <a:pt x="0" y="8128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7" name="Graphic 7">
              <a:extLst>
                <a:ext uri="{FF2B5EF4-FFF2-40B4-BE49-F238E27FC236}">
                  <a16:creationId xmlns:a16="http://schemas.microsoft.com/office/drawing/2014/main" id="{AE0F9C04-29B5-469E-937F-67C15483B2E6}"/>
                </a:ext>
              </a:extLst>
            </p:cNvPr>
            <p:cNvSpPr/>
            <p:nvPr/>
          </p:nvSpPr>
          <p:spPr>
            <a:xfrm>
              <a:off x="6931374" y="3688642"/>
              <a:ext cx="1625600" cy="12700"/>
            </a:xfrm>
            <a:custGeom>
              <a:avLst/>
              <a:gdLst>
                <a:gd name="connsiteX0" fmla="*/ 0 w 1625600"/>
                <a:gd name="connsiteY0" fmla="*/ 0 h 12700"/>
                <a:gd name="connsiteX1" fmla="*/ 1625600 w 1625600"/>
                <a:gd name="connsiteY1" fmla="*/ 0 h 12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625600" h="12700">
                  <a:moveTo>
                    <a:pt x="0" y="0"/>
                  </a:moveTo>
                  <a:lnTo>
                    <a:pt x="1625600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8" name="Graphic 7">
              <a:extLst>
                <a:ext uri="{FF2B5EF4-FFF2-40B4-BE49-F238E27FC236}">
                  <a16:creationId xmlns:a16="http://schemas.microsoft.com/office/drawing/2014/main" id="{A15120C3-DFA5-4C5C-9392-D1BEB44CBAD2}"/>
                </a:ext>
              </a:extLst>
            </p:cNvPr>
            <p:cNvSpPr/>
            <p:nvPr/>
          </p:nvSpPr>
          <p:spPr>
            <a:xfrm>
              <a:off x="8556974" y="2875842"/>
              <a:ext cx="12700" cy="812800"/>
            </a:xfrm>
            <a:custGeom>
              <a:avLst/>
              <a:gdLst>
                <a:gd name="connsiteX0" fmla="*/ 0 w 12700"/>
                <a:gd name="connsiteY0" fmla="*/ 812800 h 812800"/>
                <a:gd name="connsiteX1" fmla="*/ 0 w 12700"/>
                <a:gd name="connsiteY1" fmla="*/ 0 h 81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2700" h="812800">
                  <a:moveTo>
                    <a:pt x="0" y="812800"/>
                  </a:moveTo>
                  <a:lnTo>
                    <a:pt x="0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9" name="Graphic 7">
              <a:extLst>
                <a:ext uri="{FF2B5EF4-FFF2-40B4-BE49-F238E27FC236}">
                  <a16:creationId xmlns:a16="http://schemas.microsoft.com/office/drawing/2014/main" id="{0BCD3B4A-CCB6-4822-9DC4-8A18ED90FF08}"/>
                </a:ext>
              </a:extLst>
            </p:cNvPr>
            <p:cNvSpPr/>
            <p:nvPr/>
          </p:nvSpPr>
          <p:spPr>
            <a:xfrm>
              <a:off x="6931373" y="2063041"/>
              <a:ext cx="1612900" cy="812800"/>
            </a:xfrm>
            <a:custGeom>
              <a:avLst/>
              <a:gdLst>
                <a:gd name="connsiteX0" fmla="*/ 1612876 w 1612900"/>
                <a:gd name="connsiteY0" fmla="*/ 812702 h 812800"/>
                <a:gd name="connsiteX1" fmla="*/ 812701 w 1612900"/>
                <a:gd name="connsiteY1" fmla="*/ 25 h 812800"/>
                <a:gd name="connsiteX2" fmla="*/ 24 w 1612900"/>
                <a:gd name="connsiteY2" fmla="*/ 800199 h 812800"/>
                <a:gd name="connsiteX3" fmla="*/ 25 w 1612900"/>
                <a:gd name="connsiteY3" fmla="*/ 812800 h 81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12900" h="812800">
                  <a:moveTo>
                    <a:pt x="1612876" y="812702"/>
                  </a:moveTo>
                  <a:cubicBezTo>
                    <a:pt x="1616328" y="367325"/>
                    <a:pt x="1258078" y="3477"/>
                    <a:pt x="812701" y="25"/>
                  </a:cubicBezTo>
                  <a:cubicBezTo>
                    <a:pt x="367325" y="-3428"/>
                    <a:pt x="3477" y="354822"/>
                    <a:pt x="24" y="800199"/>
                  </a:cubicBezTo>
                  <a:cubicBezTo>
                    <a:pt x="-8" y="804400"/>
                    <a:pt x="-8" y="808600"/>
                    <a:pt x="25" y="812800"/>
                  </a:cubicBezTo>
                </a:path>
              </a:pathLst>
            </a:custGeom>
            <a:noFill/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80" name="Group 79">
            <a:extLst>
              <a:ext uri="{FF2B5EF4-FFF2-40B4-BE49-F238E27FC236}">
                <a16:creationId xmlns:a16="http://schemas.microsoft.com/office/drawing/2014/main" id="{62EFF50B-FDD3-462B-AE4F-A25AD1FD7060}"/>
              </a:ext>
            </a:extLst>
          </p:cNvPr>
          <p:cNvGrpSpPr/>
          <p:nvPr/>
        </p:nvGrpSpPr>
        <p:grpSpPr>
          <a:xfrm>
            <a:off x="8930885" y="1240972"/>
            <a:ext cx="2832149" cy="2431755"/>
            <a:chOff x="8930885" y="1240972"/>
            <a:chExt cx="2832149" cy="2431755"/>
          </a:xfrm>
        </p:grpSpPr>
        <p:grpSp>
          <p:nvGrpSpPr>
            <p:cNvPr id="49" name="Group 48">
              <a:extLst>
                <a:ext uri="{FF2B5EF4-FFF2-40B4-BE49-F238E27FC236}">
                  <a16:creationId xmlns:a16="http://schemas.microsoft.com/office/drawing/2014/main" id="{536C52CC-1A4D-40E5-8103-1CF87E94788B}"/>
                </a:ext>
              </a:extLst>
            </p:cNvPr>
            <p:cNvGrpSpPr/>
            <p:nvPr/>
          </p:nvGrpSpPr>
          <p:grpSpPr>
            <a:xfrm>
              <a:off x="11154052" y="1240972"/>
              <a:ext cx="405713" cy="406400"/>
              <a:chOff x="7523058" y="1240972"/>
              <a:chExt cx="405713" cy="406400"/>
            </a:xfrm>
          </p:grpSpPr>
          <p:sp>
            <p:nvSpPr>
              <p:cNvPr id="50" name="Graphic 16">
                <a:extLst>
                  <a:ext uri="{FF2B5EF4-FFF2-40B4-BE49-F238E27FC236}">
                    <a16:creationId xmlns:a16="http://schemas.microsoft.com/office/drawing/2014/main" id="{6F7AC568-A30B-4238-985B-572CA9AAD2EE}"/>
                  </a:ext>
                </a:extLst>
              </p:cNvPr>
              <p:cNvSpPr/>
              <p:nvPr/>
            </p:nvSpPr>
            <p:spPr>
              <a:xfrm>
                <a:off x="7523058" y="1240972"/>
                <a:ext cx="405713" cy="406400"/>
              </a:xfrm>
              <a:custGeom>
                <a:avLst/>
                <a:gdLst>
                  <a:gd name="connsiteX0" fmla="*/ 0 w 405713"/>
                  <a:gd name="connsiteY0" fmla="*/ 0 h 406400"/>
                  <a:gd name="connsiteX1" fmla="*/ 405714 w 405713"/>
                  <a:gd name="connsiteY1" fmla="*/ 406400 h 4064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05713" h="406400">
                    <a:moveTo>
                      <a:pt x="0" y="0"/>
                    </a:moveTo>
                    <a:lnTo>
                      <a:pt x="405714" y="406400"/>
                    </a:lnTo>
                  </a:path>
                </a:pathLst>
              </a:custGeom>
              <a:ln w="13970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1" name="Graphic 16">
                <a:extLst>
                  <a:ext uri="{FF2B5EF4-FFF2-40B4-BE49-F238E27FC236}">
                    <a16:creationId xmlns:a16="http://schemas.microsoft.com/office/drawing/2014/main" id="{673C8CBB-C446-44F7-8D66-1A982DA76F63}"/>
                  </a:ext>
                </a:extLst>
              </p:cNvPr>
              <p:cNvSpPr/>
              <p:nvPr/>
            </p:nvSpPr>
            <p:spPr>
              <a:xfrm>
                <a:off x="7523058" y="1240972"/>
                <a:ext cx="405713" cy="406400"/>
              </a:xfrm>
              <a:custGeom>
                <a:avLst/>
                <a:gdLst>
                  <a:gd name="connsiteX0" fmla="*/ 405714 w 405713"/>
                  <a:gd name="connsiteY0" fmla="*/ 0 h 406400"/>
                  <a:gd name="connsiteX1" fmla="*/ 0 w 405713"/>
                  <a:gd name="connsiteY1" fmla="*/ 406400 h 4064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05713" h="406400">
                    <a:moveTo>
                      <a:pt x="405714" y="0"/>
                    </a:moveTo>
                    <a:lnTo>
                      <a:pt x="0" y="406400"/>
                    </a:lnTo>
                  </a:path>
                </a:pathLst>
              </a:custGeom>
              <a:ln w="13970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grpSp>
          <p:nvGrpSpPr>
            <p:cNvPr id="52" name="Group 51">
              <a:extLst>
                <a:ext uri="{FF2B5EF4-FFF2-40B4-BE49-F238E27FC236}">
                  <a16:creationId xmlns:a16="http://schemas.microsoft.com/office/drawing/2014/main" id="{85F1817F-C7F9-44D3-BE40-C1AF8A6E61FF}"/>
                </a:ext>
              </a:extLst>
            </p:cNvPr>
            <p:cNvGrpSpPr/>
            <p:nvPr/>
          </p:nvGrpSpPr>
          <p:grpSpPr>
            <a:xfrm>
              <a:off x="9337015" y="2470370"/>
              <a:ext cx="823495" cy="827701"/>
              <a:chOff x="2563689" y="2737584"/>
              <a:chExt cx="2199046" cy="2210275"/>
            </a:xfrm>
          </p:grpSpPr>
          <p:grpSp>
            <p:nvGrpSpPr>
              <p:cNvPr id="53" name="Group 52">
                <a:extLst>
                  <a:ext uri="{FF2B5EF4-FFF2-40B4-BE49-F238E27FC236}">
                    <a16:creationId xmlns:a16="http://schemas.microsoft.com/office/drawing/2014/main" id="{007C388A-E65C-43BD-88CB-B11EB5584103}"/>
                  </a:ext>
                </a:extLst>
              </p:cNvPr>
              <p:cNvGrpSpPr/>
              <p:nvPr/>
            </p:nvGrpSpPr>
            <p:grpSpPr>
              <a:xfrm>
                <a:off x="2586125" y="2737584"/>
                <a:ext cx="2176610" cy="2210275"/>
                <a:chOff x="2586125" y="2737584"/>
                <a:chExt cx="2176610" cy="2210275"/>
              </a:xfrm>
            </p:grpSpPr>
            <p:sp>
              <p:nvSpPr>
                <p:cNvPr id="58" name="Arc 57">
                  <a:extLst>
                    <a:ext uri="{FF2B5EF4-FFF2-40B4-BE49-F238E27FC236}">
                      <a16:creationId xmlns:a16="http://schemas.microsoft.com/office/drawing/2014/main" id="{4DAA9CE6-25B8-4FFB-9160-3B12E3305A04}"/>
                    </a:ext>
                  </a:extLst>
                </p:cNvPr>
                <p:cNvSpPr/>
                <p:nvPr/>
              </p:nvSpPr>
              <p:spPr>
                <a:xfrm>
                  <a:off x="2586125" y="2737589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9" name="Arc 58">
                  <a:extLst>
                    <a:ext uri="{FF2B5EF4-FFF2-40B4-BE49-F238E27FC236}">
                      <a16:creationId xmlns:a16="http://schemas.microsoft.com/office/drawing/2014/main" id="{871020D9-40CA-4B38-A622-041F0DD485B6}"/>
                    </a:ext>
                  </a:extLst>
                </p:cNvPr>
                <p:cNvSpPr/>
                <p:nvPr/>
              </p:nvSpPr>
              <p:spPr>
                <a:xfrm flipV="1">
                  <a:off x="2586125" y="2737584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54" name="Group 53">
                <a:extLst>
                  <a:ext uri="{FF2B5EF4-FFF2-40B4-BE49-F238E27FC236}">
                    <a16:creationId xmlns:a16="http://schemas.microsoft.com/office/drawing/2014/main" id="{275C795C-6DC0-4450-9D4B-8092D9FCDB47}"/>
                  </a:ext>
                </a:extLst>
              </p:cNvPr>
              <p:cNvGrpSpPr/>
              <p:nvPr/>
            </p:nvGrpSpPr>
            <p:grpSpPr>
              <a:xfrm flipH="1">
                <a:off x="2563689" y="2737584"/>
                <a:ext cx="2176610" cy="2210275"/>
                <a:chOff x="2586125" y="2737584"/>
                <a:chExt cx="2176610" cy="2210275"/>
              </a:xfrm>
            </p:grpSpPr>
            <p:sp>
              <p:nvSpPr>
                <p:cNvPr id="56" name="Arc 55">
                  <a:extLst>
                    <a:ext uri="{FF2B5EF4-FFF2-40B4-BE49-F238E27FC236}">
                      <a16:creationId xmlns:a16="http://schemas.microsoft.com/office/drawing/2014/main" id="{1CE61043-4406-4F11-81EE-CFBED3AF8C25}"/>
                    </a:ext>
                  </a:extLst>
                </p:cNvPr>
                <p:cNvSpPr/>
                <p:nvPr/>
              </p:nvSpPr>
              <p:spPr>
                <a:xfrm>
                  <a:off x="2586125" y="2737589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7" name="Arc 56">
                  <a:extLst>
                    <a:ext uri="{FF2B5EF4-FFF2-40B4-BE49-F238E27FC236}">
                      <a16:creationId xmlns:a16="http://schemas.microsoft.com/office/drawing/2014/main" id="{BACEB5B9-BA55-4FE7-90B6-5E56426918B1}"/>
                    </a:ext>
                  </a:extLst>
                </p:cNvPr>
                <p:cNvSpPr/>
                <p:nvPr/>
              </p:nvSpPr>
              <p:spPr>
                <a:xfrm flipV="1">
                  <a:off x="2586125" y="2737584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70" name="Graphic 13">
              <a:extLst>
                <a:ext uri="{FF2B5EF4-FFF2-40B4-BE49-F238E27FC236}">
                  <a16:creationId xmlns:a16="http://schemas.microsoft.com/office/drawing/2014/main" id="{761B7157-CCD1-4E31-B51F-461ECC18D690}"/>
                </a:ext>
              </a:extLst>
            </p:cNvPr>
            <p:cNvGrpSpPr/>
            <p:nvPr/>
          </p:nvGrpSpPr>
          <p:grpSpPr>
            <a:xfrm>
              <a:off x="10950234" y="2458151"/>
              <a:ext cx="812800" cy="812800"/>
              <a:chOff x="10950234" y="2458151"/>
              <a:chExt cx="812800" cy="812800"/>
            </a:xfrm>
          </p:grpSpPr>
          <p:sp>
            <p:nvSpPr>
              <p:cNvPr id="71" name="Graphic 13">
                <a:extLst>
                  <a:ext uri="{FF2B5EF4-FFF2-40B4-BE49-F238E27FC236}">
                    <a16:creationId xmlns:a16="http://schemas.microsoft.com/office/drawing/2014/main" id="{65C3A63D-A7AE-46CF-B0A2-53B2CBD97E1C}"/>
                  </a:ext>
                </a:extLst>
              </p:cNvPr>
              <p:cNvSpPr/>
              <p:nvPr/>
            </p:nvSpPr>
            <p:spPr>
              <a:xfrm>
                <a:off x="10950234" y="2458151"/>
                <a:ext cx="812800" cy="12700"/>
              </a:xfrm>
              <a:custGeom>
                <a:avLst/>
                <a:gdLst>
                  <a:gd name="connsiteX0" fmla="*/ 0 w 812800"/>
                  <a:gd name="connsiteY0" fmla="*/ 0 h 12700"/>
                  <a:gd name="connsiteX1" fmla="*/ 812800 w 812800"/>
                  <a:gd name="connsiteY1" fmla="*/ 0 h 127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812800" h="12700">
                    <a:moveTo>
                      <a:pt x="0" y="0"/>
                    </a:moveTo>
                    <a:lnTo>
                      <a:pt x="812800" y="0"/>
                    </a:lnTo>
                  </a:path>
                </a:pathLst>
              </a:custGeom>
              <a:ln w="13970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72" name="Graphic 13">
                <a:extLst>
                  <a:ext uri="{FF2B5EF4-FFF2-40B4-BE49-F238E27FC236}">
                    <a16:creationId xmlns:a16="http://schemas.microsoft.com/office/drawing/2014/main" id="{22EF00BD-3F66-4BBA-9156-AA3397093294}"/>
                  </a:ext>
                </a:extLst>
              </p:cNvPr>
              <p:cNvSpPr/>
              <p:nvPr/>
            </p:nvSpPr>
            <p:spPr>
              <a:xfrm>
                <a:off x="11763034" y="2458151"/>
                <a:ext cx="12700" cy="812800"/>
              </a:xfrm>
              <a:custGeom>
                <a:avLst/>
                <a:gdLst>
                  <a:gd name="connsiteX0" fmla="*/ 0 w 12700"/>
                  <a:gd name="connsiteY0" fmla="*/ 0 h 812800"/>
                  <a:gd name="connsiteX1" fmla="*/ 0 w 12700"/>
                  <a:gd name="connsiteY1" fmla="*/ 812800 h 8128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2700" h="812800">
                    <a:moveTo>
                      <a:pt x="0" y="0"/>
                    </a:moveTo>
                    <a:lnTo>
                      <a:pt x="0" y="812800"/>
                    </a:lnTo>
                  </a:path>
                </a:pathLst>
              </a:custGeom>
              <a:ln w="13970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73" name="Graphic 13">
                <a:extLst>
                  <a:ext uri="{FF2B5EF4-FFF2-40B4-BE49-F238E27FC236}">
                    <a16:creationId xmlns:a16="http://schemas.microsoft.com/office/drawing/2014/main" id="{862C01DA-4BF3-4939-AB68-AA4702DF4816}"/>
                  </a:ext>
                </a:extLst>
              </p:cNvPr>
              <p:cNvSpPr/>
              <p:nvPr/>
            </p:nvSpPr>
            <p:spPr>
              <a:xfrm>
                <a:off x="10950234" y="3270951"/>
                <a:ext cx="812800" cy="12700"/>
              </a:xfrm>
              <a:custGeom>
                <a:avLst/>
                <a:gdLst>
                  <a:gd name="connsiteX0" fmla="*/ 812800 w 812800"/>
                  <a:gd name="connsiteY0" fmla="*/ 0 h 12700"/>
                  <a:gd name="connsiteX1" fmla="*/ 0 w 812800"/>
                  <a:gd name="connsiteY1" fmla="*/ 0 h 127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812800" h="12700">
                    <a:moveTo>
                      <a:pt x="812800" y="0"/>
                    </a:moveTo>
                    <a:lnTo>
                      <a:pt x="0" y="0"/>
                    </a:lnTo>
                  </a:path>
                </a:pathLst>
              </a:custGeom>
              <a:ln w="13970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74" name="Graphic 13">
                <a:extLst>
                  <a:ext uri="{FF2B5EF4-FFF2-40B4-BE49-F238E27FC236}">
                    <a16:creationId xmlns:a16="http://schemas.microsoft.com/office/drawing/2014/main" id="{09C13888-1FBC-46EF-B86F-4AEB69BB6010}"/>
                  </a:ext>
                </a:extLst>
              </p:cNvPr>
              <p:cNvSpPr/>
              <p:nvPr/>
            </p:nvSpPr>
            <p:spPr>
              <a:xfrm>
                <a:off x="10950234" y="2458151"/>
                <a:ext cx="12700" cy="812800"/>
              </a:xfrm>
              <a:custGeom>
                <a:avLst/>
                <a:gdLst>
                  <a:gd name="connsiteX0" fmla="*/ 0 w 12700"/>
                  <a:gd name="connsiteY0" fmla="*/ 812800 h 812800"/>
                  <a:gd name="connsiteX1" fmla="*/ 0 w 12700"/>
                  <a:gd name="connsiteY1" fmla="*/ 0 h 8128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2700" h="812800">
                    <a:moveTo>
                      <a:pt x="0" y="812800"/>
                    </a:moveTo>
                    <a:lnTo>
                      <a:pt x="0" y="0"/>
                    </a:lnTo>
                  </a:path>
                </a:pathLst>
              </a:custGeom>
              <a:ln w="13970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grpSp>
          <p:nvGrpSpPr>
            <p:cNvPr id="75" name="Graphic 16">
              <a:extLst>
                <a:ext uri="{FF2B5EF4-FFF2-40B4-BE49-F238E27FC236}">
                  <a16:creationId xmlns:a16="http://schemas.microsoft.com/office/drawing/2014/main" id="{870E8973-1628-4544-97BD-785163B193B6}"/>
                </a:ext>
              </a:extLst>
            </p:cNvPr>
            <p:cNvGrpSpPr/>
            <p:nvPr/>
          </p:nvGrpSpPr>
          <p:grpSpPr>
            <a:xfrm>
              <a:off x="8930885" y="2063039"/>
              <a:ext cx="1610176" cy="1609688"/>
              <a:chOff x="8930885" y="2063039"/>
              <a:chExt cx="1610176" cy="1609688"/>
            </a:xfrm>
            <a:noFill/>
          </p:grpSpPr>
          <p:sp>
            <p:nvSpPr>
              <p:cNvPr id="76" name="Graphic 16">
                <a:extLst>
                  <a:ext uri="{FF2B5EF4-FFF2-40B4-BE49-F238E27FC236}">
                    <a16:creationId xmlns:a16="http://schemas.microsoft.com/office/drawing/2014/main" id="{05C54951-DD19-4CD4-9DFA-DC7D71166A88}"/>
                  </a:ext>
                </a:extLst>
              </p:cNvPr>
              <p:cNvSpPr/>
              <p:nvPr/>
            </p:nvSpPr>
            <p:spPr>
              <a:xfrm>
                <a:off x="8944149" y="2467707"/>
                <a:ext cx="806988" cy="1205020"/>
              </a:xfrm>
              <a:custGeom>
                <a:avLst/>
                <a:gdLst>
                  <a:gd name="connsiteX0" fmla="*/ 0 w 806988"/>
                  <a:gd name="connsiteY0" fmla="*/ 0 h 1205020"/>
                  <a:gd name="connsiteX1" fmla="*/ 806989 w 806988"/>
                  <a:gd name="connsiteY1" fmla="*/ 1205020 h 12050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806988" h="1205020">
                    <a:moveTo>
                      <a:pt x="0" y="0"/>
                    </a:moveTo>
                    <a:cubicBezTo>
                      <a:pt x="65105" y="507918"/>
                      <a:pt x="364375" y="954798"/>
                      <a:pt x="806989" y="1205020"/>
                    </a:cubicBezTo>
                  </a:path>
                </a:pathLst>
              </a:custGeom>
              <a:noFill/>
              <a:ln w="13970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77" name="Graphic 16">
                <a:extLst>
                  <a:ext uri="{FF2B5EF4-FFF2-40B4-BE49-F238E27FC236}">
                    <a16:creationId xmlns:a16="http://schemas.microsoft.com/office/drawing/2014/main" id="{5D3B8024-E845-48E1-BE06-56C97144FD6A}"/>
                  </a:ext>
                </a:extLst>
              </p:cNvPr>
              <p:cNvSpPr/>
              <p:nvPr/>
            </p:nvSpPr>
            <p:spPr>
              <a:xfrm>
                <a:off x="8930885" y="2063039"/>
                <a:ext cx="798749" cy="406400"/>
              </a:xfrm>
              <a:custGeom>
                <a:avLst/>
                <a:gdLst>
                  <a:gd name="connsiteX0" fmla="*/ 798701 w 798749"/>
                  <a:gd name="connsiteY0" fmla="*/ 406205 h 406400"/>
                  <a:gd name="connsiteX1" fmla="*/ 405518 w 798749"/>
                  <a:gd name="connsiteY1" fmla="*/ 48 h 406400"/>
                  <a:gd name="connsiteX2" fmla="*/ 47 w 798749"/>
                  <a:gd name="connsiteY2" fmla="*/ 393897 h 406400"/>
                  <a:gd name="connsiteX3" fmla="*/ 50 w 798749"/>
                  <a:gd name="connsiteY3" fmla="*/ 406400 h 4064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98749" h="406400">
                    <a:moveTo>
                      <a:pt x="798701" y="406205"/>
                    </a:moveTo>
                    <a:cubicBezTo>
                      <a:pt x="802094" y="185290"/>
                      <a:pt x="626060" y="3447"/>
                      <a:pt x="405518" y="48"/>
                    </a:cubicBezTo>
                    <a:cubicBezTo>
                      <a:pt x="184976" y="-3350"/>
                      <a:pt x="3440" y="172982"/>
                      <a:pt x="47" y="393897"/>
                    </a:cubicBezTo>
                    <a:cubicBezTo>
                      <a:pt x="-17" y="398065"/>
                      <a:pt x="-16" y="402233"/>
                      <a:pt x="50" y="406400"/>
                    </a:cubicBezTo>
                  </a:path>
                </a:pathLst>
              </a:custGeom>
              <a:noFill/>
              <a:ln w="13970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78" name="Graphic 16">
                <a:extLst>
                  <a:ext uri="{FF2B5EF4-FFF2-40B4-BE49-F238E27FC236}">
                    <a16:creationId xmlns:a16="http://schemas.microsoft.com/office/drawing/2014/main" id="{3222CC6E-1AA6-419E-A46C-5BAA061100AC}"/>
                  </a:ext>
                </a:extLst>
              </p:cNvPr>
              <p:cNvSpPr/>
              <p:nvPr/>
            </p:nvSpPr>
            <p:spPr>
              <a:xfrm>
                <a:off x="9742312" y="2063039"/>
                <a:ext cx="798749" cy="406400"/>
              </a:xfrm>
              <a:custGeom>
                <a:avLst/>
                <a:gdLst>
                  <a:gd name="connsiteX0" fmla="*/ 798701 w 798749"/>
                  <a:gd name="connsiteY0" fmla="*/ 406205 h 406400"/>
                  <a:gd name="connsiteX1" fmla="*/ 405518 w 798749"/>
                  <a:gd name="connsiteY1" fmla="*/ 48 h 406400"/>
                  <a:gd name="connsiteX2" fmla="*/ 47 w 798749"/>
                  <a:gd name="connsiteY2" fmla="*/ 393897 h 406400"/>
                  <a:gd name="connsiteX3" fmla="*/ 50 w 798749"/>
                  <a:gd name="connsiteY3" fmla="*/ 406400 h 4064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98749" h="406400">
                    <a:moveTo>
                      <a:pt x="798701" y="406205"/>
                    </a:moveTo>
                    <a:cubicBezTo>
                      <a:pt x="802094" y="185290"/>
                      <a:pt x="626060" y="3447"/>
                      <a:pt x="405518" y="48"/>
                    </a:cubicBezTo>
                    <a:cubicBezTo>
                      <a:pt x="184975" y="-3350"/>
                      <a:pt x="3440" y="172982"/>
                      <a:pt x="47" y="393897"/>
                    </a:cubicBezTo>
                    <a:cubicBezTo>
                      <a:pt x="-17" y="398065"/>
                      <a:pt x="-16" y="402233"/>
                      <a:pt x="50" y="406400"/>
                    </a:cubicBezTo>
                  </a:path>
                </a:pathLst>
              </a:custGeom>
              <a:noFill/>
              <a:ln w="13970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79" name="Graphic 16">
                <a:extLst>
                  <a:ext uri="{FF2B5EF4-FFF2-40B4-BE49-F238E27FC236}">
                    <a16:creationId xmlns:a16="http://schemas.microsoft.com/office/drawing/2014/main" id="{8C0D8BB9-866F-4D45-876E-C584FE1D9E67}"/>
                  </a:ext>
                </a:extLst>
              </p:cNvPr>
              <p:cNvSpPr/>
              <p:nvPr/>
            </p:nvSpPr>
            <p:spPr>
              <a:xfrm>
                <a:off x="9732655" y="2467707"/>
                <a:ext cx="807767" cy="1203659"/>
              </a:xfrm>
              <a:custGeom>
                <a:avLst/>
                <a:gdLst>
                  <a:gd name="connsiteX0" fmla="*/ 0 w 807767"/>
                  <a:gd name="connsiteY0" fmla="*/ 1203660 h 1203659"/>
                  <a:gd name="connsiteX1" fmla="*/ 807768 w 807767"/>
                  <a:gd name="connsiteY1" fmla="*/ 0 h 12036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807767" h="1203659">
                    <a:moveTo>
                      <a:pt x="0" y="1203660"/>
                    </a:moveTo>
                    <a:cubicBezTo>
                      <a:pt x="443087" y="953150"/>
                      <a:pt x="742530" y="506948"/>
                      <a:pt x="807768" y="0"/>
                    </a:cubicBezTo>
                  </a:path>
                </a:pathLst>
              </a:custGeom>
              <a:noFill/>
              <a:ln w="13970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</p:grpSp>
      <p:grpSp>
        <p:nvGrpSpPr>
          <p:cNvPr id="82" name="Group 81">
            <a:extLst>
              <a:ext uri="{FF2B5EF4-FFF2-40B4-BE49-F238E27FC236}">
                <a16:creationId xmlns:a16="http://schemas.microsoft.com/office/drawing/2014/main" id="{AF855247-5DAB-4C99-99D6-100A0FC431AE}"/>
              </a:ext>
            </a:extLst>
          </p:cNvPr>
          <p:cNvGrpSpPr/>
          <p:nvPr/>
        </p:nvGrpSpPr>
        <p:grpSpPr>
          <a:xfrm>
            <a:off x="859325" y="2040467"/>
            <a:ext cx="1622854" cy="1625600"/>
            <a:chOff x="859325" y="2040467"/>
            <a:chExt cx="1622854" cy="1625600"/>
          </a:xfrm>
        </p:grpSpPr>
        <p:grpSp>
          <p:nvGrpSpPr>
            <p:cNvPr id="18" name="Graphic 2">
              <a:extLst>
                <a:ext uri="{FF2B5EF4-FFF2-40B4-BE49-F238E27FC236}">
                  <a16:creationId xmlns:a16="http://schemas.microsoft.com/office/drawing/2014/main" id="{DD479A08-4B47-4A11-A727-00A662BE9DE2}"/>
                </a:ext>
              </a:extLst>
            </p:cNvPr>
            <p:cNvGrpSpPr/>
            <p:nvPr/>
          </p:nvGrpSpPr>
          <p:grpSpPr>
            <a:xfrm>
              <a:off x="859325" y="2040467"/>
              <a:ext cx="1622854" cy="1625600"/>
              <a:chOff x="859325" y="2040467"/>
              <a:chExt cx="1622854" cy="1625600"/>
            </a:xfrm>
            <a:noFill/>
          </p:grpSpPr>
          <p:sp>
            <p:nvSpPr>
              <p:cNvPr id="23" name="Graphic 2">
                <a:extLst>
                  <a:ext uri="{FF2B5EF4-FFF2-40B4-BE49-F238E27FC236}">
                    <a16:creationId xmlns:a16="http://schemas.microsoft.com/office/drawing/2014/main" id="{DA383D3D-4B49-43DA-A996-AF935DE639E8}"/>
                  </a:ext>
                </a:extLst>
              </p:cNvPr>
              <p:cNvSpPr/>
              <p:nvPr/>
            </p:nvSpPr>
            <p:spPr>
              <a:xfrm>
                <a:off x="859325" y="2040467"/>
                <a:ext cx="12678" cy="1625600"/>
              </a:xfrm>
              <a:custGeom>
                <a:avLst/>
                <a:gdLst>
                  <a:gd name="connsiteX0" fmla="*/ 0 w 12678"/>
                  <a:gd name="connsiteY0" fmla="*/ 0 h 1625600"/>
                  <a:gd name="connsiteX1" fmla="*/ 0 w 12678"/>
                  <a:gd name="connsiteY1" fmla="*/ 1625600 h 16256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2678" h="1625600">
                    <a:moveTo>
                      <a:pt x="0" y="0"/>
                    </a:moveTo>
                    <a:lnTo>
                      <a:pt x="0" y="1625600"/>
                    </a:lnTo>
                  </a:path>
                </a:pathLst>
              </a:custGeom>
              <a:ln w="13970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4" name="Graphic 2">
                <a:extLst>
                  <a:ext uri="{FF2B5EF4-FFF2-40B4-BE49-F238E27FC236}">
                    <a16:creationId xmlns:a16="http://schemas.microsoft.com/office/drawing/2014/main" id="{8CAEE126-D51D-4F0F-A1BE-DCA2B8A00B64}"/>
                  </a:ext>
                </a:extLst>
              </p:cNvPr>
              <p:cNvSpPr/>
              <p:nvPr/>
            </p:nvSpPr>
            <p:spPr>
              <a:xfrm>
                <a:off x="859325" y="3666067"/>
                <a:ext cx="1622854" cy="12700"/>
              </a:xfrm>
              <a:custGeom>
                <a:avLst/>
                <a:gdLst>
                  <a:gd name="connsiteX0" fmla="*/ 0 w 1622854"/>
                  <a:gd name="connsiteY0" fmla="*/ 0 h 12700"/>
                  <a:gd name="connsiteX1" fmla="*/ 1622854 w 1622854"/>
                  <a:gd name="connsiteY1" fmla="*/ 0 h 127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622854" h="12700">
                    <a:moveTo>
                      <a:pt x="0" y="0"/>
                    </a:moveTo>
                    <a:lnTo>
                      <a:pt x="1622854" y="0"/>
                    </a:lnTo>
                  </a:path>
                </a:pathLst>
              </a:custGeom>
              <a:ln w="13970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8" name="Graphic 2">
                <a:extLst>
                  <a:ext uri="{FF2B5EF4-FFF2-40B4-BE49-F238E27FC236}">
                    <a16:creationId xmlns:a16="http://schemas.microsoft.com/office/drawing/2014/main" id="{BDECEC6E-531C-4B89-8623-44CB4E57D3DD}"/>
                  </a:ext>
                </a:extLst>
              </p:cNvPr>
              <p:cNvSpPr/>
              <p:nvPr/>
            </p:nvSpPr>
            <p:spPr>
              <a:xfrm>
                <a:off x="2482179" y="2040467"/>
                <a:ext cx="12678" cy="1625600"/>
              </a:xfrm>
              <a:custGeom>
                <a:avLst/>
                <a:gdLst>
                  <a:gd name="connsiteX0" fmla="*/ 0 w 12678"/>
                  <a:gd name="connsiteY0" fmla="*/ 1625600 h 1625600"/>
                  <a:gd name="connsiteX1" fmla="*/ 0 w 12678"/>
                  <a:gd name="connsiteY1" fmla="*/ 0 h 16256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2678" h="1625600">
                    <a:moveTo>
                      <a:pt x="0" y="1625600"/>
                    </a:moveTo>
                    <a:lnTo>
                      <a:pt x="0" y="0"/>
                    </a:lnTo>
                  </a:path>
                </a:pathLst>
              </a:custGeom>
              <a:ln w="13970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9" name="Graphic 2">
                <a:extLst>
                  <a:ext uri="{FF2B5EF4-FFF2-40B4-BE49-F238E27FC236}">
                    <a16:creationId xmlns:a16="http://schemas.microsoft.com/office/drawing/2014/main" id="{9FB70891-863A-456A-BC3F-4EB6AE48F0DA}"/>
                  </a:ext>
                </a:extLst>
              </p:cNvPr>
              <p:cNvSpPr/>
              <p:nvPr/>
            </p:nvSpPr>
            <p:spPr>
              <a:xfrm>
                <a:off x="1467893" y="2446865"/>
                <a:ext cx="393038" cy="393611"/>
              </a:xfrm>
              <a:custGeom>
                <a:avLst/>
                <a:gdLst>
                  <a:gd name="connsiteX0" fmla="*/ 202472 w 393038"/>
                  <a:gd name="connsiteY0" fmla="*/ 393612 h 393611"/>
                  <a:gd name="connsiteX1" fmla="*/ 392947 w 393038"/>
                  <a:gd name="connsiteY1" fmla="*/ 190889 h 393611"/>
                  <a:gd name="connsiteX2" fmla="*/ 190567 w 393038"/>
                  <a:gd name="connsiteY2" fmla="*/ 92 h 393611"/>
                  <a:gd name="connsiteX3" fmla="*/ 92 w 393038"/>
                  <a:gd name="connsiteY3" fmla="*/ 202814 h 393611"/>
                  <a:gd name="connsiteX4" fmla="*/ 104 w 393038"/>
                  <a:gd name="connsiteY4" fmla="*/ 203199 h 3936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93038" h="393611">
                    <a:moveTo>
                      <a:pt x="202472" y="393612"/>
                    </a:moveTo>
                    <a:cubicBezTo>
                      <a:pt x="310955" y="390318"/>
                      <a:pt x="396234" y="299557"/>
                      <a:pt x="392947" y="190889"/>
                    </a:cubicBezTo>
                    <a:cubicBezTo>
                      <a:pt x="389659" y="82222"/>
                      <a:pt x="299051" y="-3201"/>
                      <a:pt x="190567" y="92"/>
                    </a:cubicBezTo>
                    <a:cubicBezTo>
                      <a:pt x="82083" y="3385"/>
                      <a:pt x="-3195" y="94147"/>
                      <a:pt x="92" y="202814"/>
                    </a:cubicBezTo>
                    <a:cubicBezTo>
                      <a:pt x="96" y="202942"/>
                      <a:pt x="100" y="203070"/>
                      <a:pt x="104" y="203199"/>
                    </a:cubicBezTo>
                  </a:path>
                </a:pathLst>
              </a:custGeom>
              <a:noFill/>
              <a:ln w="13970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0" name="Graphic 2">
                <a:extLst>
                  <a:ext uri="{FF2B5EF4-FFF2-40B4-BE49-F238E27FC236}">
                    <a16:creationId xmlns:a16="http://schemas.microsoft.com/office/drawing/2014/main" id="{5E250D07-2590-48C0-AD3A-628EFF017AF4}"/>
                  </a:ext>
                </a:extLst>
              </p:cNvPr>
              <p:cNvSpPr/>
              <p:nvPr/>
            </p:nvSpPr>
            <p:spPr>
              <a:xfrm>
                <a:off x="1670752" y="2853267"/>
                <a:ext cx="12678" cy="203200"/>
              </a:xfrm>
              <a:custGeom>
                <a:avLst/>
                <a:gdLst>
                  <a:gd name="connsiteX0" fmla="*/ 0 w 12678"/>
                  <a:gd name="connsiteY0" fmla="*/ 0 h 203200"/>
                  <a:gd name="connsiteX1" fmla="*/ 0 w 12678"/>
                  <a:gd name="connsiteY1" fmla="*/ 203200 h 203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2678" h="203200">
                    <a:moveTo>
                      <a:pt x="0" y="0"/>
                    </a:moveTo>
                    <a:lnTo>
                      <a:pt x="0" y="203200"/>
                    </a:lnTo>
                  </a:path>
                </a:pathLst>
              </a:custGeom>
              <a:ln w="13970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sp>
          <p:nvSpPr>
            <p:cNvPr id="81" name="Oval 80">
              <a:extLst>
                <a:ext uri="{FF2B5EF4-FFF2-40B4-BE49-F238E27FC236}">
                  <a16:creationId xmlns:a16="http://schemas.microsoft.com/office/drawing/2014/main" id="{EB374708-066F-48A3-9F9A-DCD6D2F417FD}"/>
                </a:ext>
              </a:extLst>
            </p:cNvPr>
            <p:cNvSpPr/>
            <p:nvPr/>
          </p:nvSpPr>
          <p:spPr>
            <a:xfrm>
              <a:off x="1580200" y="3202782"/>
              <a:ext cx="166694" cy="166694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770625566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8A71BEC-13BC-4649-A340-37C22E31F7A8}"/>
              </a:ext>
            </a:extLst>
          </p:cNvPr>
          <p:cNvSpPr txBox="1"/>
          <p:nvPr/>
        </p:nvSpPr>
        <p:spPr>
          <a:xfrm>
            <a:off x="5434821" y="5163234"/>
            <a:ext cx="52610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this</a:t>
            </a:r>
          </a:p>
          <a:p>
            <a:pPr algn="ctr"/>
            <a:r>
              <a:rPr lang="en-US" dirty="0"/>
              <a:t>0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232B8D1-417B-40CA-8E10-68DB4A185BCE}"/>
              </a:ext>
            </a:extLst>
          </p:cNvPr>
          <p:cNvSpPr txBox="1"/>
          <p:nvPr/>
        </p:nvSpPr>
        <p:spPr>
          <a:xfrm>
            <a:off x="8726713" y="5145318"/>
            <a:ext cx="61427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time</a:t>
            </a:r>
          </a:p>
          <a:p>
            <a:pPr algn="ctr"/>
            <a:r>
              <a:rPr lang="en-US" dirty="0"/>
              <a:t>10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AF2F00A-6C34-4525-ADB7-3CD4C1905D64}"/>
              </a:ext>
            </a:extLst>
          </p:cNvPr>
          <p:cNvSpPr txBox="1"/>
          <p:nvPr/>
        </p:nvSpPr>
        <p:spPr>
          <a:xfrm>
            <a:off x="1918014" y="5265284"/>
            <a:ext cx="66717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thing</a:t>
            </a:r>
          </a:p>
          <a:p>
            <a:pPr algn="ctr"/>
            <a:r>
              <a:rPr lang="en-US" dirty="0"/>
              <a:t>5</a:t>
            </a:r>
          </a:p>
        </p:txBody>
      </p:sp>
      <p:grpSp>
        <p:nvGrpSpPr>
          <p:cNvPr id="11" name="Graphic 2">
            <a:extLst>
              <a:ext uri="{FF2B5EF4-FFF2-40B4-BE49-F238E27FC236}">
                <a16:creationId xmlns:a16="http://schemas.microsoft.com/office/drawing/2014/main" id="{59AC5AF1-636F-4C1D-B44A-4D42A88D46CD}"/>
              </a:ext>
            </a:extLst>
          </p:cNvPr>
          <p:cNvGrpSpPr/>
          <p:nvPr/>
        </p:nvGrpSpPr>
        <p:grpSpPr>
          <a:xfrm>
            <a:off x="1264351" y="2469442"/>
            <a:ext cx="812800" cy="812800"/>
            <a:chOff x="1264351" y="2469442"/>
            <a:chExt cx="812800" cy="812800"/>
          </a:xfrm>
        </p:grpSpPr>
        <p:sp>
          <p:nvSpPr>
            <p:cNvPr id="12" name="Graphic 2">
              <a:extLst>
                <a:ext uri="{FF2B5EF4-FFF2-40B4-BE49-F238E27FC236}">
                  <a16:creationId xmlns:a16="http://schemas.microsoft.com/office/drawing/2014/main" id="{61BC6D21-1DE8-48E2-BA83-E36FEF9849AD}"/>
                </a:ext>
              </a:extLst>
            </p:cNvPr>
            <p:cNvSpPr/>
            <p:nvPr/>
          </p:nvSpPr>
          <p:spPr>
            <a:xfrm>
              <a:off x="1264351" y="2469442"/>
              <a:ext cx="812800" cy="12700"/>
            </a:xfrm>
            <a:custGeom>
              <a:avLst/>
              <a:gdLst>
                <a:gd name="connsiteX0" fmla="*/ 0 w 812800"/>
                <a:gd name="connsiteY0" fmla="*/ 0 h 12700"/>
                <a:gd name="connsiteX1" fmla="*/ 812800 w 812800"/>
                <a:gd name="connsiteY1" fmla="*/ 0 h 12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12800" h="12700">
                  <a:moveTo>
                    <a:pt x="0" y="0"/>
                  </a:moveTo>
                  <a:lnTo>
                    <a:pt x="812800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Graphic 2">
              <a:extLst>
                <a:ext uri="{FF2B5EF4-FFF2-40B4-BE49-F238E27FC236}">
                  <a16:creationId xmlns:a16="http://schemas.microsoft.com/office/drawing/2014/main" id="{3AD4867C-FE99-4AC5-A683-934AA9FF8E37}"/>
                </a:ext>
              </a:extLst>
            </p:cNvPr>
            <p:cNvSpPr/>
            <p:nvPr/>
          </p:nvSpPr>
          <p:spPr>
            <a:xfrm>
              <a:off x="2077151" y="2469442"/>
              <a:ext cx="12700" cy="812800"/>
            </a:xfrm>
            <a:custGeom>
              <a:avLst/>
              <a:gdLst>
                <a:gd name="connsiteX0" fmla="*/ 0 w 12700"/>
                <a:gd name="connsiteY0" fmla="*/ 0 h 812800"/>
                <a:gd name="connsiteX1" fmla="*/ 0 w 12700"/>
                <a:gd name="connsiteY1" fmla="*/ 812800 h 81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2700" h="812800">
                  <a:moveTo>
                    <a:pt x="0" y="0"/>
                  </a:moveTo>
                  <a:lnTo>
                    <a:pt x="0" y="8128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Graphic 2">
              <a:extLst>
                <a:ext uri="{FF2B5EF4-FFF2-40B4-BE49-F238E27FC236}">
                  <a16:creationId xmlns:a16="http://schemas.microsoft.com/office/drawing/2014/main" id="{E3CE725D-60C8-41EE-B2DD-25A71D4DA90F}"/>
                </a:ext>
              </a:extLst>
            </p:cNvPr>
            <p:cNvSpPr/>
            <p:nvPr/>
          </p:nvSpPr>
          <p:spPr>
            <a:xfrm>
              <a:off x="1264351" y="3282242"/>
              <a:ext cx="812800" cy="12700"/>
            </a:xfrm>
            <a:custGeom>
              <a:avLst/>
              <a:gdLst>
                <a:gd name="connsiteX0" fmla="*/ 812800 w 812800"/>
                <a:gd name="connsiteY0" fmla="*/ 0 h 12700"/>
                <a:gd name="connsiteX1" fmla="*/ 0 w 812800"/>
                <a:gd name="connsiteY1" fmla="*/ 0 h 12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12800" h="12700">
                  <a:moveTo>
                    <a:pt x="812800" y="0"/>
                  </a:moveTo>
                  <a:lnTo>
                    <a:pt x="0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" name="Graphic 2">
              <a:extLst>
                <a:ext uri="{FF2B5EF4-FFF2-40B4-BE49-F238E27FC236}">
                  <a16:creationId xmlns:a16="http://schemas.microsoft.com/office/drawing/2014/main" id="{B6770C27-7577-46CF-95D9-D3CDB91569D8}"/>
                </a:ext>
              </a:extLst>
            </p:cNvPr>
            <p:cNvSpPr/>
            <p:nvPr/>
          </p:nvSpPr>
          <p:spPr>
            <a:xfrm>
              <a:off x="1264351" y="2469442"/>
              <a:ext cx="12700" cy="812800"/>
            </a:xfrm>
            <a:custGeom>
              <a:avLst/>
              <a:gdLst>
                <a:gd name="connsiteX0" fmla="*/ 0 w 12700"/>
                <a:gd name="connsiteY0" fmla="*/ 812800 h 812800"/>
                <a:gd name="connsiteX1" fmla="*/ 0 w 12700"/>
                <a:gd name="connsiteY1" fmla="*/ 0 h 81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2700" h="812800">
                  <a:moveTo>
                    <a:pt x="0" y="812800"/>
                  </a:moveTo>
                  <a:lnTo>
                    <a:pt x="0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33FAD59B-B689-4D28-8830-02A402C16A32}"/>
              </a:ext>
            </a:extLst>
          </p:cNvPr>
          <p:cNvGrpSpPr/>
          <p:nvPr/>
        </p:nvGrpSpPr>
        <p:grpSpPr>
          <a:xfrm>
            <a:off x="4695056" y="2369068"/>
            <a:ext cx="700882" cy="709971"/>
            <a:chOff x="4695056" y="2369068"/>
            <a:chExt cx="700882" cy="709971"/>
          </a:xfrm>
        </p:grpSpPr>
        <p:sp>
          <p:nvSpPr>
            <p:cNvPr id="16" name="Graphic 7">
              <a:extLst>
                <a:ext uri="{FF2B5EF4-FFF2-40B4-BE49-F238E27FC236}">
                  <a16:creationId xmlns:a16="http://schemas.microsoft.com/office/drawing/2014/main" id="{4FCAA405-24C3-4709-B30C-86714E137CF6}"/>
                </a:ext>
              </a:extLst>
            </p:cNvPr>
            <p:cNvSpPr/>
            <p:nvPr/>
          </p:nvSpPr>
          <p:spPr>
            <a:xfrm>
              <a:off x="4695056" y="2672639"/>
              <a:ext cx="407894" cy="406400"/>
            </a:xfrm>
            <a:custGeom>
              <a:avLst/>
              <a:gdLst>
                <a:gd name="connsiteX0" fmla="*/ 407894 w 407894"/>
                <a:gd name="connsiteY0" fmla="*/ 0 h 406400"/>
                <a:gd name="connsiteX1" fmla="*/ 0 w 407894"/>
                <a:gd name="connsiteY1" fmla="*/ 406400 h 406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07894" h="406400">
                  <a:moveTo>
                    <a:pt x="407894" y="0"/>
                  </a:moveTo>
                  <a:lnTo>
                    <a:pt x="0" y="4064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0" name="Oval 89">
              <a:extLst>
                <a:ext uri="{FF2B5EF4-FFF2-40B4-BE49-F238E27FC236}">
                  <a16:creationId xmlns:a16="http://schemas.microsoft.com/office/drawing/2014/main" id="{C81CC180-B71F-451F-897E-C26C55F3AA8B}"/>
                </a:ext>
              </a:extLst>
            </p:cNvPr>
            <p:cNvSpPr/>
            <p:nvPr/>
          </p:nvSpPr>
          <p:spPr>
            <a:xfrm>
              <a:off x="5229244" y="2369068"/>
              <a:ext cx="166694" cy="166694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ED42D65C-EF12-4601-9544-B55F7B87AD70}"/>
              </a:ext>
            </a:extLst>
          </p:cNvPr>
          <p:cNvGrpSpPr/>
          <p:nvPr/>
        </p:nvGrpSpPr>
        <p:grpSpPr>
          <a:xfrm>
            <a:off x="8143793" y="2063042"/>
            <a:ext cx="1608435" cy="1598174"/>
            <a:chOff x="8143793" y="2063042"/>
            <a:chExt cx="1608435" cy="1598174"/>
          </a:xfrm>
        </p:grpSpPr>
        <p:sp>
          <p:nvSpPr>
            <p:cNvPr id="20" name="Graphic 9">
              <a:extLst>
                <a:ext uri="{FF2B5EF4-FFF2-40B4-BE49-F238E27FC236}">
                  <a16:creationId xmlns:a16="http://schemas.microsoft.com/office/drawing/2014/main" id="{8D49638A-34DE-4FCF-AD82-CBF0A57E41A3}"/>
                </a:ext>
              </a:extLst>
            </p:cNvPr>
            <p:cNvSpPr/>
            <p:nvPr/>
          </p:nvSpPr>
          <p:spPr>
            <a:xfrm>
              <a:off x="8940801" y="2875842"/>
              <a:ext cx="811427" cy="12700"/>
            </a:xfrm>
            <a:custGeom>
              <a:avLst/>
              <a:gdLst>
                <a:gd name="connsiteX0" fmla="*/ 0 w 811427"/>
                <a:gd name="connsiteY0" fmla="*/ 0 h 12700"/>
                <a:gd name="connsiteX1" fmla="*/ 811427 w 811427"/>
                <a:gd name="connsiteY1" fmla="*/ 0 h 12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11427" h="12700">
                  <a:moveTo>
                    <a:pt x="0" y="0"/>
                  </a:moveTo>
                  <a:lnTo>
                    <a:pt x="811427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" name="Graphic 9">
              <a:extLst>
                <a:ext uri="{FF2B5EF4-FFF2-40B4-BE49-F238E27FC236}">
                  <a16:creationId xmlns:a16="http://schemas.microsoft.com/office/drawing/2014/main" id="{E54DAFF0-8777-44AE-962D-35CC99DDD7F4}"/>
                </a:ext>
              </a:extLst>
            </p:cNvPr>
            <p:cNvSpPr/>
            <p:nvPr/>
          </p:nvSpPr>
          <p:spPr>
            <a:xfrm>
              <a:off x="8940801" y="2063042"/>
              <a:ext cx="12678" cy="812800"/>
            </a:xfrm>
            <a:custGeom>
              <a:avLst/>
              <a:gdLst>
                <a:gd name="connsiteX0" fmla="*/ 0 w 12678"/>
                <a:gd name="connsiteY0" fmla="*/ 0 h 812800"/>
                <a:gd name="connsiteX1" fmla="*/ 0 w 12678"/>
                <a:gd name="connsiteY1" fmla="*/ 812800 h 81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2678" h="812800">
                  <a:moveTo>
                    <a:pt x="0" y="0"/>
                  </a:moveTo>
                  <a:lnTo>
                    <a:pt x="0" y="8128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grpSp>
          <p:nvGrpSpPr>
            <p:cNvPr id="91" name="Group 90">
              <a:extLst>
                <a:ext uri="{FF2B5EF4-FFF2-40B4-BE49-F238E27FC236}">
                  <a16:creationId xmlns:a16="http://schemas.microsoft.com/office/drawing/2014/main" id="{BF411F03-5B4E-4A8C-904C-BB07966D3C6E}"/>
                </a:ext>
              </a:extLst>
            </p:cNvPr>
            <p:cNvGrpSpPr/>
            <p:nvPr/>
          </p:nvGrpSpPr>
          <p:grpSpPr>
            <a:xfrm>
              <a:off x="8143793" y="2069927"/>
              <a:ext cx="1583204" cy="1591289"/>
              <a:chOff x="2563689" y="2737584"/>
              <a:chExt cx="2199046" cy="2210275"/>
            </a:xfrm>
          </p:grpSpPr>
          <p:grpSp>
            <p:nvGrpSpPr>
              <p:cNvPr id="92" name="Group 91">
                <a:extLst>
                  <a:ext uri="{FF2B5EF4-FFF2-40B4-BE49-F238E27FC236}">
                    <a16:creationId xmlns:a16="http://schemas.microsoft.com/office/drawing/2014/main" id="{1F579389-C18E-4ACE-B69F-D47CEC3E30DB}"/>
                  </a:ext>
                </a:extLst>
              </p:cNvPr>
              <p:cNvGrpSpPr/>
              <p:nvPr/>
            </p:nvGrpSpPr>
            <p:grpSpPr>
              <a:xfrm>
                <a:off x="2586125" y="2737584"/>
                <a:ext cx="2176610" cy="2210275"/>
                <a:chOff x="2586125" y="2737584"/>
                <a:chExt cx="2176610" cy="2210275"/>
              </a:xfrm>
            </p:grpSpPr>
            <p:sp>
              <p:nvSpPr>
                <p:cNvPr id="96" name="Arc 95">
                  <a:extLst>
                    <a:ext uri="{FF2B5EF4-FFF2-40B4-BE49-F238E27FC236}">
                      <a16:creationId xmlns:a16="http://schemas.microsoft.com/office/drawing/2014/main" id="{48A0D4AB-39C0-4823-BEE9-5B0F992C9773}"/>
                    </a:ext>
                  </a:extLst>
                </p:cNvPr>
                <p:cNvSpPr/>
                <p:nvPr/>
              </p:nvSpPr>
              <p:spPr>
                <a:xfrm>
                  <a:off x="2586125" y="2737589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7" name="Arc 96">
                  <a:extLst>
                    <a:ext uri="{FF2B5EF4-FFF2-40B4-BE49-F238E27FC236}">
                      <a16:creationId xmlns:a16="http://schemas.microsoft.com/office/drawing/2014/main" id="{72EA1325-8831-4610-BD19-B5C8EA35909A}"/>
                    </a:ext>
                  </a:extLst>
                </p:cNvPr>
                <p:cNvSpPr/>
                <p:nvPr/>
              </p:nvSpPr>
              <p:spPr>
                <a:xfrm flipV="1">
                  <a:off x="2586125" y="2737584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93" name="Group 92">
                <a:extLst>
                  <a:ext uri="{FF2B5EF4-FFF2-40B4-BE49-F238E27FC236}">
                    <a16:creationId xmlns:a16="http://schemas.microsoft.com/office/drawing/2014/main" id="{4AD1DAA2-C948-4D9A-959E-6322BE12FFAB}"/>
                  </a:ext>
                </a:extLst>
              </p:cNvPr>
              <p:cNvGrpSpPr/>
              <p:nvPr/>
            </p:nvGrpSpPr>
            <p:grpSpPr>
              <a:xfrm flipH="1">
                <a:off x="2563689" y="2737584"/>
                <a:ext cx="2176610" cy="2210275"/>
                <a:chOff x="2586125" y="2737584"/>
                <a:chExt cx="2176610" cy="2210275"/>
              </a:xfrm>
            </p:grpSpPr>
            <p:sp>
              <p:nvSpPr>
                <p:cNvPr id="94" name="Arc 93">
                  <a:extLst>
                    <a:ext uri="{FF2B5EF4-FFF2-40B4-BE49-F238E27FC236}">
                      <a16:creationId xmlns:a16="http://schemas.microsoft.com/office/drawing/2014/main" id="{6DED2329-3C28-4B6E-AD2B-AD3FA517D1F7}"/>
                    </a:ext>
                  </a:extLst>
                </p:cNvPr>
                <p:cNvSpPr/>
                <p:nvPr/>
              </p:nvSpPr>
              <p:spPr>
                <a:xfrm>
                  <a:off x="2586125" y="2737589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5" name="Arc 94">
                  <a:extLst>
                    <a:ext uri="{FF2B5EF4-FFF2-40B4-BE49-F238E27FC236}">
                      <a16:creationId xmlns:a16="http://schemas.microsoft.com/office/drawing/2014/main" id="{A715A779-3C17-4A16-9D9E-AA97BE7D6353}"/>
                    </a:ext>
                  </a:extLst>
                </p:cNvPr>
                <p:cNvSpPr/>
                <p:nvPr/>
              </p:nvSpPr>
              <p:spPr>
                <a:xfrm flipV="1">
                  <a:off x="2586125" y="2737584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140603828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8A71BEC-13BC-4649-A340-37C22E31F7A8}"/>
              </a:ext>
            </a:extLst>
          </p:cNvPr>
          <p:cNvSpPr txBox="1"/>
          <p:nvPr/>
        </p:nvSpPr>
        <p:spPr>
          <a:xfrm>
            <a:off x="5261954" y="5163234"/>
            <a:ext cx="87184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trouble</a:t>
            </a:r>
          </a:p>
          <a:p>
            <a:pPr algn="ctr"/>
            <a:r>
              <a:rPr lang="en-US" dirty="0"/>
              <a:t>0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232B8D1-417B-40CA-8E10-68DB4A185BCE}"/>
              </a:ext>
            </a:extLst>
          </p:cNvPr>
          <p:cNvSpPr txBox="1"/>
          <p:nvPr/>
        </p:nvSpPr>
        <p:spPr>
          <a:xfrm>
            <a:off x="8754990" y="5145318"/>
            <a:ext cx="55771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way</a:t>
            </a:r>
          </a:p>
          <a:p>
            <a:pPr algn="ctr"/>
            <a:r>
              <a:rPr lang="en-US" dirty="0"/>
              <a:t>10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AF2F00A-6C34-4525-ADB7-3CD4C1905D64}"/>
              </a:ext>
            </a:extLst>
          </p:cNvPr>
          <p:cNvSpPr txBox="1"/>
          <p:nvPr/>
        </p:nvSpPr>
        <p:spPr>
          <a:xfrm>
            <a:off x="1917982" y="5265284"/>
            <a:ext cx="66723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town</a:t>
            </a:r>
          </a:p>
          <a:p>
            <a:pPr algn="ctr"/>
            <a:r>
              <a:rPr lang="en-US" dirty="0"/>
              <a:t>5</a:t>
            </a:r>
          </a:p>
        </p:txBody>
      </p:sp>
      <p:grpSp>
        <p:nvGrpSpPr>
          <p:cNvPr id="17" name="Graphic 9">
            <a:extLst>
              <a:ext uri="{FF2B5EF4-FFF2-40B4-BE49-F238E27FC236}">
                <a16:creationId xmlns:a16="http://schemas.microsoft.com/office/drawing/2014/main" id="{7997477A-1905-4A69-A3D8-C1F23F49D939}"/>
              </a:ext>
            </a:extLst>
          </p:cNvPr>
          <p:cNvGrpSpPr/>
          <p:nvPr/>
        </p:nvGrpSpPr>
        <p:grpSpPr>
          <a:xfrm>
            <a:off x="8322890" y="2469439"/>
            <a:ext cx="3651662" cy="1219200"/>
            <a:chOff x="8322890" y="2469439"/>
            <a:chExt cx="3651662" cy="1219200"/>
          </a:xfrm>
        </p:grpSpPr>
        <p:sp>
          <p:nvSpPr>
            <p:cNvPr id="18" name="Graphic 9">
              <a:extLst>
                <a:ext uri="{FF2B5EF4-FFF2-40B4-BE49-F238E27FC236}">
                  <a16:creationId xmlns:a16="http://schemas.microsoft.com/office/drawing/2014/main" id="{4A088F20-5F85-40AE-8AE2-06D9AC28E6F6}"/>
                </a:ext>
              </a:extLst>
            </p:cNvPr>
            <p:cNvSpPr/>
            <p:nvPr/>
          </p:nvSpPr>
          <p:spPr>
            <a:xfrm>
              <a:off x="8322890" y="3688639"/>
              <a:ext cx="1622961" cy="12700"/>
            </a:xfrm>
            <a:custGeom>
              <a:avLst/>
              <a:gdLst>
                <a:gd name="connsiteX0" fmla="*/ 0 w 1622961"/>
                <a:gd name="connsiteY0" fmla="*/ 0 h 12700"/>
                <a:gd name="connsiteX1" fmla="*/ 1622961 w 1622961"/>
                <a:gd name="connsiteY1" fmla="*/ 0 h 12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622961" h="12700">
                  <a:moveTo>
                    <a:pt x="0" y="0"/>
                  </a:moveTo>
                  <a:lnTo>
                    <a:pt x="1622961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" name="Graphic 9">
              <a:extLst>
                <a:ext uri="{FF2B5EF4-FFF2-40B4-BE49-F238E27FC236}">
                  <a16:creationId xmlns:a16="http://schemas.microsoft.com/office/drawing/2014/main" id="{77783185-7E1F-4A21-821C-AA5AA6D0BA17}"/>
                </a:ext>
              </a:extLst>
            </p:cNvPr>
            <p:cNvSpPr/>
            <p:nvPr/>
          </p:nvSpPr>
          <p:spPr>
            <a:xfrm>
              <a:off x="8728631" y="3282239"/>
              <a:ext cx="405740" cy="406400"/>
            </a:xfrm>
            <a:custGeom>
              <a:avLst/>
              <a:gdLst>
                <a:gd name="connsiteX0" fmla="*/ 0 w 405740"/>
                <a:gd name="connsiteY0" fmla="*/ 0 h 406400"/>
                <a:gd name="connsiteX1" fmla="*/ 405740 w 405740"/>
                <a:gd name="connsiteY1" fmla="*/ 406400 h 406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05740" h="406400">
                  <a:moveTo>
                    <a:pt x="0" y="0"/>
                  </a:moveTo>
                  <a:lnTo>
                    <a:pt x="405740" y="4064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" name="Graphic 9">
              <a:extLst>
                <a:ext uri="{FF2B5EF4-FFF2-40B4-BE49-F238E27FC236}">
                  <a16:creationId xmlns:a16="http://schemas.microsoft.com/office/drawing/2014/main" id="{44521FB4-87F5-4597-A890-59F5211521F3}"/>
                </a:ext>
              </a:extLst>
            </p:cNvPr>
            <p:cNvSpPr/>
            <p:nvPr/>
          </p:nvSpPr>
          <p:spPr>
            <a:xfrm>
              <a:off x="9134371" y="3282239"/>
              <a:ext cx="405740" cy="406400"/>
            </a:xfrm>
            <a:custGeom>
              <a:avLst/>
              <a:gdLst>
                <a:gd name="connsiteX0" fmla="*/ 0 w 405740"/>
                <a:gd name="connsiteY0" fmla="*/ 406400 h 406400"/>
                <a:gd name="connsiteX1" fmla="*/ 405740 w 405740"/>
                <a:gd name="connsiteY1" fmla="*/ 0 h 406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05740" h="406400">
                  <a:moveTo>
                    <a:pt x="0" y="406400"/>
                  </a:moveTo>
                  <a:lnTo>
                    <a:pt x="405740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" name="Graphic 9">
              <a:extLst>
                <a:ext uri="{FF2B5EF4-FFF2-40B4-BE49-F238E27FC236}">
                  <a16:creationId xmlns:a16="http://schemas.microsoft.com/office/drawing/2014/main" id="{EB037BD0-7069-4C4D-8DF2-F873280CF49C}"/>
                </a:ext>
              </a:extLst>
            </p:cNvPr>
            <p:cNvSpPr/>
            <p:nvPr/>
          </p:nvSpPr>
          <p:spPr>
            <a:xfrm>
              <a:off x="10351592" y="2875839"/>
              <a:ext cx="1622961" cy="12700"/>
            </a:xfrm>
            <a:custGeom>
              <a:avLst/>
              <a:gdLst>
                <a:gd name="connsiteX0" fmla="*/ 0 w 1622961"/>
                <a:gd name="connsiteY0" fmla="*/ 0 h 12700"/>
                <a:gd name="connsiteX1" fmla="*/ 1622961 w 1622961"/>
                <a:gd name="connsiteY1" fmla="*/ 0 h 12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622961" h="12700">
                  <a:moveTo>
                    <a:pt x="0" y="0"/>
                  </a:moveTo>
                  <a:lnTo>
                    <a:pt x="1622961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" name="Graphic 9">
              <a:extLst>
                <a:ext uri="{FF2B5EF4-FFF2-40B4-BE49-F238E27FC236}">
                  <a16:creationId xmlns:a16="http://schemas.microsoft.com/office/drawing/2014/main" id="{B4C9C594-25F5-40B3-9385-D503F0E4495F}"/>
                </a:ext>
              </a:extLst>
            </p:cNvPr>
            <p:cNvSpPr/>
            <p:nvPr/>
          </p:nvSpPr>
          <p:spPr>
            <a:xfrm>
              <a:off x="11568812" y="2469439"/>
              <a:ext cx="405740" cy="406400"/>
            </a:xfrm>
            <a:custGeom>
              <a:avLst/>
              <a:gdLst>
                <a:gd name="connsiteX0" fmla="*/ 405740 w 405740"/>
                <a:gd name="connsiteY0" fmla="*/ 406400 h 406400"/>
                <a:gd name="connsiteX1" fmla="*/ 0 w 405740"/>
                <a:gd name="connsiteY1" fmla="*/ 0 h 406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05740" h="406400">
                  <a:moveTo>
                    <a:pt x="405740" y="406400"/>
                  </a:moveTo>
                  <a:lnTo>
                    <a:pt x="0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" name="Graphic 9">
              <a:extLst>
                <a:ext uri="{FF2B5EF4-FFF2-40B4-BE49-F238E27FC236}">
                  <a16:creationId xmlns:a16="http://schemas.microsoft.com/office/drawing/2014/main" id="{08830FE7-F7BF-4E2B-B373-821FED8AD53E}"/>
                </a:ext>
              </a:extLst>
            </p:cNvPr>
            <p:cNvSpPr/>
            <p:nvPr/>
          </p:nvSpPr>
          <p:spPr>
            <a:xfrm>
              <a:off x="11568812" y="2875839"/>
              <a:ext cx="405740" cy="406400"/>
            </a:xfrm>
            <a:custGeom>
              <a:avLst/>
              <a:gdLst>
                <a:gd name="connsiteX0" fmla="*/ 405740 w 405740"/>
                <a:gd name="connsiteY0" fmla="*/ 0 h 406400"/>
                <a:gd name="connsiteX1" fmla="*/ 0 w 405740"/>
                <a:gd name="connsiteY1" fmla="*/ 406400 h 406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05740" h="406400">
                  <a:moveTo>
                    <a:pt x="405740" y="0"/>
                  </a:moveTo>
                  <a:lnTo>
                    <a:pt x="0" y="4064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28" name="Graphic 7">
            <a:extLst>
              <a:ext uri="{FF2B5EF4-FFF2-40B4-BE49-F238E27FC236}">
                <a16:creationId xmlns:a16="http://schemas.microsoft.com/office/drawing/2014/main" id="{CC02E37C-DFBC-4A92-ABA2-110933B97B8E}"/>
              </a:ext>
            </a:extLst>
          </p:cNvPr>
          <p:cNvGrpSpPr/>
          <p:nvPr/>
        </p:nvGrpSpPr>
        <p:grpSpPr>
          <a:xfrm>
            <a:off x="4439503" y="1645351"/>
            <a:ext cx="3651662" cy="2438400"/>
            <a:chOff x="4439503" y="1645351"/>
            <a:chExt cx="3651662" cy="2438400"/>
          </a:xfrm>
          <a:noFill/>
        </p:grpSpPr>
        <p:sp>
          <p:nvSpPr>
            <p:cNvPr id="29" name="Graphic 7">
              <a:extLst>
                <a:ext uri="{FF2B5EF4-FFF2-40B4-BE49-F238E27FC236}">
                  <a16:creationId xmlns:a16="http://schemas.microsoft.com/office/drawing/2014/main" id="{CBF7E75B-A86A-447D-811B-36B444A6FA7C}"/>
                </a:ext>
              </a:extLst>
            </p:cNvPr>
            <p:cNvSpPr/>
            <p:nvPr/>
          </p:nvSpPr>
          <p:spPr>
            <a:xfrm>
              <a:off x="4452768" y="2456417"/>
              <a:ext cx="807042" cy="1205020"/>
            </a:xfrm>
            <a:custGeom>
              <a:avLst/>
              <a:gdLst>
                <a:gd name="connsiteX0" fmla="*/ 0 w 807042"/>
                <a:gd name="connsiteY0" fmla="*/ 0 h 1205020"/>
                <a:gd name="connsiteX1" fmla="*/ 807042 w 807042"/>
                <a:gd name="connsiteY1" fmla="*/ 1205020 h 12050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07042" h="1205020">
                  <a:moveTo>
                    <a:pt x="0" y="0"/>
                  </a:moveTo>
                  <a:cubicBezTo>
                    <a:pt x="65109" y="507918"/>
                    <a:pt x="364399" y="954798"/>
                    <a:pt x="807042" y="1205020"/>
                  </a:cubicBezTo>
                </a:path>
              </a:pathLst>
            </a:custGeom>
            <a:noFill/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Graphic 7">
              <a:extLst>
                <a:ext uri="{FF2B5EF4-FFF2-40B4-BE49-F238E27FC236}">
                  <a16:creationId xmlns:a16="http://schemas.microsoft.com/office/drawing/2014/main" id="{2A7F7EB6-49C2-428E-AA97-56D65239FD09}"/>
                </a:ext>
              </a:extLst>
            </p:cNvPr>
            <p:cNvSpPr/>
            <p:nvPr/>
          </p:nvSpPr>
          <p:spPr>
            <a:xfrm>
              <a:off x="4439503" y="2051749"/>
              <a:ext cx="798802" cy="406400"/>
            </a:xfrm>
            <a:custGeom>
              <a:avLst/>
              <a:gdLst>
                <a:gd name="connsiteX0" fmla="*/ 798754 w 798802"/>
                <a:gd name="connsiteY0" fmla="*/ 406205 h 406400"/>
                <a:gd name="connsiteX1" fmla="*/ 405544 w 798802"/>
                <a:gd name="connsiteY1" fmla="*/ 48 h 406400"/>
                <a:gd name="connsiteX2" fmla="*/ 47 w 798802"/>
                <a:gd name="connsiteY2" fmla="*/ 393897 h 406400"/>
                <a:gd name="connsiteX3" fmla="*/ 50 w 798802"/>
                <a:gd name="connsiteY3" fmla="*/ 406400 h 406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98802" h="406400">
                  <a:moveTo>
                    <a:pt x="798754" y="406205"/>
                  </a:moveTo>
                  <a:cubicBezTo>
                    <a:pt x="802147" y="185290"/>
                    <a:pt x="626101" y="3447"/>
                    <a:pt x="405544" y="48"/>
                  </a:cubicBezTo>
                  <a:cubicBezTo>
                    <a:pt x="184988" y="-3350"/>
                    <a:pt x="3440" y="172982"/>
                    <a:pt x="47" y="393897"/>
                  </a:cubicBezTo>
                  <a:cubicBezTo>
                    <a:pt x="-17" y="398065"/>
                    <a:pt x="-16" y="402233"/>
                    <a:pt x="50" y="406400"/>
                  </a:cubicBezTo>
                </a:path>
              </a:pathLst>
            </a:custGeom>
            <a:noFill/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Graphic 7">
              <a:extLst>
                <a:ext uri="{FF2B5EF4-FFF2-40B4-BE49-F238E27FC236}">
                  <a16:creationId xmlns:a16="http://schemas.microsoft.com/office/drawing/2014/main" id="{4BFC4662-0C52-409D-98F1-DBEE7BDA6D13}"/>
                </a:ext>
              </a:extLst>
            </p:cNvPr>
            <p:cNvSpPr/>
            <p:nvPr/>
          </p:nvSpPr>
          <p:spPr>
            <a:xfrm>
              <a:off x="5250984" y="2051749"/>
              <a:ext cx="798802" cy="406400"/>
            </a:xfrm>
            <a:custGeom>
              <a:avLst/>
              <a:gdLst>
                <a:gd name="connsiteX0" fmla="*/ 798754 w 798802"/>
                <a:gd name="connsiteY0" fmla="*/ 406205 h 406400"/>
                <a:gd name="connsiteX1" fmla="*/ 405544 w 798802"/>
                <a:gd name="connsiteY1" fmla="*/ 48 h 406400"/>
                <a:gd name="connsiteX2" fmla="*/ 47 w 798802"/>
                <a:gd name="connsiteY2" fmla="*/ 393897 h 406400"/>
                <a:gd name="connsiteX3" fmla="*/ 50 w 798802"/>
                <a:gd name="connsiteY3" fmla="*/ 406400 h 406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98802" h="406400">
                  <a:moveTo>
                    <a:pt x="798754" y="406205"/>
                  </a:moveTo>
                  <a:cubicBezTo>
                    <a:pt x="802147" y="185290"/>
                    <a:pt x="626101" y="3447"/>
                    <a:pt x="405544" y="48"/>
                  </a:cubicBezTo>
                  <a:cubicBezTo>
                    <a:pt x="184988" y="-3350"/>
                    <a:pt x="3440" y="172982"/>
                    <a:pt x="47" y="393897"/>
                  </a:cubicBezTo>
                  <a:cubicBezTo>
                    <a:pt x="-17" y="398065"/>
                    <a:pt x="-16" y="402233"/>
                    <a:pt x="50" y="406400"/>
                  </a:cubicBezTo>
                </a:path>
              </a:pathLst>
            </a:custGeom>
            <a:noFill/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Graphic 7">
              <a:extLst>
                <a:ext uri="{FF2B5EF4-FFF2-40B4-BE49-F238E27FC236}">
                  <a16:creationId xmlns:a16="http://schemas.microsoft.com/office/drawing/2014/main" id="{6EA443DB-58A6-4534-8E92-5A1CEAADA876}"/>
                </a:ext>
              </a:extLst>
            </p:cNvPr>
            <p:cNvSpPr/>
            <p:nvPr/>
          </p:nvSpPr>
          <p:spPr>
            <a:xfrm>
              <a:off x="5241327" y="2456417"/>
              <a:ext cx="807820" cy="1203659"/>
            </a:xfrm>
            <a:custGeom>
              <a:avLst/>
              <a:gdLst>
                <a:gd name="connsiteX0" fmla="*/ 0 w 807820"/>
                <a:gd name="connsiteY0" fmla="*/ 1203660 h 1203659"/>
                <a:gd name="connsiteX1" fmla="*/ 807821 w 807820"/>
                <a:gd name="connsiteY1" fmla="*/ 0 h 120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07820" h="1203659">
                  <a:moveTo>
                    <a:pt x="0" y="1203660"/>
                  </a:moveTo>
                  <a:cubicBezTo>
                    <a:pt x="443116" y="953150"/>
                    <a:pt x="742579" y="506948"/>
                    <a:pt x="807821" y="0"/>
                  </a:cubicBezTo>
                </a:path>
              </a:pathLst>
            </a:custGeom>
            <a:noFill/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" name="Graphic 7">
              <a:extLst>
                <a:ext uri="{FF2B5EF4-FFF2-40B4-BE49-F238E27FC236}">
                  <a16:creationId xmlns:a16="http://schemas.microsoft.com/office/drawing/2014/main" id="{C70C7F04-9EA8-4875-B9AC-945464F037B3}"/>
                </a:ext>
              </a:extLst>
            </p:cNvPr>
            <p:cNvSpPr/>
            <p:nvPr/>
          </p:nvSpPr>
          <p:spPr>
            <a:xfrm>
              <a:off x="6468205" y="2051751"/>
              <a:ext cx="1622961" cy="12700"/>
            </a:xfrm>
            <a:custGeom>
              <a:avLst/>
              <a:gdLst>
                <a:gd name="connsiteX0" fmla="*/ 0 w 1622961"/>
                <a:gd name="connsiteY0" fmla="*/ 0 h 12700"/>
                <a:gd name="connsiteX1" fmla="*/ 1622961 w 1622961"/>
                <a:gd name="connsiteY1" fmla="*/ 0 h 12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622961" h="12700">
                  <a:moveTo>
                    <a:pt x="0" y="0"/>
                  </a:moveTo>
                  <a:lnTo>
                    <a:pt x="1622961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" name="Graphic 7">
              <a:extLst>
                <a:ext uri="{FF2B5EF4-FFF2-40B4-BE49-F238E27FC236}">
                  <a16:creationId xmlns:a16="http://schemas.microsoft.com/office/drawing/2014/main" id="{F85FF183-DE03-472A-88D4-7F7CAC6AAF46}"/>
                </a:ext>
              </a:extLst>
            </p:cNvPr>
            <p:cNvSpPr/>
            <p:nvPr/>
          </p:nvSpPr>
          <p:spPr>
            <a:xfrm>
              <a:off x="6468205" y="1645351"/>
              <a:ext cx="405740" cy="406400"/>
            </a:xfrm>
            <a:custGeom>
              <a:avLst/>
              <a:gdLst>
                <a:gd name="connsiteX0" fmla="*/ 0 w 405740"/>
                <a:gd name="connsiteY0" fmla="*/ 406400 h 406400"/>
                <a:gd name="connsiteX1" fmla="*/ 405740 w 405740"/>
                <a:gd name="connsiteY1" fmla="*/ 0 h 406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05740" h="406400">
                  <a:moveTo>
                    <a:pt x="0" y="406400"/>
                  </a:moveTo>
                  <a:lnTo>
                    <a:pt x="405740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" name="Graphic 7">
              <a:extLst>
                <a:ext uri="{FF2B5EF4-FFF2-40B4-BE49-F238E27FC236}">
                  <a16:creationId xmlns:a16="http://schemas.microsoft.com/office/drawing/2014/main" id="{AE640069-C203-48CE-A411-61C3B61B0D02}"/>
                </a:ext>
              </a:extLst>
            </p:cNvPr>
            <p:cNvSpPr/>
            <p:nvPr/>
          </p:nvSpPr>
          <p:spPr>
            <a:xfrm>
              <a:off x="6468205" y="2051751"/>
              <a:ext cx="405740" cy="406400"/>
            </a:xfrm>
            <a:custGeom>
              <a:avLst/>
              <a:gdLst>
                <a:gd name="connsiteX0" fmla="*/ 0 w 405740"/>
                <a:gd name="connsiteY0" fmla="*/ 0 h 406400"/>
                <a:gd name="connsiteX1" fmla="*/ 405740 w 405740"/>
                <a:gd name="connsiteY1" fmla="*/ 406400 h 406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05740" h="406400">
                  <a:moveTo>
                    <a:pt x="0" y="0"/>
                  </a:moveTo>
                  <a:lnTo>
                    <a:pt x="405740" y="4064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6" name="Graphic 7">
              <a:extLst>
                <a:ext uri="{FF2B5EF4-FFF2-40B4-BE49-F238E27FC236}">
                  <a16:creationId xmlns:a16="http://schemas.microsoft.com/office/drawing/2014/main" id="{32AFDB2F-A481-41DF-82A3-854D4EBEF852}"/>
                </a:ext>
              </a:extLst>
            </p:cNvPr>
            <p:cNvSpPr/>
            <p:nvPr/>
          </p:nvSpPr>
          <p:spPr>
            <a:xfrm>
              <a:off x="6468205" y="3677351"/>
              <a:ext cx="1622961" cy="12700"/>
            </a:xfrm>
            <a:custGeom>
              <a:avLst/>
              <a:gdLst>
                <a:gd name="connsiteX0" fmla="*/ 0 w 1622961"/>
                <a:gd name="connsiteY0" fmla="*/ 0 h 12700"/>
                <a:gd name="connsiteX1" fmla="*/ 1622961 w 1622961"/>
                <a:gd name="connsiteY1" fmla="*/ 0 h 12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622961" h="12700">
                  <a:moveTo>
                    <a:pt x="0" y="0"/>
                  </a:moveTo>
                  <a:lnTo>
                    <a:pt x="1622961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7" name="Graphic 7">
              <a:extLst>
                <a:ext uri="{FF2B5EF4-FFF2-40B4-BE49-F238E27FC236}">
                  <a16:creationId xmlns:a16="http://schemas.microsoft.com/office/drawing/2014/main" id="{CD78F5AE-B8B0-4E94-A247-758E3D3CC65A}"/>
                </a:ext>
              </a:extLst>
            </p:cNvPr>
            <p:cNvSpPr/>
            <p:nvPr/>
          </p:nvSpPr>
          <p:spPr>
            <a:xfrm>
              <a:off x="6468205" y="3270951"/>
              <a:ext cx="405740" cy="406400"/>
            </a:xfrm>
            <a:custGeom>
              <a:avLst/>
              <a:gdLst>
                <a:gd name="connsiteX0" fmla="*/ 0 w 405740"/>
                <a:gd name="connsiteY0" fmla="*/ 406400 h 406400"/>
                <a:gd name="connsiteX1" fmla="*/ 405740 w 405740"/>
                <a:gd name="connsiteY1" fmla="*/ 0 h 406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05740" h="406400">
                  <a:moveTo>
                    <a:pt x="0" y="406400"/>
                  </a:moveTo>
                  <a:lnTo>
                    <a:pt x="405740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8" name="Graphic 7">
              <a:extLst>
                <a:ext uri="{FF2B5EF4-FFF2-40B4-BE49-F238E27FC236}">
                  <a16:creationId xmlns:a16="http://schemas.microsoft.com/office/drawing/2014/main" id="{DB9848C2-815E-4588-81E9-50B13928E35E}"/>
                </a:ext>
              </a:extLst>
            </p:cNvPr>
            <p:cNvSpPr/>
            <p:nvPr/>
          </p:nvSpPr>
          <p:spPr>
            <a:xfrm>
              <a:off x="6468205" y="3677351"/>
              <a:ext cx="405740" cy="406400"/>
            </a:xfrm>
            <a:custGeom>
              <a:avLst/>
              <a:gdLst>
                <a:gd name="connsiteX0" fmla="*/ 0 w 405740"/>
                <a:gd name="connsiteY0" fmla="*/ 0 h 406400"/>
                <a:gd name="connsiteX1" fmla="*/ 405740 w 405740"/>
                <a:gd name="connsiteY1" fmla="*/ 406400 h 406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05740" h="406400">
                  <a:moveTo>
                    <a:pt x="0" y="0"/>
                  </a:moveTo>
                  <a:lnTo>
                    <a:pt x="405740" y="4064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39" name="Graphic 2">
            <a:extLst>
              <a:ext uri="{FF2B5EF4-FFF2-40B4-BE49-F238E27FC236}">
                <a16:creationId xmlns:a16="http://schemas.microsoft.com/office/drawing/2014/main" id="{3C9DEE3C-2070-49A3-BBD2-D3408A978A34}"/>
              </a:ext>
            </a:extLst>
          </p:cNvPr>
          <p:cNvGrpSpPr/>
          <p:nvPr/>
        </p:nvGrpSpPr>
        <p:grpSpPr>
          <a:xfrm>
            <a:off x="46643" y="2051756"/>
            <a:ext cx="4061011" cy="1625600"/>
            <a:chOff x="46643" y="2051756"/>
            <a:chExt cx="4061011" cy="1625600"/>
          </a:xfrm>
        </p:grpSpPr>
        <p:sp>
          <p:nvSpPr>
            <p:cNvPr id="40" name="Graphic 2">
              <a:extLst>
                <a:ext uri="{FF2B5EF4-FFF2-40B4-BE49-F238E27FC236}">
                  <a16:creationId xmlns:a16="http://schemas.microsoft.com/office/drawing/2014/main" id="{6B9910DA-E02E-4928-801E-543CE2063AE1}"/>
                </a:ext>
              </a:extLst>
            </p:cNvPr>
            <p:cNvSpPr/>
            <p:nvPr/>
          </p:nvSpPr>
          <p:spPr>
            <a:xfrm>
              <a:off x="46643" y="2864556"/>
              <a:ext cx="812202" cy="812800"/>
            </a:xfrm>
            <a:custGeom>
              <a:avLst/>
              <a:gdLst>
                <a:gd name="connsiteX0" fmla="*/ 0 w 812202"/>
                <a:gd name="connsiteY0" fmla="*/ 0 h 812800"/>
                <a:gd name="connsiteX1" fmla="*/ 812202 w 812202"/>
                <a:gd name="connsiteY1" fmla="*/ 812800 h 81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12202" h="812800">
                  <a:moveTo>
                    <a:pt x="0" y="0"/>
                  </a:moveTo>
                  <a:lnTo>
                    <a:pt x="812202" y="8128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1" name="Graphic 2">
              <a:extLst>
                <a:ext uri="{FF2B5EF4-FFF2-40B4-BE49-F238E27FC236}">
                  <a16:creationId xmlns:a16="http://schemas.microsoft.com/office/drawing/2014/main" id="{CFE67F28-A37F-43C4-949B-75DA050DFAC4}"/>
                </a:ext>
              </a:extLst>
            </p:cNvPr>
            <p:cNvSpPr/>
            <p:nvPr/>
          </p:nvSpPr>
          <p:spPr>
            <a:xfrm>
              <a:off x="46643" y="2864556"/>
              <a:ext cx="812202" cy="812800"/>
            </a:xfrm>
            <a:custGeom>
              <a:avLst/>
              <a:gdLst>
                <a:gd name="connsiteX0" fmla="*/ 812202 w 812202"/>
                <a:gd name="connsiteY0" fmla="*/ 0 h 812800"/>
                <a:gd name="connsiteX1" fmla="*/ 0 w 812202"/>
                <a:gd name="connsiteY1" fmla="*/ 812800 h 81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12202" h="812800">
                  <a:moveTo>
                    <a:pt x="812202" y="0"/>
                  </a:moveTo>
                  <a:lnTo>
                    <a:pt x="0" y="8128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2" name="Graphic 2">
              <a:extLst>
                <a:ext uri="{FF2B5EF4-FFF2-40B4-BE49-F238E27FC236}">
                  <a16:creationId xmlns:a16="http://schemas.microsoft.com/office/drawing/2014/main" id="{1BB20B96-5E07-4D51-BFD4-9F5893536F7F}"/>
                </a:ext>
              </a:extLst>
            </p:cNvPr>
            <p:cNvSpPr/>
            <p:nvPr/>
          </p:nvSpPr>
          <p:spPr>
            <a:xfrm>
              <a:off x="1264947" y="2864556"/>
              <a:ext cx="812202" cy="812800"/>
            </a:xfrm>
            <a:custGeom>
              <a:avLst/>
              <a:gdLst>
                <a:gd name="connsiteX0" fmla="*/ 0 w 812202"/>
                <a:gd name="connsiteY0" fmla="*/ 0 h 812800"/>
                <a:gd name="connsiteX1" fmla="*/ 812202 w 812202"/>
                <a:gd name="connsiteY1" fmla="*/ 812800 h 81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12202" h="812800">
                  <a:moveTo>
                    <a:pt x="0" y="0"/>
                  </a:moveTo>
                  <a:lnTo>
                    <a:pt x="812202" y="8128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3" name="Graphic 2">
              <a:extLst>
                <a:ext uri="{FF2B5EF4-FFF2-40B4-BE49-F238E27FC236}">
                  <a16:creationId xmlns:a16="http://schemas.microsoft.com/office/drawing/2014/main" id="{626CE4ED-899A-4F86-9D4D-03EB5C179B1D}"/>
                </a:ext>
              </a:extLst>
            </p:cNvPr>
            <p:cNvSpPr/>
            <p:nvPr/>
          </p:nvSpPr>
          <p:spPr>
            <a:xfrm>
              <a:off x="1264947" y="2864556"/>
              <a:ext cx="812202" cy="812800"/>
            </a:xfrm>
            <a:custGeom>
              <a:avLst/>
              <a:gdLst>
                <a:gd name="connsiteX0" fmla="*/ 812202 w 812202"/>
                <a:gd name="connsiteY0" fmla="*/ 0 h 812800"/>
                <a:gd name="connsiteX1" fmla="*/ 0 w 812202"/>
                <a:gd name="connsiteY1" fmla="*/ 812800 h 81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12202" h="812800">
                  <a:moveTo>
                    <a:pt x="812202" y="0"/>
                  </a:moveTo>
                  <a:lnTo>
                    <a:pt x="0" y="8128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4" name="Graphic 2">
              <a:extLst>
                <a:ext uri="{FF2B5EF4-FFF2-40B4-BE49-F238E27FC236}">
                  <a16:creationId xmlns:a16="http://schemas.microsoft.com/office/drawing/2014/main" id="{DDE32BB8-00BE-4EF5-B5C3-A05786FAD261}"/>
                </a:ext>
              </a:extLst>
            </p:cNvPr>
            <p:cNvSpPr/>
            <p:nvPr/>
          </p:nvSpPr>
          <p:spPr>
            <a:xfrm>
              <a:off x="2483250" y="2864556"/>
              <a:ext cx="12690" cy="812800"/>
            </a:xfrm>
            <a:custGeom>
              <a:avLst/>
              <a:gdLst>
                <a:gd name="connsiteX0" fmla="*/ 0 w 12690"/>
                <a:gd name="connsiteY0" fmla="*/ 0 h 812800"/>
                <a:gd name="connsiteX1" fmla="*/ 0 w 12690"/>
                <a:gd name="connsiteY1" fmla="*/ 812800 h 81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2690" h="812800">
                  <a:moveTo>
                    <a:pt x="0" y="0"/>
                  </a:moveTo>
                  <a:lnTo>
                    <a:pt x="0" y="8128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5" name="Graphic 2">
              <a:extLst>
                <a:ext uri="{FF2B5EF4-FFF2-40B4-BE49-F238E27FC236}">
                  <a16:creationId xmlns:a16="http://schemas.microsoft.com/office/drawing/2014/main" id="{FB2B4504-797A-4168-B02D-41F591940AF8}"/>
                </a:ext>
              </a:extLst>
            </p:cNvPr>
            <p:cNvSpPr/>
            <p:nvPr/>
          </p:nvSpPr>
          <p:spPr>
            <a:xfrm>
              <a:off x="2483250" y="3677356"/>
              <a:ext cx="1624404" cy="12700"/>
            </a:xfrm>
            <a:custGeom>
              <a:avLst/>
              <a:gdLst>
                <a:gd name="connsiteX0" fmla="*/ 0 w 1624404"/>
                <a:gd name="connsiteY0" fmla="*/ 0 h 12700"/>
                <a:gd name="connsiteX1" fmla="*/ 1624405 w 1624404"/>
                <a:gd name="connsiteY1" fmla="*/ 0 h 12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624404" h="12700">
                  <a:moveTo>
                    <a:pt x="0" y="0"/>
                  </a:moveTo>
                  <a:lnTo>
                    <a:pt x="1624405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6" name="Graphic 2">
              <a:extLst>
                <a:ext uri="{FF2B5EF4-FFF2-40B4-BE49-F238E27FC236}">
                  <a16:creationId xmlns:a16="http://schemas.microsoft.com/office/drawing/2014/main" id="{FE163EA8-C7EF-43F6-8AA3-BD3D158BECDA}"/>
                </a:ext>
              </a:extLst>
            </p:cNvPr>
            <p:cNvSpPr/>
            <p:nvPr/>
          </p:nvSpPr>
          <p:spPr>
            <a:xfrm>
              <a:off x="4107655" y="2864556"/>
              <a:ext cx="12690" cy="812800"/>
            </a:xfrm>
            <a:custGeom>
              <a:avLst/>
              <a:gdLst>
                <a:gd name="connsiteX0" fmla="*/ 0 w 12690"/>
                <a:gd name="connsiteY0" fmla="*/ 812800 h 812800"/>
                <a:gd name="connsiteX1" fmla="*/ 0 w 12690"/>
                <a:gd name="connsiteY1" fmla="*/ 0 h 81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2690" h="812800">
                  <a:moveTo>
                    <a:pt x="0" y="812800"/>
                  </a:moveTo>
                  <a:lnTo>
                    <a:pt x="0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7" name="Graphic 2">
              <a:extLst>
                <a:ext uri="{FF2B5EF4-FFF2-40B4-BE49-F238E27FC236}">
                  <a16:creationId xmlns:a16="http://schemas.microsoft.com/office/drawing/2014/main" id="{35AB7C5D-C257-49DC-A8C6-635387196EAE}"/>
                </a:ext>
              </a:extLst>
            </p:cNvPr>
            <p:cNvSpPr/>
            <p:nvPr/>
          </p:nvSpPr>
          <p:spPr>
            <a:xfrm>
              <a:off x="2483250" y="2051756"/>
              <a:ext cx="812202" cy="812800"/>
            </a:xfrm>
            <a:custGeom>
              <a:avLst/>
              <a:gdLst>
                <a:gd name="connsiteX0" fmla="*/ 0 w 812202"/>
                <a:gd name="connsiteY0" fmla="*/ 812800 h 812800"/>
                <a:gd name="connsiteX1" fmla="*/ 812202 w 812202"/>
                <a:gd name="connsiteY1" fmla="*/ 0 h 81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12202" h="812800">
                  <a:moveTo>
                    <a:pt x="0" y="812800"/>
                  </a:moveTo>
                  <a:lnTo>
                    <a:pt x="812202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8" name="Graphic 2">
              <a:extLst>
                <a:ext uri="{FF2B5EF4-FFF2-40B4-BE49-F238E27FC236}">
                  <a16:creationId xmlns:a16="http://schemas.microsoft.com/office/drawing/2014/main" id="{18FE198C-09E3-4619-BD5C-D6383FD2F030}"/>
                </a:ext>
              </a:extLst>
            </p:cNvPr>
            <p:cNvSpPr/>
            <p:nvPr/>
          </p:nvSpPr>
          <p:spPr>
            <a:xfrm>
              <a:off x="3295453" y="2051756"/>
              <a:ext cx="812202" cy="812800"/>
            </a:xfrm>
            <a:custGeom>
              <a:avLst/>
              <a:gdLst>
                <a:gd name="connsiteX0" fmla="*/ 0 w 812202"/>
                <a:gd name="connsiteY0" fmla="*/ 0 h 812800"/>
                <a:gd name="connsiteX1" fmla="*/ 812202 w 812202"/>
                <a:gd name="connsiteY1" fmla="*/ 812800 h 81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12202" h="812800">
                  <a:moveTo>
                    <a:pt x="0" y="0"/>
                  </a:moveTo>
                  <a:lnTo>
                    <a:pt x="812202" y="8128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585997491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6232B8D1-417B-40CA-8E10-68DB4A185BCE}"/>
              </a:ext>
            </a:extLst>
          </p:cNvPr>
          <p:cNvSpPr txBox="1"/>
          <p:nvPr/>
        </p:nvSpPr>
        <p:spPr>
          <a:xfrm>
            <a:off x="8573626" y="5145318"/>
            <a:ext cx="92044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all gone</a:t>
            </a:r>
          </a:p>
          <a:p>
            <a:pPr algn="ctr"/>
            <a:r>
              <a:rPr lang="en-US" dirty="0"/>
              <a:t>10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AF2F00A-6C34-4525-ADB7-3CD4C1905D64}"/>
              </a:ext>
            </a:extLst>
          </p:cNvPr>
          <p:cNvSpPr txBox="1"/>
          <p:nvPr/>
        </p:nvSpPr>
        <p:spPr>
          <a:xfrm>
            <a:off x="1889001" y="5265284"/>
            <a:ext cx="7252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afraid</a:t>
            </a:r>
          </a:p>
          <a:p>
            <a:pPr algn="ctr"/>
            <a:r>
              <a:rPr lang="en-US" dirty="0"/>
              <a:t>5</a:t>
            </a:r>
          </a:p>
        </p:txBody>
      </p:sp>
      <p:grpSp>
        <p:nvGrpSpPr>
          <p:cNvPr id="50" name="Graphic 7">
            <a:extLst>
              <a:ext uri="{FF2B5EF4-FFF2-40B4-BE49-F238E27FC236}">
                <a16:creationId xmlns:a16="http://schemas.microsoft.com/office/drawing/2014/main" id="{34D1794A-483F-4BFC-B96B-FFBA95FBB042}"/>
              </a:ext>
            </a:extLst>
          </p:cNvPr>
          <p:cNvGrpSpPr/>
          <p:nvPr/>
        </p:nvGrpSpPr>
        <p:grpSpPr>
          <a:xfrm>
            <a:off x="6911774" y="2051757"/>
            <a:ext cx="3651662" cy="1625600"/>
            <a:chOff x="7521375" y="2051757"/>
            <a:chExt cx="3651662" cy="1625600"/>
          </a:xfrm>
        </p:grpSpPr>
        <p:sp>
          <p:nvSpPr>
            <p:cNvPr id="51" name="Graphic 7">
              <a:extLst>
                <a:ext uri="{FF2B5EF4-FFF2-40B4-BE49-F238E27FC236}">
                  <a16:creationId xmlns:a16="http://schemas.microsoft.com/office/drawing/2014/main" id="{0154FF14-F7C7-402E-B450-D4C596389C01}"/>
                </a:ext>
              </a:extLst>
            </p:cNvPr>
            <p:cNvSpPr/>
            <p:nvPr/>
          </p:nvSpPr>
          <p:spPr>
            <a:xfrm>
              <a:off x="7521375" y="2051757"/>
              <a:ext cx="1622961" cy="12700"/>
            </a:xfrm>
            <a:custGeom>
              <a:avLst/>
              <a:gdLst>
                <a:gd name="connsiteX0" fmla="*/ 0 w 1622961"/>
                <a:gd name="connsiteY0" fmla="*/ 0 h 12700"/>
                <a:gd name="connsiteX1" fmla="*/ 1622961 w 1622961"/>
                <a:gd name="connsiteY1" fmla="*/ 0 h 12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622961" h="12700">
                  <a:moveTo>
                    <a:pt x="0" y="0"/>
                  </a:moveTo>
                  <a:lnTo>
                    <a:pt x="1622961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2" name="Graphic 7">
              <a:extLst>
                <a:ext uri="{FF2B5EF4-FFF2-40B4-BE49-F238E27FC236}">
                  <a16:creationId xmlns:a16="http://schemas.microsoft.com/office/drawing/2014/main" id="{6ABFD3E8-D8F5-4677-B793-4FCE4E3DA1F8}"/>
                </a:ext>
              </a:extLst>
            </p:cNvPr>
            <p:cNvSpPr/>
            <p:nvPr/>
          </p:nvSpPr>
          <p:spPr>
            <a:xfrm>
              <a:off x="9144336" y="2051757"/>
              <a:ext cx="12679" cy="1625600"/>
            </a:xfrm>
            <a:custGeom>
              <a:avLst/>
              <a:gdLst>
                <a:gd name="connsiteX0" fmla="*/ 0 w 12679"/>
                <a:gd name="connsiteY0" fmla="*/ 0 h 1625600"/>
                <a:gd name="connsiteX1" fmla="*/ 0 w 12679"/>
                <a:gd name="connsiteY1" fmla="*/ 1625600 h 1625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2679" h="1625600">
                  <a:moveTo>
                    <a:pt x="0" y="0"/>
                  </a:moveTo>
                  <a:lnTo>
                    <a:pt x="0" y="16256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3" name="Graphic 7">
              <a:extLst>
                <a:ext uri="{FF2B5EF4-FFF2-40B4-BE49-F238E27FC236}">
                  <a16:creationId xmlns:a16="http://schemas.microsoft.com/office/drawing/2014/main" id="{71CEAC7D-FBF2-4107-9B89-B71C11956857}"/>
                </a:ext>
              </a:extLst>
            </p:cNvPr>
            <p:cNvSpPr/>
            <p:nvPr/>
          </p:nvSpPr>
          <p:spPr>
            <a:xfrm>
              <a:off x="7521375" y="3677357"/>
              <a:ext cx="1622961" cy="12700"/>
            </a:xfrm>
            <a:custGeom>
              <a:avLst/>
              <a:gdLst>
                <a:gd name="connsiteX0" fmla="*/ 1622961 w 1622961"/>
                <a:gd name="connsiteY0" fmla="*/ 0 h 12700"/>
                <a:gd name="connsiteX1" fmla="*/ 0 w 1622961"/>
                <a:gd name="connsiteY1" fmla="*/ 0 h 12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622961" h="12700">
                  <a:moveTo>
                    <a:pt x="1622961" y="0"/>
                  </a:moveTo>
                  <a:lnTo>
                    <a:pt x="0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4" name="Graphic 7">
              <a:extLst>
                <a:ext uri="{FF2B5EF4-FFF2-40B4-BE49-F238E27FC236}">
                  <a16:creationId xmlns:a16="http://schemas.microsoft.com/office/drawing/2014/main" id="{0A1FEC08-19F5-42E1-9D98-44B0AAC2F14E}"/>
                </a:ext>
              </a:extLst>
            </p:cNvPr>
            <p:cNvSpPr/>
            <p:nvPr/>
          </p:nvSpPr>
          <p:spPr>
            <a:xfrm>
              <a:off x="7521375" y="2051757"/>
              <a:ext cx="12679" cy="1625600"/>
            </a:xfrm>
            <a:custGeom>
              <a:avLst/>
              <a:gdLst>
                <a:gd name="connsiteX0" fmla="*/ 0 w 12679"/>
                <a:gd name="connsiteY0" fmla="*/ 1625600 h 1625600"/>
                <a:gd name="connsiteX1" fmla="*/ 0 w 12679"/>
                <a:gd name="connsiteY1" fmla="*/ 0 h 1625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2679" h="1625600">
                  <a:moveTo>
                    <a:pt x="0" y="1625600"/>
                  </a:moveTo>
                  <a:lnTo>
                    <a:pt x="0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5" name="Graphic 7">
              <a:extLst>
                <a:ext uri="{FF2B5EF4-FFF2-40B4-BE49-F238E27FC236}">
                  <a16:creationId xmlns:a16="http://schemas.microsoft.com/office/drawing/2014/main" id="{24C876D4-AACF-44D5-AC7C-CE7F52FB4EE7}"/>
                </a:ext>
              </a:extLst>
            </p:cNvPr>
            <p:cNvSpPr/>
            <p:nvPr/>
          </p:nvSpPr>
          <p:spPr>
            <a:xfrm>
              <a:off x="9550077" y="2864557"/>
              <a:ext cx="1622961" cy="12700"/>
            </a:xfrm>
            <a:custGeom>
              <a:avLst/>
              <a:gdLst>
                <a:gd name="connsiteX0" fmla="*/ 0 w 1622961"/>
                <a:gd name="connsiteY0" fmla="*/ 0 h 12700"/>
                <a:gd name="connsiteX1" fmla="*/ 1622961 w 1622961"/>
                <a:gd name="connsiteY1" fmla="*/ 0 h 12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622961" h="12700">
                  <a:moveTo>
                    <a:pt x="0" y="0"/>
                  </a:moveTo>
                  <a:lnTo>
                    <a:pt x="1622961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6" name="Graphic 7">
              <a:extLst>
                <a:ext uri="{FF2B5EF4-FFF2-40B4-BE49-F238E27FC236}">
                  <a16:creationId xmlns:a16="http://schemas.microsoft.com/office/drawing/2014/main" id="{2AD5F16E-C5C4-451F-9989-ADE715F3091B}"/>
                </a:ext>
              </a:extLst>
            </p:cNvPr>
            <p:cNvSpPr/>
            <p:nvPr/>
          </p:nvSpPr>
          <p:spPr>
            <a:xfrm>
              <a:off x="7521375" y="2051757"/>
              <a:ext cx="1622961" cy="1625600"/>
            </a:xfrm>
            <a:custGeom>
              <a:avLst/>
              <a:gdLst>
                <a:gd name="connsiteX0" fmla="*/ 0 w 1622961"/>
                <a:gd name="connsiteY0" fmla="*/ 0 h 1625600"/>
                <a:gd name="connsiteX1" fmla="*/ 1622961 w 1622961"/>
                <a:gd name="connsiteY1" fmla="*/ 1625600 h 1625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622961" h="1625600">
                  <a:moveTo>
                    <a:pt x="0" y="0"/>
                  </a:moveTo>
                  <a:lnTo>
                    <a:pt x="1622961" y="16256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7" name="Graphic 7">
              <a:extLst>
                <a:ext uri="{FF2B5EF4-FFF2-40B4-BE49-F238E27FC236}">
                  <a16:creationId xmlns:a16="http://schemas.microsoft.com/office/drawing/2014/main" id="{97A04B8F-36CC-4C20-B54C-A4BD0BC61833}"/>
                </a:ext>
              </a:extLst>
            </p:cNvPr>
            <p:cNvSpPr/>
            <p:nvPr/>
          </p:nvSpPr>
          <p:spPr>
            <a:xfrm>
              <a:off x="7521375" y="2051757"/>
              <a:ext cx="1622961" cy="1625600"/>
            </a:xfrm>
            <a:custGeom>
              <a:avLst/>
              <a:gdLst>
                <a:gd name="connsiteX0" fmla="*/ 1622961 w 1622961"/>
                <a:gd name="connsiteY0" fmla="*/ 0 h 1625600"/>
                <a:gd name="connsiteX1" fmla="*/ 0 w 1622961"/>
                <a:gd name="connsiteY1" fmla="*/ 1625600 h 1625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622961" h="1625600">
                  <a:moveTo>
                    <a:pt x="1622961" y="0"/>
                  </a:moveTo>
                  <a:lnTo>
                    <a:pt x="0" y="16256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59" name="Group 58">
            <a:extLst>
              <a:ext uri="{FF2B5EF4-FFF2-40B4-BE49-F238E27FC236}">
                <a16:creationId xmlns:a16="http://schemas.microsoft.com/office/drawing/2014/main" id="{3E9895F7-A591-4F84-ACB3-E4F57E7BB64E}"/>
              </a:ext>
            </a:extLst>
          </p:cNvPr>
          <p:cNvGrpSpPr/>
          <p:nvPr/>
        </p:nvGrpSpPr>
        <p:grpSpPr>
          <a:xfrm>
            <a:off x="430471" y="2061008"/>
            <a:ext cx="4048324" cy="1627633"/>
            <a:chOff x="430471" y="2061008"/>
            <a:chExt cx="4048324" cy="1627633"/>
          </a:xfrm>
        </p:grpSpPr>
        <p:grpSp>
          <p:nvGrpSpPr>
            <p:cNvPr id="9" name="Graphic 2">
              <a:extLst>
                <a:ext uri="{FF2B5EF4-FFF2-40B4-BE49-F238E27FC236}">
                  <a16:creationId xmlns:a16="http://schemas.microsoft.com/office/drawing/2014/main" id="{E19AFFF1-09A0-4693-A922-3B50C038BE3C}"/>
                </a:ext>
              </a:extLst>
            </p:cNvPr>
            <p:cNvGrpSpPr/>
            <p:nvPr/>
          </p:nvGrpSpPr>
          <p:grpSpPr>
            <a:xfrm>
              <a:off x="430471" y="2061008"/>
              <a:ext cx="4048324" cy="1627633"/>
              <a:chOff x="430471" y="2061008"/>
              <a:chExt cx="4048324" cy="1627633"/>
            </a:xfrm>
            <a:noFill/>
          </p:grpSpPr>
          <p:sp>
            <p:nvSpPr>
              <p:cNvPr id="10" name="Graphic 2">
                <a:extLst>
                  <a:ext uri="{FF2B5EF4-FFF2-40B4-BE49-F238E27FC236}">
                    <a16:creationId xmlns:a16="http://schemas.microsoft.com/office/drawing/2014/main" id="{BDDEE3B6-8AD6-43CD-8ED2-1432FF2662C4}"/>
                  </a:ext>
                </a:extLst>
              </p:cNvPr>
              <p:cNvSpPr/>
              <p:nvPr/>
            </p:nvSpPr>
            <p:spPr>
              <a:xfrm>
                <a:off x="443748" y="2467713"/>
                <a:ext cx="807759" cy="1205014"/>
              </a:xfrm>
              <a:custGeom>
                <a:avLst/>
                <a:gdLst>
                  <a:gd name="connsiteX0" fmla="*/ 0 w 807759"/>
                  <a:gd name="connsiteY0" fmla="*/ 0 h 1205014"/>
                  <a:gd name="connsiteX1" fmla="*/ 807759 w 807759"/>
                  <a:gd name="connsiteY1" fmla="*/ 1205014 h 12050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807759" h="1205014">
                    <a:moveTo>
                      <a:pt x="0" y="0"/>
                    </a:moveTo>
                    <a:cubicBezTo>
                      <a:pt x="65167" y="507911"/>
                      <a:pt x="364723" y="954786"/>
                      <a:pt x="807759" y="1205014"/>
                    </a:cubicBezTo>
                  </a:path>
                </a:pathLst>
              </a:custGeom>
              <a:noFill/>
              <a:ln w="13970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1" name="Graphic 2">
                <a:extLst>
                  <a:ext uri="{FF2B5EF4-FFF2-40B4-BE49-F238E27FC236}">
                    <a16:creationId xmlns:a16="http://schemas.microsoft.com/office/drawing/2014/main" id="{AFCB241D-98DA-4171-97AC-C18B55534C01}"/>
                  </a:ext>
                </a:extLst>
              </p:cNvPr>
              <p:cNvSpPr/>
              <p:nvPr/>
            </p:nvSpPr>
            <p:spPr>
              <a:xfrm>
                <a:off x="430471" y="2063043"/>
                <a:ext cx="799513" cy="406397"/>
              </a:xfrm>
              <a:custGeom>
                <a:avLst/>
                <a:gdLst>
                  <a:gd name="connsiteX0" fmla="*/ 799465 w 799513"/>
                  <a:gd name="connsiteY0" fmla="*/ 406207 h 406397"/>
                  <a:gd name="connsiteX1" fmla="*/ 405906 w 799513"/>
                  <a:gd name="connsiteY1" fmla="*/ 48 h 406397"/>
                  <a:gd name="connsiteX2" fmla="*/ 47 w 799513"/>
                  <a:gd name="connsiteY2" fmla="*/ 393888 h 406397"/>
                  <a:gd name="connsiteX3" fmla="*/ 51 w 799513"/>
                  <a:gd name="connsiteY3" fmla="*/ 406398 h 4063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99513" h="406397">
                    <a:moveTo>
                      <a:pt x="799465" y="406207"/>
                    </a:moveTo>
                    <a:cubicBezTo>
                      <a:pt x="802861" y="185291"/>
                      <a:pt x="626659" y="3439"/>
                      <a:pt x="405906" y="48"/>
                    </a:cubicBezTo>
                    <a:cubicBezTo>
                      <a:pt x="185152" y="-3355"/>
                      <a:pt x="3443" y="172984"/>
                      <a:pt x="47" y="393888"/>
                    </a:cubicBezTo>
                    <a:cubicBezTo>
                      <a:pt x="-17" y="398066"/>
                      <a:pt x="-16" y="402232"/>
                      <a:pt x="51" y="406398"/>
                    </a:cubicBezTo>
                  </a:path>
                </a:pathLst>
              </a:custGeom>
              <a:noFill/>
              <a:ln w="13970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2" name="Graphic 2">
                <a:extLst>
                  <a:ext uri="{FF2B5EF4-FFF2-40B4-BE49-F238E27FC236}">
                    <a16:creationId xmlns:a16="http://schemas.microsoft.com/office/drawing/2014/main" id="{BB93AB25-BCF0-4014-BE4F-9C69D8F6CA7E}"/>
                  </a:ext>
                </a:extLst>
              </p:cNvPr>
              <p:cNvSpPr/>
              <p:nvPr/>
            </p:nvSpPr>
            <p:spPr>
              <a:xfrm>
                <a:off x="1242674" y="2063043"/>
                <a:ext cx="799509" cy="406397"/>
              </a:xfrm>
              <a:custGeom>
                <a:avLst/>
                <a:gdLst>
                  <a:gd name="connsiteX0" fmla="*/ 799461 w 799509"/>
                  <a:gd name="connsiteY0" fmla="*/ 406207 h 406397"/>
                  <a:gd name="connsiteX1" fmla="*/ 405911 w 799509"/>
                  <a:gd name="connsiteY1" fmla="*/ 48 h 406397"/>
                  <a:gd name="connsiteX2" fmla="*/ 47 w 799509"/>
                  <a:gd name="connsiteY2" fmla="*/ 393888 h 406397"/>
                  <a:gd name="connsiteX3" fmla="*/ 50 w 799509"/>
                  <a:gd name="connsiteY3" fmla="*/ 406398 h 4063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99509" h="406397">
                    <a:moveTo>
                      <a:pt x="799461" y="406207"/>
                    </a:moveTo>
                    <a:cubicBezTo>
                      <a:pt x="802862" y="185291"/>
                      <a:pt x="626652" y="3439"/>
                      <a:pt x="405911" y="48"/>
                    </a:cubicBezTo>
                    <a:cubicBezTo>
                      <a:pt x="185153" y="-3355"/>
                      <a:pt x="3443" y="172984"/>
                      <a:pt x="47" y="393888"/>
                    </a:cubicBezTo>
                    <a:cubicBezTo>
                      <a:pt x="-17" y="398066"/>
                      <a:pt x="-16" y="402232"/>
                      <a:pt x="50" y="406398"/>
                    </a:cubicBezTo>
                  </a:path>
                </a:pathLst>
              </a:custGeom>
              <a:noFill/>
              <a:ln w="13970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3" name="Graphic 2">
                <a:extLst>
                  <a:ext uri="{FF2B5EF4-FFF2-40B4-BE49-F238E27FC236}">
                    <a16:creationId xmlns:a16="http://schemas.microsoft.com/office/drawing/2014/main" id="{F7BB313B-8828-439E-BEED-44749CFCB9B8}"/>
                  </a:ext>
                </a:extLst>
              </p:cNvPr>
              <p:cNvSpPr/>
              <p:nvPr/>
            </p:nvSpPr>
            <p:spPr>
              <a:xfrm>
                <a:off x="1233007" y="2467713"/>
                <a:ext cx="808543" cy="1203655"/>
              </a:xfrm>
              <a:custGeom>
                <a:avLst/>
                <a:gdLst>
                  <a:gd name="connsiteX0" fmla="*/ 0 w 808543"/>
                  <a:gd name="connsiteY0" fmla="*/ 1203655 h 1203655"/>
                  <a:gd name="connsiteX1" fmla="*/ 808544 w 808543"/>
                  <a:gd name="connsiteY1" fmla="*/ 0 h 120365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808543" h="1203655">
                    <a:moveTo>
                      <a:pt x="0" y="1203655"/>
                    </a:moveTo>
                    <a:cubicBezTo>
                      <a:pt x="443509" y="953148"/>
                      <a:pt x="743238" y="506946"/>
                      <a:pt x="808544" y="0"/>
                    </a:cubicBezTo>
                  </a:path>
                </a:pathLst>
              </a:custGeom>
              <a:noFill/>
              <a:ln w="13970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6" name="Graphic 2">
                <a:extLst>
                  <a:ext uri="{FF2B5EF4-FFF2-40B4-BE49-F238E27FC236}">
                    <a16:creationId xmlns:a16="http://schemas.microsoft.com/office/drawing/2014/main" id="{7371E566-941B-473D-A234-3F5AE73246B4}"/>
                  </a:ext>
                </a:extLst>
              </p:cNvPr>
              <p:cNvSpPr/>
              <p:nvPr/>
            </p:nvSpPr>
            <p:spPr>
              <a:xfrm>
                <a:off x="2867078" y="2063041"/>
                <a:ext cx="12690" cy="1625600"/>
              </a:xfrm>
              <a:custGeom>
                <a:avLst/>
                <a:gdLst>
                  <a:gd name="connsiteX0" fmla="*/ 0 w 12690"/>
                  <a:gd name="connsiteY0" fmla="*/ 0 h 1625600"/>
                  <a:gd name="connsiteX1" fmla="*/ 0 w 12690"/>
                  <a:gd name="connsiteY1" fmla="*/ 1625600 h 16256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2690" h="1625600">
                    <a:moveTo>
                      <a:pt x="0" y="0"/>
                    </a:moveTo>
                    <a:lnTo>
                      <a:pt x="0" y="1625600"/>
                    </a:lnTo>
                  </a:path>
                </a:pathLst>
              </a:custGeom>
              <a:ln w="13970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0" name="Graphic 2">
                <a:extLst>
                  <a:ext uri="{FF2B5EF4-FFF2-40B4-BE49-F238E27FC236}">
                    <a16:creationId xmlns:a16="http://schemas.microsoft.com/office/drawing/2014/main" id="{5EAB2803-18B0-402D-946C-2CCEB8BD2071}"/>
                  </a:ext>
                </a:extLst>
              </p:cNvPr>
              <p:cNvSpPr/>
              <p:nvPr/>
            </p:nvSpPr>
            <p:spPr>
              <a:xfrm>
                <a:off x="2460977" y="3282241"/>
                <a:ext cx="406101" cy="406400"/>
              </a:xfrm>
              <a:custGeom>
                <a:avLst/>
                <a:gdLst>
                  <a:gd name="connsiteX0" fmla="*/ 406101 w 406101"/>
                  <a:gd name="connsiteY0" fmla="*/ 406400 h 406400"/>
                  <a:gd name="connsiteX1" fmla="*/ 0 w 406101"/>
                  <a:gd name="connsiteY1" fmla="*/ 0 h 4064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06101" h="406400">
                    <a:moveTo>
                      <a:pt x="406101" y="406400"/>
                    </a:moveTo>
                    <a:lnTo>
                      <a:pt x="0" y="0"/>
                    </a:lnTo>
                  </a:path>
                </a:pathLst>
              </a:custGeom>
              <a:ln w="13970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1" name="Graphic 2">
                <a:extLst>
                  <a:ext uri="{FF2B5EF4-FFF2-40B4-BE49-F238E27FC236}">
                    <a16:creationId xmlns:a16="http://schemas.microsoft.com/office/drawing/2014/main" id="{DA86C7EE-5C82-412D-A2E9-FDA4D1AEBADF}"/>
                  </a:ext>
                </a:extLst>
              </p:cNvPr>
              <p:cNvSpPr/>
              <p:nvPr/>
            </p:nvSpPr>
            <p:spPr>
              <a:xfrm>
                <a:off x="2867078" y="3282241"/>
                <a:ext cx="406101" cy="406400"/>
              </a:xfrm>
              <a:custGeom>
                <a:avLst/>
                <a:gdLst>
                  <a:gd name="connsiteX0" fmla="*/ 0 w 406101"/>
                  <a:gd name="connsiteY0" fmla="*/ 406400 h 406400"/>
                  <a:gd name="connsiteX1" fmla="*/ 406101 w 406101"/>
                  <a:gd name="connsiteY1" fmla="*/ 0 h 4064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06101" h="406400">
                    <a:moveTo>
                      <a:pt x="0" y="406400"/>
                    </a:moveTo>
                    <a:lnTo>
                      <a:pt x="406101" y="0"/>
                    </a:lnTo>
                  </a:path>
                </a:pathLst>
              </a:custGeom>
              <a:ln w="13970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2" name="Graphic 2">
                <a:extLst>
                  <a:ext uri="{FF2B5EF4-FFF2-40B4-BE49-F238E27FC236}">
                    <a16:creationId xmlns:a16="http://schemas.microsoft.com/office/drawing/2014/main" id="{B02C50B1-A5B7-4F12-8013-5D826699F318}"/>
                  </a:ext>
                </a:extLst>
              </p:cNvPr>
              <p:cNvSpPr/>
              <p:nvPr/>
            </p:nvSpPr>
            <p:spPr>
              <a:xfrm>
                <a:off x="3679220" y="2061008"/>
                <a:ext cx="410705" cy="1621459"/>
              </a:xfrm>
              <a:custGeom>
                <a:avLst/>
                <a:gdLst>
                  <a:gd name="connsiteX0" fmla="*/ 404639 w 410705"/>
                  <a:gd name="connsiteY0" fmla="*/ 0 h 1621459"/>
                  <a:gd name="connsiteX1" fmla="*/ 201081 w 410705"/>
                  <a:gd name="connsiteY1" fmla="*/ 1413256 h 1621459"/>
                  <a:gd name="connsiteX2" fmla="*/ 410705 w 410705"/>
                  <a:gd name="connsiteY2" fmla="*/ 1621460 h 16214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410705" h="1621459">
                    <a:moveTo>
                      <a:pt x="404639" y="0"/>
                    </a:moveTo>
                    <a:cubicBezTo>
                      <a:pt x="-41540" y="334010"/>
                      <a:pt x="-132684" y="966737"/>
                      <a:pt x="201081" y="1413256"/>
                    </a:cubicBezTo>
                    <a:cubicBezTo>
                      <a:pt x="260371" y="1492568"/>
                      <a:pt x="330995" y="1562723"/>
                      <a:pt x="410705" y="1621460"/>
                    </a:cubicBezTo>
                  </a:path>
                </a:pathLst>
              </a:custGeom>
              <a:noFill/>
              <a:ln w="13970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6" name="Graphic 2">
                <a:extLst>
                  <a:ext uri="{FF2B5EF4-FFF2-40B4-BE49-F238E27FC236}">
                    <a16:creationId xmlns:a16="http://schemas.microsoft.com/office/drawing/2014/main" id="{143F934E-6DD1-4595-A950-5D467F2FD4B0}"/>
                  </a:ext>
                </a:extLst>
              </p:cNvPr>
              <p:cNvSpPr/>
              <p:nvPr/>
            </p:nvSpPr>
            <p:spPr>
              <a:xfrm>
                <a:off x="4085379" y="2469438"/>
                <a:ext cx="393416" cy="393614"/>
              </a:xfrm>
              <a:custGeom>
                <a:avLst/>
                <a:gdLst>
                  <a:gd name="connsiteX0" fmla="*/ 202660 w 393416"/>
                  <a:gd name="connsiteY0" fmla="*/ 393614 h 393614"/>
                  <a:gd name="connsiteX1" fmla="*/ 393325 w 393416"/>
                  <a:gd name="connsiteY1" fmla="*/ 190897 h 393614"/>
                  <a:gd name="connsiteX2" fmla="*/ 190757 w 393416"/>
                  <a:gd name="connsiteY2" fmla="*/ 92 h 393614"/>
                  <a:gd name="connsiteX3" fmla="*/ 92 w 393416"/>
                  <a:gd name="connsiteY3" fmla="*/ 202809 h 393614"/>
                  <a:gd name="connsiteX4" fmla="*/ 105 w 393416"/>
                  <a:gd name="connsiteY4" fmla="*/ 203203 h 3936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93416" h="393614">
                    <a:moveTo>
                      <a:pt x="202660" y="393614"/>
                    </a:moveTo>
                    <a:cubicBezTo>
                      <a:pt x="311254" y="390325"/>
                      <a:pt x="396612" y="299558"/>
                      <a:pt x="393325" y="190897"/>
                    </a:cubicBezTo>
                    <a:cubicBezTo>
                      <a:pt x="390038" y="82223"/>
                      <a:pt x="299338" y="-3197"/>
                      <a:pt x="190757" y="92"/>
                    </a:cubicBezTo>
                    <a:cubicBezTo>
                      <a:pt x="82162" y="3381"/>
                      <a:pt x="-3195" y="94148"/>
                      <a:pt x="92" y="202809"/>
                    </a:cubicBezTo>
                    <a:cubicBezTo>
                      <a:pt x="92" y="202949"/>
                      <a:pt x="105" y="203076"/>
                      <a:pt x="105" y="203203"/>
                    </a:cubicBezTo>
                  </a:path>
                </a:pathLst>
              </a:custGeom>
              <a:noFill/>
              <a:ln w="13970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9" name="Graphic 2">
                <a:extLst>
                  <a:ext uri="{FF2B5EF4-FFF2-40B4-BE49-F238E27FC236}">
                    <a16:creationId xmlns:a16="http://schemas.microsoft.com/office/drawing/2014/main" id="{D958B6A5-75CF-4B78-AC89-B57F09C029FE}"/>
                  </a:ext>
                </a:extLst>
              </p:cNvPr>
              <p:cNvSpPr/>
              <p:nvPr/>
            </p:nvSpPr>
            <p:spPr>
              <a:xfrm>
                <a:off x="4288432" y="2875841"/>
                <a:ext cx="12690" cy="203200"/>
              </a:xfrm>
              <a:custGeom>
                <a:avLst/>
                <a:gdLst>
                  <a:gd name="connsiteX0" fmla="*/ 0 w 12690"/>
                  <a:gd name="connsiteY0" fmla="*/ 0 h 203200"/>
                  <a:gd name="connsiteX1" fmla="*/ 0 w 12690"/>
                  <a:gd name="connsiteY1" fmla="*/ 203200 h 203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2690" h="203200">
                    <a:moveTo>
                      <a:pt x="0" y="0"/>
                    </a:moveTo>
                    <a:lnTo>
                      <a:pt x="0" y="203200"/>
                    </a:lnTo>
                  </a:path>
                </a:pathLst>
              </a:custGeom>
              <a:ln w="13970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sp>
          <p:nvSpPr>
            <p:cNvPr id="58" name="Oval 57">
              <a:extLst>
                <a:ext uri="{FF2B5EF4-FFF2-40B4-BE49-F238E27FC236}">
                  <a16:creationId xmlns:a16="http://schemas.microsoft.com/office/drawing/2014/main" id="{952814AD-2C3C-472A-95D5-1116BEF94D30}"/>
                </a:ext>
              </a:extLst>
            </p:cNvPr>
            <p:cNvSpPr/>
            <p:nvPr/>
          </p:nvSpPr>
          <p:spPr>
            <a:xfrm>
              <a:off x="4210513" y="3202782"/>
              <a:ext cx="166694" cy="166694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240671345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6232B8D1-417B-40CA-8E10-68DB4A185BCE}"/>
              </a:ext>
            </a:extLst>
          </p:cNvPr>
          <p:cNvSpPr txBox="1"/>
          <p:nvPr/>
        </p:nvSpPr>
        <p:spPr>
          <a:xfrm>
            <a:off x="8692249" y="5145318"/>
            <a:ext cx="6832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clean</a:t>
            </a:r>
          </a:p>
          <a:p>
            <a:pPr algn="ctr"/>
            <a:r>
              <a:rPr lang="en-US" dirty="0"/>
              <a:t>10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AF2F00A-6C34-4525-ADB7-3CD4C1905D64}"/>
              </a:ext>
            </a:extLst>
          </p:cNvPr>
          <p:cNvSpPr txBox="1"/>
          <p:nvPr/>
        </p:nvSpPr>
        <p:spPr>
          <a:xfrm>
            <a:off x="2017402" y="5265284"/>
            <a:ext cx="4683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big</a:t>
            </a:r>
          </a:p>
          <a:p>
            <a:pPr algn="ctr"/>
            <a:r>
              <a:rPr lang="en-US" dirty="0"/>
              <a:t>5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5335509D-2E67-42C4-975C-0167587963C7}"/>
              </a:ext>
            </a:extLst>
          </p:cNvPr>
          <p:cNvSpPr txBox="1"/>
          <p:nvPr/>
        </p:nvSpPr>
        <p:spPr>
          <a:xfrm>
            <a:off x="5326718" y="5145318"/>
            <a:ext cx="61811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busy</a:t>
            </a:r>
          </a:p>
          <a:p>
            <a:pPr algn="ctr"/>
            <a:r>
              <a:rPr lang="en-US" dirty="0"/>
              <a:t>10</a:t>
            </a:r>
          </a:p>
        </p:txBody>
      </p:sp>
      <p:grpSp>
        <p:nvGrpSpPr>
          <p:cNvPr id="18" name="Graphic 2">
            <a:extLst>
              <a:ext uri="{FF2B5EF4-FFF2-40B4-BE49-F238E27FC236}">
                <a16:creationId xmlns:a16="http://schemas.microsoft.com/office/drawing/2014/main" id="{9FE567ED-6D87-4F25-9C4B-184FE0F0494E}"/>
              </a:ext>
            </a:extLst>
          </p:cNvPr>
          <p:cNvGrpSpPr/>
          <p:nvPr/>
        </p:nvGrpSpPr>
        <p:grpSpPr>
          <a:xfrm>
            <a:off x="1264348" y="2063038"/>
            <a:ext cx="812800" cy="1638300"/>
            <a:chOff x="1264348" y="2063038"/>
            <a:chExt cx="812800" cy="1638300"/>
          </a:xfrm>
        </p:grpSpPr>
        <p:sp>
          <p:nvSpPr>
            <p:cNvPr id="19" name="Graphic 2">
              <a:extLst>
                <a:ext uri="{FF2B5EF4-FFF2-40B4-BE49-F238E27FC236}">
                  <a16:creationId xmlns:a16="http://schemas.microsoft.com/office/drawing/2014/main" id="{FF587356-5239-440E-883B-6D46E61E6099}"/>
                </a:ext>
              </a:extLst>
            </p:cNvPr>
            <p:cNvSpPr/>
            <p:nvPr/>
          </p:nvSpPr>
          <p:spPr>
            <a:xfrm>
              <a:off x="1670748" y="2063038"/>
              <a:ext cx="12700" cy="1625600"/>
            </a:xfrm>
            <a:custGeom>
              <a:avLst/>
              <a:gdLst>
                <a:gd name="connsiteX0" fmla="*/ 0 w 12700"/>
                <a:gd name="connsiteY0" fmla="*/ 0 h 1625600"/>
                <a:gd name="connsiteX1" fmla="*/ 0 w 12700"/>
                <a:gd name="connsiteY1" fmla="*/ 1625600 h 1625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2700" h="1625600">
                  <a:moveTo>
                    <a:pt x="0" y="0"/>
                  </a:moveTo>
                  <a:lnTo>
                    <a:pt x="0" y="16256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" name="Graphic 2">
              <a:extLst>
                <a:ext uri="{FF2B5EF4-FFF2-40B4-BE49-F238E27FC236}">
                  <a16:creationId xmlns:a16="http://schemas.microsoft.com/office/drawing/2014/main" id="{EDC39944-17BD-407E-B36D-94FC55C26020}"/>
                </a:ext>
              </a:extLst>
            </p:cNvPr>
            <p:cNvSpPr/>
            <p:nvPr/>
          </p:nvSpPr>
          <p:spPr>
            <a:xfrm>
              <a:off x="1264348" y="3688638"/>
              <a:ext cx="812800" cy="12700"/>
            </a:xfrm>
            <a:custGeom>
              <a:avLst/>
              <a:gdLst>
                <a:gd name="connsiteX0" fmla="*/ 0 w 812800"/>
                <a:gd name="connsiteY0" fmla="*/ 0 h 12700"/>
                <a:gd name="connsiteX1" fmla="*/ 812800 w 812800"/>
                <a:gd name="connsiteY1" fmla="*/ 0 h 12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12800" h="12700">
                  <a:moveTo>
                    <a:pt x="0" y="0"/>
                  </a:moveTo>
                  <a:lnTo>
                    <a:pt x="812800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" name="Graphic 2">
              <a:extLst>
                <a:ext uri="{FF2B5EF4-FFF2-40B4-BE49-F238E27FC236}">
                  <a16:creationId xmlns:a16="http://schemas.microsoft.com/office/drawing/2014/main" id="{1F0F27B9-3916-4EAC-A357-9EED11DED94D}"/>
                </a:ext>
              </a:extLst>
            </p:cNvPr>
            <p:cNvSpPr/>
            <p:nvPr/>
          </p:nvSpPr>
          <p:spPr>
            <a:xfrm>
              <a:off x="1264348" y="2063038"/>
              <a:ext cx="812800" cy="12700"/>
            </a:xfrm>
            <a:custGeom>
              <a:avLst/>
              <a:gdLst>
                <a:gd name="connsiteX0" fmla="*/ 0 w 812800"/>
                <a:gd name="connsiteY0" fmla="*/ 0 h 12700"/>
                <a:gd name="connsiteX1" fmla="*/ 812800 w 812800"/>
                <a:gd name="connsiteY1" fmla="*/ 0 h 12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12800" h="12700">
                  <a:moveTo>
                    <a:pt x="0" y="0"/>
                  </a:moveTo>
                  <a:lnTo>
                    <a:pt x="812800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29" name="Graphic 6">
            <a:extLst>
              <a:ext uri="{FF2B5EF4-FFF2-40B4-BE49-F238E27FC236}">
                <a16:creationId xmlns:a16="http://schemas.microsoft.com/office/drawing/2014/main" id="{5E2B15CB-7524-4A0C-8451-679D4F794AE1}"/>
              </a:ext>
            </a:extLst>
          </p:cNvPr>
          <p:cNvGrpSpPr/>
          <p:nvPr/>
        </p:nvGrpSpPr>
        <p:grpSpPr>
          <a:xfrm>
            <a:off x="5288521" y="2858584"/>
            <a:ext cx="812800" cy="812800"/>
            <a:chOff x="5305774" y="2875837"/>
            <a:chExt cx="812800" cy="812800"/>
          </a:xfrm>
        </p:grpSpPr>
        <p:sp>
          <p:nvSpPr>
            <p:cNvPr id="30" name="Graphic 6">
              <a:extLst>
                <a:ext uri="{FF2B5EF4-FFF2-40B4-BE49-F238E27FC236}">
                  <a16:creationId xmlns:a16="http://schemas.microsoft.com/office/drawing/2014/main" id="{874349E0-1423-4F99-B57A-F36CD5AC4F06}"/>
                </a:ext>
              </a:extLst>
            </p:cNvPr>
            <p:cNvSpPr/>
            <p:nvPr/>
          </p:nvSpPr>
          <p:spPr>
            <a:xfrm>
              <a:off x="5305774" y="2875837"/>
              <a:ext cx="406400" cy="812800"/>
            </a:xfrm>
            <a:custGeom>
              <a:avLst/>
              <a:gdLst>
                <a:gd name="connsiteX0" fmla="*/ 0 w 406400"/>
                <a:gd name="connsiteY0" fmla="*/ 812800 h 812800"/>
                <a:gd name="connsiteX1" fmla="*/ 406400 w 406400"/>
                <a:gd name="connsiteY1" fmla="*/ 0 h 81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06400" h="812800">
                  <a:moveTo>
                    <a:pt x="0" y="812800"/>
                  </a:moveTo>
                  <a:lnTo>
                    <a:pt x="406400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Graphic 6">
              <a:extLst>
                <a:ext uri="{FF2B5EF4-FFF2-40B4-BE49-F238E27FC236}">
                  <a16:creationId xmlns:a16="http://schemas.microsoft.com/office/drawing/2014/main" id="{7AA28CB2-C11B-487E-85F9-2E14156923D0}"/>
                </a:ext>
              </a:extLst>
            </p:cNvPr>
            <p:cNvSpPr/>
            <p:nvPr/>
          </p:nvSpPr>
          <p:spPr>
            <a:xfrm>
              <a:off x="5712174" y="2875837"/>
              <a:ext cx="406400" cy="812800"/>
            </a:xfrm>
            <a:custGeom>
              <a:avLst/>
              <a:gdLst>
                <a:gd name="connsiteX0" fmla="*/ 0 w 406400"/>
                <a:gd name="connsiteY0" fmla="*/ 0 h 812800"/>
                <a:gd name="connsiteX1" fmla="*/ 406400 w 406400"/>
                <a:gd name="connsiteY1" fmla="*/ 812800 h 81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06400" h="812800">
                  <a:moveTo>
                    <a:pt x="0" y="0"/>
                  </a:moveTo>
                  <a:lnTo>
                    <a:pt x="406400" y="8128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41" name="Group 40">
            <a:extLst>
              <a:ext uri="{FF2B5EF4-FFF2-40B4-BE49-F238E27FC236}">
                <a16:creationId xmlns:a16="http://schemas.microsoft.com/office/drawing/2014/main" id="{A93B1BD4-1B10-45FE-A8BC-B5636865F561}"/>
              </a:ext>
            </a:extLst>
          </p:cNvPr>
          <p:cNvGrpSpPr/>
          <p:nvPr/>
        </p:nvGrpSpPr>
        <p:grpSpPr>
          <a:xfrm>
            <a:off x="8510394" y="2447792"/>
            <a:ext cx="2522298" cy="827701"/>
            <a:chOff x="8510394" y="2447792"/>
            <a:chExt cx="2522298" cy="827701"/>
          </a:xfrm>
        </p:grpSpPr>
        <p:sp>
          <p:nvSpPr>
            <p:cNvPr id="35" name="Graphic 16">
              <a:extLst>
                <a:ext uri="{FF2B5EF4-FFF2-40B4-BE49-F238E27FC236}">
                  <a16:creationId xmlns:a16="http://schemas.microsoft.com/office/drawing/2014/main" id="{D995A00F-0C74-47D2-B931-944DA80BC617}"/>
                </a:ext>
              </a:extLst>
            </p:cNvPr>
            <p:cNvSpPr/>
            <p:nvPr/>
          </p:nvSpPr>
          <p:spPr>
            <a:xfrm>
              <a:off x="8510394" y="2864552"/>
              <a:ext cx="813758" cy="12700"/>
            </a:xfrm>
            <a:custGeom>
              <a:avLst/>
              <a:gdLst>
                <a:gd name="connsiteX0" fmla="*/ 0 w 813758"/>
                <a:gd name="connsiteY0" fmla="*/ 0 h 12700"/>
                <a:gd name="connsiteX1" fmla="*/ 813759 w 813758"/>
                <a:gd name="connsiteY1" fmla="*/ 0 h 12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13758" h="12700">
                  <a:moveTo>
                    <a:pt x="0" y="0"/>
                  </a:moveTo>
                  <a:lnTo>
                    <a:pt x="813759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grpSp>
          <p:nvGrpSpPr>
            <p:cNvPr id="60" name="Group 59">
              <a:extLst>
                <a:ext uri="{FF2B5EF4-FFF2-40B4-BE49-F238E27FC236}">
                  <a16:creationId xmlns:a16="http://schemas.microsoft.com/office/drawing/2014/main" id="{A85389BA-D1BA-4774-B3E6-146ED08270B6}"/>
                </a:ext>
              </a:extLst>
            </p:cNvPr>
            <p:cNvGrpSpPr/>
            <p:nvPr/>
          </p:nvGrpSpPr>
          <p:grpSpPr>
            <a:xfrm>
              <a:off x="9732122" y="2447792"/>
              <a:ext cx="823495" cy="827701"/>
              <a:chOff x="2563689" y="2737584"/>
              <a:chExt cx="2199046" cy="2210275"/>
            </a:xfrm>
          </p:grpSpPr>
          <p:grpSp>
            <p:nvGrpSpPr>
              <p:cNvPr id="61" name="Group 60">
                <a:extLst>
                  <a:ext uri="{FF2B5EF4-FFF2-40B4-BE49-F238E27FC236}">
                    <a16:creationId xmlns:a16="http://schemas.microsoft.com/office/drawing/2014/main" id="{C56E1F2D-C998-4C4A-9508-9B01739B1068}"/>
                  </a:ext>
                </a:extLst>
              </p:cNvPr>
              <p:cNvGrpSpPr/>
              <p:nvPr/>
            </p:nvGrpSpPr>
            <p:grpSpPr>
              <a:xfrm>
                <a:off x="2586125" y="2737584"/>
                <a:ext cx="2176610" cy="2210275"/>
                <a:chOff x="2586125" y="2737584"/>
                <a:chExt cx="2176610" cy="2210275"/>
              </a:xfrm>
            </p:grpSpPr>
            <p:sp>
              <p:nvSpPr>
                <p:cNvPr id="65" name="Arc 64">
                  <a:extLst>
                    <a:ext uri="{FF2B5EF4-FFF2-40B4-BE49-F238E27FC236}">
                      <a16:creationId xmlns:a16="http://schemas.microsoft.com/office/drawing/2014/main" id="{8E54026D-BB90-4529-AFB8-40F17283D57C}"/>
                    </a:ext>
                  </a:extLst>
                </p:cNvPr>
                <p:cNvSpPr/>
                <p:nvPr/>
              </p:nvSpPr>
              <p:spPr>
                <a:xfrm>
                  <a:off x="2586125" y="2737589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6" name="Arc 65">
                  <a:extLst>
                    <a:ext uri="{FF2B5EF4-FFF2-40B4-BE49-F238E27FC236}">
                      <a16:creationId xmlns:a16="http://schemas.microsoft.com/office/drawing/2014/main" id="{4FC1DF33-8132-48B8-8580-826F794D63E3}"/>
                    </a:ext>
                  </a:extLst>
                </p:cNvPr>
                <p:cNvSpPr/>
                <p:nvPr/>
              </p:nvSpPr>
              <p:spPr>
                <a:xfrm flipV="1">
                  <a:off x="2586125" y="2737584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62" name="Group 61">
                <a:extLst>
                  <a:ext uri="{FF2B5EF4-FFF2-40B4-BE49-F238E27FC236}">
                    <a16:creationId xmlns:a16="http://schemas.microsoft.com/office/drawing/2014/main" id="{AB863405-2047-4143-A640-A2EE507410ED}"/>
                  </a:ext>
                </a:extLst>
              </p:cNvPr>
              <p:cNvGrpSpPr/>
              <p:nvPr/>
            </p:nvGrpSpPr>
            <p:grpSpPr>
              <a:xfrm flipH="1">
                <a:off x="2563689" y="2737584"/>
                <a:ext cx="2176610" cy="2210275"/>
                <a:chOff x="2586125" y="2737584"/>
                <a:chExt cx="2176610" cy="2210275"/>
              </a:xfrm>
            </p:grpSpPr>
            <p:sp>
              <p:nvSpPr>
                <p:cNvPr id="63" name="Arc 62">
                  <a:extLst>
                    <a:ext uri="{FF2B5EF4-FFF2-40B4-BE49-F238E27FC236}">
                      <a16:creationId xmlns:a16="http://schemas.microsoft.com/office/drawing/2014/main" id="{8EDE0C75-6D83-457F-AD13-14DC6890EC67}"/>
                    </a:ext>
                  </a:extLst>
                </p:cNvPr>
                <p:cNvSpPr/>
                <p:nvPr/>
              </p:nvSpPr>
              <p:spPr>
                <a:xfrm>
                  <a:off x="2586125" y="2737589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4" name="Arc 63">
                  <a:extLst>
                    <a:ext uri="{FF2B5EF4-FFF2-40B4-BE49-F238E27FC236}">
                      <a16:creationId xmlns:a16="http://schemas.microsoft.com/office/drawing/2014/main" id="{5FC2880C-DEE9-4B65-A980-F8112EEE5E03}"/>
                    </a:ext>
                  </a:extLst>
                </p:cNvPr>
                <p:cNvSpPr/>
                <p:nvPr/>
              </p:nvSpPr>
              <p:spPr>
                <a:xfrm flipV="1">
                  <a:off x="2586125" y="2737584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sp>
          <p:nvSpPr>
            <p:cNvPr id="67" name="Oval 66">
              <a:extLst>
                <a:ext uri="{FF2B5EF4-FFF2-40B4-BE49-F238E27FC236}">
                  <a16:creationId xmlns:a16="http://schemas.microsoft.com/office/drawing/2014/main" id="{7B83F181-534E-4BA2-BC6F-C3D3F733B18C}"/>
                </a:ext>
              </a:extLst>
            </p:cNvPr>
            <p:cNvSpPr/>
            <p:nvPr/>
          </p:nvSpPr>
          <p:spPr>
            <a:xfrm>
              <a:off x="10062194" y="2774611"/>
              <a:ext cx="166694" cy="166694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Oval 67">
              <a:extLst>
                <a:ext uri="{FF2B5EF4-FFF2-40B4-BE49-F238E27FC236}">
                  <a16:creationId xmlns:a16="http://schemas.microsoft.com/office/drawing/2014/main" id="{CDF67B8E-47CF-4E63-AA6D-5813512289A7}"/>
                </a:ext>
              </a:extLst>
            </p:cNvPr>
            <p:cNvSpPr/>
            <p:nvPr/>
          </p:nvSpPr>
          <p:spPr>
            <a:xfrm>
              <a:off x="10865998" y="2774611"/>
              <a:ext cx="166694" cy="166694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345522850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6232B8D1-417B-40CA-8E10-68DB4A185BCE}"/>
              </a:ext>
            </a:extLst>
          </p:cNvPr>
          <p:cNvSpPr txBox="1"/>
          <p:nvPr/>
        </p:nvSpPr>
        <p:spPr>
          <a:xfrm>
            <a:off x="8512745" y="5145318"/>
            <a:ext cx="104220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confused</a:t>
            </a:r>
          </a:p>
          <a:p>
            <a:pPr algn="ctr"/>
            <a:r>
              <a:rPr lang="en-US" dirty="0"/>
              <a:t>10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AF2F00A-6C34-4525-ADB7-3CD4C1905D64}"/>
              </a:ext>
            </a:extLst>
          </p:cNvPr>
          <p:cNvSpPr txBox="1"/>
          <p:nvPr/>
        </p:nvSpPr>
        <p:spPr>
          <a:xfrm>
            <a:off x="1982136" y="5265284"/>
            <a:ext cx="53893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bad</a:t>
            </a:r>
          </a:p>
          <a:p>
            <a:pPr algn="ctr"/>
            <a:r>
              <a:rPr lang="en-US" dirty="0"/>
              <a:t>5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5335509D-2E67-42C4-975C-0167587963C7}"/>
              </a:ext>
            </a:extLst>
          </p:cNvPr>
          <p:cNvSpPr txBox="1"/>
          <p:nvPr/>
        </p:nvSpPr>
        <p:spPr>
          <a:xfrm>
            <a:off x="5347237" y="5145318"/>
            <a:ext cx="5770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cold</a:t>
            </a:r>
          </a:p>
          <a:p>
            <a:pPr algn="ctr"/>
            <a:r>
              <a:rPr lang="en-US" dirty="0"/>
              <a:t>10</a:t>
            </a:r>
          </a:p>
        </p:txBody>
      </p:sp>
      <p:grpSp>
        <p:nvGrpSpPr>
          <p:cNvPr id="26" name="Graphic 8">
            <a:extLst>
              <a:ext uri="{FF2B5EF4-FFF2-40B4-BE49-F238E27FC236}">
                <a16:creationId xmlns:a16="http://schemas.microsoft.com/office/drawing/2014/main" id="{F353CDE3-75BE-4A8B-A6E0-7C28CD13788D}"/>
              </a:ext>
            </a:extLst>
          </p:cNvPr>
          <p:cNvGrpSpPr/>
          <p:nvPr/>
        </p:nvGrpSpPr>
        <p:grpSpPr>
          <a:xfrm>
            <a:off x="4076739" y="2047807"/>
            <a:ext cx="2841885" cy="1629547"/>
            <a:chOff x="4076739" y="2047807"/>
            <a:chExt cx="2841885" cy="1629547"/>
          </a:xfrm>
          <a:noFill/>
        </p:grpSpPr>
        <p:sp>
          <p:nvSpPr>
            <p:cNvPr id="36" name="Graphic 8">
              <a:extLst>
                <a:ext uri="{FF2B5EF4-FFF2-40B4-BE49-F238E27FC236}">
                  <a16:creationId xmlns:a16="http://schemas.microsoft.com/office/drawing/2014/main" id="{B918FF69-A7D5-44BC-B16B-C2F9D653963E}"/>
                </a:ext>
              </a:extLst>
            </p:cNvPr>
            <p:cNvSpPr/>
            <p:nvPr/>
          </p:nvSpPr>
          <p:spPr>
            <a:xfrm>
              <a:off x="4076739" y="2051754"/>
              <a:ext cx="405983" cy="406400"/>
            </a:xfrm>
            <a:custGeom>
              <a:avLst/>
              <a:gdLst>
                <a:gd name="connsiteX0" fmla="*/ 405984 w 405983"/>
                <a:gd name="connsiteY0" fmla="*/ 0 h 406400"/>
                <a:gd name="connsiteX1" fmla="*/ 0 w 405983"/>
                <a:gd name="connsiteY1" fmla="*/ 406400 h 406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05983" h="406400">
                  <a:moveTo>
                    <a:pt x="405984" y="0"/>
                  </a:moveTo>
                  <a:lnTo>
                    <a:pt x="0" y="4064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0" name="Graphic 8">
              <a:extLst>
                <a:ext uri="{FF2B5EF4-FFF2-40B4-BE49-F238E27FC236}">
                  <a16:creationId xmlns:a16="http://schemas.microsoft.com/office/drawing/2014/main" id="{743CE1C7-4279-4F7F-9AA5-013A47C00F89}"/>
                </a:ext>
              </a:extLst>
            </p:cNvPr>
            <p:cNvSpPr/>
            <p:nvPr/>
          </p:nvSpPr>
          <p:spPr>
            <a:xfrm>
              <a:off x="4482723" y="2051754"/>
              <a:ext cx="12686" cy="1625600"/>
            </a:xfrm>
            <a:custGeom>
              <a:avLst/>
              <a:gdLst>
                <a:gd name="connsiteX0" fmla="*/ 0 w 12686"/>
                <a:gd name="connsiteY0" fmla="*/ 0 h 1625600"/>
                <a:gd name="connsiteX1" fmla="*/ 0 w 12686"/>
                <a:gd name="connsiteY1" fmla="*/ 1625600 h 1625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2686" h="1625600">
                  <a:moveTo>
                    <a:pt x="0" y="0"/>
                  </a:moveTo>
                  <a:lnTo>
                    <a:pt x="0" y="16256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2" name="Graphic 8">
              <a:extLst>
                <a:ext uri="{FF2B5EF4-FFF2-40B4-BE49-F238E27FC236}">
                  <a16:creationId xmlns:a16="http://schemas.microsoft.com/office/drawing/2014/main" id="{A2D21FE3-142D-470C-9573-FC288B6C9AAC}"/>
                </a:ext>
              </a:extLst>
            </p:cNvPr>
            <p:cNvSpPr/>
            <p:nvPr/>
          </p:nvSpPr>
          <p:spPr>
            <a:xfrm>
              <a:off x="4482723" y="2051754"/>
              <a:ext cx="12686" cy="1625600"/>
            </a:xfrm>
            <a:custGeom>
              <a:avLst/>
              <a:gdLst>
                <a:gd name="connsiteX0" fmla="*/ 0 w 12686"/>
                <a:gd name="connsiteY0" fmla="*/ 0 h 1625600"/>
                <a:gd name="connsiteX1" fmla="*/ 0 w 12686"/>
                <a:gd name="connsiteY1" fmla="*/ 1625600 h 1625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2686" h="1625600">
                  <a:moveTo>
                    <a:pt x="0" y="0"/>
                  </a:moveTo>
                  <a:lnTo>
                    <a:pt x="0" y="16256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3" name="Graphic 8">
              <a:extLst>
                <a:ext uri="{FF2B5EF4-FFF2-40B4-BE49-F238E27FC236}">
                  <a16:creationId xmlns:a16="http://schemas.microsoft.com/office/drawing/2014/main" id="{ECF6EC9B-8666-4949-BA32-9777F6558AC0}"/>
                </a:ext>
              </a:extLst>
            </p:cNvPr>
            <p:cNvSpPr/>
            <p:nvPr/>
          </p:nvSpPr>
          <p:spPr>
            <a:xfrm>
              <a:off x="4482723" y="3270954"/>
              <a:ext cx="405983" cy="406400"/>
            </a:xfrm>
            <a:custGeom>
              <a:avLst/>
              <a:gdLst>
                <a:gd name="connsiteX0" fmla="*/ 0 w 405983"/>
                <a:gd name="connsiteY0" fmla="*/ 406400 h 406400"/>
                <a:gd name="connsiteX1" fmla="*/ 405984 w 405983"/>
                <a:gd name="connsiteY1" fmla="*/ 0 h 406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05983" h="406400">
                  <a:moveTo>
                    <a:pt x="0" y="406400"/>
                  </a:moveTo>
                  <a:lnTo>
                    <a:pt x="405984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4" name="Graphic 8">
              <a:extLst>
                <a:ext uri="{FF2B5EF4-FFF2-40B4-BE49-F238E27FC236}">
                  <a16:creationId xmlns:a16="http://schemas.microsoft.com/office/drawing/2014/main" id="{BC13558E-6556-4373-AA60-B5CAB06730FD}"/>
                </a:ext>
              </a:extLst>
            </p:cNvPr>
            <p:cNvSpPr/>
            <p:nvPr/>
          </p:nvSpPr>
          <p:spPr>
            <a:xfrm>
              <a:off x="5294690" y="2458154"/>
              <a:ext cx="405983" cy="406400"/>
            </a:xfrm>
            <a:custGeom>
              <a:avLst/>
              <a:gdLst>
                <a:gd name="connsiteX0" fmla="*/ 405984 w 405983"/>
                <a:gd name="connsiteY0" fmla="*/ 0 h 406400"/>
                <a:gd name="connsiteX1" fmla="*/ 0 w 405983"/>
                <a:gd name="connsiteY1" fmla="*/ 406400 h 406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05983" h="406400">
                  <a:moveTo>
                    <a:pt x="405984" y="0"/>
                  </a:moveTo>
                  <a:lnTo>
                    <a:pt x="0" y="4064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5" name="Graphic 8">
              <a:extLst>
                <a:ext uri="{FF2B5EF4-FFF2-40B4-BE49-F238E27FC236}">
                  <a16:creationId xmlns:a16="http://schemas.microsoft.com/office/drawing/2014/main" id="{24B3A71E-48C8-4D32-A6B8-E4E4D50F3C41}"/>
                </a:ext>
              </a:extLst>
            </p:cNvPr>
            <p:cNvSpPr/>
            <p:nvPr/>
          </p:nvSpPr>
          <p:spPr>
            <a:xfrm>
              <a:off x="5294690" y="2864554"/>
              <a:ext cx="405983" cy="406400"/>
            </a:xfrm>
            <a:custGeom>
              <a:avLst/>
              <a:gdLst>
                <a:gd name="connsiteX0" fmla="*/ 0 w 405983"/>
                <a:gd name="connsiteY0" fmla="*/ 0 h 406400"/>
                <a:gd name="connsiteX1" fmla="*/ 405984 w 405983"/>
                <a:gd name="connsiteY1" fmla="*/ 406400 h 406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05983" h="406400">
                  <a:moveTo>
                    <a:pt x="0" y="0"/>
                  </a:moveTo>
                  <a:lnTo>
                    <a:pt x="405984" y="4064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6" name="Graphic 8">
              <a:extLst>
                <a:ext uri="{FF2B5EF4-FFF2-40B4-BE49-F238E27FC236}">
                  <a16:creationId xmlns:a16="http://schemas.microsoft.com/office/drawing/2014/main" id="{F6E56330-6D87-4D70-9141-91EBDF3EB148}"/>
                </a:ext>
              </a:extLst>
            </p:cNvPr>
            <p:cNvSpPr/>
            <p:nvPr/>
          </p:nvSpPr>
          <p:spPr>
            <a:xfrm>
              <a:off x="6512641" y="2458154"/>
              <a:ext cx="405983" cy="406400"/>
            </a:xfrm>
            <a:custGeom>
              <a:avLst/>
              <a:gdLst>
                <a:gd name="connsiteX0" fmla="*/ 0 w 405983"/>
                <a:gd name="connsiteY0" fmla="*/ 0 h 406400"/>
                <a:gd name="connsiteX1" fmla="*/ 405984 w 405983"/>
                <a:gd name="connsiteY1" fmla="*/ 406400 h 406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05983" h="406400">
                  <a:moveTo>
                    <a:pt x="0" y="0"/>
                  </a:moveTo>
                  <a:lnTo>
                    <a:pt x="405984" y="4064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7" name="Graphic 8">
              <a:extLst>
                <a:ext uri="{FF2B5EF4-FFF2-40B4-BE49-F238E27FC236}">
                  <a16:creationId xmlns:a16="http://schemas.microsoft.com/office/drawing/2014/main" id="{1DE0096E-72F0-49B5-99AD-81520A7BF89E}"/>
                </a:ext>
              </a:extLst>
            </p:cNvPr>
            <p:cNvSpPr/>
            <p:nvPr/>
          </p:nvSpPr>
          <p:spPr>
            <a:xfrm>
              <a:off x="6512641" y="2864554"/>
              <a:ext cx="405983" cy="406400"/>
            </a:xfrm>
            <a:custGeom>
              <a:avLst/>
              <a:gdLst>
                <a:gd name="connsiteX0" fmla="*/ 405984 w 405983"/>
                <a:gd name="connsiteY0" fmla="*/ 0 h 406400"/>
                <a:gd name="connsiteX1" fmla="*/ 0 w 405983"/>
                <a:gd name="connsiteY1" fmla="*/ 406400 h 406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05983" h="406400">
                  <a:moveTo>
                    <a:pt x="405984" y="0"/>
                  </a:moveTo>
                  <a:lnTo>
                    <a:pt x="0" y="4064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8" name="Graphic 8">
              <a:extLst>
                <a:ext uri="{FF2B5EF4-FFF2-40B4-BE49-F238E27FC236}">
                  <a16:creationId xmlns:a16="http://schemas.microsoft.com/office/drawing/2014/main" id="{781E438D-5E69-4BB1-BE86-B093ED4EFD90}"/>
                </a:ext>
              </a:extLst>
            </p:cNvPr>
            <p:cNvSpPr/>
            <p:nvPr/>
          </p:nvSpPr>
          <p:spPr>
            <a:xfrm>
              <a:off x="6091684" y="2047807"/>
              <a:ext cx="167217" cy="801758"/>
            </a:xfrm>
            <a:custGeom>
              <a:avLst/>
              <a:gdLst>
                <a:gd name="connsiteX0" fmla="*/ 0 w 167217"/>
                <a:gd name="connsiteY0" fmla="*/ 801758 h 801758"/>
                <a:gd name="connsiteX1" fmla="*/ 6356 w 167217"/>
                <a:gd name="connsiteY1" fmla="*/ 0 h 8017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67217" h="801758">
                  <a:moveTo>
                    <a:pt x="0" y="801758"/>
                  </a:moveTo>
                  <a:cubicBezTo>
                    <a:pt x="220458" y="581074"/>
                    <a:pt x="223287" y="224159"/>
                    <a:pt x="6356" y="0"/>
                  </a:cubicBezTo>
                </a:path>
              </a:pathLst>
            </a:custGeom>
            <a:noFill/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9" name="Graphic 8">
              <a:extLst>
                <a:ext uri="{FF2B5EF4-FFF2-40B4-BE49-F238E27FC236}">
                  <a16:creationId xmlns:a16="http://schemas.microsoft.com/office/drawing/2014/main" id="{D37F4E86-051A-4992-AEA2-28E8A1086807}"/>
                </a:ext>
              </a:extLst>
            </p:cNvPr>
            <p:cNvSpPr/>
            <p:nvPr/>
          </p:nvSpPr>
          <p:spPr>
            <a:xfrm>
              <a:off x="5929040" y="2854142"/>
              <a:ext cx="180023" cy="820648"/>
            </a:xfrm>
            <a:custGeom>
              <a:avLst/>
              <a:gdLst>
                <a:gd name="connsiteX0" fmla="*/ 167217 w 180023"/>
                <a:gd name="connsiteY0" fmla="*/ 0 h 820648"/>
                <a:gd name="connsiteX1" fmla="*/ 167217 w 180023"/>
                <a:gd name="connsiteY1" fmla="*/ 808223 h 820648"/>
                <a:gd name="connsiteX2" fmla="*/ 180023 w 180023"/>
                <a:gd name="connsiteY2" fmla="*/ 820648 h 8206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80023" h="820648">
                  <a:moveTo>
                    <a:pt x="167217" y="0"/>
                  </a:moveTo>
                  <a:cubicBezTo>
                    <a:pt x="-55739" y="223185"/>
                    <a:pt x="-55739" y="585039"/>
                    <a:pt x="167217" y="808223"/>
                  </a:cubicBezTo>
                  <a:cubicBezTo>
                    <a:pt x="171421" y="812431"/>
                    <a:pt x="175690" y="816573"/>
                    <a:pt x="180023" y="820648"/>
                  </a:cubicBezTo>
                </a:path>
              </a:pathLst>
            </a:custGeom>
            <a:noFill/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52" name="Graphic 10">
            <a:extLst>
              <a:ext uri="{FF2B5EF4-FFF2-40B4-BE49-F238E27FC236}">
                <a16:creationId xmlns:a16="http://schemas.microsoft.com/office/drawing/2014/main" id="{97252080-90A6-42BD-91FE-0AAA55ACEDD4}"/>
              </a:ext>
            </a:extLst>
          </p:cNvPr>
          <p:cNvGrpSpPr/>
          <p:nvPr/>
        </p:nvGrpSpPr>
        <p:grpSpPr>
          <a:xfrm>
            <a:off x="7845779" y="2074328"/>
            <a:ext cx="4457675" cy="1612901"/>
            <a:chOff x="7845779" y="2074328"/>
            <a:chExt cx="4457675" cy="1612901"/>
          </a:xfrm>
          <a:noFill/>
        </p:grpSpPr>
        <p:sp>
          <p:nvSpPr>
            <p:cNvPr id="53" name="Graphic 10">
              <a:extLst>
                <a:ext uri="{FF2B5EF4-FFF2-40B4-BE49-F238E27FC236}">
                  <a16:creationId xmlns:a16="http://schemas.microsoft.com/office/drawing/2014/main" id="{84BEE98D-663C-4C1D-AA91-CC636F100FEB}"/>
                </a:ext>
              </a:extLst>
            </p:cNvPr>
            <p:cNvSpPr/>
            <p:nvPr/>
          </p:nvSpPr>
          <p:spPr>
            <a:xfrm>
              <a:off x="9877779" y="2074329"/>
              <a:ext cx="1612900" cy="812800"/>
            </a:xfrm>
            <a:custGeom>
              <a:avLst/>
              <a:gdLst>
                <a:gd name="connsiteX0" fmla="*/ 1612876 w 1612900"/>
                <a:gd name="connsiteY0" fmla="*/ 812702 h 812800"/>
                <a:gd name="connsiteX1" fmla="*/ 812701 w 1612900"/>
                <a:gd name="connsiteY1" fmla="*/ 25 h 812800"/>
                <a:gd name="connsiteX2" fmla="*/ 24 w 1612900"/>
                <a:gd name="connsiteY2" fmla="*/ 800199 h 812800"/>
                <a:gd name="connsiteX3" fmla="*/ 25 w 1612900"/>
                <a:gd name="connsiteY3" fmla="*/ 812800 h 81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12900" h="812800">
                  <a:moveTo>
                    <a:pt x="1612876" y="812702"/>
                  </a:moveTo>
                  <a:cubicBezTo>
                    <a:pt x="1616328" y="367325"/>
                    <a:pt x="1258078" y="3477"/>
                    <a:pt x="812701" y="25"/>
                  </a:cubicBezTo>
                  <a:cubicBezTo>
                    <a:pt x="367325" y="-3428"/>
                    <a:pt x="3477" y="354822"/>
                    <a:pt x="24" y="800199"/>
                  </a:cubicBezTo>
                  <a:cubicBezTo>
                    <a:pt x="-8" y="804400"/>
                    <a:pt x="-8" y="808600"/>
                    <a:pt x="25" y="812800"/>
                  </a:cubicBezTo>
                </a:path>
              </a:pathLst>
            </a:custGeom>
            <a:noFill/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4" name="Graphic 10">
              <a:extLst>
                <a:ext uri="{FF2B5EF4-FFF2-40B4-BE49-F238E27FC236}">
                  <a16:creationId xmlns:a16="http://schemas.microsoft.com/office/drawing/2014/main" id="{DFCD3420-2061-4513-B13F-03DB525082ED}"/>
                </a:ext>
              </a:extLst>
            </p:cNvPr>
            <p:cNvSpPr/>
            <p:nvPr/>
          </p:nvSpPr>
          <p:spPr>
            <a:xfrm>
              <a:off x="10690604" y="2887031"/>
              <a:ext cx="1612850" cy="800199"/>
            </a:xfrm>
            <a:custGeom>
              <a:avLst/>
              <a:gdLst>
                <a:gd name="connsiteX0" fmla="*/ 0 w 1612850"/>
                <a:gd name="connsiteY0" fmla="*/ 98 h 800199"/>
                <a:gd name="connsiteX1" fmla="*/ 812775 w 1612850"/>
                <a:gd name="connsiteY1" fmla="*/ 800174 h 800199"/>
                <a:gd name="connsiteX2" fmla="*/ 1612851 w 1612850"/>
                <a:gd name="connsiteY2" fmla="*/ 0 h 8001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612850" h="800199">
                  <a:moveTo>
                    <a:pt x="0" y="98"/>
                  </a:moveTo>
                  <a:cubicBezTo>
                    <a:pt x="3507" y="445475"/>
                    <a:pt x="367399" y="803680"/>
                    <a:pt x="812775" y="800174"/>
                  </a:cubicBezTo>
                  <a:cubicBezTo>
                    <a:pt x="1253238" y="796705"/>
                    <a:pt x="1609436" y="440464"/>
                    <a:pt x="1612851" y="0"/>
                  </a:cubicBezTo>
                </a:path>
              </a:pathLst>
            </a:custGeom>
            <a:noFill/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5" name="Graphic 10">
              <a:extLst>
                <a:ext uri="{FF2B5EF4-FFF2-40B4-BE49-F238E27FC236}">
                  <a16:creationId xmlns:a16="http://schemas.microsoft.com/office/drawing/2014/main" id="{6D10CD58-ABB3-47CD-909E-515B311E399B}"/>
                </a:ext>
              </a:extLst>
            </p:cNvPr>
            <p:cNvSpPr/>
            <p:nvPr/>
          </p:nvSpPr>
          <p:spPr>
            <a:xfrm>
              <a:off x="11096980" y="2480730"/>
              <a:ext cx="406400" cy="406400"/>
            </a:xfrm>
            <a:custGeom>
              <a:avLst/>
              <a:gdLst>
                <a:gd name="connsiteX0" fmla="*/ 0 w 406400"/>
                <a:gd name="connsiteY0" fmla="*/ 0 h 406400"/>
                <a:gd name="connsiteX1" fmla="*/ 406400 w 406400"/>
                <a:gd name="connsiteY1" fmla="*/ 406400 h 406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06400" h="406400">
                  <a:moveTo>
                    <a:pt x="0" y="0"/>
                  </a:moveTo>
                  <a:lnTo>
                    <a:pt x="406400" y="4064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6" name="Graphic 10">
              <a:extLst>
                <a:ext uri="{FF2B5EF4-FFF2-40B4-BE49-F238E27FC236}">
                  <a16:creationId xmlns:a16="http://schemas.microsoft.com/office/drawing/2014/main" id="{46AE0FD2-AEEE-4571-90CC-2874BE9EA1CB}"/>
                </a:ext>
              </a:extLst>
            </p:cNvPr>
            <p:cNvSpPr/>
            <p:nvPr/>
          </p:nvSpPr>
          <p:spPr>
            <a:xfrm>
              <a:off x="11503380" y="2480730"/>
              <a:ext cx="406400" cy="406400"/>
            </a:xfrm>
            <a:custGeom>
              <a:avLst/>
              <a:gdLst>
                <a:gd name="connsiteX0" fmla="*/ 0 w 406400"/>
                <a:gd name="connsiteY0" fmla="*/ 406400 h 406400"/>
                <a:gd name="connsiteX1" fmla="*/ 406400 w 406400"/>
                <a:gd name="connsiteY1" fmla="*/ 0 h 406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06400" h="406400">
                  <a:moveTo>
                    <a:pt x="0" y="406400"/>
                  </a:moveTo>
                  <a:lnTo>
                    <a:pt x="406400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7" name="Graphic 10">
              <a:extLst>
                <a:ext uri="{FF2B5EF4-FFF2-40B4-BE49-F238E27FC236}">
                  <a16:creationId xmlns:a16="http://schemas.microsoft.com/office/drawing/2014/main" id="{40DE3FA6-7CF1-48E0-8773-D246E12FD84C}"/>
                </a:ext>
              </a:extLst>
            </p:cNvPr>
            <p:cNvSpPr/>
            <p:nvPr/>
          </p:nvSpPr>
          <p:spPr>
            <a:xfrm>
              <a:off x="10284180" y="2887130"/>
              <a:ext cx="406400" cy="406400"/>
            </a:xfrm>
            <a:custGeom>
              <a:avLst/>
              <a:gdLst>
                <a:gd name="connsiteX0" fmla="*/ 0 w 406400"/>
                <a:gd name="connsiteY0" fmla="*/ 406400 h 406400"/>
                <a:gd name="connsiteX1" fmla="*/ 406400 w 406400"/>
                <a:gd name="connsiteY1" fmla="*/ 0 h 406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06400" h="406400">
                  <a:moveTo>
                    <a:pt x="0" y="406400"/>
                  </a:moveTo>
                  <a:lnTo>
                    <a:pt x="406400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8" name="Graphic 10">
              <a:extLst>
                <a:ext uri="{FF2B5EF4-FFF2-40B4-BE49-F238E27FC236}">
                  <a16:creationId xmlns:a16="http://schemas.microsoft.com/office/drawing/2014/main" id="{76D6FF77-1FF7-4628-B3FF-583F20746DBB}"/>
                </a:ext>
              </a:extLst>
            </p:cNvPr>
            <p:cNvSpPr/>
            <p:nvPr/>
          </p:nvSpPr>
          <p:spPr>
            <a:xfrm>
              <a:off x="10690580" y="2887130"/>
              <a:ext cx="406400" cy="406400"/>
            </a:xfrm>
            <a:custGeom>
              <a:avLst/>
              <a:gdLst>
                <a:gd name="connsiteX0" fmla="*/ 0 w 406400"/>
                <a:gd name="connsiteY0" fmla="*/ 0 h 406400"/>
                <a:gd name="connsiteX1" fmla="*/ 406400 w 406400"/>
                <a:gd name="connsiteY1" fmla="*/ 406400 h 406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06400" h="406400">
                  <a:moveTo>
                    <a:pt x="0" y="0"/>
                  </a:moveTo>
                  <a:lnTo>
                    <a:pt x="406400" y="4064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9" name="Graphic 10">
              <a:extLst>
                <a:ext uri="{FF2B5EF4-FFF2-40B4-BE49-F238E27FC236}">
                  <a16:creationId xmlns:a16="http://schemas.microsoft.com/office/drawing/2014/main" id="{74F54495-FA4E-4434-AA5C-3FB2E66979E3}"/>
                </a:ext>
              </a:extLst>
            </p:cNvPr>
            <p:cNvSpPr/>
            <p:nvPr/>
          </p:nvSpPr>
          <p:spPr>
            <a:xfrm>
              <a:off x="7859066" y="2478996"/>
              <a:ext cx="808354" cy="1205020"/>
            </a:xfrm>
            <a:custGeom>
              <a:avLst/>
              <a:gdLst>
                <a:gd name="connsiteX0" fmla="*/ 0 w 808354"/>
                <a:gd name="connsiteY0" fmla="*/ 0 h 1205020"/>
                <a:gd name="connsiteX1" fmla="*/ 808354 w 808354"/>
                <a:gd name="connsiteY1" fmla="*/ 1205020 h 12050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08354" h="1205020">
                  <a:moveTo>
                    <a:pt x="0" y="0"/>
                  </a:moveTo>
                  <a:cubicBezTo>
                    <a:pt x="65215" y="507918"/>
                    <a:pt x="364992" y="954798"/>
                    <a:pt x="808354" y="1205020"/>
                  </a:cubicBezTo>
                </a:path>
              </a:pathLst>
            </a:custGeom>
            <a:noFill/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9" name="Graphic 10">
              <a:extLst>
                <a:ext uri="{FF2B5EF4-FFF2-40B4-BE49-F238E27FC236}">
                  <a16:creationId xmlns:a16="http://schemas.microsoft.com/office/drawing/2014/main" id="{585D9A7E-BD35-46D1-9F59-9F2CC1E64B1F}"/>
                </a:ext>
              </a:extLst>
            </p:cNvPr>
            <p:cNvSpPr/>
            <p:nvPr/>
          </p:nvSpPr>
          <p:spPr>
            <a:xfrm>
              <a:off x="7845779" y="2074328"/>
              <a:ext cx="800100" cy="406400"/>
            </a:xfrm>
            <a:custGeom>
              <a:avLst/>
              <a:gdLst>
                <a:gd name="connsiteX0" fmla="*/ 800053 w 800100"/>
                <a:gd name="connsiteY0" fmla="*/ 406205 h 406400"/>
                <a:gd name="connsiteX1" fmla="*/ 406204 w 800100"/>
                <a:gd name="connsiteY1" fmla="*/ 48 h 406400"/>
                <a:gd name="connsiteX2" fmla="*/ 47 w 800100"/>
                <a:gd name="connsiteY2" fmla="*/ 393897 h 406400"/>
                <a:gd name="connsiteX3" fmla="*/ 50 w 800100"/>
                <a:gd name="connsiteY3" fmla="*/ 406400 h 406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00100" h="406400">
                  <a:moveTo>
                    <a:pt x="800053" y="406205"/>
                  </a:moveTo>
                  <a:cubicBezTo>
                    <a:pt x="803451" y="185290"/>
                    <a:pt x="627119" y="3447"/>
                    <a:pt x="406204" y="48"/>
                  </a:cubicBezTo>
                  <a:cubicBezTo>
                    <a:pt x="185289" y="-3350"/>
                    <a:pt x="3446" y="172982"/>
                    <a:pt x="47" y="393897"/>
                  </a:cubicBezTo>
                  <a:cubicBezTo>
                    <a:pt x="-17" y="398065"/>
                    <a:pt x="-16" y="402233"/>
                    <a:pt x="50" y="406400"/>
                  </a:cubicBezTo>
                </a:path>
              </a:pathLst>
            </a:custGeom>
            <a:noFill/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0" name="Graphic 10">
              <a:extLst>
                <a:ext uri="{FF2B5EF4-FFF2-40B4-BE49-F238E27FC236}">
                  <a16:creationId xmlns:a16="http://schemas.microsoft.com/office/drawing/2014/main" id="{F679D1BF-BBB0-48F4-864F-0F270E325744}"/>
                </a:ext>
              </a:extLst>
            </p:cNvPr>
            <p:cNvSpPr/>
            <p:nvPr/>
          </p:nvSpPr>
          <p:spPr>
            <a:xfrm>
              <a:off x="8658580" y="2074328"/>
              <a:ext cx="800100" cy="406400"/>
            </a:xfrm>
            <a:custGeom>
              <a:avLst/>
              <a:gdLst>
                <a:gd name="connsiteX0" fmla="*/ 800053 w 800100"/>
                <a:gd name="connsiteY0" fmla="*/ 406205 h 406400"/>
                <a:gd name="connsiteX1" fmla="*/ 406204 w 800100"/>
                <a:gd name="connsiteY1" fmla="*/ 48 h 406400"/>
                <a:gd name="connsiteX2" fmla="*/ 47 w 800100"/>
                <a:gd name="connsiteY2" fmla="*/ 393897 h 406400"/>
                <a:gd name="connsiteX3" fmla="*/ 50 w 800100"/>
                <a:gd name="connsiteY3" fmla="*/ 406400 h 406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00100" h="406400">
                  <a:moveTo>
                    <a:pt x="800053" y="406205"/>
                  </a:moveTo>
                  <a:cubicBezTo>
                    <a:pt x="803451" y="185290"/>
                    <a:pt x="627119" y="3447"/>
                    <a:pt x="406204" y="48"/>
                  </a:cubicBezTo>
                  <a:cubicBezTo>
                    <a:pt x="185288" y="-3350"/>
                    <a:pt x="3446" y="172982"/>
                    <a:pt x="47" y="393897"/>
                  </a:cubicBezTo>
                  <a:cubicBezTo>
                    <a:pt x="-17" y="398065"/>
                    <a:pt x="-16" y="402233"/>
                    <a:pt x="50" y="406400"/>
                  </a:cubicBezTo>
                </a:path>
              </a:pathLst>
            </a:custGeom>
            <a:noFill/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1" name="Graphic 10">
              <a:extLst>
                <a:ext uri="{FF2B5EF4-FFF2-40B4-BE49-F238E27FC236}">
                  <a16:creationId xmlns:a16="http://schemas.microsoft.com/office/drawing/2014/main" id="{0BD70365-10C1-4CC2-8D12-381473651F0F}"/>
                </a:ext>
              </a:extLst>
            </p:cNvPr>
            <p:cNvSpPr/>
            <p:nvPr/>
          </p:nvSpPr>
          <p:spPr>
            <a:xfrm>
              <a:off x="8648906" y="2478996"/>
              <a:ext cx="809134" cy="1203659"/>
            </a:xfrm>
            <a:custGeom>
              <a:avLst/>
              <a:gdLst>
                <a:gd name="connsiteX0" fmla="*/ 0 w 809134"/>
                <a:gd name="connsiteY0" fmla="*/ 1203660 h 1203659"/>
                <a:gd name="connsiteX1" fmla="*/ 809134 w 809134"/>
                <a:gd name="connsiteY1" fmla="*/ 0 h 120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09134" h="1203659">
                  <a:moveTo>
                    <a:pt x="0" y="1203660"/>
                  </a:moveTo>
                  <a:cubicBezTo>
                    <a:pt x="443836" y="953150"/>
                    <a:pt x="743787" y="506948"/>
                    <a:pt x="809134" y="0"/>
                  </a:cubicBezTo>
                </a:path>
              </a:pathLst>
            </a:custGeom>
            <a:noFill/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674E19D5-BB49-48F0-92AD-A1332F5C8856}"/>
              </a:ext>
            </a:extLst>
          </p:cNvPr>
          <p:cNvGrpSpPr/>
          <p:nvPr/>
        </p:nvGrpSpPr>
        <p:grpSpPr>
          <a:xfrm>
            <a:off x="36826" y="2063038"/>
            <a:ext cx="3336257" cy="1609688"/>
            <a:chOff x="36826" y="2063038"/>
            <a:chExt cx="3336257" cy="1609688"/>
          </a:xfrm>
        </p:grpSpPr>
        <p:sp>
          <p:nvSpPr>
            <p:cNvPr id="13" name="Graphic 2">
              <a:extLst>
                <a:ext uri="{FF2B5EF4-FFF2-40B4-BE49-F238E27FC236}">
                  <a16:creationId xmlns:a16="http://schemas.microsoft.com/office/drawing/2014/main" id="{0DE1E220-A085-4143-BD4A-1CA05F0CB3C9}"/>
                </a:ext>
              </a:extLst>
            </p:cNvPr>
            <p:cNvSpPr/>
            <p:nvPr/>
          </p:nvSpPr>
          <p:spPr>
            <a:xfrm>
              <a:off x="50091" y="2467706"/>
              <a:ext cx="807042" cy="1205020"/>
            </a:xfrm>
            <a:custGeom>
              <a:avLst/>
              <a:gdLst>
                <a:gd name="connsiteX0" fmla="*/ 0 w 807042"/>
                <a:gd name="connsiteY0" fmla="*/ 0 h 1205020"/>
                <a:gd name="connsiteX1" fmla="*/ 807042 w 807042"/>
                <a:gd name="connsiteY1" fmla="*/ 1205020 h 12050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07042" h="1205020">
                  <a:moveTo>
                    <a:pt x="0" y="0"/>
                  </a:moveTo>
                  <a:cubicBezTo>
                    <a:pt x="65109" y="507918"/>
                    <a:pt x="364399" y="954798"/>
                    <a:pt x="807042" y="1205020"/>
                  </a:cubicBezTo>
                </a:path>
              </a:pathLst>
            </a:custGeom>
            <a:noFill/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Graphic 2">
              <a:extLst>
                <a:ext uri="{FF2B5EF4-FFF2-40B4-BE49-F238E27FC236}">
                  <a16:creationId xmlns:a16="http://schemas.microsoft.com/office/drawing/2014/main" id="{F6B271F1-84DE-41F5-8D1C-850584636F8F}"/>
                </a:ext>
              </a:extLst>
            </p:cNvPr>
            <p:cNvSpPr/>
            <p:nvPr/>
          </p:nvSpPr>
          <p:spPr>
            <a:xfrm>
              <a:off x="36826" y="2063038"/>
              <a:ext cx="798802" cy="406400"/>
            </a:xfrm>
            <a:custGeom>
              <a:avLst/>
              <a:gdLst>
                <a:gd name="connsiteX0" fmla="*/ 798754 w 798802"/>
                <a:gd name="connsiteY0" fmla="*/ 406205 h 406400"/>
                <a:gd name="connsiteX1" fmla="*/ 405544 w 798802"/>
                <a:gd name="connsiteY1" fmla="*/ 48 h 406400"/>
                <a:gd name="connsiteX2" fmla="*/ 47 w 798802"/>
                <a:gd name="connsiteY2" fmla="*/ 393897 h 406400"/>
                <a:gd name="connsiteX3" fmla="*/ 50 w 798802"/>
                <a:gd name="connsiteY3" fmla="*/ 406400 h 406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98802" h="406400">
                  <a:moveTo>
                    <a:pt x="798754" y="406205"/>
                  </a:moveTo>
                  <a:cubicBezTo>
                    <a:pt x="802147" y="185290"/>
                    <a:pt x="626101" y="3447"/>
                    <a:pt x="405544" y="48"/>
                  </a:cubicBezTo>
                  <a:cubicBezTo>
                    <a:pt x="184988" y="-3350"/>
                    <a:pt x="3440" y="172982"/>
                    <a:pt x="47" y="393897"/>
                  </a:cubicBezTo>
                  <a:cubicBezTo>
                    <a:pt x="-17" y="398065"/>
                    <a:pt x="-16" y="402233"/>
                    <a:pt x="50" y="406400"/>
                  </a:cubicBezTo>
                </a:path>
              </a:pathLst>
            </a:custGeom>
            <a:noFill/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" name="Graphic 2">
              <a:extLst>
                <a:ext uri="{FF2B5EF4-FFF2-40B4-BE49-F238E27FC236}">
                  <a16:creationId xmlns:a16="http://schemas.microsoft.com/office/drawing/2014/main" id="{C6983DE9-0C4B-40D1-955C-306D32B31319}"/>
                </a:ext>
              </a:extLst>
            </p:cNvPr>
            <p:cNvSpPr/>
            <p:nvPr/>
          </p:nvSpPr>
          <p:spPr>
            <a:xfrm>
              <a:off x="848307" y="2063038"/>
              <a:ext cx="798802" cy="406400"/>
            </a:xfrm>
            <a:custGeom>
              <a:avLst/>
              <a:gdLst>
                <a:gd name="connsiteX0" fmla="*/ 798754 w 798802"/>
                <a:gd name="connsiteY0" fmla="*/ 406205 h 406400"/>
                <a:gd name="connsiteX1" fmla="*/ 405544 w 798802"/>
                <a:gd name="connsiteY1" fmla="*/ 48 h 406400"/>
                <a:gd name="connsiteX2" fmla="*/ 47 w 798802"/>
                <a:gd name="connsiteY2" fmla="*/ 393897 h 406400"/>
                <a:gd name="connsiteX3" fmla="*/ 50 w 798802"/>
                <a:gd name="connsiteY3" fmla="*/ 406400 h 406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98802" h="406400">
                  <a:moveTo>
                    <a:pt x="798754" y="406205"/>
                  </a:moveTo>
                  <a:cubicBezTo>
                    <a:pt x="802147" y="185290"/>
                    <a:pt x="626101" y="3447"/>
                    <a:pt x="405544" y="48"/>
                  </a:cubicBezTo>
                  <a:cubicBezTo>
                    <a:pt x="184988" y="-3350"/>
                    <a:pt x="3440" y="172982"/>
                    <a:pt x="47" y="393897"/>
                  </a:cubicBezTo>
                  <a:cubicBezTo>
                    <a:pt x="-17" y="398065"/>
                    <a:pt x="-16" y="402233"/>
                    <a:pt x="50" y="406400"/>
                  </a:cubicBezTo>
                </a:path>
              </a:pathLst>
            </a:custGeom>
            <a:noFill/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" name="Graphic 2">
              <a:extLst>
                <a:ext uri="{FF2B5EF4-FFF2-40B4-BE49-F238E27FC236}">
                  <a16:creationId xmlns:a16="http://schemas.microsoft.com/office/drawing/2014/main" id="{A11CCA95-D999-48D8-9EF8-D3118866F878}"/>
                </a:ext>
              </a:extLst>
            </p:cNvPr>
            <p:cNvSpPr/>
            <p:nvPr/>
          </p:nvSpPr>
          <p:spPr>
            <a:xfrm>
              <a:off x="838650" y="2467706"/>
              <a:ext cx="807820" cy="1203659"/>
            </a:xfrm>
            <a:custGeom>
              <a:avLst/>
              <a:gdLst>
                <a:gd name="connsiteX0" fmla="*/ 0 w 807820"/>
                <a:gd name="connsiteY0" fmla="*/ 1203660 h 1203659"/>
                <a:gd name="connsiteX1" fmla="*/ 807821 w 807820"/>
                <a:gd name="connsiteY1" fmla="*/ 0 h 120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07820" h="1203659">
                  <a:moveTo>
                    <a:pt x="0" y="1203660"/>
                  </a:moveTo>
                  <a:cubicBezTo>
                    <a:pt x="443116" y="953150"/>
                    <a:pt x="742579" y="506948"/>
                    <a:pt x="807821" y="0"/>
                  </a:cubicBezTo>
                </a:path>
              </a:pathLst>
            </a:custGeom>
            <a:noFill/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" name="Graphic 2">
              <a:extLst>
                <a:ext uri="{FF2B5EF4-FFF2-40B4-BE49-F238E27FC236}">
                  <a16:creationId xmlns:a16="http://schemas.microsoft.com/office/drawing/2014/main" id="{D66F1BB6-84E9-42C4-B127-CC45C0562F40}"/>
                </a:ext>
              </a:extLst>
            </p:cNvPr>
            <p:cNvSpPr/>
            <p:nvPr/>
          </p:nvSpPr>
          <p:spPr>
            <a:xfrm>
              <a:off x="2065528" y="2875840"/>
              <a:ext cx="811480" cy="12700"/>
            </a:xfrm>
            <a:custGeom>
              <a:avLst/>
              <a:gdLst>
                <a:gd name="connsiteX0" fmla="*/ 0 w 811480"/>
                <a:gd name="connsiteY0" fmla="*/ 0 h 12700"/>
                <a:gd name="connsiteX1" fmla="*/ 811481 w 811480"/>
                <a:gd name="connsiteY1" fmla="*/ 0 h 12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11480" h="12700">
                  <a:moveTo>
                    <a:pt x="0" y="0"/>
                  </a:moveTo>
                  <a:lnTo>
                    <a:pt x="811481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grpSp>
          <p:nvGrpSpPr>
            <p:cNvPr id="50" name="Group 49">
              <a:extLst>
                <a:ext uri="{FF2B5EF4-FFF2-40B4-BE49-F238E27FC236}">
                  <a16:creationId xmlns:a16="http://schemas.microsoft.com/office/drawing/2014/main" id="{5FC2021C-8695-4315-9CB3-5B4DDB885F71}"/>
                </a:ext>
              </a:extLst>
            </p:cNvPr>
            <p:cNvGrpSpPr/>
            <p:nvPr/>
          </p:nvGrpSpPr>
          <p:grpSpPr>
            <a:xfrm>
              <a:off x="3206389" y="2441700"/>
              <a:ext cx="166694" cy="939498"/>
              <a:chOff x="6017225" y="2459385"/>
              <a:chExt cx="166694" cy="939498"/>
            </a:xfrm>
          </p:grpSpPr>
          <p:sp>
            <p:nvSpPr>
              <p:cNvPr id="51" name="Oval 50">
                <a:extLst>
                  <a:ext uri="{FF2B5EF4-FFF2-40B4-BE49-F238E27FC236}">
                    <a16:creationId xmlns:a16="http://schemas.microsoft.com/office/drawing/2014/main" id="{731B89D0-FF57-4E98-A262-3E3B7AEB7BDC}"/>
                  </a:ext>
                </a:extLst>
              </p:cNvPr>
              <p:cNvSpPr/>
              <p:nvPr/>
            </p:nvSpPr>
            <p:spPr>
              <a:xfrm>
                <a:off x="6017225" y="3232189"/>
                <a:ext cx="166694" cy="166694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0" name="Freeform: Shape 59">
                <a:extLst>
                  <a:ext uri="{FF2B5EF4-FFF2-40B4-BE49-F238E27FC236}">
                    <a16:creationId xmlns:a16="http://schemas.microsoft.com/office/drawing/2014/main" id="{DF3E0AA9-8CE4-4833-BE32-646552A49EDD}"/>
                  </a:ext>
                </a:extLst>
              </p:cNvPr>
              <p:cNvSpPr/>
              <p:nvPr/>
            </p:nvSpPr>
            <p:spPr>
              <a:xfrm>
                <a:off x="6103811" y="2459385"/>
                <a:ext cx="12679" cy="609600"/>
              </a:xfrm>
              <a:custGeom>
                <a:avLst/>
                <a:gdLst>
                  <a:gd name="connsiteX0" fmla="*/ 0 w 12679"/>
                  <a:gd name="connsiteY0" fmla="*/ 0 h 609600"/>
                  <a:gd name="connsiteX1" fmla="*/ 0 w 12679"/>
                  <a:gd name="connsiteY1" fmla="*/ 609600 h 6096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2679" h="609600">
                    <a:moveTo>
                      <a:pt x="0" y="0"/>
                    </a:moveTo>
                    <a:lnTo>
                      <a:pt x="0" y="609600"/>
                    </a:lnTo>
                  </a:path>
                </a:pathLst>
              </a:custGeom>
              <a:ln w="13970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464174310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6232B8D1-417B-40CA-8E10-68DB4A185BCE}"/>
              </a:ext>
            </a:extLst>
          </p:cNvPr>
          <p:cNvSpPr txBox="1"/>
          <p:nvPr/>
        </p:nvSpPr>
        <p:spPr>
          <a:xfrm>
            <a:off x="8666601" y="5145318"/>
            <a:ext cx="7344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dumb</a:t>
            </a:r>
          </a:p>
          <a:p>
            <a:pPr algn="ctr"/>
            <a:r>
              <a:rPr lang="en-US" dirty="0"/>
              <a:t>10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AF2F00A-6C34-4525-ADB7-3CD4C1905D64}"/>
              </a:ext>
            </a:extLst>
          </p:cNvPr>
          <p:cNvSpPr txBox="1"/>
          <p:nvPr/>
        </p:nvSpPr>
        <p:spPr>
          <a:xfrm>
            <a:off x="1941260" y="5265284"/>
            <a:ext cx="6206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dirty</a:t>
            </a:r>
          </a:p>
          <a:p>
            <a:pPr algn="ctr"/>
            <a:r>
              <a:rPr lang="en-US" dirty="0"/>
              <a:t>5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5335509D-2E67-42C4-975C-0167587963C7}"/>
              </a:ext>
            </a:extLst>
          </p:cNvPr>
          <p:cNvSpPr txBox="1"/>
          <p:nvPr/>
        </p:nvSpPr>
        <p:spPr>
          <a:xfrm>
            <a:off x="5389780" y="5145318"/>
            <a:ext cx="49199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dry</a:t>
            </a:r>
          </a:p>
          <a:p>
            <a:pPr algn="ctr"/>
            <a:r>
              <a:rPr lang="en-US" dirty="0"/>
              <a:t>10</a:t>
            </a:r>
          </a:p>
        </p:txBody>
      </p:sp>
      <p:grpSp>
        <p:nvGrpSpPr>
          <p:cNvPr id="25" name="Graphic 6">
            <a:extLst>
              <a:ext uri="{FF2B5EF4-FFF2-40B4-BE49-F238E27FC236}">
                <a16:creationId xmlns:a16="http://schemas.microsoft.com/office/drawing/2014/main" id="{2DC425DD-8A87-49FE-9D26-95E6A9D0A02E}"/>
              </a:ext>
            </a:extLst>
          </p:cNvPr>
          <p:cNvGrpSpPr/>
          <p:nvPr/>
        </p:nvGrpSpPr>
        <p:grpSpPr>
          <a:xfrm>
            <a:off x="4881751" y="2063037"/>
            <a:ext cx="1641851" cy="1625600"/>
            <a:chOff x="4881751" y="2063037"/>
            <a:chExt cx="1641851" cy="1625600"/>
          </a:xfrm>
          <a:noFill/>
        </p:grpSpPr>
        <p:sp>
          <p:nvSpPr>
            <p:cNvPr id="28" name="Graphic 6">
              <a:extLst>
                <a:ext uri="{FF2B5EF4-FFF2-40B4-BE49-F238E27FC236}">
                  <a16:creationId xmlns:a16="http://schemas.microsoft.com/office/drawing/2014/main" id="{2D131212-8065-444D-84EF-1C68432D0A88}"/>
                </a:ext>
              </a:extLst>
            </p:cNvPr>
            <p:cNvSpPr/>
            <p:nvPr/>
          </p:nvSpPr>
          <p:spPr>
            <a:xfrm>
              <a:off x="4881751" y="2672629"/>
              <a:ext cx="842566" cy="192540"/>
            </a:xfrm>
            <a:custGeom>
              <a:avLst/>
              <a:gdLst>
                <a:gd name="connsiteX0" fmla="*/ 842567 w 842566"/>
                <a:gd name="connsiteY0" fmla="*/ 192541 h 192540"/>
                <a:gd name="connsiteX1" fmla="*/ 46384 w 842566"/>
                <a:gd name="connsiteY1" fmla="*/ 140244 h 192540"/>
                <a:gd name="connsiteX2" fmla="*/ 0 w 842566"/>
                <a:gd name="connsiteY2" fmla="*/ 185991 h 1925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42566" h="192540">
                  <a:moveTo>
                    <a:pt x="842567" y="192541"/>
                  </a:moveTo>
                  <a:cubicBezTo>
                    <a:pt x="637124" y="-42132"/>
                    <a:pt x="280661" y="-65546"/>
                    <a:pt x="46384" y="140244"/>
                  </a:cubicBezTo>
                  <a:cubicBezTo>
                    <a:pt x="30057" y="154586"/>
                    <a:pt x="14570" y="169860"/>
                    <a:pt x="0" y="185991"/>
                  </a:cubicBezTo>
                </a:path>
              </a:pathLst>
            </a:custGeom>
            <a:noFill/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" name="Graphic 6">
              <a:extLst>
                <a:ext uri="{FF2B5EF4-FFF2-40B4-BE49-F238E27FC236}">
                  <a16:creationId xmlns:a16="http://schemas.microsoft.com/office/drawing/2014/main" id="{A5CF9E65-738B-4CA1-9ADE-9D1F6A512ACF}"/>
                </a:ext>
              </a:extLst>
            </p:cNvPr>
            <p:cNvSpPr/>
            <p:nvPr/>
          </p:nvSpPr>
          <p:spPr>
            <a:xfrm>
              <a:off x="5714579" y="2860848"/>
              <a:ext cx="794059" cy="167388"/>
            </a:xfrm>
            <a:custGeom>
              <a:avLst/>
              <a:gdLst>
                <a:gd name="connsiteX0" fmla="*/ 0 w 794059"/>
                <a:gd name="connsiteY0" fmla="*/ 12425 h 167388"/>
                <a:gd name="connsiteX1" fmla="*/ 794060 w 794059"/>
                <a:gd name="connsiteY1" fmla="*/ 0 h 1673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794059" h="167388">
                  <a:moveTo>
                    <a:pt x="0" y="12425"/>
                  </a:moveTo>
                  <a:cubicBezTo>
                    <a:pt x="224601" y="223771"/>
                    <a:pt x="576158" y="218270"/>
                    <a:pt x="794060" y="0"/>
                  </a:cubicBezTo>
                </a:path>
              </a:pathLst>
            </a:custGeom>
            <a:noFill/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Graphic 6">
              <a:extLst>
                <a:ext uri="{FF2B5EF4-FFF2-40B4-BE49-F238E27FC236}">
                  <a16:creationId xmlns:a16="http://schemas.microsoft.com/office/drawing/2014/main" id="{A184893A-901F-4836-B1E3-085FFF8207FF}"/>
                </a:ext>
              </a:extLst>
            </p:cNvPr>
            <p:cNvSpPr/>
            <p:nvPr/>
          </p:nvSpPr>
          <p:spPr>
            <a:xfrm>
              <a:off x="4900748" y="2063037"/>
              <a:ext cx="1622854" cy="1625600"/>
            </a:xfrm>
            <a:custGeom>
              <a:avLst/>
              <a:gdLst>
                <a:gd name="connsiteX0" fmla="*/ 1622854 w 1622854"/>
                <a:gd name="connsiteY0" fmla="*/ 0 h 1625600"/>
                <a:gd name="connsiteX1" fmla="*/ 0 w 1622854"/>
                <a:gd name="connsiteY1" fmla="*/ 1625600 h 1625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622854" h="1625600">
                  <a:moveTo>
                    <a:pt x="1622854" y="0"/>
                  </a:moveTo>
                  <a:lnTo>
                    <a:pt x="0" y="16256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64" name="Group 63">
            <a:extLst>
              <a:ext uri="{FF2B5EF4-FFF2-40B4-BE49-F238E27FC236}">
                <a16:creationId xmlns:a16="http://schemas.microsoft.com/office/drawing/2014/main" id="{CF128F08-8CF7-48FE-B63F-7610EE8F891B}"/>
              </a:ext>
            </a:extLst>
          </p:cNvPr>
          <p:cNvGrpSpPr/>
          <p:nvPr/>
        </p:nvGrpSpPr>
        <p:grpSpPr>
          <a:xfrm>
            <a:off x="1251624" y="2447792"/>
            <a:ext cx="2521312" cy="1240848"/>
            <a:chOff x="1251624" y="2447792"/>
            <a:chExt cx="2521312" cy="1240848"/>
          </a:xfrm>
        </p:grpSpPr>
        <p:grpSp>
          <p:nvGrpSpPr>
            <p:cNvPr id="63" name="Group 62">
              <a:extLst>
                <a:ext uri="{FF2B5EF4-FFF2-40B4-BE49-F238E27FC236}">
                  <a16:creationId xmlns:a16="http://schemas.microsoft.com/office/drawing/2014/main" id="{D6F0B1D7-5576-431B-9EA3-10325AB3FFC6}"/>
                </a:ext>
              </a:extLst>
            </p:cNvPr>
            <p:cNvGrpSpPr/>
            <p:nvPr/>
          </p:nvGrpSpPr>
          <p:grpSpPr>
            <a:xfrm>
              <a:off x="1251624" y="2774611"/>
              <a:ext cx="2521312" cy="914029"/>
              <a:chOff x="1251624" y="2774611"/>
              <a:chExt cx="2521312" cy="914029"/>
            </a:xfrm>
          </p:grpSpPr>
          <p:sp>
            <p:nvSpPr>
              <p:cNvPr id="60" name="Oval 59">
                <a:extLst>
                  <a:ext uri="{FF2B5EF4-FFF2-40B4-BE49-F238E27FC236}">
                    <a16:creationId xmlns:a16="http://schemas.microsoft.com/office/drawing/2014/main" id="{09DC8FB6-0D6D-4DB3-A9CE-F39FF3BBFF4D}"/>
                  </a:ext>
                </a:extLst>
              </p:cNvPr>
              <p:cNvSpPr/>
              <p:nvPr/>
            </p:nvSpPr>
            <p:spPr>
              <a:xfrm>
                <a:off x="2814054" y="2787556"/>
                <a:ext cx="166694" cy="166694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0" name="Graphic 2">
                <a:extLst>
                  <a:ext uri="{FF2B5EF4-FFF2-40B4-BE49-F238E27FC236}">
                    <a16:creationId xmlns:a16="http://schemas.microsoft.com/office/drawing/2014/main" id="{6A268794-455A-43AD-B353-B8536245243A}"/>
                  </a:ext>
                </a:extLst>
              </p:cNvPr>
              <p:cNvGrpSpPr/>
              <p:nvPr/>
            </p:nvGrpSpPr>
            <p:grpSpPr>
              <a:xfrm>
                <a:off x="1251624" y="2875840"/>
                <a:ext cx="813758" cy="812800"/>
                <a:chOff x="1240335" y="2875840"/>
                <a:chExt cx="813758" cy="812800"/>
              </a:xfrm>
              <a:noFill/>
            </p:grpSpPr>
            <p:sp>
              <p:nvSpPr>
                <p:cNvPr id="11" name="Graphic 2">
                  <a:extLst>
                    <a:ext uri="{FF2B5EF4-FFF2-40B4-BE49-F238E27FC236}">
                      <a16:creationId xmlns:a16="http://schemas.microsoft.com/office/drawing/2014/main" id="{41E9DE36-873D-453B-B557-4CD3C2022710}"/>
                    </a:ext>
                  </a:extLst>
                </p:cNvPr>
                <p:cNvSpPr/>
                <p:nvPr/>
              </p:nvSpPr>
              <p:spPr>
                <a:xfrm>
                  <a:off x="1240335" y="2875840"/>
                  <a:ext cx="813758" cy="812800"/>
                </a:xfrm>
                <a:custGeom>
                  <a:avLst/>
                  <a:gdLst>
                    <a:gd name="connsiteX0" fmla="*/ 0 w 813758"/>
                    <a:gd name="connsiteY0" fmla="*/ 0 h 812800"/>
                    <a:gd name="connsiteX1" fmla="*/ 813759 w 813758"/>
                    <a:gd name="connsiteY1" fmla="*/ 812800 h 8128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813758" h="812800">
                      <a:moveTo>
                        <a:pt x="0" y="0"/>
                      </a:moveTo>
                      <a:lnTo>
                        <a:pt x="813759" y="812800"/>
                      </a:lnTo>
                    </a:path>
                  </a:pathLst>
                </a:custGeom>
                <a:ln w="139700" cap="rnd">
                  <a:solidFill>
                    <a:srgbClr val="000000"/>
                  </a:solidFill>
                  <a:prstDash val="solid"/>
                  <a:round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8" name="Graphic 2">
                  <a:extLst>
                    <a:ext uri="{FF2B5EF4-FFF2-40B4-BE49-F238E27FC236}">
                      <a16:creationId xmlns:a16="http://schemas.microsoft.com/office/drawing/2014/main" id="{CD567815-1FA4-4D38-A2D5-FC68588329E9}"/>
                    </a:ext>
                  </a:extLst>
                </p:cNvPr>
                <p:cNvSpPr/>
                <p:nvPr/>
              </p:nvSpPr>
              <p:spPr>
                <a:xfrm>
                  <a:off x="1240335" y="2875840"/>
                  <a:ext cx="813758" cy="812800"/>
                </a:xfrm>
                <a:custGeom>
                  <a:avLst/>
                  <a:gdLst>
                    <a:gd name="connsiteX0" fmla="*/ 813759 w 813758"/>
                    <a:gd name="connsiteY0" fmla="*/ 0 h 812800"/>
                    <a:gd name="connsiteX1" fmla="*/ 0 w 813758"/>
                    <a:gd name="connsiteY1" fmla="*/ 812800 h 8128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813758" h="812800">
                      <a:moveTo>
                        <a:pt x="813759" y="0"/>
                      </a:moveTo>
                      <a:lnTo>
                        <a:pt x="0" y="812800"/>
                      </a:lnTo>
                    </a:path>
                  </a:pathLst>
                </a:custGeom>
                <a:ln w="139700" cap="rnd">
                  <a:solidFill>
                    <a:srgbClr val="000000"/>
                  </a:solidFill>
                  <a:prstDash val="solid"/>
                  <a:round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</p:grpSp>
          <p:sp>
            <p:nvSpPr>
              <p:cNvPr id="66" name="Oval 65">
                <a:extLst>
                  <a:ext uri="{FF2B5EF4-FFF2-40B4-BE49-F238E27FC236}">
                    <a16:creationId xmlns:a16="http://schemas.microsoft.com/office/drawing/2014/main" id="{B0B0D660-2729-4674-822D-AF1D07F0C127}"/>
                  </a:ext>
                </a:extLst>
              </p:cNvPr>
              <p:cNvSpPr/>
              <p:nvPr/>
            </p:nvSpPr>
            <p:spPr>
              <a:xfrm>
                <a:off x="3606242" y="2774611"/>
                <a:ext cx="166694" cy="166694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73" name="Group 72">
              <a:extLst>
                <a:ext uri="{FF2B5EF4-FFF2-40B4-BE49-F238E27FC236}">
                  <a16:creationId xmlns:a16="http://schemas.microsoft.com/office/drawing/2014/main" id="{24B9E07F-1ADC-4810-8B6D-6AC9915C1F9F}"/>
                </a:ext>
              </a:extLst>
            </p:cNvPr>
            <p:cNvGrpSpPr/>
            <p:nvPr/>
          </p:nvGrpSpPr>
          <p:grpSpPr>
            <a:xfrm>
              <a:off x="2473356" y="2447792"/>
              <a:ext cx="823495" cy="827701"/>
              <a:chOff x="2563689" y="2737584"/>
              <a:chExt cx="2199046" cy="2210275"/>
            </a:xfrm>
          </p:grpSpPr>
          <p:grpSp>
            <p:nvGrpSpPr>
              <p:cNvPr id="74" name="Group 73">
                <a:extLst>
                  <a:ext uri="{FF2B5EF4-FFF2-40B4-BE49-F238E27FC236}">
                    <a16:creationId xmlns:a16="http://schemas.microsoft.com/office/drawing/2014/main" id="{5AC7A6D7-FD86-4D6E-A347-79245D39C6C4}"/>
                  </a:ext>
                </a:extLst>
              </p:cNvPr>
              <p:cNvGrpSpPr/>
              <p:nvPr/>
            </p:nvGrpSpPr>
            <p:grpSpPr>
              <a:xfrm>
                <a:off x="2586125" y="2737584"/>
                <a:ext cx="2176610" cy="2210275"/>
                <a:chOff x="2586125" y="2737584"/>
                <a:chExt cx="2176610" cy="2210275"/>
              </a:xfrm>
            </p:grpSpPr>
            <p:sp>
              <p:nvSpPr>
                <p:cNvPr id="78" name="Arc 77">
                  <a:extLst>
                    <a:ext uri="{FF2B5EF4-FFF2-40B4-BE49-F238E27FC236}">
                      <a16:creationId xmlns:a16="http://schemas.microsoft.com/office/drawing/2014/main" id="{70E49F51-B2DD-4C73-9B61-76694853E69F}"/>
                    </a:ext>
                  </a:extLst>
                </p:cNvPr>
                <p:cNvSpPr/>
                <p:nvPr/>
              </p:nvSpPr>
              <p:spPr>
                <a:xfrm>
                  <a:off x="2586125" y="2737589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Arc 78">
                  <a:extLst>
                    <a:ext uri="{FF2B5EF4-FFF2-40B4-BE49-F238E27FC236}">
                      <a16:creationId xmlns:a16="http://schemas.microsoft.com/office/drawing/2014/main" id="{105FFE88-0895-4A2E-9EBB-751460F06B23}"/>
                    </a:ext>
                  </a:extLst>
                </p:cNvPr>
                <p:cNvSpPr/>
                <p:nvPr/>
              </p:nvSpPr>
              <p:spPr>
                <a:xfrm flipV="1">
                  <a:off x="2586125" y="2737584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5" name="Group 74">
                <a:extLst>
                  <a:ext uri="{FF2B5EF4-FFF2-40B4-BE49-F238E27FC236}">
                    <a16:creationId xmlns:a16="http://schemas.microsoft.com/office/drawing/2014/main" id="{27375A20-BBD8-456B-BAE7-F7A9110E12AE}"/>
                  </a:ext>
                </a:extLst>
              </p:cNvPr>
              <p:cNvGrpSpPr/>
              <p:nvPr/>
            </p:nvGrpSpPr>
            <p:grpSpPr>
              <a:xfrm flipH="1">
                <a:off x="2563689" y="2737584"/>
                <a:ext cx="2176610" cy="2210275"/>
                <a:chOff x="2586125" y="2737584"/>
                <a:chExt cx="2176610" cy="2210275"/>
              </a:xfrm>
            </p:grpSpPr>
            <p:sp>
              <p:nvSpPr>
                <p:cNvPr id="76" name="Arc 75">
                  <a:extLst>
                    <a:ext uri="{FF2B5EF4-FFF2-40B4-BE49-F238E27FC236}">
                      <a16:creationId xmlns:a16="http://schemas.microsoft.com/office/drawing/2014/main" id="{771089ED-D80D-47A1-BF89-9AC9BC27B872}"/>
                    </a:ext>
                  </a:extLst>
                </p:cNvPr>
                <p:cNvSpPr/>
                <p:nvPr/>
              </p:nvSpPr>
              <p:spPr>
                <a:xfrm>
                  <a:off x="2586125" y="2737589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7" name="Arc 76">
                  <a:extLst>
                    <a:ext uri="{FF2B5EF4-FFF2-40B4-BE49-F238E27FC236}">
                      <a16:creationId xmlns:a16="http://schemas.microsoft.com/office/drawing/2014/main" id="{75DA45C0-1A8C-404C-82F4-E8FCCAFB998E}"/>
                    </a:ext>
                  </a:extLst>
                </p:cNvPr>
                <p:cNvSpPr/>
                <p:nvPr/>
              </p:nvSpPr>
              <p:spPr>
                <a:xfrm flipV="1">
                  <a:off x="2586125" y="2737584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FD27A91E-3ACB-430D-AB4E-4C1D8E8C09C0}"/>
              </a:ext>
            </a:extLst>
          </p:cNvPr>
          <p:cNvGrpSpPr/>
          <p:nvPr/>
        </p:nvGrpSpPr>
        <p:grpSpPr>
          <a:xfrm>
            <a:off x="7713284" y="2051752"/>
            <a:ext cx="3323052" cy="1323547"/>
            <a:chOff x="7713284" y="2051752"/>
            <a:chExt cx="3323052" cy="1323547"/>
          </a:xfrm>
        </p:grpSpPr>
        <p:sp>
          <p:nvSpPr>
            <p:cNvPr id="34" name="Graphic 8">
              <a:extLst>
                <a:ext uri="{FF2B5EF4-FFF2-40B4-BE49-F238E27FC236}">
                  <a16:creationId xmlns:a16="http://schemas.microsoft.com/office/drawing/2014/main" id="{3ECF1E75-DB08-4379-ABC9-5890E12ED452}"/>
                </a:ext>
              </a:extLst>
            </p:cNvPr>
            <p:cNvSpPr/>
            <p:nvPr/>
          </p:nvSpPr>
          <p:spPr>
            <a:xfrm>
              <a:off x="7713284" y="2864553"/>
              <a:ext cx="811480" cy="12700"/>
            </a:xfrm>
            <a:custGeom>
              <a:avLst/>
              <a:gdLst>
                <a:gd name="connsiteX0" fmla="*/ 0 w 811480"/>
                <a:gd name="connsiteY0" fmla="*/ 0 h 12700"/>
                <a:gd name="connsiteX1" fmla="*/ 811481 w 811480"/>
                <a:gd name="connsiteY1" fmla="*/ 0 h 12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11480" h="12700">
                  <a:moveTo>
                    <a:pt x="0" y="0"/>
                  </a:moveTo>
                  <a:lnTo>
                    <a:pt x="811481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" name="Graphic 8">
              <a:extLst>
                <a:ext uri="{FF2B5EF4-FFF2-40B4-BE49-F238E27FC236}">
                  <a16:creationId xmlns:a16="http://schemas.microsoft.com/office/drawing/2014/main" id="{249106D1-8DCE-4EB7-9927-606814DDD8DF}"/>
                </a:ext>
              </a:extLst>
            </p:cNvPr>
            <p:cNvSpPr/>
            <p:nvPr/>
          </p:nvSpPr>
          <p:spPr>
            <a:xfrm>
              <a:off x="8930505" y="2051752"/>
              <a:ext cx="1610282" cy="812800"/>
            </a:xfrm>
            <a:custGeom>
              <a:avLst/>
              <a:gdLst>
                <a:gd name="connsiteX0" fmla="*/ 1610258 w 1610282"/>
                <a:gd name="connsiteY0" fmla="*/ 812702 h 812800"/>
                <a:gd name="connsiteX1" fmla="*/ 811382 w 1610282"/>
                <a:gd name="connsiteY1" fmla="*/ 25 h 812800"/>
                <a:gd name="connsiteX2" fmla="*/ 24 w 1610282"/>
                <a:gd name="connsiteY2" fmla="*/ 800199 h 812800"/>
                <a:gd name="connsiteX3" fmla="*/ 25 w 1610282"/>
                <a:gd name="connsiteY3" fmla="*/ 812800 h 81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10282" h="812800">
                  <a:moveTo>
                    <a:pt x="1610258" y="812702"/>
                  </a:moveTo>
                  <a:cubicBezTo>
                    <a:pt x="1613704" y="367325"/>
                    <a:pt x="1256036" y="3477"/>
                    <a:pt x="811382" y="25"/>
                  </a:cubicBezTo>
                  <a:cubicBezTo>
                    <a:pt x="366728" y="-3428"/>
                    <a:pt x="3471" y="354822"/>
                    <a:pt x="24" y="800199"/>
                  </a:cubicBezTo>
                  <a:cubicBezTo>
                    <a:pt x="-8" y="804400"/>
                    <a:pt x="-8" y="808600"/>
                    <a:pt x="25" y="812800"/>
                  </a:cubicBezTo>
                </a:path>
              </a:pathLst>
            </a:custGeom>
            <a:noFill/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grpSp>
          <p:nvGrpSpPr>
            <p:cNvPr id="38" name="Group 37">
              <a:extLst>
                <a:ext uri="{FF2B5EF4-FFF2-40B4-BE49-F238E27FC236}">
                  <a16:creationId xmlns:a16="http://schemas.microsoft.com/office/drawing/2014/main" id="{6185E510-69D5-445E-A42D-DE170D6798BD}"/>
                </a:ext>
              </a:extLst>
            </p:cNvPr>
            <p:cNvGrpSpPr/>
            <p:nvPr/>
          </p:nvGrpSpPr>
          <p:grpSpPr>
            <a:xfrm>
              <a:off x="10869642" y="2435801"/>
              <a:ext cx="166694" cy="939498"/>
              <a:chOff x="6017225" y="2459385"/>
              <a:chExt cx="166694" cy="939498"/>
            </a:xfrm>
          </p:grpSpPr>
          <p:sp>
            <p:nvSpPr>
              <p:cNvPr id="39" name="Oval 38">
                <a:extLst>
                  <a:ext uri="{FF2B5EF4-FFF2-40B4-BE49-F238E27FC236}">
                    <a16:creationId xmlns:a16="http://schemas.microsoft.com/office/drawing/2014/main" id="{273578D2-6E1A-4E3C-A917-7C9B127B2D43}"/>
                  </a:ext>
                </a:extLst>
              </p:cNvPr>
              <p:cNvSpPr/>
              <p:nvPr/>
            </p:nvSpPr>
            <p:spPr>
              <a:xfrm>
                <a:off x="6017225" y="3232189"/>
                <a:ext cx="166694" cy="166694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40" name="Freeform: Shape 39">
                <a:extLst>
                  <a:ext uri="{FF2B5EF4-FFF2-40B4-BE49-F238E27FC236}">
                    <a16:creationId xmlns:a16="http://schemas.microsoft.com/office/drawing/2014/main" id="{4975F0E9-100E-4213-8836-9A327900FC09}"/>
                  </a:ext>
                </a:extLst>
              </p:cNvPr>
              <p:cNvSpPr/>
              <p:nvPr/>
            </p:nvSpPr>
            <p:spPr>
              <a:xfrm>
                <a:off x="6103811" y="2459385"/>
                <a:ext cx="12679" cy="609600"/>
              </a:xfrm>
              <a:custGeom>
                <a:avLst/>
                <a:gdLst>
                  <a:gd name="connsiteX0" fmla="*/ 0 w 12679"/>
                  <a:gd name="connsiteY0" fmla="*/ 0 h 609600"/>
                  <a:gd name="connsiteX1" fmla="*/ 0 w 12679"/>
                  <a:gd name="connsiteY1" fmla="*/ 609600 h 6096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2679" h="609600">
                    <a:moveTo>
                      <a:pt x="0" y="0"/>
                    </a:moveTo>
                    <a:lnTo>
                      <a:pt x="0" y="609600"/>
                    </a:lnTo>
                  </a:path>
                </a:pathLst>
              </a:custGeom>
              <a:ln w="13970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50941331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6232B8D1-417B-40CA-8E10-68DB4A185BCE}"/>
              </a:ext>
            </a:extLst>
          </p:cNvPr>
          <p:cNvSpPr txBox="1"/>
          <p:nvPr/>
        </p:nvSpPr>
        <p:spPr>
          <a:xfrm>
            <a:off x="8771117" y="5145318"/>
            <a:ext cx="5254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fast</a:t>
            </a:r>
          </a:p>
          <a:p>
            <a:pPr algn="ctr"/>
            <a:r>
              <a:rPr lang="en-US" dirty="0"/>
              <a:t>10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AF2F00A-6C34-4525-ADB7-3CD4C1905D64}"/>
              </a:ext>
            </a:extLst>
          </p:cNvPr>
          <p:cNvSpPr txBox="1"/>
          <p:nvPr/>
        </p:nvSpPr>
        <p:spPr>
          <a:xfrm>
            <a:off x="1951360" y="5265284"/>
            <a:ext cx="6004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easy</a:t>
            </a:r>
          </a:p>
          <a:p>
            <a:pPr algn="ctr"/>
            <a:r>
              <a:rPr lang="en-US" dirty="0"/>
              <a:t>5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5335509D-2E67-42C4-975C-0167587963C7}"/>
              </a:ext>
            </a:extLst>
          </p:cNvPr>
          <p:cNvSpPr txBox="1"/>
          <p:nvPr/>
        </p:nvSpPr>
        <p:spPr>
          <a:xfrm>
            <a:off x="5242592" y="5145318"/>
            <a:ext cx="78637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empty</a:t>
            </a:r>
          </a:p>
          <a:p>
            <a:pPr algn="ctr"/>
            <a:r>
              <a:rPr lang="en-US" dirty="0"/>
              <a:t>10</a:t>
            </a:r>
          </a:p>
        </p:txBody>
      </p:sp>
      <p:grpSp>
        <p:nvGrpSpPr>
          <p:cNvPr id="10" name="Graphic 2">
            <a:extLst>
              <a:ext uri="{FF2B5EF4-FFF2-40B4-BE49-F238E27FC236}">
                <a16:creationId xmlns:a16="http://schemas.microsoft.com/office/drawing/2014/main" id="{4A7471A7-7438-443F-8DF0-9AA37E59F8D8}"/>
              </a:ext>
            </a:extLst>
          </p:cNvPr>
          <p:cNvGrpSpPr/>
          <p:nvPr/>
        </p:nvGrpSpPr>
        <p:grpSpPr>
          <a:xfrm>
            <a:off x="898708" y="2051694"/>
            <a:ext cx="1622854" cy="1625600"/>
            <a:chOff x="898708" y="2051694"/>
            <a:chExt cx="1622854" cy="1625600"/>
          </a:xfrm>
        </p:grpSpPr>
        <p:sp>
          <p:nvSpPr>
            <p:cNvPr id="19" name="Graphic 2">
              <a:extLst>
                <a:ext uri="{FF2B5EF4-FFF2-40B4-BE49-F238E27FC236}">
                  <a16:creationId xmlns:a16="http://schemas.microsoft.com/office/drawing/2014/main" id="{70AD6E8A-4FED-4FB9-A23B-341C4A0CA396}"/>
                </a:ext>
              </a:extLst>
            </p:cNvPr>
            <p:cNvSpPr/>
            <p:nvPr/>
          </p:nvSpPr>
          <p:spPr>
            <a:xfrm>
              <a:off x="898708" y="2864494"/>
              <a:ext cx="1622854" cy="12700"/>
            </a:xfrm>
            <a:custGeom>
              <a:avLst/>
              <a:gdLst>
                <a:gd name="connsiteX0" fmla="*/ 0 w 1622854"/>
                <a:gd name="connsiteY0" fmla="*/ 0 h 12700"/>
                <a:gd name="connsiteX1" fmla="*/ 1622854 w 1622854"/>
                <a:gd name="connsiteY1" fmla="*/ 0 h 12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622854" h="12700">
                  <a:moveTo>
                    <a:pt x="0" y="0"/>
                  </a:moveTo>
                  <a:lnTo>
                    <a:pt x="1622854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" name="Graphic 2">
              <a:extLst>
                <a:ext uri="{FF2B5EF4-FFF2-40B4-BE49-F238E27FC236}">
                  <a16:creationId xmlns:a16="http://schemas.microsoft.com/office/drawing/2014/main" id="{FD007A44-0CA0-4596-8780-C609D6C5BC53}"/>
                </a:ext>
              </a:extLst>
            </p:cNvPr>
            <p:cNvSpPr/>
            <p:nvPr/>
          </p:nvSpPr>
          <p:spPr>
            <a:xfrm>
              <a:off x="2115849" y="2458094"/>
              <a:ext cx="405713" cy="406400"/>
            </a:xfrm>
            <a:custGeom>
              <a:avLst/>
              <a:gdLst>
                <a:gd name="connsiteX0" fmla="*/ 405714 w 405713"/>
                <a:gd name="connsiteY0" fmla="*/ 406400 h 406400"/>
                <a:gd name="connsiteX1" fmla="*/ 0 w 405713"/>
                <a:gd name="connsiteY1" fmla="*/ 0 h 406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05713" h="406400">
                  <a:moveTo>
                    <a:pt x="405714" y="406400"/>
                  </a:moveTo>
                  <a:lnTo>
                    <a:pt x="0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" name="Graphic 2">
              <a:extLst>
                <a:ext uri="{FF2B5EF4-FFF2-40B4-BE49-F238E27FC236}">
                  <a16:creationId xmlns:a16="http://schemas.microsoft.com/office/drawing/2014/main" id="{FCC8D66C-C96B-4D40-AC49-4294E7FA8E8A}"/>
                </a:ext>
              </a:extLst>
            </p:cNvPr>
            <p:cNvSpPr/>
            <p:nvPr/>
          </p:nvSpPr>
          <p:spPr>
            <a:xfrm>
              <a:off x="2115849" y="2864494"/>
              <a:ext cx="405713" cy="406400"/>
            </a:xfrm>
            <a:custGeom>
              <a:avLst/>
              <a:gdLst>
                <a:gd name="connsiteX0" fmla="*/ 405714 w 405713"/>
                <a:gd name="connsiteY0" fmla="*/ 0 h 406400"/>
                <a:gd name="connsiteX1" fmla="*/ 0 w 405713"/>
                <a:gd name="connsiteY1" fmla="*/ 406400 h 406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05713" h="406400">
                  <a:moveTo>
                    <a:pt x="405714" y="0"/>
                  </a:moveTo>
                  <a:lnTo>
                    <a:pt x="0" y="4064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" name="Graphic 2">
              <a:extLst>
                <a:ext uri="{FF2B5EF4-FFF2-40B4-BE49-F238E27FC236}">
                  <a16:creationId xmlns:a16="http://schemas.microsoft.com/office/drawing/2014/main" id="{426D75E5-78D7-4B1C-9195-F3B05D0F242D}"/>
                </a:ext>
              </a:extLst>
            </p:cNvPr>
            <p:cNvSpPr/>
            <p:nvPr/>
          </p:nvSpPr>
          <p:spPr>
            <a:xfrm>
              <a:off x="1710135" y="2051694"/>
              <a:ext cx="12678" cy="406400"/>
            </a:xfrm>
            <a:custGeom>
              <a:avLst/>
              <a:gdLst>
                <a:gd name="connsiteX0" fmla="*/ 0 w 12678"/>
                <a:gd name="connsiteY0" fmla="*/ 0 h 406400"/>
                <a:gd name="connsiteX1" fmla="*/ 0 w 12678"/>
                <a:gd name="connsiteY1" fmla="*/ 406400 h 406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2678" h="406400">
                  <a:moveTo>
                    <a:pt x="0" y="0"/>
                  </a:moveTo>
                  <a:lnTo>
                    <a:pt x="0" y="4064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" name="Graphic 2">
              <a:extLst>
                <a:ext uri="{FF2B5EF4-FFF2-40B4-BE49-F238E27FC236}">
                  <a16:creationId xmlns:a16="http://schemas.microsoft.com/office/drawing/2014/main" id="{E94E9C50-3A01-48DF-8A5B-D28F8E4123F2}"/>
                </a:ext>
              </a:extLst>
            </p:cNvPr>
            <p:cNvSpPr/>
            <p:nvPr/>
          </p:nvSpPr>
          <p:spPr>
            <a:xfrm>
              <a:off x="1710135" y="3270894"/>
              <a:ext cx="12678" cy="406400"/>
            </a:xfrm>
            <a:custGeom>
              <a:avLst/>
              <a:gdLst>
                <a:gd name="connsiteX0" fmla="*/ 0 w 12678"/>
                <a:gd name="connsiteY0" fmla="*/ 0 h 406400"/>
                <a:gd name="connsiteX1" fmla="*/ 0 w 12678"/>
                <a:gd name="connsiteY1" fmla="*/ 406400 h 406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2678" h="406400">
                  <a:moveTo>
                    <a:pt x="0" y="0"/>
                  </a:moveTo>
                  <a:lnTo>
                    <a:pt x="0" y="4064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26" name="Graphic 6">
            <a:extLst>
              <a:ext uri="{FF2B5EF4-FFF2-40B4-BE49-F238E27FC236}">
                <a16:creationId xmlns:a16="http://schemas.microsoft.com/office/drawing/2014/main" id="{51979EDF-EE03-4361-8312-945D49D178E1}"/>
              </a:ext>
            </a:extLst>
          </p:cNvPr>
          <p:cNvGrpSpPr/>
          <p:nvPr/>
        </p:nvGrpSpPr>
        <p:grpSpPr>
          <a:xfrm>
            <a:off x="4485013" y="2458094"/>
            <a:ext cx="2841859" cy="1206499"/>
            <a:chOff x="4485013" y="2458094"/>
            <a:chExt cx="2841859" cy="1206499"/>
          </a:xfrm>
          <a:noFill/>
        </p:grpSpPr>
        <p:sp>
          <p:nvSpPr>
            <p:cNvPr id="28" name="Graphic 6">
              <a:extLst>
                <a:ext uri="{FF2B5EF4-FFF2-40B4-BE49-F238E27FC236}">
                  <a16:creationId xmlns:a16="http://schemas.microsoft.com/office/drawing/2014/main" id="{5EB8FE0B-8E39-4FB3-95D0-86584D54CC15}"/>
                </a:ext>
              </a:extLst>
            </p:cNvPr>
            <p:cNvSpPr/>
            <p:nvPr/>
          </p:nvSpPr>
          <p:spPr>
            <a:xfrm>
              <a:off x="4485013" y="2864392"/>
              <a:ext cx="1611196" cy="800201"/>
            </a:xfrm>
            <a:custGeom>
              <a:avLst/>
              <a:gdLst>
                <a:gd name="connsiteX0" fmla="*/ 0 w 1611196"/>
                <a:gd name="connsiteY0" fmla="*/ 102 h 800201"/>
                <a:gd name="connsiteX1" fmla="*/ 811942 w 1611196"/>
                <a:gd name="connsiteY1" fmla="*/ 800176 h 800201"/>
                <a:gd name="connsiteX2" fmla="*/ 1611197 w 1611196"/>
                <a:gd name="connsiteY2" fmla="*/ 0 h 8002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611196" h="800201">
                  <a:moveTo>
                    <a:pt x="0" y="102"/>
                  </a:moveTo>
                  <a:cubicBezTo>
                    <a:pt x="3503" y="445478"/>
                    <a:pt x="367022" y="803681"/>
                    <a:pt x="811942" y="800176"/>
                  </a:cubicBezTo>
                  <a:cubicBezTo>
                    <a:pt x="1251952" y="796709"/>
                    <a:pt x="1607784" y="440461"/>
                    <a:pt x="1611197" y="0"/>
                  </a:cubicBezTo>
                </a:path>
              </a:pathLst>
            </a:custGeom>
            <a:noFill/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" name="Graphic 6">
              <a:extLst>
                <a:ext uri="{FF2B5EF4-FFF2-40B4-BE49-F238E27FC236}">
                  <a16:creationId xmlns:a16="http://schemas.microsoft.com/office/drawing/2014/main" id="{D377A656-4792-4A6B-ACB0-4725DBDE0EC6}"/>
                </a:ext>
              </a:extLst>
            </p:cNvPr>
            <p:cNvSpPr/>
            <p:nvPr/>
          </p:nvSpPr>
          <p:spPr>
            <a:xfrm>
              <a:off x="5296955" y="2458094"/>
              <a:ext cx="1611246" cy="812799"/>
            </a:xfrm>
            <a:custGeom>
              <a:avLst/>
              <a:gdLst>
                <a:gd name="connsiteX0" fmla="*/ 1611222 w 1611246"/>
                <a:gd name="connsiteY0" fmla="*/ 812698 h 812799"/>
                <a:gd name="connsiteX1" fmla="*/ 811866 w 1611246"/>
                <a:gd name="connsiteY1" fmla="*/ 25 h 812799"/>
                <a:gd name="connsiteX2" fmla="*/ 24 w 1611246"/>
                <a:gd name="connsiteY2" fmla="*/ 800201 h 812799"/>
                <a:gd name="connsiteX3" fmla="*/ 25 w 1611246"/>
                <a:gd name="connsiteY3" fmla="*/ 812799 h 8127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11246" h="812799">
                  <a:moveTo>
                    <a:pt x="1611222" y="812698"/>
                  </a:moveTo>
                  <a:cubicBezTo>
                    <a:pt x="1614673" y="367322"/>
                    <a:pt x="1256786" y="3479"/>
                    <a:pt x="811866" y="25"/>
                  </a:cubicBezTo>
                  <a:cubicBezTo>
                    <a:pt x="366946" y="-3430"/>
                    <a:pt x="3474" y="354825"/>
                    <a:pt x="24" y="800201"/>
                  </a:cubicBezTo>
                  <a:cubicBezTo>
                    <a:pt x="-9" y="804405"/>
                    <a:pt x="-8" y="808596"/>
                    <a:pt x="25" y="812799"/>
                  </a:cubicBezTo>
                </a:path>
              </a:pathLst>
            </a:custGeom>
            <a:noFill/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Graphic 6">
              <a:extLst>
                <a:ext uri="{FF2B5EF4-FFF2-40B4-BE49-F238E27FC236}">
                  <a16:creationId xmlns:a16="http://schemas.microsoft.com/office/drawing/2014/main" id="{BA0A7B82-DBF4-4FC5-AB0B-4D55C2C1C4E9}"/>
                </a:ext>
              </a:extLst>
            </p:cNvPr>
            <p:cNvSpPr/>
            <p:nvPr/>
          </p:nvSpPr>
          <p:spPr>
            <a:xfrm>
              <a:off x="6514905" y="2864494"/>
              <a:ext cx="405983" cy="406400"/>
            </a:xfrm>
            <a:custGeom>
              <a:avLst/>
              <a:gdLst>
                <a:gd name="connsiteX0" fmla="*/ 0 w 405983"/>
                <a:gd name="connsiteY0" fmla="*/ 0 h 406400"/>
                <a:gd name="connsiteX1" fmla="*/ 405984 w 405983"/>
                <a:gd name="connsiteY1" fmla="*/ 406400 h 406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05983" h="406400">
                  <a:moveTo>
                    <a:pt x="0" y="0"/>
                  </a:moveTo>
                  <a:lnTo>
                    <a:pt x="405984" y="4064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Graphic 6">
              <a:extLst>
                <a:ext uri="{FF2B5EF4-FFF2-40B4-BE49-F238E27FC236}">
                  <a16:creationId xmlns:a16="http://schemas.microsoft.com/office/drawing/2014/main" id="{8B3BA4CF-3256-44C1-8C9C-F1AF38A92B8D}"/>
                </a:ext>
              </a:extLst>
            </p:cNvPr>
            <p:cNvSpPr/>
            <p:nvPr/>
          </p:nvSpPr>
          <p:spPr>
            <a:xfrm>
              <a:off x="6920889" y="2864494"/>
              <a:ext cx="405983" cy="406400"/>
            </a:xfrm>
            <a:custGeom>
              <a:avLst/>
              <a:gdLst>
                <a:gd name="connsiteX0" fmla="*/ 0 w 405983"/>
                <a:gd name="connsiteY0" fmla="*/ 406400 h 406400"/>
                <a:gd name="connsiteX1" fmla="*/ 405984 w 405983"/>
                <a:gd name="connsiteY1" fmla="*/ 0 h 406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05983" h="406400">
                  <a:moveTo>
                    <a:pt x="0" y="406400"/>
                  </a:moveTo>
                  <a:lnTo>
                    <a:pt x="405984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1CBB0FB2-A024-4C1A-867E-83AD785F0B3E}"/>
              </a:ext>
            </a:extLst>
          </p:cNvPr>
          <p:cNvGrpSpPr/>
          <p:nvPr/>
        </p:nvGrpSpPr>
        <p:grpSpPr>
          <a:xfrm>
            <a:off x="8913357" y="2435801"/>
            <a:ext cx="2122979" cy="939498"/>
            <a:chOff x="8913357" y="2435801"/>
            <a:chExt cx="2122979" cy="939498"/>
          </a:xfrm>
        </p:grpSpPr>
        <p:sp>
          <p:nvSpPr>
            <p:cNvPr id="35" name="Graphic 8">
              <a:extLst>
                <a:ext uri="{FF2B5EF4-FFF2-40B4-BE49-F238E27FC236}">
                  <a16:creationId xmlns:a16="http://schemas.microsoft.com/office/drawing/2014/main" id="{2DF4BC9E-88E9-410F-A443-4CD317FCA8DB}"/>
                </a:ext>
              </a:extLst>
            </p:cNvPr>
            <p:cNvSpPr/>
            <p:nvPr/>
          </p:nvSpPr>
          <p:spPr>
            <a:xfrm>
              <a:off x="8913357" y="2864494"/>
              <a:ext cx="1627516" cy="12700"/>
            </a:xfrm>
            <a:custGeom>
              <a:avLst/>
              <a:gdLst>
                <a:gd name="connsiteX0" fmla="*/ 0 w 1627516"/>
                <a:gd name="connsiteY0" fmla="*/ 0 h 12700"/>
                <a:gd name="connsiteX1" fmla="*/ 1627517 w 1627516"/>
                <a:gd name="connsiteY1" fmla="*/ 0 h 12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627516" h="12700">
                  <a:moveTo>
                    <a:pt x="0" y="0"/>
                  </a:moveTo>
                  <a:lnTo>
                    <a:pt x="1627517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6" name="Graphic 8">
              <a:extLst>
                <a:ext uri="{FF2B5EF4-FFF2-40B4-BE49-F238E27FC236}">
                  <a16:creationId xmlns:a16="http://schemas.microsoft.com/office/drawing/2014/main" id="{50A6F6CA-7369-46B0-B26E-DE924C3AD9E9}"/>
                </a:ext>
              </a:extLst>
            </p:cNvPr>
            <p:cNvSpPr/>
            <p:nvPr/>
          </p:nvSpPr>
          <p:spPr>
            <a:xfrm>
              <a:off x="10133995" y="2458094"/>
              <a:ext cx="406879" cy="406400"/>
            </a:xfrm>
            <a:custGeom>
              <a:avLst/>
              <a:gdLst>
                <a:gd name="connsiteX0" fmla="*/ 406879 w 406879"/>
                <a:gd name="connsiteY0" fmla="*/ 406400 h 406400"/>
                <a:gd name="connsiteX1" fmla="*/ 0 w 406879"/>
                <a:gd name="connsiteY1" fmla="*/ 0 h 406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06879" h="406400">
                  <a:moveTo>
                    <a:pt x="406879" y="406400"/>
                  </a:moveTo>
                  <a:lnTo>
                    <a:pt x="0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7" name="Graphic 8">
              <a:extLst>
                <a:ext uri="{FF2B5EF4-FFF2-40B4-BE49-F238E27FC236}">
                  <a16:creationId xmlns:a16="http://schemas.microsoft.com/office/drawing/2014/main" id="{4DA3F2E8-57A4-4F66-BA69-24DC17DCB101}"/>
                </a:ext>
              </a:extLst>
            </p:cNvPr>
            <p:cNvSpPr/>
            <p:nvPr/>
          </p:nvSpPr>
          <p:spPr>
            <a:xfrm>
              <a:off x="10133995" y="2864494"/>
              <a:ext cx="406879" cy="406400"/>
            </a:xfrm>
            <a:custGeom>
              <a:avLst/>
              <a:gdLst>
                <a:gd name="connsiteX0" fmla="*/ 406879 w 406879"/>
                <a:gd name="connsiteY0" fmla="*/ 0 h 406400"/>
                <a:gd name="connsiteX1" fmla="*/ 0 w 406879"/>
                <a:gd name="connsiteY1" fmla="*/ 406400 h 406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06879" h="406400">
                  <a:moveTo>
                    <a:pt x="406879" y="0"/>
                  </a:moveTo>
                  <a:lnTo>
                    <a:pt x="0" y="4064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grpSp>
          <p:nvGrpSpPr>
            <p:cNvPr id="33" name="Group 32">
              <a:extLst>
                <a:ext uri="{FF2B5EF4-FFF2-40B4-BE49-F238E27FC236}">
                  <a16:creationId xmlns:a16="http://schemas.microsoft.com/office/drawing/2014/main" id="{91E15452-0D7F-48C7-9BFD-B1FE26352DB8}"/>
                </a:ext>
              </a:extLst>
            </p:cNvPr>
            <p:cNvGrpSpPr/>
            <p:nvPr/>
          </p:nvGrpSpPr>
          <p:grpSpPr>
            <a:xfrm>
              <a:off x="10869642" y="2435801"/>
              <a:ext cx="166694" cy="939498"/>
              <a:chOff x="6017225" y="2459385"/>
              <a:chExt cx="166694" cy="939498"/>
            </a:xfrm>
          </p:grpSpPr>
          <p:sp>
            <p:nvSpPr>
              <p:cNvPr id="38" name="Oval 37">
                <a:extLst>
                  <a:ext uri="{FF2B5EF4-FFF2-40B4-BE49-F238E27FC236}">
                    <a16:creationId xmlns:a16="http://schemas.microsoft.com/office/drawing/2014/main" id="{F68EB300-DEBF-40C9-ACAE-38AAFD7170C9}"/>
                  </a:ext>
                </a:extLst>
              </p:cNvPr>
              <p:cNvSpPr/>
              <p:nvPr/>
            </p:nvSpPr>
            <p:spPr>
              <a:xfrm>
                <a:off x="6017225" y="3232189"/>
                <a:ext cx="166694" cy="166694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9" name="Freeform: Shape 38">
                <a:extLst>
                  <a:ext uri="{FF2B5EF4-FFF2-40B4-BE49-F238E27FC236}">
                    <a16:creationId xmlns:a16="http://schemas.microsoft.com/office/drawing/2014/main" id="{043310CB-C92C-4ACB-822E-39EF39FEE7C2}"/>
                  </a:ext>
                </a:extLst>
              </p:cNvPr>
              <p:cNvSpPr/>
              <p:nvPr/>
            </p:nvSpPr>
            <p:spPr>
              <a:xfrm>
                <a:off x="6103811" y="2459385"/>
                <a:ext cx="12679" cy="609600"/>
              </a:xfrm>
              <a:custGeom>
                <a:avLst/>
                <a:gdLst>
                  <a:gd name="connsiteX0" fmla="*/ 0 w 12679"/>
                  <a:gd name="connsiteY0" fmla="*/ 0 h 609600"/>
                  <a:gd name="connsiteX1" fmla="*/ 0 w 12679"/>
                  <a:gd name="connsiteY1" fmla="*/ 609600 h 6096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2679" h="609600">
                    <a:moveTo>
                      <a:pt x="0" y="0"/>
                    </a:moveTo>
                    <a:lnTo>
                      <a:pt x="0" y="609600"/>
                    </a:lnTo>
                  </a:path>
                </a:pathLst>
              </a:custGeom>
              <a:ln w="13970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8202480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extBox 30">
            <a:extLst>
              <a:ext uri="{FF2B5EF4-FFF2-40B4-BE49-F238E27FC236}">
                <a16:creationId xmlns:a16="http://schemas.microsoft.com/office/drawing/2014/main" id="{E0EE2BCF-611B-4E30-BC0C-9F29DAF99712}"/>
              </a:ext>
            </a:extLst>
          </p:cNvPr>
          <p:cNvSpPr txBox="1"/>
          <p:nvPr/>
        </p:nvSpPr>
        <p:spPr>
          <a:xfrm>
            <a:off x="1363203" y="5395913"/>
            <a:ext cx="35939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in</a:t>
            </a:r>
          </a:p>
          <a:p>
            <a:pPr algn="ctr"/>
            <a:r>
              <a:rPr lang="en-US" dirty="0"/>
              <a:t>0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652004E3-EBCC-4CD0-A890-2C75B20D457F}"/>
              </a:ext>
            </a:extLst>
          </p:cNvPr>
          <p:cNvSpPr txBox="1"/>
          <p:nvPr/>
        </p:nvSpPr>
        <p:spPr>
          <a:xfrm>
            <a:off x="4823350" y="5395913"/>
            <a:ext cx="37221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it</a:t>
            </a:r>
          </a:p>
          <a:p>
            <a:pPr algn="ctr"/>
            <a:r>
              <a:rPr lang="en-US" dirty="0"/>
              <a:t>-6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C18E852-7D8C-465E-BF72-CB8627B8A691}"/>
              </a:ext>
            </a:extLst>
          </p:cNvPr>
          <p:cNvSpPr txBox="1"/>
          <p:nvPr/>
        </p:nvSpPr>
        <p:spPr>
          <a:xfrm>
            <a:off x="7908909" y="5395913"/>
            <a:ext cx="50263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like</a:t>
            </a:r>
          </a:p>
          <a:p>
            <a:pPr algn="ctr"/>
            <a:r>
              <a:rPr lang="en-US" dirty="0"/>
              <a:t>5</a:t>
            </a:r>
          </a:p>
        </p:txBody>
      </p:sp>
      <p:grpSp>
        <p:nvGrpSpPr>
          <p:cNvPr id="39" name="Group 38">
            <a:extLst>
              <a:ext uri="{FF2B5EF4-FFF2-40B4-BE49-F238E27FC236}">
                <a16:creationId xmlns:a16="http://schemas.microsoft.com/office/drawing/2014/main" id="{21D0938C-A0AD-450B-9F02-ED4973C7AA91}"/>
              </a:ext>
            </a:extLst>
          </p:cNvPr>
          <p:cNvGrpSpPr/>
          <p:nvPr/>
        </p:nvGrpSpPr>
        <p:grpSpPr>
          <a:xfrm>
            <a:off x="845905" y="2051033"/>
            <a:ext cx="1622854" cy="1625600"/>
            <a:chOff x="845905" y="2051033"/>
            <a:chExt cx="1622854" cy="1625600"/>
          </a:xfrm>
        </p:grpSpPr>
        <p:sp>
          <p:nvSpPr>
            <p:cNvPr id="30" name="Oval 29">
              <a:extLst>
                <a:ext uri="{FF2B5EF4-FFF2-40B4-BE49-F238E27FC236}">
                  <a16:creationId xmlns:a16="http://schemas.microsoft.com/office/drawing/2014/main" id="{C0D6D6FB-58E3-4403-9D6B-00C489E2EA3A}"/>
                </a:ext>
              </a:extLst>
            </p:cNvPr>
            <p:cNvSpPr/>
            <p:nvPr/>
          </p:nvSpPr>
          <p:spPr>
            <a:xfrm>
              <a:off x="1571619" y="2778918"/>
              <a:ext cx="166694" cy="166694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8" name="Graphic 4">
              <a:extLst>
                <a:ext uri="{FF2B5EF4-FFF2-40B4-BE49-F238E27FC236}">
                  <a16:creationId xmlns:a16="http://schemas.microsoft.com/office/drawing/2014/main" id="{D0493DD6-63A3-448C-96D3-8353D5E2740D}"/>
                </a:ext>
              </a:extLst>
            </p:cNvPr>
            <p:cNvGrpSpPr/>
            <p:nvPr/>
          </p:nvGrpSpPr>
          <p:grpSpPr>
            <a:xfrm>
              <a:off x="845905" y="2051033"/>
              <a:ext cx="1622854" cy="1625600"/>
              <a:chOff x="845905" y="2051033"/>
              <a:chExt cx="1622854" cy="1625600"/>
            </a:xfrm>
          </p:grpSpPr>
          <p:sp>
            <p:nvSpPr>
              <p:cNvPr id="34" name="Freeform: Shape 33">
                <a:extLst>
                  <a:ext uri="{FF2B5EF4-FFF2-40B4-BE49-F238E27FC236}">
                    <a16:creationId xmlns:a16="http://schemas.microsoft.com/office/drawing/2014/main" id="{0C799867-A884-4870-9B7B-89CDCABA0B7A}"/>
                  </a:ext>
                </a:extLst>
              </p:cNvPr>
              <p:cNvSpPr/>
              <p:nvPr/>
            </p:nvSpPr>
            <p:spPr>
              <a:xfrm>
                <a:off x="845905" y="2051033"/>
                <a:ext cx="1622854" cy="12700"/>
              </a:xfrm>
              <a:custGeom>
                <a:avLst/>
                <a:gdLst>
                  <a:gd name="connsiteX0" fmla="*/ 0 w 1622854"/>
                  <a:gd name="connsiteY0" fmla="*/ 0 h 12700"/>
                  <a:gd name="connsiteX1" fmla="*/ 1622854 w 1622854"/>
                  <a:gd name="connsiteY1" fmla="*/ 0 h 127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622854" h="12700">
                    <a:moveTo>
                      <a:pt x="0" y="0"/>
                    </a:moveTo>
                    <a:lnTo>
                      <a:pt x="1622854" y="0"/>
                    </a:lnTo>
                  </a:path>
                </a:pathLst>
              </a:custGeom>
              <a:ln w="13970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5" name="Freeform: Shape 34">
                <a:extLst>
                  <a:ext uri="{FF2B5EF4-FFF2-40B4-BE49-F238E27FC236}">
                    <a16:creationId xmlns:a16="http://schemas.microsoft.com/office/drawing/2014/main" id="{5C063B69-4950-4E02-806E-7D8C94E31CC1}"/>
                  </a:ext>
                </a:extLst>
              </p:cNvPr>
              <p:cNvSpPr/>
              <p:nvPr/>
            </p:nvSpPr>
            <p:spPr>
              <a:xfrm>
                <a:off x="2468759" y="2051033"/>
                <a:ext cx="12678" cy="1625600"/>
              </a:xfrm>
              <a:custGeom>
                <a:avLst/>
                <a:gdLst>
                  <a:gd name="connsiteX0" fmla="*/ 0 w 12678"/>
                  <a:gd name="connsiteY0" fmla="*/ 0 h 1625600"/>
                  <a:gd name="connsiteX1" fmla="*/ 0 w 12678"/>
                  <a:gd name="connsiteY1" fmla="*/ 1625600 h 16256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2678" h="1625600">
                    <a:moveTo>
                      <a:pt x="0" y="0"/>
                    </a:moveTo>
                    <a:lnTo>
                      <a:pt x="0" y="1625600"/>
                    </a:lnTo>
                  </a:path>
                </a:pathLst>
              </a:custGeom>
              <a:ln w="13970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6" name="Freeform: Shape 35">
                <a:extLst>
                  <a:ext uri="{FF2B5EF4-FFF2-40B4-BE49-F238E27FC236}">
                    <a16:creationId xmlns:a16="http://schemas.microsoft.com/office/drawing/2014/main" id="{C5C13170-6446-4AC0-9A61-A136769F65BC}"/>
                  </a:ext>
                </a:extLst>
              </p:cNvPr>
              <p:cNvSpPr/>
              <p:nvPr/>
            </p:nvSpPr>
            <p:spPr>
              <a:xfrm>
                <a:off x="845905" y="3676633"/>
                <a:ext cx="1622854" cy="12700"/>
              </a:xfrm>
              <a:custGeom>
                <a:avLst/>
                <a:gdLst>
                  <a:gd name="connsiteX0" fmla="*/ 1622854 w 1622854"/>
                  <a:gd name="connsiteY0" fmla="*/ 0 h 12700"/>
                  <a:gd name="connsiteX1" fmla="*/ 0 w 1622854"/>
                  <a:gd name="connsiteY1" fmla="*/ 0 h 127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622854" h="12700">
                    <a:moveTo>
                      <a:pt x="1622854" y="0"/>
                    </a:moveTo>
                    <a:lnTo>
                      <a:pt x="0" y="0"/>
                    </a:lnTo>
                  </a:path>
                </a:pathLst>
              </a:custGeom>
              <a:ln w="13970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7" name="Freeform: Shape 36">
                <a:extLst>
                  <a:ext uri="{FF2B5EF4-FFF2-40B4-BE49-F238E27FC236}">
                    <a16:creationId xmlns:a16="http://schemas.microsoft.com/office/drawing/2014/main" id="{3F9FCBC4-71CB-4883-8911-2DF0102B4E6E}"/>
                  </a:ext>
                </a:extLst>
              </p:cNvPr>
              <p:cNvSpPr/>
              <p:nvPr/>
            </p:nvSpPr>
            <p:spPr>
              <a:xfrm>
                <a:off x="845905" y="2051033"/>
                <a:ext cx="12678" cy="1625600"/>
              </a:xfrm>
              <a:custGeom>
                <a:avLst/>
                <a:gdLst>
                  <a:gd name="connsiteX0" fmla="*/ 0 w 12678"/>
                  <a:gd name="connsiteY0" fmla="*/ 1625600 h 1625600"/>
                  <a:gd name="connsiteX1" fmla="*/ 0 w 12678"/>
                  <a:gd name="connsiteY1" fmla="*/ 0 h 16256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2678" h="1625600">
                    <a:moveTo>
                      <a:pt x="0" y="1625600"/>
                    </a:moveTo>
                    <a:lnTo>
                      <a:pt x="0" y="0"/>
                    </a:lnTo>
                  </a:path>
                </a:pathLst>
              </a:custGeom>
              <a:ln w="13970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</p:grpSp>
      <p:sp>
        <p:nvSpPr>
          <p:cNvPr id="38" name="Graphic 6">
            <a:extLst>
              <a:ext uri="{FF2B5EF4-FFF2-40B4-BE49-F238E27FC236}">
                <a16:creationId xmlns:a16="http://schemas.microsoft.com/office/drawing/2014/main" id="{9B1F870B-94E7-410F-9CB5-8917DEEC6A8D}"/>
              </a:ext>
            </a:extLst>
          </p:cNvPr>
          <p:cNvSpPr/>
          <p:nvPr/>
        </p:nvSpPr>
        <p:spPr>
          <a:xfrm>
            <a:off x="4900599" y="2863833"/>
            <a:ext cx="12858" cy="812800"/>
          </a:xfrm>
          <a:custGeom>
            <a:avLst/>
            <a:gdLst>
              <a:gd name="connsiteX0" fmla="*/ 0 w 12858"/>
              <a:gd name="connsiteY0" fmla="*/ 0 h 812800"/>
              <a:gd name="connsiteX1" fmla="*/ 0 w 12858"/>
              <a:gd name="connsiteY1" fmla="*/ 812800 h 812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2858" h="812800">
                <a:moveTo>
                  <a:pt x="0" y="0"/>
                </a:moveTo>
                <a:lnTo>
                  <a:pt x="0" y="812800"/>
                </a:lnTo>
              </a:path>
            </a:pathLst>
          </a:custGeom>
          <a:ln w="139700" cap="rnd">
            <a:solidFill>
              <a:srgbClr val="000000"/>
            </a:solidFill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BBDF1831-A0D8-42D3-BFBD-E925B115E718}"/>
              </a:ext>
            </a:extLst>
          </p:cNvPr>
          <p:cNvGrpSpPr/>
          <p:nvPr/>
        </p:nvGrpSpPr>
        <p:grpSpPr>
          <a:xfrm>
            <a:off x="7303892" y="2051035"/>
            <a:ext cx="3313586" cy="1609684"/>
            <a:chOff x="7303892" y="2051035"/>
            <a:chExt cx="3313586" cy="1609684"/>
          </a:xfrm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DA4459D5-A9D0-4E88-989C-FE888677DD64}"/>
                </a:ext>
              </a:extLst>
            </p:cNvPr>
            <p:cNvSpPr/>
            <p:nvPr/>
          </p:nvSpPr>
          <p:spPr>
            <a:xfrm>
              <a:off x="7317157" y="2455705"/>
              <a:ext cx="807041" cy="1205014"/>
            </a:xfrm>
            <a:custGeom>
              <a:avLst/>
              <a:gdLst>
                <a:gd name="connsiteX0" fmla="*/ 0 w 807041"/>
                <a:gd name="connsiteY0" fmla="*/ 0 h 1205014"/>
                <a:gd name="connsiteX1" fmla="*/ 807041 w 807041"/>
                <a:gd name="connsiteY1" fmla="*/ 1205014 h 12050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07041" h="1205014">
                  <a:moveTo>
                    <a:pt x="0" y="0"/>
                  </a:moveTo>
                  <a:cubicBezTo>
                    <a:pt x="65109" y="507911"/>
                    <a:pt x="364399" y="954786"/>
                    <a:pt x="807041" y="1205014"/>
                  </a:cubicBezTo>
                </a:path>
              </a:pathLst>
            </a:custGeom>
            <a:noFill/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A1B1EFDB-5B5E-48E0-9EC5-F602800C85F4}"/>
                </a:ext>
              </a:extLst>
            </p:cNvPr>
            <p:cNvSpPr/>
            <p:nvPr/>
          </p:nvSpPr>
          <p:spPr>
            <a:xfrm>
              <a:off x="7303892" y="2051035"/>
              <a:ext cx="798802" cy="406397"/>
            </a:xfrm>
            <a:custGeom>
              <a:avLst/>
              <a:gdLst>
                <a:gd name="connsiteX0" fmla="*/ 798754 w 798802"/>
                <a:gd name="connsiteY0" fmla="*/ 406207 h 406397"/>
                <a:gd name="connsiteX1" fmla="*/ 405545 w 798802"/>
                <a:gd name="connsiteY1" fmla="*/ 48 h 406397"/>
                <a:gd name="connsiteX2" fmla="*/ 47 w 798802"/>
                <a:gd name="connsiteY2" fmla="*/ 393888 h 406397"/>
                <a:gd name="connsiteX3" fmla="*/ 51 w 798802"/>
                <a:gd name="connsiteY3" fmla="*/ 406398 h 4063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98802" h="406397">
                  <a:moveTo>
                    <a:pt x="798754" y="406207"/>
                  </a:moveTo>
                  <a:cubicBezTo>
                    <a:pt x="802147" y="185291"/>
                    <a:pt x="626102" y="3439"/>
                    <a:pt x="405545" y="48"/>
                  </a:cubicBezTo>
                  <a:cubicBezTo>
                    <a:pt x="184987" y="-3355"/>
                    <a:pt x="3440" y="172984"/>
                    <a:pt x="47" y="393888"/>
                  </a:cubicBezTo>
                  <a:cubicBezTo>
                    <a:pt x="-17" y="398066"/>
                    <a:pt x="-16" y="402232"/>
                    <a:pt x="51" y="406398"/>
                  </a:cubicBezTo>
                </a:path>
              </a:pathLst>
            </a:custGeom>
            <a:noFill/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E82B47A4-EC05-4EB5-BD4F-571187361C47}"/>
                </a:ext>
              </a:extLst>
            </p:cNvPr>
            <p:cNvSpPr/>
            <p:nvPr/>
          </p:nvSpPr>
          <p:spPr>
            <a:xfrm>
              <a:off x="8115373" y="2051035"/>
              <a:ext cx="798798" cy="406397"/>
            </a:xfrm>
            <a:custGeom>
              <a:avLst/>
              <a:gdLst>
                <a:gd name="connsiteX0" fmla="*/ 798750 w 798798"/>
                <a:gd name="connsiteY0" fmla="*/ 406207 h 406397"/>
                <a:gd name="connsiteX1" fmla="*/ 405550 w 798798"/>
                <a:gd name="connsiteY1" fmla="*/ 48 h 406397"/>
                <a:gd name="connsiteX2" fmla="*/ 47 w 798798"/>
                <a:gd name="connsiteY2" fmla="*/ 393888 h 406397"/>
                <a:gd name="connsiteX3" fmla="*/ 50 w 798798"/>
                <a:gd name="connsiteY3" fmla="*/ 406398 h 4063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98798" h="406397">
                  <a:moveTo>
                    <a:pt x="798750" y="406207"/>
                  </a:moveTo>
                  <a:cubicBezTo>
                    <a:pt x="802148" y="185291"/>
                    <a:pt x="626095" y="3439"/>
                    <a:pt x="405550" y="48"/>
                  </a:cubicBezTo>
                  <a:cubicBezTo>
                    <a:pt x="184988" y="-3355"/>
                    <a:pt x="3440" y="172984"/>
                    <a:pt x="47" y="393888"/>
                  </a:cubicBezTo>
                  <a:cubicBezTo>
                    <a:pt x="-17" y="398066"/>
                    <a:pt x="-16" y="402232"/>
                    <a:pt x="50" y="406398"/>
                  </a:cubicBezTo>
                </a:path>
              </a:pathLst>
            </a:custGeom>
            <a:noFill/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D2F4EEC4-2024-4CE0-BAA9-7C25155C5BBD}"/>
                </a:ext>
              </a:extLst>
            </p:cNvPr>
            <p:cNvSpPr/>
            <p:nvPr/>
          </p:nvSpPr>
          <p:spPr>
            <a:xfrm>
              <a:off x="8105715" y="2455705"/>
              <a:ext cx="807825" cy="1203655"/>
            </a:xfrm>
            <a:custGeom>
              <a:avLst/>
              <a:gdLst>
                <a:gd name="connsiteX0" fmla="*/ 0 w 807825"/>
                <a:gd name="connsiteY0" fmla="*/ 1203655 h 1203655"/>
                <a:gd name="connsiteX1" fmla="*/ 807825 w 807825"/>
                <a:gd name="connsiteY1" fmla="*/ 0 h 1203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07825" h="1203655">
                  <a:moveTo>
                    <a:pt x="0" y="1203655"/>
                  </a:moveTo>
                  <a:cubicBezTo>
                    <a:pt x="443115" y="953148"/>
                    <a:pt x="742577" y="506946"/>
                    <a:pt x="807825" y="0"/>
                  </a:cubicBezTo>
                </a:path>
              </a:pathLst>
            </a:custGeom>
            <a:noFill/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648FB133-E322-4DB3-A7BE-EF89F62CAD23}"/>
                </a:ext>
              </a:extLst>
            </p:cNvPr>
            <p:cNvSpPr/>
            <p:nvPr/>
          </p:nvSpPr>
          <p:spPr>
            <a:xfrm>
              <a:off x="9332594" y="2863833"/>
              <a:ext cx="811480" cy="12700"/>
            </a:xfrm>
            <a:custGeom>
              <a:avLst/>
              <a:gdLst>
                <a:gd name="connsiteX0" fmla="*/ 0 w 811480"/>
                <a:gd name="connsiteY0" fmla="*/ 0 h 12700"/>
                <a:gd name="connsiteX1" fmla="*/ 811481 w 811480"/>
                <a:gd name="connsiteY1" fmla="*/ 0 h 12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11480" h="12700">
                  <a:moveTo>
                    <a:pt x="0" y="0"/>
                  </a:moveTo>
                  <a:lnTo>
                    <a:pt x="811481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E3142643-E99D-4922-95EE-319ED2F28AE3}"/>
                </a:ext>
              </a:extLst>
            </p:cNvPr>
            <p:cNvSpPr/>
            <p:nvPr/>
          </p:nvSpPr>
          <p:spPr>
            <a:xfrm>
              <a:off x="9738334" y="2457433"/>
              <a:ext cx="12679" cy="812800"/>
            </a:xfrm>
            <a:custGeom>
              <a:avLst/>
              <a:gdLst>
                <a:gd name="connsiteX0" fmla="*/ 0 w 12679"/>
                <a:gd name="connsiteY0" fmla="*/ 0 h 812800"/>
                <a:gd name="connsiteX1" fmla="*/ 0 w 12679"/>
                <a:gd name="connsiteY1" fmla="*/ 812800 h 81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2679" h="812800">
                  <a:moveTo>
                    <a:pt x="0" y="0"/>
                  </a:moveTo>
                  <a:lnTo>
                    <a:pt x="0" y="8128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4EC3FEAA-A8AB-4A49-8E4D-71B055ED378F}"/>
                </a:ext>
              </a:extLst>
            </p:cNvPr>
            <p:cNvGrpSpPr/>
            <p:nvPr/>
          </p:nvGrpSpPr>
          <p:grpSpPr>
            <a:xfrm>
              <a:off x="10450784" y="2435801"/>
              <a:ext cx="166694" cy="939498"/>
              <a:chOff x="6017225" y="2459385"/>
              <a:chExt cx="166694" cy="939498"/>
            </a:xfrm>
          </p:grpSpPr>
          <p:sp>
            <p:nvSpPr>
              <p:cNvPr id="24" name="Oval 23">
                <a:extLst>
                  <a:ext uri="{FF2B5EF4-FFF2-40B4-BE49-F238E27FC236}">
                    <a16:creationId xmlns:a16="http://schemas.microsoft.com/office/drawing/2014/main" id="{2D0CC0DD-3D30-4C11-860C-ADBF44F1582D}"/>
                  </a:ext>
                </a:extLst>
              </p:cNvPr>
              <p:cNvSpPr/>
              <p:nvPr/>
            </p:nvSpPr>
            <p:spPr>
              <a:xfrm>
                <a:off x="6017225" y="3232189"/>
                <a:ext cx="166694" cy="166694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40" name="Freeform: Shape 39">
                <a:extLst>
                  <a:ext uri="{FF2B5EF4-FFF2-40B4-BE49-F238E27FC236}">
                    <a16:creationId xmlns:a16="http://schemas.microsoft.com/office/drawing/2014/main" id="{5A3494D7-F5AB-4513-939B-E906370FE578}"/>
                  </a:ext>
                </a:extLst>
              </p:cNvPr>
              <p:cNvSpPr/>
              <p:nvPr/>
            </p:nvSpPr>
            <p:spPr>
              <a:xfrm>
                <a:off x="6103811" y="2459385"/>
                <a:ext cx="12679" cy="609600"/>
              </a:xfrm>
              <a:custGeom>
                <a:avLst/>
                <a:gdLst>
                  <a:gd name="connsiteX0" fmla="*/ 0 w 12679"/>
                  <a:gd name="connsiteY0" fmla="*/ 0 h 609600"/>
                  <a:gd name="connsiteX1" fmla="*/ 0 w 12679"/>
                  <a:gd name="connsiteY1" fmla="*/ 609600 h 6096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2679" h="609600">
                    <a:moveTo>
                      <a:pt x="0" y="0"/>
                    </a:moveTo>
                    <a:lnTo>
                      <a:pt x="0" y="609600"/>
                    </a:lnTo>
                  </a:path>
                </a:pathLst>
              </a:custGeom>
              <a:ln w="13970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836311559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6232B8D1-417B-40CA-8E10-68DB4A185BCE}"/>
              </a:ext>
            </a:extLst>
          </p:cNvPr>
          <p:cNvSpPr txBox="1"/>
          <p:nvPr/>
        </p:nvSpPr>
        <p:spPr>
          <a:xfrm>
            <a:off x="8432534" y="5145318"/>
            <a:ext cx="120263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funny, silly</a:t>
            </a:r>
          </a:p>
          <a:p>
            <a:pPr algn="ctr"/>
            <a:r>
              <a:rPr lang="en-US" dirty="0"/>
              <a:t>10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AF2F00A-6C34-4525-ADB7-3CD4C1905D64}"/>
              </a:ext>
            </a:extLst>
          </p:cNvPr>
          <p:cNvSpPr txBox="1"/>
          <p:nvPr/>
        </p:nvSpPr>
        <p:spPr>
          <a:xfrm>
            <a:off x="1799460" y="5265284"/>
            <a:ext cx="90428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favorite</a:t>
            </a:r>
          </a:p>
          <a:p>
            <a:pPr algn="ctr"/>
            <a:r>
              <a:rPr lang="en-US" dirty="0"/>
              <a:t>5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5335509D-2E67-42C4-975C-0167587963C7}"/>
              </a:ext>
            </a:extLst>
          </p:cNvPr>
          <p:cNvSpPr txBox="1"/>
          <p:nvPr/>
        </p:nvSpPr>
        <p:spPr>
          <a:xfrm>
            <a:off x="5394366" y="5145318"/>
            <a:ext cx="48282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full</a:t>
            </a:r>
          </a:p>
          <a:p>
            <a:pPr algn="ctr"/>
            <a:r>
              <a:rPr lang="en-US" dirty="0"/>
              <a:t>10</a:t>
            </a:r>
          </a:p>
        </p:txBody>
      </p:sp>
      <p:grpSp>
        <p:nvGrpSpPr>
          <p:cNvPr id="29" name="Graphic 6">
            <a:extLst>
              <a:ext uri="{FF2B5EF4-FFF2-40B4-BE49-F238E27FC236}">
                <a16:creationId xmlns:a16="http://schemas.microsoft.com/office/drawing/2014/main" id="{6EEFC0F7-CC62-4A69-91A5-1811B738BEB9}"/>
              </a:ext>
            </a:extLst>
          </p:cNvPr>
          <p:cNvGrpSpPr/>
          <p:nvPr/>
        </p:nvGrpSpPr>
        <p:grpSpPr>
          <a:xfrm>
            <a:off x="4057592" y="2862110"/>
            <a:ext cx="1622854" cy="800201"/>
            <a:chOff x="4834829" y="2862110"/>
            <a:chExt cx="1622854" cy="800201"/>
          </a:xfrm>
          <a:noFill/>
        </p:grpSpPr>
        <p:sp>
          <p:nvSpPr>
            <p:cNvPr id="30" name="Graphic 6">
              <a:extLst>
                <a:ext uri="{FF2B5EF4-FFF2-40B4-BE49-F238E27FC236}">
                  <a16:creationId xmlns:a16="http://schemas.microsoft.com/office/drawing/2014/main" id="{963E40EC-7ED3-44B6-8564-E86A01920B0B}"/>
                </a:ext>
              </a:extLst>
            </p:cNvPr>
            <p:cNvSpPr/>
            <p:nvPr/>
          </p:nvSpPr>
          <p:spPr>
            <a:xfrm>
              <a:off x="4834854" y="2862110"/>
              <a:ext cx="1610124" cy="800201"/>
            </a:xfrm>
            <a:custGeom>
              <a:avLst/>
              <a:gdLst>
                <a:gd name="connsiteX0" fmla="*/ 0 w 1610124"/>
                <a:gd name="connsiteY0" fmla="*/ 102 h 800201"/>
                <a:gd name="connsiteX1" fmla="*/ 811402 w 1610124"/>
                <a:gd name="connsiteY1" fmla="*/ 800176 h 800201"/>
                <a:gd name="connsiteX2" fmla="*/ 1610125 w 1610124"/>
                <a:gd name="connsiteY2" fmla="*/ 0 h 8002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610124" h="800201">
                  <a:moveTo>
                    <a:pt x="0" y="102"/>
                  </a:moveTo>
                  <a:cubicBezTo>
                    <a:pt x="3501" y="445478"/>
                    <a:pt x="366778" y="803681"/>
                    <a:pt x="811402" y="800176"/>
                  </a:cubicBezTo>
                  <a:cubicBezTo>
                    <a:pt x="1251119" y="796709"/>
                    <a:pt x="1606714" y="440461"/>
                    <a:pt x="1610125" y="0"/>
                  </a:cubicBezTo>
                </a:path>
              </a:pathLst>
            </a:custGeom>
            <a:noFill/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Graphic 6">
              <a:extLst>
                <a:ext uri="{FF2B5EF4-FFF2-40B4-BE49-F238E27FC236}">
                  <a16:creationId xmlns:a16="http://schemas.microsoft.com/office/drawing/2014/main" id="{19F115B9-B70F-4E04-A267-70E29C03507D}"/>
                </a:ext>
              </a:extLst>
            </p:cNvPr>
            <p:cNvSpPr/>
            <p:nvPr/>
          </p:nvSpPr>
          <p:spPr>
            <a:xfrm>
              <a:off x="4834829" y="2862212"/>
              <a:ext cx="1622854" cy="12700"/>
            </a:xfrm>
            <a:custGeom>
              <a:avLst/>
              <a:gdLst>
                <a:gd name="connsiteX0" fmla="*/ 0 w 1622854"/>
                <a:gd name="connsiteY0" fmla="*/ 0 h 12700"/>
                <a:gd name="connsiteX1" fmla="*/ 1622854 w 1622854"/>
                <a:gd name="connsiteY1" fmla="*/ 0 h 12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622854" h="12700">
                  <a:moveTo>
                    <a:pt x="0" y="0"/>
                  </a:moveTo>
                  <a:lnTo>
                    <a:pt x="1622854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60" name="Group 59">
            <a:extLst>
              <a:ext uri="{FF2B5EF4-FFF2-40B4-BE49-F238E27FC236}">
                <a16:creationId xmlns:a16="http://schemas.microsoft.com/office/drawing/2014/main" id="{EB32E262-9AA1-47FD-A69D-26B4FDFA1B74}"/>
              </a:ext>
            </a:extLst>
          </p:cNvPr>
          <p:cNvGrpSpPr/>
          <p:nvPr/>
        </p:nvGrpSpPr>
        <p:grpSpPr>
          <a:xfrm>
            <a:off x="7714810" y="2049412"/>
            <a:ext cx="4038316" cy="1625600"/>
            <a:chOff x="7936878" y="2049412"/>
            <a:chExt cx="4038316" cy="1625600"/>
          </a:xfrm>
        </p:grpSpPr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AE78DBE2-4013-49E6-8719-A2FD9E0C1D85}"/>
                </a:ext>
              </a:extLst>
            </p:cNvPr>
            <p:cNvGrpSpPr/>
            <p:nvPr/>
          </p:nvGrpSpPr>
          <p:grpSpPr>
            <a:xfrm>
              <a:off x="11151699" y="2466366"/>
              <a:ext cx="823495" cy="827701"/>
              <a:chOff x="2563689" y="2737584"/>
              <a:chExt cx="2199046" cy="2210275"/>
            </a:xfrm>
          </p:grpSpPr>
          <p:grpSp>
            <p:nvGrpSpPr>
              <p:cNvPr id="12" name="Group 11">
                <a:extLst>
                  <a:ext uri="{FF2B5EF4-FFF2-40B4-BE49-F238E27FC236}">
                    <a16:creationId xmlns:a16="http://schemas.microsoft.com/office/drawing/2014/main" id="{96272C6D-5C49-40EA-B2B1-33B73F75D5B8}"/>
                  </a:ext>
                </a:extLst>
              </p:cNvPr>
              <p:cNvGrpSpPr/>
              <p:nvPr/>
            </p:nvGrpSpPr>
            <p:grpSpPr>
              <a:xfrm>
                <a:off x="2586125" y="2737584"/>
                <a:ext cx="2176610" cy="2210275"/>
                <a:chOff x="2586125" y="2737584"/>
                <a:chExt cx="2176610" cy="2210275"/>
              </a:xfrm>
            </p:grpSpPr>
            <p:sp>
              <p:nvSpPr>
                <p:cNvPr id="16" name="Arc 15">
                  <a:extLst>
                    <a:ext uri="{FF2B5EF4-FFF2-40B4-BE49-F238E27FC236}">
                      <a16:creationId xmlns:a16="http://schemas.microsoft.com/office/drawing/2014/main" id="{449F2795-7AD4-4B3C-9B43-92BBF06C0221}"/>
                    </a:ext>
                  </a:extLst>
                </p:cNvPr>
                <p:cNvSpPr/>
                <p:nvPr/>
              </p:nvSpPr>
              <p:spPr>
                <a:xfrm>
                  <a:off x="2586125" y="2737589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7" name="Arc 16">
                  <a:extLst>
                    <a:ext uri="{FF2B5EF4-FFF2-40B4-BE49-F238E27FC236}">
                      <a16:creationId xmlns:a16="http://schemas.microsoft.com/office/drawing/2014/main" id="{303E98DD-F11A-431C-B5FF-653A05905E32}"/>
                    </a:ext>
                  </a:extLst>
                </p:cNvPr>
                <p:cNvSpPr/>
                <p:nvPr/>
              </p:nvSpPr>
              <p:spPr>
                <a:xfrm flipV="1">
                  <a:off x="2586125" y="2737584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3" name="Group 12">
                <a:extLst>
                  <a:ext uri="{FF2B5EF4-FFF2-40B4-BE49-F238E27FC236}">
                    <a16:creationId xmlns:a16="http://schemas.microsoft.com/office/drawing/2014/main" id="{12B9FDA1-F9FD-4140-BA10-4BFACC51F424}"/>
                  </a:ext>
                </a:extLst>
              </p:cNvPr>
              <p:cNvGrpSpPr/>
              <p:nvPr/>
            </p:nvGrpSpPr>
            <p:grpSpPr>
              <a:xfrm flipH="1">
                <a:off x="2563689" y="2737584"/>
                <a:ext cx="2176610" cy="2210275"/>
                <a:chOff x="2586125" y="2737584"/>
                <a:chExt cx="2176610" cy="2210275"/>
              </a:xfrm>
            </p:grpSpPr>
            <p:sp>
              <p:nvSpPr>
                <p:cNvPr id="14" name="Arc 13">
                  <a:extLst>
                    <a:ext uri="{FF2B5EF4-FFF2-40B4-BE49-F238E27FC236}">
                      <a16:creationId xmlns:a16="http://schemas.microsoft.com/office/drawing/2014/main" id="{39A67B92-0DC2-4748-B5C6-29B7D2B95534}"/>
                    </a:ext>
                  </a:extLst>
                </p:cNvPr>
                <p:cNvSpPr/>
                <p:nvPr/>
              </p:nvSpPr>
              <p:spPr>
                <a:xfrm>
                  <a:off x="2586125" y="2737589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" name="Arc 14">
                  <a:extLst>
                    <a:ext uri="{FF2B5EF4-FFF2-40B4-BE49-F238E27FC236}">
                      <a16:creationId xmlns:a16="http://schemas.microsoft.com/office/drawing/2014/main" id="{925A29C2-7C6C-44FF-9BD5-82285B2B517F}"/>
                    </a:ext>
                  </a:extLst>
                </p:cNvPr>
                <p:cNvSpPr/>
                <p:nvPr/>
              </p:nvSpPr>
              <p:spPr>
                <a:xfrm flipV="1">
                  <a:off x="2586125" y="2737584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sp>
          <p:nvSpPr>
            <p:cNvPr id="35" name="Graphic 8">
              <a:extLst>
                <a:ext uri="{FF2B5EF4-FFF2-40B4-BE49-F238E27FC236}">
                  <a16:creationId xmlns:a16="http://schemas.microsoft.com/office/drawing/2014/main" id="{183876E2-EA1C-47B7-B9EB-723011ACED91}"/>
                </a:ext>
              </a:extLst>
            </p:cNvPr>
            <p:cNvSpPr/>
            <p:nvPr/>
          </p:nvSpPr>
          <p:spPr>
            <a:xfrm>
              <a:off x="7950155" y="2454084"/>
              <a:ext cx="807759" cy="1205014"/>
            </a:xfrm>
            <a:custGeom>
              <a:avLst/>
              <a:gdLst>
                <a:gd name="connsiteX0" fmla="*/ 0 w 807759"/>
                <a:gd name="connsiteY0" fmla="*/ 0 h 1205014"/>
                <a:gd name="connsiteX1" fmla="*/ 807759 w 807759"/>
                <a:gd name="connsiteY1" fmla="*/ 1205014 h 12050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07759" h="1205014">
                  <a:moveTo>
                    <a:pt x="0" y="0"/>
                  </a:moveTo>
                  <a:cubicBezTo>
                    <a:pt x="65167" y="507911"/>
                    <a:pt x="364723" y="954786"/>
                    <a:pt x="807759" y="1205014"/>
                  </a:cubicBezTo>
                </a:path>
              </a:pathLst>
            </a:custGeom>
            <a:noFill/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6" name="Graphic 8">
              <a:extLst>
                <a:ext uri="{FF2B5EF4-FFF2-40B4-BE49-F238E27FC236}">
                  <a16:creationId xmlns:a16="http://schemas.microsoft.com/office/drawing/2014/main" id="{6AC9B901-6264-4558-856C-364CEA544071}"/>
                </a:ext>
              </a:extLst>
            </p:cNvPr>
            <p:cNvSpPr/>
            <p:nvPr/>
          </p:nvSpPr>
          <p:spPr>
            <a:xfrm>
              <a:off x="7936878" y="2049414"/>
              <a:ext cx="799513" cy="406397"/>
            </a:xfrm>
            <a:custGeom>
              <a:avLst/>
              <a:gdLst>
                <a:gd name="connsiteX0" fmla="*/ 799465 w 799513"/>
                <a:gd name="connsiteY0" fmla="*/ 406207 h 406397"/>
                <a:gd name="connsiteX1" fmla="*/ 405906 w 799513"/>
                <a:gd name="connsiteY1" fmla="*/ 48 h 406397"/>
                <a:gd name="connsiteX2" fmla="*/ 47 w 799513"/>
                <a:gd name="connsiteY2" fmla="*/ 393888 h 406397"/>
                <a:gd name="connsiteX3" fmla="*/ 51 w 799513"/>
                <a:gd name="connsiteY3" fmla="*/ 406398 h 4063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99513" h="406397">
                  <a:moveTo>
                    <a:pt x="799465" y="406207"/>
                  </a:moveTo>
                  <a:cubicBezTo>
                    <a:pt x="802861" y="185291"/>
                    <a:pt x="626659" y="3439"/>
                    <a:pt x="405906" y="48"/>
                  </a:cubicBezTo>
                  <a:cubicBezTo>
                    <a:pt x="185152" y="-3355"/>
                    <a:pt x="3443" y="172984"/>
                    <a:pt x="47" y="393888"/>
                  </a:cubicBezTo>
                  <a:cubicBezTo>
                    <a:pt x="-17" y="398066"/>
                    <a:pt x="-16" y="402232"/>
                    <a:pt x="51" y="406398"/>
                  </a:cubicBezTo>
                </a:path>
              </a:pathLst>
            </a:custGeom>
            <a:noFill/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7" name="Graphic 8">
              <a:extLst>
                <a:ext uri="{FF2B5EF4-FFF2-40B4-BE49-F238E27FC236}">
                  <a16:creationId xmlns:a16="http://schemas.microsoft.com/office/drawing/2014/main" id="{ABC7CC41-575C-415A-8FF3-AE7EF8B981ED}"/>
                </a:ext>
              </a:extLst>
            </p:cNvPr>
            <p:cNvSpPr/>
            <p:nvPr/>
          </p:nvSpPr>
          <p:spPr>
            <a:xfrm>
              <a:off x="8749081" y="2049414"/>
              <a:ext cx="799509" cy="406397"/>
            </a:xfrm>
            <a:custGeom>
              <a:avLst/>
              <a:gdLst>
                <a:gd name="connsiteX0" fmla="*/ 799461 w 799509"/>
                <a:gd name="connsiteY0" fmla="*/ 406207 h 406397"/>
                <a:gd name="connsiteX1" fmla="*/ 405911 w 799509"/>
                <a:gd name="connsiteY1" fmla="*/ 48 h 406397"/>
                <a:gd name="connsiteX2" fmla="*/ 47 w 799509"/>
                <a:gd name="connsiteY2" fmla="*/ 393888 h 406397"/>
                <a:gd name="connsiteX3" fmla="*/ 50 w 799509"/>
                <a:gd name="connsiteY3" fmla="*/ 406398 h 4063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99509" h="406397">
                  <a:moveTo>
                    <a:pt x="799461" y="406207"/>
                  </a:moveTo>
                  <a:cubicBezTo>
                    <a:pt x="802862" y="185291"/>
                    <a:pt x="626652" y="3439"/>
                    <a:pt x="405911" y="48"/>
                  </a:cubicBezTo>
                  <a:cubicBezTo>
                    <a:pt x="185153" y="-3355"/>
                    <a:pt x="3443" y="172984"/>
                    <a:pt x="47" y="393888"/>
                  </a:cubicBezTo>
                  <a:cubicBezTo>
                    <a:pt x="-17" y="398066"/>
                    <a:pt x="-16" y="402232"/>
                    <a:pt x="50" y="406398"/>
                  </a:cubicBezTo>
                </a:path>
              </a:pathLst>
            </a:custGeom>
            <a:noFill/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8" name="Graphic 8">
              <a:extLst>
                <a:ext uri="{FF2B5EF4-FFF2-40B4-BE49-F238E27FC236}">
                  <a16:creationId xmlns:a16="http://schemas.microsoft.com/office/drawing/2014/main" id="{B45975D7-5A45-45B7-94D9-30C18402FC3E}"/>
                </a:ext>
              </a:extLst>
            </p:cNvPr>
            <p:cNvSpPr/>
            <p:nvPr/>
          </p:nvSpPr>
          <p:spPr>
            <a:xfrm>
              <a:off x="8739414" y="2454084"/>
              <a:ext cx="808543" cy="1203655"/>
            </a:xfrm>
            <a:custGeom>
              <a:avLst/>
              <a:gdLst>
                <a:gd name="connsiteX0" fmla="*/ 0 w 808543"/>
                <a:gd name="connsiteY0" fmla="*/ 1203655 h 1203655"/>
                <a:gd name="connsiteX1" fmla="*/ 808544 w 808543"/>
                <a:gd name="connsiteY1" fmla="*/ 0 h 1203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08543" h="1203655">
                  <a:moveTo>
                    <a:pt x="0" y="1203655"/>
                  </a:moveTo>
                  <a:cubicBezTo>
                    <a:pt x="443509" y="953148"/>
                    <a:pt x="743238" y="506946"/>
                    <a:pt x="808544" y="0"/>
                  </a:cubicBezTo>
                </a:path>
              </a:pathLst>
            </a:custGeom>
            <a:noFill/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1" name="Graphic 8">
              <a:extLst>
                <a:ext uri="{FF2B5EF4-FFF2-40B4-BE49-F238E27FC236}">
                  <a16:creationId xmlns:a16="http://schemas.microsoft.com/office/drawing/2014/main" id="{70E355B2-4C6E-4DF5-ABB8-8EECF1B004A2}"/>
                </a:ext>
              </a:extLst>
            </p:cNvPr>
            <p:cNvSpPr/>
            <p:nvPr/>
          </p:nvSpPr>
          <p:spPr>
            <a:xfrm>
              <a:off x="9967384" y="2049412"/>
              <a:ext cx="406101" cy="406400"/>
            </a:xfrm>
            <a:custGeom>
              <a:avLst/>
              <a:gdLst>
                <a:gd name="connsiteX0" fmla="*/ 406101 w 406101"/>
                <a:gd name="connsiteY0" fmla="*/ 0 h 406400"/>
                <a:gd name="connsiteX1" fmla="*/ 0 w 406101"/>
                <a:gd name="connsiteY1" fmla="*/ 406400 h 406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06101" h="406400">
                  <a:moveTo>
                    <a:pt x="406101" y="0"/>
                  </a:moveTo>
                  <a:lnTo>
                    <a:pt x="0" y="4064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2" name="Graphic 8">
              <a:extLst>
                <a:ext uri="{FF2B5EF4-FFF2-40B4-BE49-F238E27FC236}">
                  <a16:creationId xmlns:a16="http://schemas.microsoft.com/office/drawing/2014/main" id="{D6E7F0EB-30F8-4CFD-8BB2-30727F968477}"/>
                </a:ext>
              </a:extLst>
            </p:cNvPr>
            <p:cNvSpPr/>
            <p:nvPr/>
          </p:nvSpPr>
          <p:spPr>
            <a:xfrm>
              <a:off x="10373485" y="2049412"/>
              <a:ext cx="406101" cy="406400"/>
            </a:xfrm>
            <a:custGeom>
              <a:avLst/>
              <a:gdLst>
                <a:gd name="connsiteX0" fmla="*/ 0 w 406101"/>
                <a:gd name="connsiteY0" fmla="*/ 0 h 406400"/>
                <a:gd name="connsiteX1" fmla="*/ 406101 w 406101"/>
                <a:gd name="connsiteY1" fmla="*/ 406400 h 406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06101" h="406400">
                  <a:moveTo>
                    <a:pt x="0" y="0"/>
                  </a:moveTo>
                  <a:lnTo>
                    <a:pt x="406101" y="4064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3" name="Graphic 8">
              <a:extLst>
                <a:ext uri="{FF2B5EF4-FFF2-40B4-BE49-F238E27FC236}">
                  <a16:creationId xmlns:a16="http://schemas.microsoft.com/office/drawing/2014/main" id="{FE1595C6-1A6C-49C2-8BD1-93AC004545C7}"/>
                </a:ext>
              </a:extLst>
            </p:cNvPr>
            <p:cNvSpPr/>
            <p:nvPr/>
          </p:nvSpPr>
          <p:spPr>
            <a:xfrm>
              <a:off x="10373485" y="2049412"/>
              <a:ext cx="12690" cy="1625600"/>
            </a:xfrm>
            <a:custGeom>
              <a:avLst/>
              <a:gdLst>
                <a:gd name="connsiteX0" fmla="*/ 0 w 12690"/>
                <a:gd name="connsiteY0" fmla="*/ 0 h 1625600"/>
                <a:gd name="connsiteX1" fmla="*/ 0 w 12690"/>
                <a:gd name="connsiteY1" fmla="*/ 1625600 h 1625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2690" h="1625600">
                  <a:moveTo>
                    <a:pt x="0" y="0"/>
                  </a:moveTo>
                  <a:lnTo>
                    <a:pt x="0" y="16256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61" name="Group 60">
            <a:extLst>
              <a:ext uri="{FF2B5EF4-FFF2-40B4-BE49-F238E27FC236}">
                <a16:creationId xmlns:a16="http://schemas.microsoft.com/office/drawing/2014/main" id="{4EA9CC3A-01AF-4EF4-8B01-137DC6C773D8}"/>
              </a:ext>
            </a:extLst>
          </p:cNvPr>
          <p:cNvGrpSpPr/>
          <p:nvPr/>
        </p:nvGrpSpPr>
        <p:grpSpPr>
          <a:xfrm>
            <a:off x="843201" y="2049412"/>
            <a:ext cx="2106374" cy="1713834"/>
            <a:chOff x="843201" y="2049412"/>
            <a:chExt cx="2106374" cy="1713834"/>
          </a:xfrm>
        </p:grpSpPr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CC0D3DF3-32F4-498B-9D76-2BB38D02BFE1}"/>
                </a:ext>
              </a:extLst>
            </p:cNvPr>
            <p:cNvSpPr/>
            <p:nvPr/>
          </p:nvSpPr>
          <p:spPr>
            <a:xfrm>
              <a:off x="1169618" y="3185072"/>
              <a:ext cx="166694" cy="166694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0" name="Graphic 2">
              <a:extLst>
                <a:ext uri="{FF2B5EF4-FFF2-40B4-BE49-F238E27FC236}">
                  <a16:creationId xmlns:a16="http://schemas.microsoft.com/office/drawing/2014/main" id="{B5069CE7-60E7-4EF2-82E4-C7AE584025DB}"/>
                </a:ext>
              </a:extLst>
            </p:cNvPr>
            <p:cNvGrpSpPr/>
            <p:nvPr/>
          </p:nvGrpSpPr>
          <p:grpSpPr>
            <a:xfrm>
              <a:off x="843201" y="2049412"/>
              <a:ext cx="1625600" cy="1638300"/>
              <a:chOff x="843201" y="2049412"/>
              <a:chExt cx="1625600" cy="1638300"/>
            </a:xfrm>
            <a:noFill/>
          </p:grpSpPr>
          <p:sp>
            <p:nvSpPr>
              <p:cNvPr id="22" name="Graphic 2">
                <a:extLst>
                  <a:ext uri="{FF2B5EF4-FFF2-40B4-BE49-F238E27FC236}">
                    <a16:creationId xmlns:a16="http://schemas.microsoft.com/office/drawing/2014/main" id="{C0F79FBB-06DA-4795-8169-A2807ED0D31F}"/>
                  </a:ext>
                </a:extLst>
              </p:cNvPr>
              <p:cNvSpPr/>
              <p:nvPr/>
            </p:nvSpPr>
            <p:spPr>
              <a:xfrm>
                <a:off x="2265601" y="2862212"/>
                <a:ext cx="12700" cy="812800"/>
              </a:xfrm>
              <a:custGeom>
                <a:avLst/>
                <a:gdLst>
                  <a:gd name="connsiteX0" fmla="*/ 0 w 12700"/>
                  <a:gd name="connsiteY0" fmla="*/ 0 h 812800"/>
                  <a:gd name="connsiteX1" fmla="*/ 0 w 12700"/>
                  <a:gd name="connsiteY1" fmla="*/ 812800 h 8128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2700" h="812800">
                    <a:moveTo>
                      <a:pt x="0" y="0"/>
                    </a:moveTo>
                    <a:lnTo>
                      <a:pt x="0" y="812800"/>
                    </a:lnTo>
                  </a:path>
                </a:pathLst>
              </a:custGeom>
              <a:ln w="13970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3" name="Graphic 2">
                <a:extLst>
                  <a:ext uri="{FF2B5EF4-FFF2-40B4-BE49-F238E27FC236}">
                    <a16:creationId xmlns:a16="http://schemas.microsoft.com/office/drawing/2014/main" id="{1DAF0730-0A46-41CA-BA19-19E6ABB97A0A}"/>
                  </a:ext>
                </a:extLst>
              </p:cNvPr>
              <p:cNvSpPr/>
              <p:nvPr/>
            </p:nvSpPr>
            <p:spPr>
              <a:xfrm>
                <a:off x="2062401" y="3675012"/>
                <a:ext cx="406400" cy="12700"/>
              </a:xfrm>
              <a:custGeom>
                <a:avLst/>
                <a:gdLst>
                  <a:gd name="connsiteX0" fmla="*/ 0 w 406400"/>
                  <a:gd name="connsiteY0" fmla="*/ 0 h 12700"/>
                  <a:gd name="connsiteX1" fmla="*/ 406400 w 406400"/>
                  <a:gd name="connsiteY1" fmla="*/ 0 h 127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06400" h="12700">
                    <a:moveTo>
                      <a:pt x="0" y="0"/>
                    </a:moveTo>
                    <a:lnTo>
                      <a:pt x="406400" y="0"/>
                    </a:lnTo>
                  </a:path>
                </a:pathLst>
              </a:custGeom>
              <a:ln w="13970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4" name="Graphic 2">
                <a:extLst>
                  <a:ext uri="{FF2B5EF4-FFF2-40B4-BE49-F238E27FC236}">
                    <a16:creationId xmlns:a16="http://schemas.microsoft.com/office/drawing/2014/main" id="{FC0E227E-63F6-4E0D-8F41-EE0E728A1546}"/>
                  </a:ext>
                </a:extLst>
              </p:cNvPr>
              <p:cNvSpPr/>
              <p:nvPr/>
            </p:nvSpPr>
            <p:spPr>
              <a:xfrm>
                <a:off x="2062401" y="2862212"/>
                <a:ext cx="203200" cy="203200"/>
              </a:xfrm>
              <a:custGeom>
                <a:avLst/>
                <a:gdLst>
                  <a:gd name="connsiteX0" fmla="*/ 0 w 203200"/>
                  <a:gd name="connsiteY0" fmla="*/ 203200 h 203200"/>
                  <a:gd name="connsiteX1" fmla="*/ 203200 w 203200"/>
                  <a:gd name="connsiteY1" fmla="*/ 0 h 203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03200" h="203200">
                    <a:moveTo>
                      <a:pt x="0" y="203200"/>
                    </a:moveTo>
                    <a:lnTo>
                      <a:pt x="203200" y="0"/>
                    </a:lnTo>
                  </a:path>
                </a:pathLst>
              </a:custGeom>
              <a:ln w="13970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5" name="Graphic 2">
                <a:extLst>
                  <a:ext uri="{FF2B5EF4-FFF2-40B4-BE49-F238E27FC236}">
                    <a16:creationId xmlns:a16="http://schemas.microsoft.com/office/drawing/2014/main" id="{A1BA2AE7-A488-4A2A-AB7A-6B4E828BF1AD}"/>
                  </a:ext>
                </a:extLst>
              </p:cNvPr>
              <p:cNvSpPr/>
              <p:nvPr/>
            </p:nvSpPr>
            <p:spPr>
              <a:xfrm>
                <a:off x="843201" y="2049412"/>
                <a:ext cx="812800" cy="812800"/>
              </a:xfrm>
              <a:custGeom>
                <a:avLst/>
                <a:gdLst>
                  <a:gd name="connsiteX0" fmla="*/ 0 w 812800"/>
                  <a:gd name="connsiteY0" fmla="*/ 0 h 812800"/>
                  <a:gd name="connsiteX1" fmla="*/ 812800 w 812800"/>
                  <a:gd name="connsiteY1" fmla="*/ 812800 h 8128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812800" h="812800">
                    <a:moveTo>
                      <a:pt x="0" y="0"/>
                    </a:moveTo>
                    <a:lnTo>
                      <a:pt x="812800" y="812800"/>
                    </a:lnTo>
                  </a:path>
                </a:pathLst>
              </a:custGeom>
              <a:ln w="13970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6" name="Graphic 2">
                <a:extLst>
                  <a:ext uri="{FF2B5EF4-FFF2-40B4-BE49-F238E27FC236}">
                    <a16:creationId xmlns:a16="http://schemas.microsoft.com/office/drawing/2014/main" id="{B86AF09A-C97F-423C-9990-F54D2BD5146E}"/>
                  </a:ext>
                </a:extLst>
              </p:cNvPr>
              <p:cNvSpPr/>
              <p:nvPr/>
            </p:nvSpPr>
            <p:spPr>
              <a:xfrm>
                <a:off x="843201" y="2049412"/>
                <a:ext cx="812800" cy="812800"/>
              </a:xfrm>
              <a:custGeom>
                <a:avLst/>
                <a:gdLst>
                  <a:gd name="connsiteX0" fmla="*/ 812800 w 812800"/>
                  <a:gd name="connsiteY0" fmla="*/ 0 h 812800"/>
                  <a:gd name="connsiteX1" fmla="*/ 0 w 812800"/>
                  <a:gd name="connsiteY1" fmla="*/ 812800 h 8128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812800" h="812800">
                    <a:moveTo>
                      <a:pt x="812800" y="0"/>
                    </a:moveTo>
                    <a:lnTo>
                      <a:pt x="0" y="812800"/>
                    </a:lnTo>
                  </a:path>
                </a:pathLst>
              </a:custGeom>
              <a:ln w="13970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8" name="Graphic 2">
                <a:extLst>
                  <a:ext uri="{FF2B5EF4-FFF2-40B4-BE49-F238E27FC236}">
                    <a16:creationId xmlns:a16="http://schemas.microsoft.com/office/drawing/2014/main" id="{DD9CE805-0B53-49A8-BAA2-9E55E84E6304}"/>
                  </a:ext>
                </a:extLst>
              </p:cNvPr>
              <p:cNvSpPr/>
              <p:nvPr/>
            </p:nvSpPr>
            <p:spPr>
              <a:xfrm>
                <a:off x="843201" y="2862212"/>
                <a:ext cx="812800" cy="12700"/>
              </a:xfrm>
              <a:custGeom>
                <a:avLst/>
                <a:gdLst>
                  <a:gd name="connsiteX0" fmla="*/ 0 w 812800"/>
                  <a:gd name="connsiteY0" fmla="*/ 0 h 12700"/>
                  <a:gd name="connsiteX1" fmla="*/ 812800 w 812800"/>
                  <a:gd name="connsiteY1" fmla="*/ 0 h 127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812800" h="12700">
                    <a:moveTo>
                      <a:pt x="0" y="0"/>
                    </a:moveTo>
                    <a:lnTo>
                      <a:pt x="812800" y="0"/>
                    </a:lnTo>
                  </a:path>
                </a:pathLst>
              </a:custGeom>
              <a:ln w="13970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grpSp>
          <p:nvGrpSpPr>
            <p:cNvPr id="45" name="Group 44">
              <a:extLst>
                <a:ext uri="{FF2B5EF4-FFF2-40B4-BE49-F238E27FC236}">
                  <a16:creationId xmlns:a16="http://schemas.microsoft.com/office/drawing/2014/main" id="{7B525381-C422-41EE-B591-2396BC4422B2}"/>
                </a:ext>
              </a:extLst>
            </p:cNvPr>
            <p:cNvGrpSpPr/>
            <p:nvPr/>
          </p:nvGrpSpPr>
          <p:grpSpPr>
            <a:xfrm>
              <a:off x="845106" y="2858255"/>
              <a:ext cx="823495" cy="827701"/>
              <a:chOff x="2563689" y="2737584"/>
              <a:chExt cx="2199046" cy="2210275"/>
            </a:xfrm>
          </p:grpSpPr>
          <p:grpSp>
            <p:nvGrpSpPr>
              <p:cNvPr id="46" name="Group 45">
                <a:extLst>
                  <a:ext uri="{FF2B5EF4-FFF2-40B4-BE49-F238E27FC236}">
                    <a16:creationId xmlns:a16="http://schemas.microsoft.com/office/drawing/2014/main" id="{5EDEE2AC-3910-4338-B9CA-13332A1D90EC}"/>
                  </a:ext>
                </a:extLst>
              </p:cNvPr>
              <p:cNvGrpSpPr/>
              <p:nvPr/>
            </p:nvGrpSpPr>
            <p:grpSpPr>
              <a:xfrm>
                <a:off x="2586125" y="2737584"/>
                <a:ext cx="2176610" cy="2210275"/>
                <a:chOff x="2586125" y="2737584"/>
                <a:chExt cx="2176610" cy="2210275"/>
              </a:xfrm>
            </p:grpSpPr>
            <p:sp>
              <p:nvSpPr>
                <p:cNvPr id="50" name="Arc 49">
                  <a:extLst>
                    <a:ext uri="{FF2B5EF4-FFF2-40B4-BE49-F238E27FC236}">
                      <a16:creationId xmlns:a16="http://schemas.microsoft.com/office/drawing/2014/main" id="{31C4ECCA-4669-46B6-811C-F80CB0A90690}"/>
                    </a:ext>
                  </a:extLst>
                </p:cNvPr>
                <p:cNvSpPr/>
                <p:nvPr/>
              </p:nvSpPr>
              <p:spPr>
                <a:xfrm>
                  <a:off x="2586125" y="2737589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1" name="Arc 50">
                  <a:extLst>
                    <a:ext uri="{FF2B5EF4-FFF2-40B4-BE49-F238E27FC236}">
                      <a16:creationId xmlns:a16="http://schemas.microsoft.com/office/drawing/2014/main" id="{A33FD055-FC2C-49ED-8372-32C674E71782}"/>
                    </a:ext>
                  </a:extLst>
                </p:cNvPr>
                <p:cNvSpPr/>
                <p:nvPr/>
              </p:nvSpPr>
              <p:spPr>
                <a:xfrm flipV="1">
                  <a:off x="2586125" y="2737584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47" name="Group 46">
                <a:extLst>
                  <a:ext uri="{FF2B5EF4-FFF2-40B4-BE49-F238E27FC236}">
                    <a16:creationId xmlns:a16="http://schemas.microsoft.com/office/drawing/2014/main" id="{82B4CFEB-1775-48EC-8463-18B9FB147E34}"/>
                  </a:ext>
                </a:extLst>
              </p:cNvPr>
              <p:cNvGrpSpPr/>
              <p:nvPr/>
            </p:nvGrpSpPr>
            <p:grpSpPr>
              <a:xfrm flipH="1">
                <a:off x="2563689" y="2737584"/>
                <a:ext cx="2176610" cy="2210275"/>
                <a:chOff x="2586125" y="2737584"/>
                <a:chExt cx="2176610" cy="2210275"/>
              </a:xfrm>
            </p:grpSpPr>
            <p:sp>
              <p:nvSpPr>
                <p:cNvPr id="48" name="Arc 47">
                  <a:extLst>
                    <a:ext uri="{FF2B5EF4-FFF2-40B4-BE49-F238E27FC236}">
                      <a16:creationId xmlns:a16="http://schemas.microsoft.com/office/drawing/2014/main" id="{6758C2F6-049B-4312-9A72-62DC1321F4A4}"/>
                    </a:ext>
                  </a:extLst>
                </p:cNvPr>
                <p:cNvSpPr/>
                <p:nvPr/>
              </p:nvSpPr>
              <p:spPr>
                <a:xfrm>
                  <a:off x="2586125" y="2737589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9" name="Arc 48">
                  <a:extLst>
                    <a:ext uri="{FF2B5EF4-FFF2-40B4-BE49-F238E27FC236}">
                      <a16:creationId xmlns:a16="http://schemas.microsoft.com/office/drawing/2014/main" id="{5C38B751-790B-4E5F-B8E4-63E34BB63B0E}"/>
                    </a:ext>
                  </a:extLst>
                </p:cNvPr>
                <p:cNvSpPr/>
                <p:nvPr/>
              </p:nvSpPr>
              <p:spPr>
                <a:xfrm flipV="1">
                  <a:off x="2586125" y="2737584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sp>
          <p:nvSpPr>
            <p:cNvPr id="59" name="Oval 58">
              <a:extLst>
                <a:ext uri="{FF2B5EF4-FFF2-40B4-BE49-F238E27FC236}">
                  <a16:creationId xmlns:a16="http://schemas.microsoft.com/office/drawing/2014/main" id="{86E5A2DD-0B4E-4EED-B130-1A948A38254C}"/>
                </a:ext>
              </a:extLst>
            </p:cNvPr>
            <p:cNvSpPr/>
            <p:nvPr/>
          </p:nvSpPr>
          <p:spPr>
            <a:xfrm>
              <a:off x="2782881" y="3596552"/>
              <a:ext cx="166694" cy="166694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049965474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6232B8D1-417B-40CA-8E10-68DB4A185BCE}"/>
              </a:ext>
            </a:extLst>
          </p:cNvPr>
          <p:cNvSpPr txBox="1"/>
          <p:nvPr/>
        </p:nvSpPr>
        <p:spPr>
          <a:xfrm>
            <a:off x="8725880" y="5145318"/>
            <a:ext cx="61593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hard</a:t>
            </a:r>
          </a:p>
          <a:p>
            <a:pPr algn="ctr"/>
            <a:r>
              <a:rPr lang="en-US" dirty="0"/>
              <a:t>10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5335509D-2E67-42C4-975C-0167587963C7}"/>
              </a:ext>
            </a:extLst>
          </p:cNvPr>
          <p:cNvSpPr txBox="1"/>
          <p:nvPr/>
        </p:nvSpPr>
        <p:spPr>
          <a:xfrm>
            <a:off x="5253877" y="5145318"/>
            <a:ext cx="7638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happy</a:t>
            </a:r>
          </a:p>
          <a:p>
            <a:pPr algn="ctr"/>
            <a:r>
              <a:rPr lang="en-US" dirty="0"/>
              <a:t>10</a:t>
            </a:r>
          </a:p>
        </p:txBody>
      </p:sp>
      <p:grpSp>
        <p:nvGrpSpPr>
          <p:cNvPr id="8" name="Graphic 2">
            <a:extLst>
              <a:ext uri="{FF2B5EF4-FFF2-40B4-BE49-F238E27FC236}">
                <a16:creationId xmlns:a16="http://schemas.microsoft.com/office/drawing/2014/main" id="{B89865FF-8986-4EFE-91C5-97156CC40513}"/>
              </a:ext>
            </a:extLst>
          </p:cNvPr>
          <p:cNvGrpSpPr/>
          <p:nvPr/>
        </p:nvGrpSpPr>
        <p:grpSpPr>
          <a:xfrm>
            <a:off x="4675056" y="2049421"/>
            <a:ext cx="2841885" cy="1625600"/>
            <a:chOff x="4675056" y="2049421"/>
            <a:chExt cx="2841885" cy="1625600"/>
          </a:xfrm>
          <a:noFill/>
        </p:grpSpPr>
        <p:sp>
          <p:nvSpPr>
            <p:cNvPr id="9" name="Graphic 2">
              <a:extLst>
                <a:ext uri="{FF2B5EF4-FFF2-40B4-BE49-F238E27FC236}">
                  <a16:creationId xmlns:a16="http://schemas.microsoft.com/office/drawing/2014/main" id="{2811918B-0BED-4A47-B079-BD9B04B82CC5}"/>
                </a:ext>
              </a:extLst>
            </p:cNvPr>
            <p:cNvSpPr/>
            <p:nvPr/>
          </p:nvSpPr>
          <p:spPr>
            <a:xfrm>
              <a:off x="4688330" y="2454093"/>
              <a:ext cx="807525" cy="1205014"/>
            </a:xfrm>
            <a:custGeom>
              <a:avLst/>
              <a:gdLst>
                <a:gd name="connsiteX0" fmla="*/ 0 w 807525"/>
                <a:gd name="connsiteY0" fmla="*/ 0 h 1205014"/>
                <a:gd name="connsiteX1" fmla="*/ 807526 w 807525"/>
                <a:gd name="connsiteY1" fmla="*/ 1205014 h 12050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07525" h="1205014">
                  <a:moveTo>
                    <a:pt x="0" y="0"/>
                  </a:moveTo>
                  <a:cubicBezTo>
                    <a:pt x="65148" y="507911"/>
                    <a:pt x="364618" y="954786"/>
                    <a:pt x="807526" y="1205014"/>
                  </a:cubicBezTo>
                </a:path>
              </a:pathLst>
            </a:custGeom>
            <a:noFill/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Graphic 2">
              <a:extLst>
                <a:ext uri="{FF2B5EF4-FFF2-40B4-BE49-F238E27FC236}">
                  <a16:creationId xmlns:a16="http://schemas.microsoft.com/office/drawing/2014/main" id="{0150247C-4A67-4062-912F-2F6B1A542610}"/>
                </a:ext>
              </a:extLst>
            </p:cNvPr>
            <p:cNvSpPr/>
            <p:nvPr/>
          </p:nvSpPr>
          <p:spPr>
            <a:xfrm>
              <a:off x="4675056" y="2049423"/>
              <a:ext cx="799281" cy="406397"/>
            </a:xfrm>
            <a:custGeom>
              <a:avLst/>
              <a:gdLst>
                <a:gd name="connsiteX0" fmla="*/ 799233 w 799281"/>
                <a:gd name="connsiteY0" fmla="*/ 406207 h 406397"/>
                <a:gd name="connsiteX1" fmla="*/ 405788 w 799281"/>
                <a:gd name="connsiteY1" fmla="*/ 48 h 406397"/>
                <a:gd name="connsiteX2" fmla="*/ 47 w 799281"/>
                <a:gd name="connsiteY2" fmla="*/ 393888 h 406397"/>
                <a:gd name="connsiteX3" fmla="*/ 51 w 799281"/>
                <a:gd name="connsiteY3" fmla="*/ 406398 h 4063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99281" h="406397">
                  <a:moveTo>
                    <a:pt x="799233" y="406207"/>
                  </a:moveTo>
                  <a:cubicBezTo>
                    <a:pt x="802628" y="185291"/>
                    <a:pt x="626477" y="3439"/>
                    <a:pt x="405788" y="48"/>
                  </a:cubicBezTo>
                  <a:cubicBezTo>
                    <a:pt x="185098" y="-3355"/>
                    <a:pt x="3442" y="172984"/>
                    <a:pt x="47" y="393888"/>
                  </a:cubicBezTo>
                  <a:cubicBezTo>
                    <a:pt x="-17" y="398066"/>
                    <a:pt x="-16" y="402232"/>
                    <a:pt x="51" y="406398"/>
                  </a:cubicBezTo>
                </a:path>
              </a:pathLst>
            </a:custGeom>
            <a:noFill/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Graphic 2">
              <a:extLst>
                <a:ext uri="{FF2B5EF4-FFF2-40B4-BE49-F238E27FC236}">
                  <a16:creationId xmlns:a16="http://schemas.microsoft.com/office/drawing/2014/main" id="{CAC9E5DD-2193-48A4-92BC-FC17D8105CC0}"/>
                </a:ext>
              </a:extLst>
            </p:cNvPr>
            <p:cNvSpPr/>
            <p:nvPr/>
          </p:nvSpPr>
          <p:spPr>
            <a:xfrm>
              <a:off x="5487024" y="2049423"/>
              <a:ext cx="799277" cy="406397"/>
            </a:xfrm>
            <a:custGeom>
              <a:avLst/>
              <a:gdLst>
                <a:gd name="connsiteX0" fmla="*/ 799229 w 799277"/>
                <a:gd name="connsiteY0" fmla="*/ 406207 h 406397"/>
                <a:gd name="connsiteX1" fmla="*/ 405793 w 799277"/>
                <a:gd name="connsiteY1" fmla="*/ 48 h 406397"/>
                <a:gd name="connsiteX2" fmla="*/ 47 w 799277"/>
                <a:gd name="connsiteY2" fmla="*/ 393888 h 406397"/>
                <a:gd name="connsiteX3" fmla="*/ 50 w 799277"/>
                <a:gd name="connsiteY3" fmla="*/ 406398 h 4063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99277" h="406397">
                  <a:moveTo>
                    <a:pt x="799229" y="406207"/>
                  </a:moveTo>
                  <a:cubicBezTo>
                    <a:pt x="802629" y="185291"/>
                    <a:pt x="626470" y="3439"/>
                    <a:pt x="405793" y="48"/>
                  </a:cubicBezTo>
                  <a:cubicBezTo>
                    <a:pt x="185099" y="-3355"/>
                    <a:pt x="3442" y="172984"/>
                    <a:pt x="47" y="393888"/>
                  </a:cubicBezTo>
                  <a:cubicBezTo>
                    <a:pt x="-17" y="398066"/>
                    <a:pt x="-16" y="402232"/>
                    <a:pt x="50" y="406398"/>
                  </a:cubicBezTo>
                </a:path>
              </a:pathLst>
            </a:custGeom>
            <a:noFill/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Graphic 2">
              <a:extLst>
                <a:ext uri="{FF2B5EF4-FFF2-40B4-BE49-F238E27FC236}">
                  <a16:creationId xmlns:a16="http://schemas.microsoft.com/office/drawing/2014/main" id="{E80591C7-E907-4AB1-AF81-82E42E19CE5F}"/>
                </a:ext>
              </a:extLst>
            </p:cNvPr>
            <p:cNvSpPr/>
            <p:nvPr/>
          </p:nvSpPr>
          <p:spPr>
            <a:xfrm>
              <a:off x="5477360" y="2454093"/>
              <a:ext cx="808309" cy="1203655"/>
            </a:xfrm>
            <a:custGeom>
              <a:avLst/>
              <a:gdLst>
                <a:gd name="connsiteX0" fmla="*/ 0 w 808309"/>
                <a:gd name="connsiteY0" fmla="*/ 1203655 h 1203655"/>
                <a:gd name="connsiteX1" fmla="*/ 808310 w 808309"/>
                <a:gd name="connsiteY1" fmla="*/ 0 h 1203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08309" h="1203655">
                  <a:moveTo>
                    <a:pt x="0" y="1203655"/>
                  </a:moveTo>
                  <a:cubicBezTo>
                    <a:pt x="443381" y="953148"/>
                    <a:pt x="743022" y="506946"/>
                    <a:pt x="808310" y="0"/>
                  </a:cubicBezTo>
                </a:path>
              </a:pathLst>
            </a:custGeom>
            <a:noFill/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Graphic 2">
              <a:extLst>
                <a:ext uri="{FF2B5EF4-FFF2-40B4-BE49-F238E27FC236}">
                  <a16:creationId xmlns:a16="http://schemas.microsoft.com/office/drawing/2014/main" id="{56CEF101-7238-4C10-B968-61A684F412DD}"/>
                </a:ext>
              </a:extLst>
            </p:cNvPr>
            <p:cNvSpPr/>
            <p:nvPr/>
          </p:nvSpPr>
          <p:spPr>
            <a:xfrm>
              <a:off x="6704974" y="2049421"/>
              <a:ext cx="405983" cy="406400"/>
            </a:xfrm>
            <a:custGeom>
              <a:avLst/>
              <a:gdLst>
                <a:gd name="connsiteX0" fmla="*/ 405984 w 405983"/>
                <a:gd name="connsiteY0" fmla="*/ 0 h 406400"/>
                <a:gd name="connsiteX1" fmla="*/ 0 w 405983"/>
                <a:gd name="connsiteY1" fmla="*/ 406400 h 406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05983" h="406400">
                  <a:moveTo>
                    <a:pt x="405984" y="0"/>
                  </a:moveTo>
                  <a:lnTo>
                    <a:pt x="0" y="4064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Graphic 2">
              <a:extLst>
                <a:ext uri="{FF2B5EF4-FFF2-40B4-BE49-F238E27FC236}">
                  <a16:creationId xmlns:a16="http://schemas.microsoft.com/office/drawing/2014/main" id="{1A4C8519-8EAC-4EC7-9BA2-4AE2E4C4CD4B}"/>
                </a:ext>
              </a:extLst>
            </p:cNvPr>
            <p:cNvSpPr/>
            <p:nvPr/>
          </p:nvSpPr>
          <p:spPr>
            <a:xfrm>
              <a:off x="7110958" y="2049421"/>
              <a:ext cx="405983" cy="406400"/>
            </a:xfrm>
            <a:custGeom>
              <a:avLst/>
              <a:gdLst>
                <a:gd name="connsiteX0" fmla="*/ 0 w 405983"/>
                <a:gd name="connsiteY0" fmla="*/ 0 h 406400"/>
                <a:gd name="connsiteX1" fmla="*/ 405984 w 405983"/>
                <a:gd name="connsiteY1" fmla="*/ 406400 h 406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05983" h="406400">
                  <a:moveTo>
                    <a:pt x="0" y="0"/>
                  </a:moveTo>
                  <a:lnTo>
                    <a:pt x="405984" y="4064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" name="Graphic 2">
              <a:extLst>
                <a:ext uri="{FF2B5EF4-FFF2-40B4-BE49-F238E27FC236}">
                  <a16:creationId xmlns:a16="http://schemas.microsoft.com/office/drawing/2014/main" id="{4DC563A0-3132-4984-ADAC-C9694CB4A3FD}"/>
                </a:ext>
              </a:extLst>
            </p:cNvPr>
            <p:cNvSpPr/>
            <p:nvPr/>
          </p:nvSpPr>
          <p:spPr>
            <a:xfrm>
              <a:off x="7110958" y="2049421"/>
              <a:ext cx="12686" cy="1625600"/>
            </a:xfrm>
            <a:custGeom>
              <a:avLst/>
              <a:gdLst>
                <a:gd name="connsiteX0" fmla="*/ 0 w 12686"/>
                <a:gd name="connsiteY0" fmla="*/ 0 h 1625600"/>
                <a:gd name="connsiteX1" fmla="*/ 0 w 12686"/>
                <a:gd name="connsiteY1" fmla="*/ 1625600 h 1625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2686" h="1625600">
                  <a:moveTo>
                    <a:pt x="0" y="0"/>
                  </a:moveTo>
                  <a:lnTo>
                    <a:pt x="0" y="16256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28" name="TextBox 27">
            <a:extLst>
              <a:ext uri="{FF2B5EF4-FFF2-40B4-BE49-F238E27FC236}">
                <a16:creationId xmlns:a16="http://schemas.microsoft.com/office/drawing/2014/main" id="{CE81933C-C36E-4A01-9C2C-B3E2E66DE967}"/>
              </a:ext>
            </a:extLst>
          </p:cNvPr>
          <p:cNvSpPr txBox="1"/>
          <p:nvPr/>
        </p:nvSpPr>
        <p:spPr>
          <a:xfrm>
            <a:off x="1889128" y="5177975"/>
            <a:ext cx="96532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medium</a:t>
            </a:r>
          </a:p>
          <a:p>
            <a:pPr algn="ctr"/>
            <a:r>
              <a:rPr lang="en-US" dirty="0"/>
              <a:t>10</a:t>
            </a:r>
          </a:p>
        </p:txBody>
      </p:sp>
      <p:grpSp>
        <p:nvGrpSpPr>
          <p:cNvPr id="49" name="Group 48">
            <a:extLst>
              <a:ext uri="{FF2B5EF4-FFF2-40B4-BE49-F238E27FC236}">
                <a16:creationId xmlns:a16="http://schemas.microsoft.com/office/drawing/2014/main" id="{3753F627-17FC-4AB0-9188-B1ACD09E7F3D}"/>
              </a:ext>
            </a:extLst>
          </p:cNvPr>
          <p:cNvGrpSpPr/>
          <p:nvPr/>
        </p:nvGrpSpPr>
        <p:grpSpPr>
          <a:xfrm>
            <a:off x="444784" y="2045217"/>
            <a:ext cx="3641661" cy="1638300"/>
            <a:chOff x="444784" y="2045217"/>
            <a:chExt cx="3641661" cy="1638300"/>
          </a:xfrm>
        </p:grpSpPr>
        <p:grpSp>
          <p:nvGrpSpPr>
            <p:cNvPr id="30" name="Graphic 6">
              <a:extLst>
                <a:ext uri="{FF2B5EF4-FFF2-40B4-BE49-F238E27FC236}">
                  <a16:creationId xmlns:a16="http://schemas.microsoft.com/office/drawing/2014/main" id="{2E7870BA-2B83-4D6C-925B-1B5C9982ABE8}"/>
                </a:ext>
              </a:extLst>
            </p:cNvPr>
            <p:cNvGrpSpPr/>
            <p:nvPr/>
          </p:nvGrpSpPr>
          <p:grpSpPr>
            <a:xfrm>
              <a:off x="444784" y="2475395"/>
              <a:ext cx="1635532" cy="812800"/>
              <a:chOff x="5284572" y="2462343"/>
              <a:chExt cx="1635532" cy="812800"/>
            </a:xfrm>
          </p:grpSpPr>
          <p:sp>
            <p:nvSpPr>
              <p:cNvPr id="31" name="Graphic 6">
                <a:extLst>
                  <a:ext uri="{FF2B5EF4-FFF2-40B4-BE49-F238E27FC236}">
                    <a16:creationId xmlns:a16="http://schemas.microsoft.com/office/drawing/2014/main" id="{5895C791-EC19-45C7-B80B-7E1F82F9231D}"/>
                  </a:ext>
                </a:extLst>
              </p:cNvPr>
              <p:cNvSpPr/>
              <p:nvPr/>
            </p:nvSpPr>
            <p:spPr>
              <a:xfrm>
                <a:off x="5284572" y="2868743"/>
                <a:ext cx="1622854" cy="12700"/>
              </a:xfrm>
              <a:custGeom>
                <a:avLst/>
                <a:gdLst>
                  <a:gd name="connsiteX0" fmla="*/ 0 w 1622854"/>
                  <a:gd name="connsiteY0" fmla="*/ 0 h 12700"/>
                  <a:gd name="connsiteX1" fmla="*/ 1622854 w 1622854"/>
                  <a:gd name="connsiteY1" fmla="*/ 0 h 127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622854" h="12700">
                    <a:moveTo>
                      <a:pt x="0" y="0"/>
                    </a:moveTo>
                    <a:lnTo>
                      <a:pt x="1622854" y="0"/>
                    </a:lnTo>
                  </a:path>
                </a:pathLst>
              </a:custGeom>
              <a:ln w="13970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2" name="Graphic 6">
                <a:extLst>
                  <a:ext uri="{FF2B5EF4-FFF2-40B4-BE49-F238E27FC236}">
                    <a16:creationId xmlns:a16="http://schemas.microsoft.com/office/drawing/2014/main" id="{5C5089AC-E6F7-4734-854B-70F175D58B49}"/>
                  </a:ext>
                </a:extLst>
              </p:cNvPr>
              <p:cNvSpPr/>
              <p:nvPr/>
            </p:nvSpPr>
            <p:spPr>
              <a:xfrm>
                <a:off x="5284572" y="2462343"/>
                <a:ext cx="12678" cy="812800"/>
              </a:xfrm>
              <a:custGeom>
                <a:avLst/>
                <a:gdLst>
                  <a:gd name="connsiteX0" fmla="*/ 0 w 12678"/>
                  <a:gd name="connsiteY0" fmla="*/ 0 h 812800"/>
                  <a:gd name="connsiteX1" fmla="*/ 0 w 12678"/>
                  <a:gd name="connsiteY1" fmla="*/ 812800 h 8128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2678" h="812800">
                    <a:moveTo>
                      <a:pt x="0" y="0"/>
                    </a:moveTo>
                    <a:lnTo>
                      <a:pt x="0" y="812800"/>
                    </a:lnTo>
                  </a:path>
                </a:pathLst>
              </a:custGeom>
              <a:ln w="13970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3" name="Graphic 6">
                <a:extLst>
                  <a:ext uri="{FF2B5EF4-FFF2-40B4-BE49-F238E27FC236}">
                    <a16:creationId xmlns:a16="http://schemas.microsoft.com/office/drawing/2014/main" id="{3CC62637-6B2E-476D-89C8-B22BC60FAD8E}"/>
                  </a:ext>
                </a:extLst>
              </p:cNvPr>
              <p:cNvSpPr/>
              <p:nvPr/>
            </p:nvSpPr>
            <p:spPr>
              <a:xfrm>
                <a:off x="6907426" y="2462343"/>
                <a:ext cx="12678" cy="812800"/>
              </a:xfrm>
              <a:custGeom>
                <a:avLst/>
                <a:gdLst>
                  <a:gd name="connsiteX0" fmla="*/ 0 w 12678"/>
                  <a:gd name="connsiteY0" fmla="*/ 0 h 812800"/>
                  <a:gd name="connsiteX1" fmla="*/ 0 w 12678"/>
                  <a:gd name="connsiteY1" fmla="*/ 812800 h 8128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2678" h="812800">
                    <a:moveTo>
                      <a:pt x="0" y="0"/>
                    </a:moveTo>
                    <a:lnTo>
                      <a:pt x="0" y="812800"/>
                    </a:lnTo>
                  </a:path>
                </a:pathLst>
              </a:custGeom>
              <a:ln w="13970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8" name="Graphic 6">
                <a:extLst>
                  <a:ext uri="{FF2B5EF4-FFF2-40B4-BE49-F238E27FC236}">
                    <a16:creationId xmlns:a16="http://schemas.microsoft.com/office/drawing/2014/main" id="{557F053E-E2A2-41F5-90D2-F6A6E7B83D0C}"/>
                  </a:ext>
                </a:extLst>
              </p:cNvPr>
              <p:cNvSpPr/>
              <p:nvPr/>
            </p:nvSpPr>
            <p:spPr>
              <a:xfrm>
                <a:off x="6087938" y="2462343"/>
                <a:ext cx="12678" cy="812800"/>
              </a:xfrm>
              <a:custGeom>
                <a:avLst/>
                <a:gdLst>
                  <a:gd name="connsiteX0" fmla="*/ 0 w 12678"/>
                  <a:gd name="connsiteY0" fmla="*/ 0 h 812800"/>
                  <a:gd name="connsiteX1" fmla="*/ 0 w 12678"/>
                  <a:gd name="connsiteY1" fmla="*/ 812800 h 8128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2678" h="812800">
                    <a:moveTo>
                      <a:pt x="0" y="0"/>
                    </a:moveTo>
                    <a:lnTo>
                      <a:pt x="0" y="812800"/>
                    </a:lnTo>
                  </a:path>
                </a:pathLst>
              </a:custGeom>
              <a:ln w="13970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grpSp>
          <p:nvGrpSpPr>
            <p:cNvPr id="36" name="Graphic 23">
              <a:extLst>
                <a:ext uri="{FF2B5EF4-FFF2-40B4-BE49-F238E27FC236}">
                  <a16:creationId xmlns:a16="http://schemas.microsoft.com/office/drawing/2014/main" id="{E6A9EE7F-E642-436B-8462-7CE5B39B8A89}"/>
                </a:ext>
              </a:extLst>
            </p:cNvPr>
            <p:cNvGrpSpPr/>
            <p:nvPr/>
          </p:nvGrpSpPr>
          <p:grpSpPr>
            <a:xfrm>
              <a:off x="2860479" y="2467580"/>
              <a:ext cx="811427" cy="406400"/>
              <a:chOff x="1253747" y="3270953"/>
              <a:chExt cx="811427" cy="406400"/>
            </a:xfrm>
          </p:grpSpPr>
          <p:sp>
            <p:nvSpPr>
              <p:cNvPr id="38" name="Graphic 23">
                <a:extLst>
                  <a:ext uri="{FF2B5EF4-FFF2-40B4-BE49-F238E27FC236}">
                    <a16:creationId xmlns:a16="http://schemas.microsoft.com/office/drawing/2014/main" id="{74A42EA8-FF3C-4832-BF06-0ABF9CEF8F1B}"/>
                  </a:ext>
                </a:extLst>
              </p:cNvPr>
              <p:cNvSpPr/>
              <p:nvPr/>
            </p:nvSpPr>
            <p:spPr>
              <a:xfrm>
                <a:off x="1253747" y="3270953"/>
                <a:ext cx="405713" cy="406400"/>
              </a:xfrm>
              <a:custGeom>
                <a:avLst/>
                <a:gdLst>
                  <a:gd name="connsiteX0" fmla="*/ 0 w 405713"/>
                  <a:gd name="connsiteY0" fmla="*/ 0 h 406400"/>
                  <a:gd name="connsiteX1" fmla="*/ 405714 w 405713"/>
                  <a:gd name="connsiteY1" fmla="*/ 406400 h 4064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05713" h="406400">
                    <a:moveTo>
                      <a:pt x="0" y="0"/>
                    </a:moveTo>
                    <a:lnTo>
                      <a:pt x="405714" y="406400"/>
                    </a:lnTo>
                  </a:path>
                </a:pathLst>
              </a:custGeom>
              <a:ln w="13970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9" name="Graphic 23">
                <a:extLst>
                  <a:ext uri="{FF2B5EF4-FFF2-40B4-BE49-F238E27FC236}">
                    <a16:creationId xmlns:a16="http://schemas.microsoft.com/office/drawing/2014/main" id="{CDA688F9-1A9D-4DB4-9AE8-841C57F044C7}"/>
                  </a:ext>
                </a:extLst>
              </p:cNvPr>
              <p:cNvSpPr/>
              <p:nvPr/>
            </p:nvSpPr>
            <p:spPr>
              <a:xfrm>
                <a:off x="1659461" y="3270953"/>
                <a:ext cx="405713" cy="406400"/>
              </a:xfrm>
              <a:custGeom>
                <a:avLst/>
                <a:gdLst>
                  <a:gd name="connsiteX0" fmla="*/ 0 w 405713"/>
                  <a:gd name="connsiteY0" fmla="*/ 406400 h 406400"/>
                  <a:gd name="connsiteX1" fmla="*/ 405714 w 405713"/>
                  <a:gd name="connsiteY1" fmla="*/ 0 h 4064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05713" h="406400">
                    <a:moveTo>
                      <a:pt x="0" y="406400"/>
                    </a:moveTo>
                    <a:lnTo>
                      <a:pt x="405714" y="0"/>
                    </a:lnTo>
                  </a:path>
                </a:pathLst>
              </a:custGeom>
              <a:ln w="13970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440D5DC3-2C9F-4A46-BFC5-9391D8E0120B}"/>
                </a:ext>
              </a:extLst>
            </p:cNvPr>
            <p:cNvGrpSpPr/>
            <p:nvPr/>
          </p:nvGrpSpPr>
          <p:grpSpPr>
            <a:xfrm>
              <a:off x="2450805" y="2045217"/>
              <a:ext cx="1635640" cy="1638300"/>
              <a:chOff x="7571447" y="4729635"/>
              <a:chExt cx="1635640" cy="1638300"/>
            </a:xfrm>
          </p:grpSpPr>
          <p:sp>
            <p:nvSpPr>
              <p:cNvPr id="41" name="Graphic 7">
                <a:extLst>
                  <a:ext uri="{FF2B5EF4-FFF2-40B4-BE49-F238E27FC236}">
                    <a16:creationId xmlns:a16="http://schemas.microsoft.com/office/drawing/2014/main" id="{9AD311CB-73B3-49C7-A983-D9888B29647B}"/>
                  </a:ext>
                </a:extLst>
              </p:cNvPr>
              <p:cNvSpPr/>
              <p:nvPr/>
            </p:nvSpPr>
            <p:spPr>
              <a:xfrm>
                <a:off x="7571447" y="4729635"/>
                <a:ext cx="1622961" cy="12700"/>
              </a:xfrm>
              <a:custGeom>
                <a:avLst/>
                <a:gdLst>
                  <a:gd name="connsiteX0" fmla="*/ 0 w 1622961"/>
                  <a:gd name="connsiteY0" fmla="*/ 0 h 12700"/>
                  <a:gd name="connsiteX1" fmla="*/ 1622961 w 1622961"/>
                  <a:gd name="connsiteY1" fmla="*/ 0 h 127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622961" h="12700">
                    <a:moveTo>
                      <a:pt x="0" y="0"/>
                    </a:moveTo>
                    <a:lnTo>
                      <a:pt x="1622961" y="0"/>
                    </a:lnTo>
                  </a:path>
                </a:pathLst>
              </a:custGeom>
              <a:ln w="13970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2" name="Graphic 7">
                <a:extLst>
                  <a:ext uri="{FF2B5EF4-FFF2-40B4-BE49-F238E27FC236}">
                    <a16:creationId xmlns:a16="http://schemas.microsoft.com/office/drawing/2014/main" id="{1051271D-FECD-499D-8CB1-B386D753B743}"/>
                  </a:ext>
                </a:extLst>
              </p:cNvPr>
              <p:cNvSpPr/>
              <p:nvPr/>
            </p:nvSpPr>
            <p:spPr>
              <a:xfrm>
                <a:off x="9194408" y="4729635"/>
                <a:ext cx="12679" cy="1625600"/>
              </a:xfrm>
              <a:custGeom>
                <a:avLst/>
                <a:gdLst>
                  <a:gd name="connsiteX0" fmla="*/ 0 w 12679"/>
                  <a:gd name="connsiteY0" fmla="*/ 0 h 1625600"/>
                  <a:gd name="connsiteX1" fmla="*/ 0 w 12679"/>
                  <a:gd name="connsiteY1" fmla="*/ 1625600 h 16256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2679" h="1625600">
                    <a:moveTo>
                      <a:pt x="0" y="0"/>
                    </a:moveTo>
                    <a:lnTo>
                      <a:pt x="0" y="1625600"/>
                    </a:lnTo>
                  </a:path>
                </a:pathLst>
              </a:custGeom>
              <a:ln w="13970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3" name="Graphic 7">
                <a:extLst>
                  <a:ext uri="{FF2B5EF4-FFF2-40B4-BE49-F238E27FC236}">
                    <a16:creationId xmlns:a16="http://schemas.microsoft.com/office/drawing/2014/main" id="{64F22FD0-EF1A-4EA6-BD07-7D9E81BE9F21}"/>
                  </a:ext>
                </a:extLst>
              </p:cNvPr>
              <p:cNvSpPr/>
              <p:nvPr/>
            </p:nvSpPr>
            <p:spPr>
              <a:xfrm>
                <a:off x="7571447" y="6355235"/>
                <a:ext cx="1622961" cy="12700"/>
              </a:xfrm>
              <a:custGeom>
                <a:avLst/>
                <a:gdLst>
                  <a:gd name="connsiteX0" fmla="*/ 1622961 w 1622961"/>
                  <a:gd name="connsiteY0" fmla="*/ 0 h 12700"/>
                  <a:gd name="connsiteX1" fmla="*/ 0 w 1622961"/>
                  <a:gd name="connsiteY1" fmla="*/ 0 h 127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622961" h="12700">
                    <a:moveTo>
                      <a:pt x="1622961" y="0"/>
                    </a:moveTo>
                    <a:lnTo>
                      <a:pt x="0" y="0"/>
                    </a:lnTo>
                  </a:path>
                </a:pathLst>
              </a:custGeom>
              <a:ln w="13970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4" name="Graphic 7">
                <a:extLst>
                  <a:ext uri="{FF2B5EF4-FFF2-40B4-BE49-F238E27FC236}">
                    <a16:creationId xmlns:a16="http://schemas.microsoft.com/office/drawing/2014/main" id="{53F398F9-7A41-4EB1-A42E-FD128C9246FB}"/>
                  </a:ext>
                </a:extLst>
              </p:cNvPr>
              <p:cNvSpPr/>
              <p:nvPr/>
            </p:nvSpPr>
            <p:spPr>
              <a:xfrm>
                <a:off x="7571447" y="4729635"/>
                <a:ext cx="12679" cy="1625600"/>
              </a:xfrm>
              <a:custGeom>
                <a:avLst/>
                <a:gdLst>
                  <a:gd name="connsiteX0" fmla="*/ 0 w 12679"/>
                  <a:gd name="connsiteY0" fmla="*/ 1625600 h 1625600"/>
                  <a:gd name="connsiteX1" fmla="*/ 0 w 12679"/>
                  <a:gd name="connsiteY1" fmla="*/ 0 h 16256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2679" h="1625600">
                    <a:moveTo>
                      <a:pt x="0" y="1625600"/>
                    </a:moveTo>
                    <a:lnTo>
                      <a:pt x="0" y="0"/>
                    </a:lnTo>
                  </a:path>
                </a:pathLst>
              </a:custGeom>
              <a:ln w="13970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</p:grpSp>
      <p:grpSp>
        <p:nvGrpSpPr>
          <p:cNvPr id="2" name="Graphic 36">
            <a:extLst>
              <a:ext uri="{FF2B5EF4-FFF2-40B4-BE49-F238E27FC236}">
                <a16:creationId xmlns:a16="http://schemas.microsoft.com/office/drawing/2014/main" id="{4CBCBF17-2ADC-4AC4-B578-820A52E96EF8}"/>
              </a:ext>
            </a:extLst>
          </p:cNvPr>
          <p:cNvGrpSpPr/>
          <p:nvPr/>
        </p:nvGrpSpPr>
        <p:grpSpPr>
          <a:xfrm>
            <a:off x="8184714" y="2049718"/>
            <a:ext cx="1638300" cy="1625600"/>
            <a:chOff x="8184714" y="2049718"/>
            <a:chExt cx="1638300" cy="1625600"/>
          </a:xfrm>
        </p:grpSpPr>
        <p:sp>
          <p:nvSpPr>
            <p:cNvPr id="3" name="Freeform: Shape 2">
              <a:extLst>
                <a:ext uri="{FF2B5EF4-FFF2-40B4-BE49-F238E27FC236}">
                  <a16:creationId xmlns:a16="http://schemas.microsoft.com/office/drawing/2014/main" id="{5A542204-8DC5-4591-93D5-DB13E19B14DD}"/>
                </a:ext>
              </a:extLst>
            </p:cNvPr>
            <p:cNvSpPr/>
            <p:nvPr/>
          </p:nvSpPr>
          <p:spPr>
            <a:xfrm>
              <a:off x="8184714" y="2862518"/>
              <a:ext cx="1625600" cy="12700"/>
            </a:xfrm>
            <a:custGeom>
              <a:avLst/>
              <a:gdLst>
                <a:gd name="connsiteX0" fmla="*/ 0 w 1625600"/>
                <a:gd name="connsiteY0" fmla="*/ 0 h 12700"/>
                <a:gd name="connsiteX1" fmla="*/ 1625600 w 1625600"/>
                <a:gd name="connsiteY1" fmla="*/ 0 h 12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625600" h="12700">
                  <a:moveTo>
                    <a:pt x="0" y="0"/>
                  </a:moveTo>
                  <a:lnTo>
                    <a:pt x="1625600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" name="Freeform: Shape 3">
              <a:extLst>
                <a:ext uri="{FF2B5EF4-FFF2-40B4-BE49-F238E27FC236}">
                  <a16:creationId xmlns:a16="http://schemas.microsoft.com/office/drawing/2014/main" id="{3A93409E-051A-48EA-904F-A95C5152D394}"/>
                </a:ext>
              </a:extLst>
            </p:cNvPr>
            <p:cNvSpPr/>
            <p:nvPr/>
          </p:nvSpPr>
          <p:spPr>
            <a:xfrm>
              <a:off x="9403914" y="2456118"/>
              <a:ext cx="406400" cy="406400"/>
            </a:xfrm>
            <a:custGeom>
              <a:avLst/>
              <a:gdLst>
                <a:gd name="connsiteX0" fmla="*/ 406400 w 406400"/>
                <a:gd name="connsiteY0" fmla="*/ 406400 h 406400"/>
                <a:gd name="connsiteX1" fmla="*/ 0 w 406400"/>
                <a:gd name="connsiteY1" fmla="*/ 0 h 406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06400" h="406400">
                  <a:moveTo>
                    <a:pt x="406400" y="406400"/>
                  </a:moveTo>
                  <a:lnTo>
                    <a:pt x="0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E1CC1E8B-C6B3-4161-9548-200E86D4372B}"/>
                </a:ext>
              </a:extLst>
            </p:cNvPr>
            <p:cNvSpPr/>
            <p:nvPr/>
          </p:nvSpPr>
          <p:spPr>
            <a:xfrm>
              <a:off x="9403914" y="2862518"/>
              <a:ext cx="406400" cy="406400"/>
            </a:xfrm>
            <a:custGeom>
              <a:avLst/>
              <a:gdLst>
                <a:gd name="connsiteX0" fmla="*/ 406400 w 406400"/>
                <a:gd name="connsiteY0" fmla="*/ 0 h 406400"/>
                <a:gd name="connsiteX1" fmla="*/ 0 w 406400"/>
                <a:gd name="connsiteY1" fmla="*/ 406400 h 406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06400" h="406400">
                  <a:moveTo>
                    <a:pt x="406400" y="0"/>
                  </a:moveTo>
                  <a:lnTo>
                    <a:pt x="0" y="4064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C1EAF4D3-B170-423E-BBC0-AA50DA552DFD}"/>
                </a:ext>
              </a:extLst>
            </p:cNvPr>
            <p:cNvSpPr/>
            <p:nvPr/>
          </p:nvSpPr>
          <p:spPr>
            <a:xfrm>
              <a:off x="9810314" y="2049718"/>
              <a:ext cx="12700" cy="406400"/>
            </a:xfrm>
            <a:custGeom>
              <a:avLst/>
              <a:gdLst>
                <a:gd name="connsiteX0" fmla="*/ 0 w 12700"/>
                <a:gd name="connsiteY0" fmla="*/ 0 h 406400"/>
                <a:gd name="connsiteX1" fmla="*/ 0 w 12700"/>
                <a:gd name="connsiteY1" fmla="*/ 406400 h 406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2700" h="406400">
                  <a:moveTo>
                    <a:pt x="0" y="0"/>
                  </a:moveTo>
                  <a:lnTo>
                    <a:pt x="0" y="4064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F0CB8232-A810-4ABB-8D2D-199E733A2E74}"/>
                </a:ext>
              </a:extLst>
            </p:cNvPr>
            <p:cNvSpPr/>
            <p:nvPr/>
          </p:nvSpPr>
          <p:spPr>
            <a:xfrm>
              <a:off x="9810314" y="3268918"/>
              <a:ext cx="12700" cy="406400"/>
            </a:xfrm>
            <a:custGeom>
              <a:avLst/>
              <a:gdLst>
                <a:gd name="connsiteX0" fmla="*/ 0 w 12700"/>
                <a:gd name="connsiteY0" fmla="*/ 0 h 406400"/>
                <a:gd name="connsiteX1" fmla="*/ 0 w 12700"/>
                <a:gd name="connsiteY1" fmla="*/ 406400 h 406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2700" h="406400">
                  <a:moveTo>
                    <a:pt x="0" y="0"/>
                  </a:moveTo>
                  <a:lnTo>
                    <a:pt x="0" y="4064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17095689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6232B8D1-417B-40CA-8E10-68DB4A185BCE}"/>
              </a:ext>
            </a:extLst>
          </p:cNvPr>
          <p:cNvSpPr txBox="1"/>
          <p:nvPr/>
        </p:nvSpPr>
        <p:spPr>
          <a:xfrm>
            <a:off x="8741141" y="5145318"/>
            <a:ext cx="58541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hurt</a:t>
            </a:r>
          </a:p>
          <a:p>
            <a:pPr algn="ctr"/>
            <a:r>
              <a:rPr lang="en-US" dirty="0"/>
              <a:t>10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AF2F00A-6C34-4525-ADB7-3CD4C1905D64}"/>
              </a:ext>
            </a:extLst>
          </p:cNvPr>
          <p:cNvSpPr txBox="1"/>
          <p:nvPr/>
        </p:nvSpPr>
        <p:spPr>
          <a:xfrm>
            <a:off x="1998969" y="5265284"/>
            <a:ext cx="5052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hot</a:t>
            </a:r>
          </a:p>
          <a:p>
            <a:pPr algn="ctr"/>
            <a:r>
              <a:rPr lang="en-US" dirty="0"/>
              <a:t>5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5335509D-2E67-42C4-975C-0167587963C7}"/>
              </a:ext>
            </a:extLst>
          </p:cNvPr>
          <p:cNvSpPr txBox="1"/>
          <p:nvPr/>
        </p:nvSpPr>
        <p:spPr>
          <a:xfrm>
            <a:off x="5213451" y="5145318"/>
            <a:ext cx="8446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hungry</a:t>
            </a:r>
          </a:p>
          <a:p>
            <a:pPr algn="ctr"/>
            <a:r>
              <a:rPr lang="en-US" dirty="0"/>
              <a:t>10</a:t>
            </a:r>
          </a:p>
        </p:txBody>
      </p:sp>
      <p:grpSp>
        <p:nvGrpSpPr>
          <p:cNvPr id="22" name="Graphic 8">
            <a:extLst>
              <a:ext uri="{FF2B5EF4-FFF2-40B4-BE49-F238E27FC236}">
                <a16:creationId xmlns:a16="http://schemas.microsoft.com/office/drawing/2014/main" id="{1EB67CDE-A1E1-4C95-A76D-78BBF24B5018}"/>
              </a:ext>
            </a:extLst>
          </p:cNvPr>
          <p:cNvGrpSpPr/>
          <p:nvPr/>
        </p:nvGrpSpPr>
        <p:grpSpPr>
          <a:xfrm>
            <a:off x="8498416" y="2055964"/>
            <a:ext cx="3263901" cy="1625598"/>
            <a:chOff x="9066655" y="3022602"/>
            <a:chExt cx="3263901" cy="1625598"/>
          </a:xfrm>
          <a:noFill/>
        </p:grpSpPr>
        <p:sp>
          <p:nvSpPr>
            <p:cNvPr id="23" name="Graphic 8">
              <a:extLst>
                <a:ext uri="{FF2B5EF4-FFF2-40B4-BE49-F238E27FC236}">
                  <a16:creationId xmlns:a16="http://schemas.microsoft.com/office/drawing/2014/main" id="{D6794D27-6734-42A1-951A-34802454E054}"/>
                </a:ext>
              </a:extLst>
            </p:cNvPr>
            <p:cNvSpPr/>
            <p:nvPr/>
          </p:nvSpPr>
          <p:spPr>
            <a:xfrm>
              <a:off x="9079942" y="3427272"/>
              <a:ext cx="808353" cy="1205014"/>
            </a:xfrm>
            <a:custGeom>
              <a:avLst/>
              <a:gdLst>
                <a:gd name="connsiteX0" fmla="*/ 0 w 808353"/>
                <a:gd name="connsiteY0" fmla="*/ 0 h 1205014"/>
                <a:gd name="connsiteX1" fmla="*/ 808354 w 808353"/>
                <a:gd name="connsiteY1" fmla="*/ 1205014 h 12050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08353" h="1205014">
                  <a:moveTo>
                    <a:pt x="0" y="0"/>
                  </a:moveTo>
                  <a:cubicBezTo>
                    <a:pt x="65215" y="507911"/>
                    <a:pt x="364992" y="954786"/>
                    <a:pt x="808354" y="1205014"/>
                  </a:cubicBezTo>
                </a:path>
              </a:pathLst>
            </a:custGeom>
            <a:noFill/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" name="Graphic 8">
              <a:extLst>
                <a:ext uri="{FF2B5EF4-FFF2-40B4-BE49-F238E27FC236}">
                  <a16:creationId xmlns:a16="http://schemas.microsoft.com/office/drawing/2014/main" id="{DFE0A480-8C33-4FE3-ADF4-294759F89964}"/>
                </a:ext>
              </a:extLst>
            </p:cNvPr>
            <p:cNvSpPr/>
            <p:nvPr/>
          </p:nvSpPr>
          <p:spPr>
            <a:xfrm>
              <a:off x="9066655" y="3022602"/>
              <a:ext cx="800101" cy="406397"/>
            </a:xfrm>
            <a:custGeom>
              <a:avLst/>
              <a:gdLst>
                <a:gd name="connsiteX0" fmla="*/ 800053 w 800101"/>
                <a:gd name="connsiteY0" fmla="*/ 406207 h 406397"/>
                <a:gd name="connsiteX1" fmla="*/ 406205 w 800101"/>
                <a:gd name="connsiteY1" fmla="*/ 48 h 406397"/>
                <a:gd name="connsiteX2" fmla="*/ 47 w 800101"/>
                <a:gd name="connsiteY2" fmla="*/ 393888 h 406397"/>
                <a:gd name="connsiteX3" fmla="*/ 51 w 800101"/>
                <a:gd name="connsiteY3" fmla="*/ 406398 h 4063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00101" h="406397">
                  <a:moveTo>
                    <a:pt x="800053" y="406207"/>
                  </a:moveTo>
                  <a:cubicBezTo>
                    <a:pt x="803452" y="185291"/>
                    <a:pt x="627120" y="3439"/>
                    <a:pt x="406205" y="48"/>
                  </a:cubicBezTo>
                  <a:cubicBezTo>
                    <a:pt x="185288" y="-3355"/>
                    <a:pt x="3446" y="172984"/>
                    <a:pt x="47" y="393888"/>
                  </a:cubicBezTo>
                  <a:cubicBezTo>
                    <a:pt x="-17" y="398066"/>
                    <a:pt x="-16" y="402232"/>
                    <a:pt x="51" y="406398"/>
                  </a:cubicBezTo>
                </a:path>
              </a:pathLst>
            </a:custGeom>
            <a:noFill/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" name="Graphic 8">
              <a:extLst>
                <a:ext uri="{FF2B5EF4-FFF2-40B4-BE49-F238E27FC236}">
                  <a16:creationId xmlns:a16="http://schemas.microsoft.com/office/drawing/2014/main" id="{4455C873-9C1F-4915-BAB8-34BB1B85794C}"/>
                </a:ext>
              </a:extLst>
            </p:cNvPr>
            <p:cNvSpPr/>
            <p:nvPr/>
          </p:nvSpPr>
          <p:spPr>
            <a:xfrm>
              <a:off x="9879456" y="3022602"/>
              <a:ext cx="800097" cy="406397"/>
            </a:xfrm>
            <a:custGeom>
              <a:avLst/>
              <a:gdLst>
                <a:gd name="connsiteX0" fmla="*/ 800049 w 800097"/>
                <a:gd name="connsiteY0" fmla="*/ 406207 h 406397"/>
                <a:gd name="connsiteX1" fmla="*/ 406209 w 800097"/>
                <a:gd name="connsiteY1" fmla="*/ 48 h 406397"/>
                <a:gd name="connsiteX2" fmla="*/ 47 w 800097"/>
                <a:gd name="connsiteY2" fmla="*/ 393888 h 406397"/>
                <a:gd name="connsiteX3" fmla="*/ 50 w 800097"/>
                <a:gd name="connsiteY3" fmla="*/ 406398 h 4063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00097" h="406397">
                  <a:moveTo>
                    <a:pt x="800049" y="406207"/>
                  </a:moveTo>
                  <a:cubicBezTo>
                    <a:pt x="803453" y="185291"/>
                    <a:pt x="627113" y="3439"/>
                    <a:pt x="406209" y="48"/>
                  </a:cubicBezTo>
                  <a:cubicBezTo>
                    <a:pt x="185289" y="-3355"/>
                    <a:pt x="3445" y="172984"/>
                    <a:pt x="47" y="393888"/>
                  </a:cubicBezTo>
                  <a:cubicBezTo>
                    <a:pt x="-17" y="398066"/>
                    <a:pt x="-16" y="402232"/>
                    <a:pt x="50" y="406398"/>
                  </a:cubicBezTo>
                </a:path>
              </a:pathLst>
            </a:custGeom>
            <a:noFill/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Graphic 8">
              <a:extLst>
                <a:ext uri="{FF2B5EF4-FFF2-40B4-BE49-F238E27FC236}">
                  <a16:creationId xmlns:a16="http://schemas.microsoft.com/office/drawing/2014/main" id="{7A7D1924-09F0-446E-963A-D4C19A184D67}"/>
                </a:ext>
              </a:extLst>
            </p:cNvPr>
            <p:cNvSpPr/>
            <p:nvPr/>
          </p:nvSpPr>
          <p:spPr>
            <a:xfrm>
              <a:off x="9869782" y="3427272"/>
              <a:ext cx="809138" cy="1203655"/>
            </a:xfrm>
            <a:custGeom>
              <a:avLst/>
              <a:gdLst>
                <a:gd name="connsiteX0" fmla="*/ 0 w 809138"/>
                <a:gd name="connsiteY0" fmla="*/ 1203655 h 1203655"/>
                <a:gd name="connsiteX1" fmla="*/ 809139 w 809138"/>
                <a:gd name="connsiteY1" fmla="*/ 0 h 1203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09138" h="1203655">
                  <a:moveTo>
                    <a:pt x="0" y="1203655"/>
                  </a:moveTo>
                  <a:cubicBezTo>
                    <a:pt x="443836" y="953148"/>
                    <a:pt x="743784" y="506946"/>
                    <a:pt x="809139" y="0"/>
                  </a:cubicBezTo>
                </a:path>
              </a:pathLst>
            </a:custGeom>
            <a:noFill/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Graphic 8">
              <a:extLst>
                <a:ext uri="{FF2B5EF4-FFF2-40B4-BE49-F238E27FC236}">
                  <a16:creationId xmlns:a16="http://schemas.microsoft.com/office/drawing/2014/main" id="{ABA5D75E-822A-4337-A746-C3E096C789F4}"/>
                </a:ext>
              </a:extLst>
            </p:cNvPr>
            <p:cNvSpPr/>
            <p:nvPr/>
          </p:nvSpPr>
          <p:spPr>
            <a:xfrm>
              <a:off x="10692256" y="3835400"/>
              <a:ext cx="812800" cy="812800"/>
            </a:xfrm>
            <a:custGeom>
              <a:avLst/>
              <a:gdLst>
                <a:gd name="connsiteX0" fmla="*/ 0 w 812800"/>
                <a:gd name="connsiteY0" fmla="*/ 812800 h 812800"/>
                <a:gd name="connsiteX1" fmla="*/ 812800 w 812800"/>
                <a:gd name="connsiteY1" fmla="*/ 0 h 81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12800" h="812800">
                  <a:moveTo>
                    <a:pt x="0" y="812800"/>
                  </a:moveTo>
                  <a:lnTo>
                    <a:pt x="812800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Graphic 8">
              <a:extLst>
                <a:ext uri="{FF2B5EF4-FFF2-40B4-BE49-F238E27FC236}">
                  <a16:creationId xmlns:a16="http://schemas.microsoft.com/office/drawing/2014/main" id="{876DE908-2DF1-4943-9F69-E220602745D9}"/>
                </a:ext>
              </a:extLst>
            </p:cNvPr>
            <p:cNvSpPr/>
            <p:nvPr/>
          </p:nvSpPr>
          <p:spPr>
            <a:xfrm>
              <a:off x="11505056" y="3835400"/>
              <a:ext cx="812800" cy="812800"/>
            </a:xfrm>
            <a:custGeom>
              <a:avLst/>
              <a:gdLst>
                <a:gd name="connsiteX0" fmla="*/ 0 w 812800"/>
                <a:gd name="connsiteY0" fmla="*/ 0 h 812800"/>
                <a:gd name="connsiteX1" fmla="*/ 812800 w 812800"/>
                <a:gd name="connsiteY1" fmla="*/ 812800 h 81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12800" h="812800">
                  <a:moveTo>
                    <a:pt x="0" y="0"/>
                  </a:moveTo>
                  <a:lnTo>
                    <a:pt x="812800" y="8128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Graphic 8">
              <a:extLst>
                <a:ext uri="{FF2B5EF4-FFF2-40B4-BE49-F238E27FC236}">
                  <a16:creationId xmlns:a16="http://schemas.microsoft.com/office/drawing/2014/main" id="{AAC331CB-3D70-4923-8397-C6A812A0F823}"/>
                </a:ext>
              </a:extLst>
            </p:cNvPr>
            <p:cNvSpPr/>
            <p:nvPr/>
          </p:nvSpPr>
          <p:spPr>
            <a:xfrm>
              <a:off x="12317856" y="3835400"/>
              <a:ext cx="12700" cy="812800"/>
            </a:xfrm>
            <a:custGeom>
              <a:avLst/>
              <a:gdLst>
                <a:gd name="connsiteX0" fmla="*/ 0 w 12700"/>
                <a:gd name="connsiteY0" fmla="*/ 0 h 812800"/>
                <a:gd name="connsiteX1" fmla="*/ 0 w 12700"/>
                <a:gd name="connsiteY1" fmla="*/ 812800 h 81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2700" h="812800">
                  <a:moveTo>
                    <a:pt x="0" y="0"/>
                  </a:moveTo>
                  <a:lnTo>
                    <a:pt x="0" y="8128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04C08591-B4BF-4B7E-BA88-5ECDFC66D30B}"/>
              </a:ext>
            </a:extLst>
          </p:cNvPr>
          <p:cNvGrpSpPr/>
          <p:nvPr/>
        </p:nvGrpSpPr>
        <p:grpSpPr>
          <a:xfrm>
            <a:off x="3268659" y="2055964"/>
            <a:ext cx="4062686" cy="1638298"/>
            <a:chOff x="3268659" y="2055964"/>
            <a:chExt cx="4062686" cy="1638298"/>
          </a:xfrm>
        </p:grpSpPr>
        <p:grpSp>
          <p:nvGrpSpPr>
            <p:cNvPr id="12" name="Graphic 6">
              <a:extLst>
                <a:ext uri="{FF2B5EF4-FFF2-40B4-BE49-F238E27FC236}">
                  <a16:creationId xmlns:a16="http://schemas.microsoft.com/office/drawing/2014/main" id="{9B9DFDAE-69B3-4694-A166-8B48E279F956}"/>
                </a:ext>
              </a:extLst>
            </p:cNvPr>
            <p:cNvGrpSpPr/>
            <p:nvPr/>
          </p:nvGrpSpPr>
          <p:grpSpPr>
            <a:xfrm>
              <a:off x="3268659" y="2055964"/>
              <a:ext cx="4061012" cy="1638298"/>
              <a:chOff x="4065493" y="3022602"/>
              <a:chExt cx="4061012" cy="1638298"/>
            </a:xfrm>
            <a:noFill/>
          </p:grpSpPr>
          <p:sp>
            <p:nvSpPr>
              <p:cNvPr id="13" name="Graphic 6">
                <a:extLst>
                  <a:ext uri="{FF2B5EF4-FFF2-40B4-BE49-F238E27FC236}">
                    <a16:creationId xmlns:a16="http://schemas.microsoft.com/office/drawing/2014/main" id="{8B305F46-B379-4AFF-95F6-848ECA2FDAF6}"/>
                  </a:ext>
                </a:extLst>
              </p:cNvPr>
              <p:cNvSpPr/>
              <p:nvPr/>
            </p:nvSpPr>
            <p:spPr>
              <a:xfrm>
                <a:off x="4078770" y="3427272"/>
                <a:ext cx="807759" cy="1205014"/>
              </a:xfrm>
              <a:custGeom>
                <a:avLst/>
                <a:gdLst>
                  <a:gd name="connsiteX0" fmla="*/ 0 w 807759"/>
                  <a:gd name="connsiteY0" fmla="*/ 0 h 1205014"/>
                  <a:gd name="connsiteX1" fmla="*/ 807759 w 807759"/>
                  <a:gd name="connsiteY1" fmla="*/ 1205014 h 12050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807759" h="1205014">
                    <a:moveTo>
                      <a:pt x="0" y="0"/>
                    </a:moveTo>
                    <a:cubicBezTo>
                      <a:pt x="65167" y="507911"/>
                      <a:pt x="364723" y="954786"/>
                      <a:pt x="807759" y="1205014"/>
                    </a:cubicBezTo>
                  </a:path>
                </a:pathLst>
              </a:custGeom>
              <a:noFill/>
              <a:ln w="13970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4" name="Graphic 6">
                <a:extLst>
                  <a:ext uri="{FF2B5EF4-FFF2-40B4-BE49-F238E27FC236}">
                    <a16:creationId xmlns:a16="http://schemas.microsoft.com/office/drawing/2014/main" id="{416D6116-3159-4E62-A55F-A3FE42D14E02}"/>
                  </a:ext>
                </a:extLst>
              </p:cNvPr>
              <p:cNvSpPr/>
              <p:nvPr/>
            </p:nvSpPr>
            <p:spPr>
              <a:xfrm>
                <a:off x="4065493" y="3022602"/>
                <a:ext cx="799513" cy="406397"/>
              </a:xfrm>
              <a:custGeom>
                <a:avLst/>
                <a:gdLst>
                  <a:gd name="connsiteX0" fmla="*/ 799465 w 799513"/>
                  <a:gd name="connsiteY0" fmla="*/ 406207 h 406397"/>
                  <a:gd name="connsiteX1" fmla="*/ 405906 w 799513"/>
                  <a:gd name="connsiteY1" fmla="*/ 48 h 406397"/>
                  <a:gd name="connsiteX2" fmla="*/ 47 w 799513"/>
                  <a:gd name="connsiteY2" fmla="*/ 393888 h 406397"/>
                  <a:gd name="connsiteX3" fmla="*/ 51 w 799513"/>
                  <a:gd name="connsiteY3" fmla="*/ 406398 h 4063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99513" h="406397">
                    <a:moveTo>
                      <a:pt x="799465" y="406207"/>
                    </a:moveTo>
                    <a:cubicBezTo>
                      <a:pt x="802861" y="185291"/>
                      <a:pt x="626659" y="3439"/>
                      <a:pt x="405906" y="48"/>
                    </a:cubicBezTo>
                    <a:cubicBezTo>
                      <a:pt x="185152" y="-3355"/>
                      <a:pt x="3443" y="172984"/>
                      <a:pt x="47" y="393888"/>
                    </a:cubicBezTo>
                    <a:cubicBezTo>
                      <a:pt x="-17" y="398066"/>
                      <a:pt x="-16" y="402232"/>
                      <a:pt x="51" y="406398"/>
                    </a:cubicBezTo>
                  </a:path>
                </a:pathLst>
              </a:custGeom>
              <a:noFill/>
              <a:ln w="13970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5" name="Graphic 6">
                <a:extLst>
                  <a:ext uri="{FF2B5EF4-FFF2-40B4-BE49-F238E27FC236}">
                    <a16:creationId xmlns:a16="http://schemas.microsoft.com/office/drawing/2014/main" id="{B0A46AF7-0D8E-4FC0-B4DC-F47278FD2F12}"/>
                  </a:ext>
                </a:extLst>
              </p:cNvPr>
              <p:cNvSpPr/>
              <p:nvPr/>
            </p:nvSpPr>
            <p:spPr>
              <a:xfrm>
                <a:off x="4877696" y="3022602"/>
                <a:ext cx="799509" cy="406397"/>
              </a:xfrm>
              <a:custGeom>
                <a:avLst/>
                <a:gdLst>
                  <a:gd name="connsiteX0" fmla="*/ 799461 w 799509"/>
                  <a:gd name="connsiteY0" fmla="*/ 406207 h 406397"/>
                  <a:gd name="connsiteX1" fmla="*/ 405911 w 799509"/>
                  <a:gd name="connsiteY1" fmla="*/ 48 h 406397"/>
                  <a:gd name="connsiteX2" fmla="*/ 47 w 799509"/>
                  <a:gd name="connsiteY2" fmla="*/ 393888 h 406397"/>
                  <a:gd name="connsiteX3" fmla="*/ 50 w 799509"/>
                  <a:gd name="connsiteY3" fmla="*/ 406398 h 4063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99509" h="406397">
                    <a:moveTo>
                      <a:pt x="799461" y="406207"/>
                    </a:moveTo>
                    <a:cubicBezTo>
                      <a:pt x="802862" y="185291"/>
                      <a:pt x="626652" y="3439"/>
                      <a:pt x="405911" y="48"/>
                    </a:cubicBezTo>
                    <a:cubicBezTo>
                      <a:pt x="185153" y="-3355"/>
                      <a:pt x="3443" y="172984"/>
                      <a:pt x="47" y="393888"/>
                    </a:cubicBezTo>
                    <a:cubicBezTo>
                      <a:pt x="-17" y="398066"/>
                      <a:pt x="-16" y="402232"/>
                      <a:pt x="50" y="406398"/>
                    </a:cubicBezTo>
                  </a:path>
                </a:pathLst>
              </a:custGeom>
              <a:noFill/>
              <a:ln w="13970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6" name="Graphic 6">
                <a:extLst>
                  <a:ext uri="{FF2B5EF4-FFF2-40B4-BE49-F238E27FC236}">
                    <a16:creationId xmlns:a16="http://schemas.microsoft.com/office/drawing/2014/main" id="{B3F26936-3875-4C8F-A619-32F200774401}"/>
                  </a:ext>
                </a:extLst>
              </p:cNvPr>
              <p:cNvSpPr/>
              <p:nvPr/>
            </p:nvSpPr>
            <p:spPr>
              <a:xfrm>
                <a:off x="4868029" y="3427272"/>
                <a:ext cx="808543" cy="1203655"/>
              </a:xfrm>
              <a:custGeom>
                <a:avLst/>
                <a:gdLst>
                  <a:gd name="connsiteX0" fmla="*/ 0 w 808543"/>
                  <a:gd name="connsiteY0" fmla="*/ 1203655 h 1203655"/>
                  <a:gd name="connsiteX1" fmla="*/ 808544 w 808543"/>
                  <a:gd name="connsiteY1" fmla="*/ 0 h 120365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808543" h="1203655">
                    <a:moveTo>
                      <a:pt x="0" y="1203655"/>
                    </a:moveTo>
                    <a:cubicBezTo>
                      <a:pt x="443509" y="953148"/>
                      <a:pt x="743238" y="506946"/>
                      <a:pt x="808544" y="0"/>
                    </a:cubicBezTo>
                  </a:path>
                </a:pathLst>
              </a:custGeom>
              <a:noFill/>
              <a:ln w="13970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9" name="Graphic 6">
                <a:extLst>
                  <a:ext uri="{FF2B5EF4-FFF2-40B4-BE49-F238E27FC236}">
                    <a16:creationId xmlns:a16="http://schemas.microsoft.com/office/drawing/2014/main" id="{4016A12C-BC93-48C0-AB2A-7FED6591C7A2}"/>
                  </a:ext>
                </a:extLst>
              </p:cNvPr>
              <p:cNvSpPr/>
              <p:nvPr/>
            </p:nvSpPr>
            <p:spPr>
              <a:xfrm>
                <a:off x="6095999" y="3835400"/>
                <a:ext cx="812202" cy="12700"/>
              </a:xfrm>
              <a:custGeom>
                <a:avLst/>
                <a:gdLst>
                  <a:gd name="connsiteX0" fmla="*/ 0 w 812202"/>
                  <a:gd name="connsiteY0" fmla="*/ 0 h 12700"/>
                  <a:gd name="connsiteX1" fmla="*/ 812202 w 812202"/>
                  <a:gd name="connsiteY1" fmla="*/ 0 h 127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812202" h="12700">
                    <a:moveTo>
                      <a:pt x="0" y="0"/>
                    </a:moveTo>
                    <a:lnTo>
                      <a:pt x="812202" y="0"/>
                    </a:lnTo>
                  </a:path>
                </a:pathLst>
              </a:custGeom>
              <a:ln w="13970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0" name="Graphic 6">
                <a:extLst>
                  <a:ext uri="{FF2B5EF4-FFF2-40B4-BE49-F238E27FC236}">
                    <a16:creationId xmlns:a16="http://schemas.microsoft.com/office/drawing/2014/main" id="{BD72BCB2-8EB2-4176-B557-5C34D648A351}"/>
                  </a:ext>
                </a:extLst>
              </p:cNvPr>
              <p:cNvSpPr/>
              <p:nvPr/>
            </p:nvSpPr>
            <p:spPr>
              <a:xfrm>
                <a:off x="7314303" y="4648200"/>
                <a:ext cx="812202" cy="12700"/>
              </a:xfrm>
              <a:custGeom>
                <a:avLst/>
                <a:gdLst>
                  <a:gd name="connsiteX0" fmla="*/ 0 w 812202"/>
                  <a:gd name="connsiteY0" fmla="*/ 0 h 12700"/>
                  <a:gd name="connsiteX1" fmla="*/ 812202 w 812202"/>
                  <a:gd name="connsiteY1" fmla="*/ 0 h 127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812202" h="12700">
                    <a:moveTo>
                      <a:pt x="0" y="0"/>
                    </a:moveTo>
                    <a:lnTo>
                      <a:pt x="812202" y="0"/>
                    </a:lnTo>
                  </a:path>
                </a:pathLst>
              </a:custGeom>
              <a:ln w="13970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grpSp>
          <p:nvGrpSpPr>
            <p:cNvPr id="38" name="Group 37">
              <a:extLst>
                <a:ext uri="{FF2B5EF4-FFF2-40B4-BE49-F238E27FC236}">
                  <a16:creationId xmlns:a16="http://schemas.microsoft.com/office/drawing/2014/main" id="{3D01B004-8569-4EE1-A010-6CFD3004D702}"/>
                </a:ext>
              </a:extLst>
            </p:cNvPr>
            <p:cNvGrpSpPr/>
            <p:nvPr/>
          </p:nvGrpSpPr>
          <p:grpSpPr>
            <a:xfrm>
              <a:off x="6507850" y="2448900"/>
              <a:ext cx="823495" cy="827701"/>
              <a:chOff x="2563689" y="2737584"/>
              <a:chExt cx="2199046" cy="2210275"/>
            </a:xfrm>
          </p:grpSpPr>
          <p:grpSp>
            <p:nvGrpSpPr>
              <p:cNvPr id="39" name="Group 38">
                <a:extLst>
                  <a:ext uri="{FF2B5EF4-FFF2-40B4-BE49-F238E27FC236}">
                    <a16:creationId xmlns:a16="http://schemas.microsoft.com/office/drawing/2014/main" id="{D4EFA73D-2E6E-4459-8B31-132F01B0D2AF}"/>
                  </a:ext>
                </a:extLst>
              </p:cNvPr>
              <p:cNvGrpSpPr/>
              <p:nvPr/>
            </p:nvGrpSpPr>
            <p:grpSpPr>
              <a:xfrm>
                <a:off x="2586125" y="2737584"/>
                <a:ext cx="2176610" cy="2210275"/>
                <a:chOff x="2586125" y="2737584"/>
                <a:chExt cx="2176610" cy="2210275"/>
              </a:xfrm>
            </p:grpSpPr>
            <p:sp>
              <p:nvSpPr>
                <p:cNvPr id="43" name="Arc 42">
                  <a:extLst>
                    <a:ext uri="{FF2B5EF4-FFF2-40B4-BE49-F238E27FC236}">
                      <a16:creationId xmlns:a16="http://schemas.microsoft.com/office/drawing/2014/main" id="{AE7C0A7E-1F89-45D1-A3E7-1139A1F152B5}"/>
                    </a:ext>
                  </a:extLst>
                </p:cNvPr>
                <p:cNvSpPr/>
                <p:nvPr/>
              </p:nvSpPr>
              <p:spPr>
                <a:xfrm>
                  <a:off x="2586125" y="2737589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4" name="Arc 43">
                  <a:extLst>
                    <a:ext uri="{FF2B5EF4-FFF2-40B4-BE49-F238E27FC236}">
                      <a16:creationId xmlns:a16="http://schemas.microsoft.com/office/drawing/2014/main" id="{96E11B98-7002-4BC5-BE93-5850896B049A}"/>
                    </a:ext>
                  </a:extLst>
                </p:cNvPr>
                <p:cNvSpPr/>
                <p:nvPr/>
              </p:nvSpPr>
              <p:spPr>
                <a:xfrm flipV="1">
                  <a:off x="2586125" y="2737584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40" name="Group 39">
                <a:extLst>
                  <a:ext uri="{FF2B5EF4-FFF2-40B4-BE49-F238E27FC236}">
                    <a16:creationId xmlns:a16="http://schemas.microsoft.com/office/drawing/2014/main" id="{A42F0FCC-2830-4E5B-9855-82B87E2B5568}"/>
                  </a:ext>
                </a:extLst>
              </p:cNvPr>
              <p:cNvGrpSpPr/>
              <p:nvPr/>
            </p:nvGrpSpPr>
            <p:grpSpPr>
              <a:xfrm flipH="1">
                <a:off x="2563689" y="2737584"/>
                <a:ext cx="2176610" cy="2210275"/>
                <a:chOff x="2586125" y="2737584"/>
                <a:chExt cx="2176610" cy="2210275"/>
              </a:xfrm>
            </p:grpSpPr>
            <p:sp>
              <p:nvSpPr>
                <p:cNvPr id="41" name="Arc 40">
                  <a:extLst>
                    <a:ext uri="{FF2B5EF4-FFF2-40B4-BE49-F238E27FC236}">
                      <a16:creationId xmlns:a16="http://schemas.microsoft.com/office/drawing/2014/main" id="{15BC1B1C-52DE-4EB4-A1B4-5BE21ECA9A5A}"/>
                    </a:ext>
                  </a:extLst>
                </p:cNvPr>
                <p:cNvSpPr/>
                <p:nvPr/>
              </p:nvSpPr>
              <p:spPr>
                <a:xfrm>
                  <a:off x="2586125" y="2737589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2" name="Arc 41">
                  <a:extLst>
                    <a:ext uri="{FF2B5EF4-FFF2-40B4-BE49-F238E27FC236}">
                      <a16:creationId xmlns:a16="http://schemas.microsoft.com/office/drawing/2014/main" id="{ABEFCD40-A485-4393-96BB-71D7B960761E}"/>
                    </a:ext>
                  </a:extLst>
                </p:cNvPr>
                <p:cNvSpPr/>
                <p:nvPr/>
              </p:nvSpPr>
              <p:spPr>
                <a:xfrm flipV="1">
                  <a:off x="2586125" y="2737584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</p:grpSp>
      <p:grpSp>
        <p:nvGrpSpPr>
          <p:cNvPr id="2" name="Graphic 2">
            <a:extLst>
              <a:ext uri="{FF2B5EF4-FFF2-40B4-BE49-F238E27FC236}">
                <a16:creationId xmlns:a16="http://schemas.microsoft.com/office/drawing/2014/main" id="{4932AE86-8DDB-4513-8A10-B23AD7862713}"/>
              </a:ext>
            </a:extLst>
          </p:cNvPr>
          <p:cNvGrpSpPr/>
          <p:nvPr/>
        </p:nvGrpSpPr>
        <p:grpSpPr>
          <a:xfrm>
            <a:off x="472667" y="2051072"/>
            <a:ext cx="1622854" cy="1627923"/>
            <a:chOff x="472667" y="2051072"/>
            <a:chExt cx="1622854" cy="1627923"/>
          </a:xfrm>
          <a:noFill/>
        </p:grpSpPr>
        <p:sp>
          <p:nvSpPr>
            <p:cNvPr id="4" name="Graphic 2">
              <a:extLst>
                <a:ext uri="{FF2B5EF4-FFF2-40B4-BE49-F238E27FC236}">
                  <a16:creationId xmlns:a16="http://schemas.microsoft.com/office/drawing/2014/main" id="{A3CB0005-29A7-416F-B4CF-AF5B582B2A81}"/>
                </a:ext>
              </a:extLst>
            </p:cNvPr>
            <p:cNvSpPr/>
            <p:nvPr/>
          </p:nvSpPr>
          <p:spPr>
            <a:xfrm>
              <a:off x="1270170" y="2051072"/>
              <a:ext cx="166066" cy="803528"/>
            </a:xfrm>
            <a:custGeom>
              <a:avLst/>
              <a:gdLst>
                <a:gd name="connsiteX0" fmla="*/ 0 w 166066"/>
                <a:gd name="connsiteY0" fmla="*/ 803529 h 803528"/>
                <a:gd name="connsiteX1" fmla="*/ 6200 w 166066"/>
                <a:gd name="connsiteY1" fmla="*/ 0 h 8035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66066" h="803528">
                  <a:moveTo>
                    <a:pt x="0" y="803529"/>
                  </a:moveTo>
                  <a:cubicBezTo>
                    <a:pt x="218983" y="582613"/>
                    <a:pt x="221748" y="224358"/>
                    <a:pt x="6200" y="0"/>
                  </a:cubicBezTo>
                </a:path>
              </a:pathLst>
            </a:custGeom>
            <a:noFill/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" name="Graphic 2">
              <a:extLst>
                <a:ext uri="{FF2B5EF4-FFF2-40B4-BE49-F238E27FC236}">
                  <a16:creationId xmlns:a16="http://schemas.microsoft.com/office/drawing/2014/main" id="{C8DD9C1C-77EE-4F62-8396-E215B898D4CD}"/>
                </a:ext>
              </a:extLst>
            </p:cNvPr>
            <p:cNvSpPr/>
            <p:nvPr/>
          </p:nvSpPr>
          <p:spPr>
            <a:xfrm>
              <a:off x="1106594" y="2858347"/>
              <a:ext cx="179903" cy="820648"/>
            </a:xfrm>
            <a:custGeom>
              <a:avLst/>
              <a:gdLst>
                <a:gd name="connsiteX0" fmla="*/ 167106 w 179903"/>
                <a:gd name="connsiteY0" fmla="*/ 0 h 820648"/>
                <a:gd name="connsiteX1" fmla="*/ 167106 w 179903"/>
                <a:gd name="connsiteY1" fmla="*/ 808228 h 820648"/>
                <a:gd name="connsiteX2" fmla="*/ 179903 w 179903"/>
                <a:gd name="connsiteY2" fmla="*/ 820649 h 8206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79903" h="820648">
                  <a:moveTo>
                    <a:pt x="167106" y="0"/>
                  </a:moveTo>
                  <a:cubicBezTo>
                    <a:pt x="-55702" y="223190"/>
                    <a:pt x="-55702" y="585038"/>
                    <a:pt x="167106" y="808228"/>
                  </a:cubicBezTo>
                  <a:cubicBezTo>
                    <a:pt x="171306" y="812432"/>
                    <a:pt x="175574" y="816572"/>
                    <a:pt x="179903" y="820649"/>
                  </a:cubicBezTo>
                </a:path>
              </a:pathLst>
            </a:custGeom>
            <a:noFill/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" name="Graphic 2">
              <a:extLst>
                <a:ext uri="{FF2B5EF4-FFF2-40B4-BE49-F238E27FC236}">
                  <a16:creationId xmlns:a16="http://schemas.microsoft.com/office/drawing/2014/main" id="{DA0441EC-5BFB-450F-8CCA-AD3F47BF8AEE}"/>
                </a:ext>
              </a:extLst>
            </p:cNvPr>
            <p:cNvSpPr/>
            <p:nvPr/>
          </p:nvSpPr>
          <p:spPr>
            <a:xfrm>
              <a:off x="1689808" y="2462362"/>
              <a:ext cx="405713" cy="406400"/>
            </a:xfrm>
            <a:custGeom>
              <a:avLst/>
              <a:gdLst>
                <a:gd name="connsiteX0" fmla="*/ 0 w 405713"/>
                <a:gd name="connsiteY0" fmla="*/ 0 h 406400"/>
                <a:gd name="connsiteX1" fmla="*/ 405714 w 405713"/>
                <a:gd name="connsiteY1" fmla="*/ 406400 h 406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05713" h="406400">
                  <a:moveTo>
                    <a:pt x="0" y="0"/>
                  </a:moveTo>
                  <a:lnTo>
                    <a:pt x="405714" y="4064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Graphic 2">
              <a:extLst>
                <a:ext uri="{FF2B5EF4-FFF2-40B4-BE49-F238E27FC236}">
                  <a16:creationId xmlns:a16="http://schemas.microsoft.com/office/drawing/2014/main" id="{DE0CC3CE-28F8-45E1-B776-4CD93EB83A20}"/>
                </a:ext>
              </a:extLst>
            </p:cNvPr>
            <p:cNvSpPr/>
            <p:nvPr/>
          </p:nvSpPr>
          <p:spPr>
            <a:xfrm>
              <a:off x="1689808" y="2868762"/>
              <a:ext cx="405713" cy="406400"/>
            </a:xfrm>
            <a:custGeom>
              <a:avLst/>
              <a:gdLst>
                <a:gd name="connsiteX0" fmla="*/ 405714 w 405713"/>
                <a:gd name="connsiteY0" fmla="*/ 0 h 406400"/>
                <a:gd name="connsiteX1" fmla="*/ 0 w 405713"/>
                <a:gd name="connsiteY1" fmla="*/ 406400 h 406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05713" h="406400">
                  <a:moveTo>
                    <a:pt x="405714" y="0"/>
                  </a:moveTo>
                  <a:lnTo>
                    <a:pt x="0" y="4064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Graphic 2">
              <a:extLst>
                <a:ext uri="{FF2B5EF4-FFF2-40B4-BE49-F238E27FC236}">
                  <a16:creationId xmlns:a16="http://schemas.microsoft.com/office/drawing/2014/main" id="{2CDC7041-AB94-4931-A3BD-843B41BB0370}"/>
                </a:ext>
              </a:extLst>
            </p:cNvPr>
            <p:cNvSpPr/>
            <p:nvPr/>
          </p:nvSpPr>
          <p:spPr>
            <a:xfrm>
              <a:off x="472667" y="2462362"/>
              <a:ext cx="405713" cy="406400"/>
            </a:xfrm>
            <a:custGeom>
              <a:avLst/>
              <a:gdLst>
                <a:gd name="connsiteX0" fmla="*/ 405714 w 405713"/>
                <a:gd name="connsiteY0" fmla="*/ 0 h 406400"/>
                <a:gd name="connsiteX1" fmla="*/ 0 w 405713"/>
                <a:gd name="connsiteY1" fmla="*/ 406400 h 406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05713" h="406400">
                  <a:moveTo>
                    <a:pt x="405714" y="0"/>
                  </a:moveTo>
                  <a:lnTo>
                    <a:pt x="0" y="4064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Graphic 2">
              <a:extLst>
                <a:ext uri="{FF2B5EF4-FFF2-40B4-BE49-F238E27FC236}">
                  <a16:creationId xmlns:a16="http://schemas.microsoft.com/office/drawing/2014/main" id="{2672147E-D470-45D7-BAFD-28BD71AC33F2}"/>
                </a:ext>
              </a:extLst>
            </p:cNvPr>
            <p:cNvSpPr/>
            <p:nvPr/>
          </p:nvSpPr>
          <p:spPr>
            <a:xfrm>
              <a:off x="472667" y="2868762"/>
              <a:ext cx="405713" cy="406400"/>
            </a:xfrm>
            <a:custGeom>
              <a:avLst/>
              <a:gdLst>
                <a:gd name="connsiteX0" fmla="*/ 0 w 405713"/>
                <a:gd name="connsiteY0" fmla="*/ 0 h 406400"/>
                <a:gd name="connsiteX1" fmla="*/ 405714 w 405713"/>
                <a:gd name="connsiteY1" fmla="*/ 406400 h 406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05713" h="406400">
                  <a:moveTo>
                    <a:pt x="0" y="0"/>
                  </a:moveTo>
                  <a:lnTo>
                    <a:pt x="405714" y="4064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308373356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6232B8D1-417B-40CA-8E10-68DB4A185BCE}"/>
              </a:ext>
            </a:extLst>
          </p:cNvPr>
          <p:cNvSpPr txBox="1"/>
          <p:nvPr/>
        </p:nvSpPr>
        <p:spPr>
          <a:xfrm>
            <a:off x="10077795" y="5145318"/>
            <a:ext cx="6030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loud</a:t>
            </a:r>
          </a:p>
          <a:p>
            <a:pPr algn="ctr"/>
            <a:r>
              <a:rPr lang="en-US" dirty="0"/>
              <a:t>10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AF2F00A-6C34-4525-ADB7-3CD4C1905D64}"/>
              </a:ext>
            </a:extLst>
          </p:cNvPr>
          <p:cNvSpPr txBox="1"/>
          <p:nvPr/>
        </p:nvSpPr>
        <p:spPr>
          <a:xfrm>
            <a:off x="1946905" y="5265284"/>
            <a:ext cx="6093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little</a:t>
            </a:r>
          </a:p>
          <a:p>
            <a:pPr algn="ctr"/>
            <a:r>
              <a:rPr lang="en-US" dirty="0"/>
              <a:t>5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5335509D-2E67-42C4-975C-0167587963C7}"/>
              </a:ext>
            </a:extLst>
          </p:cNvPr>
          <p:cNvSpPr txBox="1"/>
          <p:nvPr/>
        </p:nvSpPr>
        <p:spPr>
          <a:xfrm>
            <a:off x="5340664" y="5145318"/>
            <a:ext cx="59022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long</a:t>
            </a:r>
          </a:p>
          <a:p>
            <a:pPr algn="ctr"/>
            <a:r>
              <a:rPr lang="en-US" dirty="0"/>
              <a:t>10</a:t>
            </a:r>
          </a:p>
        </p:txBody>
      </p:sp>
      <p:grpSp>
        <p:nvGrpSpPr>
          <p:cNvPr id="25" name="Graphic 2">
            <a:extLst>
              <a:ext uri="{FF2B5EF4-FFF2-40B4-BE49-F238E27FC236}">
                <a16:creationId xmlns:a16="http://schemas.microsoft.com/office/drawing/2014/main" id="{85886C07-E8B1-4AF9-91C5-5DDAC89B1087}"/>
              </a:ext>
            </a:extLst>
          </p:cNvPr>
          <p:cNvGrpSpPr/>
          <p:nvPr/>
        </p:nvGrpSpPr>
        <p:grpSpPr>
          <a:xfrm>
            <a:off x="1999648" y="2868743"/>
            <a:ext cx="812800" cy="825500"/>
            <a:chOff x="1999648" y="2868743"/>
            <a:chExt cx="812800" cy="825500"/>
          </a:xfrm>
        </p:grpSpPr>
        <p:sp>
          <p:nvSpPr>
            <p:cNvPr id="26" name="Graphic 2">
              <a:extLst>
                <a:ext uri="{FF2B5EF4-FFF2-40B4-BE49-F238E27FC236}">
                  <a16:creationId xmlns:a16="http://schemas.microsoft.com/office/drawing/2014/main" id="{82936E7F-4586-40B7-BF41-B4B7A326C3BE}"/>
                </a:ext>
              </a:extLst>
            </p:cNvPr>
            <p:cNvSpPr/>
            <p:nvPr/>
          </p:nvSpPr>
          <p:spPr>
            <a:xfrm>
              <a:off x="2406048" y="2868743"/>
              <a:ext cx="12700" cy="812800"/>
            </a:xfrm>
            <a:custGeom>
              <a:avLst/>
              <a:gdLst>
                <a:gd name="connsiteX0" fmla="*/ 0 w 12700"/>
                <a:gd name="connsiteY0" fmla="*/ 0 h 812800"/>
                <a:gd name="connsiteX1" fmla="*/ 0 w 12700"/>
                <a:gd name="connsiteY1" fmla="*/ 812800 h 81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2700" h="812800">
                  <a:moveTo>
                    <a:pt x="0" y="0"/>
                  </a:moveTo>
                  <a:lnTo>
                    <a:pt x="0" y="8128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" name="Graphic 2">
              <a:extLst>
                <a:ext uri="{FF2B5EF4-FFF2-40B4-BE49-F238E27FC236}">
                  <a16:creationId xmlns:a16="http://schemas.microsoft.com/office/drawing/2014/main" id="{F6027A0F-0CAC-4E36-ACE9-18914C7264C5}"/>
                </a:ext>
              </a:extLst>
            </p:cNvPr>
            <p:cNvSpPr/>
            <p:nvPr/>
          </p:nvSpPr>
          <p:spPr>
            <a:xfrm>
              <a:off x="1999648" y="3681543"/>
              <a:ext cx="812800" cy="12700"/>
            </a:xfrm>
            <a:custGeom>
              <a:avLst/>
              <a:gdLst>
                <a:gd name="connsiteX0" fmla="*/ 0 w 812800"/>
                <a:gd name="connsiteY0" fmla="*/ 0 h 12700"/>
                <a:gd name="connsiteX1" fmla="*/ 812800 w 812800"/>
                <a:gd name="connsiteY1" fmla="*/ 0 h 12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12800" h="12700">
                  <a:moveTo>
                    <a:pt x="0" y="0"/>
                  </a:moveTo>
                  <a:lnTo>
                    <a:pt x="812800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" name="Graphic 2">
              <a:extLst>
                <a:ext uri="{FF2B5EF4-FFF2-40B4-BE49-F238E27FC236}">
                  <a16:creationId xmlns:a16="http://schemas.microsoft.com/office/drawing/2014/main" id="{AFEB0F6A-1B87-4509-B516-BD78643563C4}"/>
                </a:ext>
              </a:extLst>
            </p:cNvPr>
            <p:cNvSpPr/>
            <p:nvPr/>
          </p:nvSpPr>
          <p:spPr>
            <a:xfrm>
              <a:off x="1999648" y="2868743"/>
              <a:ext cx="812800" cy="12700"/>
            </a:xfrm>
            <a:custGeom>
              <a:avLst/>
              <a:gdLst>
                <a:gd name="connsiteX0" fmla="*/ 0 w 812800"/>
                <a:gd name="connsiteY0" fmla="*/ 0 h 12700"/>
                <a:gd name="connsiteX1" fmla="*/ 812800 w 812800"/>
                <a:gd name="connsiteY1" fmla="*/ 0 h 12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12800" h="12700">
                  <a:moveTo>
                    <a:pt x="0" y="0"/>
                  </a:moveTo>
                  <a:lnTo>
                    <a:pt x="812800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32" name="Graphic 6">
            <a:extLst>
              <a:ext uri="{FF2B5EF4-FFF2-40B4-BE49-F238E27FC236}">
                <a16:creationId xmlns:a16="http://schemas.microsoft.com/office/drawing/2014/main" id="{2DAA06C0-91B3-42CD-8F55-A8173F82F41C}"/>
              </a:ext>
            </a:extLst>
          </p:cNvPr>
          <p:cNvGrpSpPr/>
          <p:nvPr/>
        </p:nvGrpSpPr>
        <p:grpSpPr>
          <a:xfrm>
            <a:off x="5284572" y="2462343"/>
            <a:ext cx="1635532" cy="812800"/>
            <a:chOff x="5284572" y="2462343"/>
            <a:chExt cx="1635532" cy="812800"/>
          </a:xfrm>
        </p:grpSpPr>
        <p:sp>
          <p:nvSpPr>
            <p:cNvPr id="33" name="Graphic 6">
              <a:extLst>
                <a:ext uri="{FF2B5EF4-FFF2-40B4-BE49-F238E27FC236}">
                  <a16:creationId xmlns:a16="http://schemas.microsoft.com/office/drawing/2014/main" id="{76449B43-0119-4F69-A71E-BFD548C4479E}"/>
                </a:ext>
              </a:extLst>
            </p:cNvPr>
            <p:cNvSpPr/>
            <p:nvPr/>
          </p:nvSpPr>
          <p:spPr>
            <a:xfrm>
              <a:off x="5284572" y="2868743"/>
              <a:ext cx="1622854" cy="12700"/>
            </a:xfrm>
            <a:custGeom>
              <a:avLst/>
              <a:gdLst>
                <a:gd name="connsiteX0" fmla="*/ 0 w 1622854"/>
                <a:gd name="connsiteY0" fmla="*/ 0 h 12700"/>
                <a:gd name="connsiteX1" fmla="*/ 1622854 w 1622854"/>
                <a:gd name="connsiteY1" fmla="*/ 0 h 12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622854" h="12700">
                  <a:moveTo>
                    <a:pt x="0" y="0"/>
                  </a:moveTo>
                  <a:lnTo>
                    <a:pt x="1622854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" name="Graphic 6">
              <a:extLst>
                <a:ext uri="{FF2B5EF4-FFF2-40B4-BE49-F238E27FC236}">
                  <a16:creationId xmlns:a16="http://schemas.microsoft.com/office/drawing/2014/main" id="{65D16BEA-619E-47C7-985C-933ACAD7A6EA}"/>
                </a:ext>
              </a:extLst>
            </p:cNvPr>
            <p:cNvSpPr/>
            <p:nvPr/>
          </p:nvSpPr>
          <p:spPr>
            <a:xfrm>
              <a:off x="5284572" y="2462343"/>
              <a:ext cx="12678" cy="812800"/>
            </a:xfrm>
            <a:custGeom>
              <a:avLst/>
              <a:gdLst>
                <a:gd name="connsiteX0" fmla="*/ 0 w 12678"/>
                <a:gd name="connsiteY0" fmla="*/ 0 h 812800"/>
                <a:gd name="connsiteX1" fmla="*/ 0 w 12678"/>
                <a:gd name="connsiteY1" fmla="*/ 812800 h 81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2678" h="812800">
                  <a:moveTo>
                    <a:pt x="0" y="0"/>
                  </a:moveTo>
                  <a:lnTo>
                    <a:pt x="0" y="8128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" name="Graphic 6">
              <a:extLst>
                <a:ext uri="{FF2B5EF4-FFF2-40B4-BE49-F238E27FC236}">
                  <a16:creationId xmlns:a16="http://schemas.microsoft.com/office/drawing/2014/main" id="{331C2604-3E1C-4F8E-9038-D1EAC1B1B103}"/>
                </a:ext>
              </a:extLst>
            </p:cNvPr>
            <p:cNvSpPr/>
            <p:nvPr/>
          </p:nvSpPr>
          <p:spPr>
            <a:xfrm>
              <a:off x="6907426" y="2462343"/>
              <a:ext cx="12678" cy="812800"/>
            </a:xfrm>
            <a:custGeom>
              <a:avLst/>
              <a:gdLst>
                <a:gd name="connsiteX0" fmla="*/ 0 w 12678"/>
                <a:gd name="connsiteY0" fmla="*/ 0 h 812800"/>
                <a:gd name="connsiteX1" fmla="*/ 0 w 12678"/>
                <a:gd name="connsiteY1" fmla="*/ 812800 h 81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2678" h="812800">
                  <a:moveTo>
                    <a:pt x="0" y="0"/>
                  </a:moveTo>
                  <a:lnTo>
                    <a:pt x="0" y="8128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C800D26C-995A-43A0-B437-B211666C0343}"/>
              </a:ext>
            </a:extLst>
          </p:cNvPr>
          <p:cNvGrpSpPr/>
          <p:nvPr/>
        </p:nvGrpSpPr>
        <p:grpSpPr>
          <a:xfrm>
            <a:off x="9725802" y="2038243"/>
            <a:ext cx="1310530" cy="1638302"/>
            <a:chOff x="9725802" y="2038243"/>
            <a:chExt cx="1310530" cy="1638302"/>
          </a:xfrm>
        </p:grpSpPr>
        <p:sp>
          <p:nvSpPr>
            <p:cNvPr id="19" name="Graphic 8">
              <a:extLst>
                <a:ext uri="{FF2B5EF4-FFF2-40B4-BE49-F238E27FC236}">
                  <a16:creationId xmlns:a16="http://schemas.microsoft.com/office/drawing/2014/main" id="{FAEFEBB7-4438-47FA-A148-86BA124961C7}"/>
                </a:ext>
              </a:extLst>
            </p:cNvPr>
            <p:cNvSpPr/>
            <p:nvPr/>
          </p:nvSpPr>
          <p:spPr>
            <a:xfrm>
              <a:off x="9735459" y="2038243"/>
              <a:ext cx="798749" cy="406400"/>
            </a:xfrm>
            <a:custGeom>
              <a:avLst/>
              <a:gdLst>
                <a:gd name="connsiteX0" fmla="*/ 798701 w 798749"/>
                <a:gd name="connsiteY0" fmla="*/ 406205 h 406400"/>
                <a:gd name="connsiteX1" fmla="*/ 405518 w 798749"/>
                <a:gd name="connsiteY1" fmla="*/ 48 h 406400"/>
                <a:gd name="connsiteX2" fmla="*/ 47 w 798749"/>
                <a:gd name="connsiteY2" fmla="*/ 393897 h 406400"/>
                <a:gd name="connsiteX3" fmla="*/ 50 w 798749"/>
                <a:gd name="connsiteY3" fmla="*/ 406400 h 406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98749" h="406400">
                  <a:moveTo>
                    <a:pt x="798701" y="406205"/>
                  </a:moveTo>
                  <a:cubicBezTo>
                    <a:pt x="802094" y="185290"/>
                    <a:pt x="626060" y="3447"/>
                    <a:pt x="405518" y="48"/>
                  </a:cubicBezTo>
                  <a:cubicBezTo>
                    <a:pt x="184976" y="-3350"/>
                    <a:pt x="3440" y="172982"/>
                    <a:pt x="47" y="393897"/>
                  </a:cubicBezTo>
                  <a:cubicBezTo>
                    <a:pt x="-17" y="398065"/>
                    <a:pt x="-16" y="402233"/>
                    <a:pt x="50" y="406400"/>
                  </a:cubicBezTo>
                </a:path>
              </a:pathLst>
            </a:custGeom>
            <a:noFill/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" name="Graphic 8">
              <a:extLst>
                <a:ext uri="{FF2B5EF4-FFF2-40B4-BE49-F238E27FC236}">
                  <a16:creationId xmlns:a16="http://schemas.microsoft.com/office/drawing/2014/main" id="{E208AA7B-402F-4F73-89BD-9B28EF3767E9}"/>
                </a:ext>
              </a:extLst>
            </p:cNvPr>
            <p:cNvSpPr/>
            <p:nvPr/>
          </p:nvSpPr>
          <p:spPr>
            <a:xfrm>
              <a:off x="9725802" y="2442911"/>
              <a:ext cx="807767" cy="1203659"/>
            </a:xfrm>
            <a:custGeom>
              <a:avLst/>
              <a:gdLst>
                <a:gd name="connsiteX0" fmla="*/ 0 w 807767"/>
                <a:gd name="connsiteY0" fmla="*/ 1203660 h 1203659"/>
                <a:gd name="connsiteX1" fmla="*/ 807768 w 807767"/>
                <a:gd name="connsiteY1" fmla="*/ 0 h 120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07767" h="1203659">
                  <a:moveTo>
                    <a:pt x="0" y="1203660"/>
                  </a:moveTo>
                  <a:cubicBezTo>
                    <a:pt x="443087" y="953150"/>
                    <a:pt x="742530" y="506948"/>
                    <a:pt x="807768" y="0"/>
                  </a:cubicBezTo>
                </a:path>
              </a:pathLst>
            </a:custGeom>
            <a:noFill/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" name="Graphic 8">
              <a:extLst>
                <a:ext uri="{FF2B5EF4-FFF2-40B4-BE49-F238E27FC236}">
                  <a16:creationId xmlns:a16="http://schemas.microsoft.com/office/drawing/2014/main" id="{99282775-FBEF-4692-9363-5A88603F317E}"/>
                </a:ext>
              </a:extLst>
            </p:cNvPr>
            <p:cNvSpPr/>
            <p:nvPr/>
          </p:nvSpPr>
          <p:spPr>
            <a:xfrm>
              <a:off x="9735459" y="3663845"/>
              <a:ext cx="811427" cy="12700"/>
            </a:xfrm>
            <a:custGeom>
              <a:avLst/>
              <a:gdLst>
                <a:gd name="connsiteX0" fmla="*/ 0 w 811427"/>
                <a:gd name="connsiteY0" fmla="*/ 0 h 12700"/>
                <a:gd name="connsiteX1" fmla="*/ 811427 w 811427"/>
                <a:gd name="connsiteY1" fmla="*/ 0 h 12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11427" h="12700">
                  <a:moveTo>
                    <a:pt x="0" y="0"/>
                  </a:moveTo>
                  <a:lnTo>
                    <a:pt x="811427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BC0DC339-E77C-42E8-B13A-A4E68D4E982F}"/>
                </a:ext>
              </a:extLst>
            </p:cNvPr>
            <p:cNvGrpSpPr/>
            <p:nvPr/>
          </p:nvGrpSpPr>
          <p:grpSpPr>
            <a:xfrm>
              <a:off x="10869638" y="2435801"/>
              <a:ext cx="166694" cy="939498"/>
              <a:chOff x="6017225" y="2459385"/>
              <a:chExt cx="166694" cy="939498"/>
            </a:xfrm>
          </p:grpSpPr>
          <p:sp>
            <p:nvSpPr>
              <p:cNvPr id="24" name="Oval 23">
                <a:extLst>
                  <a:ext uri="{FF2B5EF4-FFF2-40B4-BE49-F238E27FC236}">
                    <a16:creationId xmlns:a16="http://schemas.microsoft.com/office/drawing/2014/main" id="{BB9EF24F-7623-44EE-88AE-A4CAD021AD6C}"/>
                  </a:ext>
                </a:extLst>
              </p:cNvPr>
              <p:cNvSpPr/>
              <p:nvPr/>
            </p:nvSpPr>
            <p:spPr>
              <a:xfrm>
                <a:off x="6017225" y="3232189"/>
                <a:ext cx="166694" cy="166694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0" name="Freeform: Shape 29">
                <a:extLst>
                  <a:ext uri="{FF2B5EF4-FFF2-40B4-BE49-F238E27FC236}">
                    <a16:creationId xmlns:a16="http://schemas.microsoft.com/office/drawing/2014/main" id="{9F4B4B62-3C62-462E-838E-4F2111834C54}"/>
                  </a:ext>
                </a:extLst>
              </p:cNvPr>
              <p:cNvSpPr/>
              <p:nvPr/>
            </p:nvSpPr>
            <p:spPr>
              <a:xfrm>
                <a:off x="6103811" y="2459385"/>
                <a:ext cx="12679" cy="609600"/>
              </a:xfrm>
              <a:custGeom>
                <a:avLst/>
                <a:gdLst>
                  <a:gd name="connsiteX0" fmla="*/ 0 w 12679"/>
                  <a:gd name="connsiteY0" fmla="*/ 0 h 609600"/>
                  <a:gd name="connsiteX1" fmla="*/ 0 w 12679"/>
                  <a:gd name="connsiteY1" fmla="*/ 609600 h 6096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2679" h="609600">
                    <a:moveTo>
                      <a:pt x="0" y="0"/>
                    </a:moveTo>
                    <a:lnTo>
                      <a:pt x="0" y="609600"/>
                    </a:lnTo>
                  </a:path>
                </a:pathLst>
              </a:custGeom>
              <a:ln w="13970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494220670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BAF2F00A-6C34-4525-ADB7-3CD4C1905D64}"/>
              </a:ext>
            </a:extLst>
          </p:cNvPr>
          <p:cNvSpPr txBox="1"/>
          <p:nvPr/>
        </p:nvSpPr>
        <p:spPr>
          <a:xfrm>
            <a:off x="1950879" y="5265284"/>
            <a:ext cx="60144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mad</a:t>
            </a:r>
          </a:p>
          <a:p>
            <a:pPr algn="ctr"/>
            <a:r>
              <a:rPr lang="en-US" dirty="0"/>
              <a:t>5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5335509D-2E67-42C4-975C-0167587963C7}"/>
              </a:ext>
            </a:extLst>
          </p:cNvPr>
          <p:cNvSpPr txBox="1"/>
          <p:nvPr/>
        </p:nvSpPr>
        <p:spPr>
          <a:xfrm>
            <a:off x="7439241" y="5145318"/>
            <a:ext cx="7168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mean</a:t>
            </a:r>
          </a:p>
          <a:p>
            <a:pPr algn="ctr"/>
            <a:r>
              <a:rPr lang="en-US" dirty="0"/>
              <a:t>10</a:t>
            </a:r>
          </a:p>
        </p:txBody>
      </p:sp>
      <p:grpSp>
        <p:nvGrpSpPr>
          <p:cNvPr id="8" name="Graphic 2">
            <a:extLst>
              <a:ext uri="{FF2B5EF4-FFF2-40B4-BE49-F238E27FC236}">
                <a16:creationId xmlns:a16="http://schemas.microsoft.com/office/drawing/2014/main" id="{B3316344-895B-4937-97DC-BEBC0ACB495D}"/>
              </a:ext>
            </a:extLst>
          </p:cNvPr>
          <p:cNvGrpSpPr/>
          <p:nvPr/>
        </p:nvGrpSpPr>
        <p:grpSpPr>
          <a:xfrm>
            <a:off x="143492" y="2042891"/>
            <a:ext cx="4870765" cy="1625602"/>
            <a:chOff x="502715" y="2042891"/>
            <a:chExt cx="4870765" cy="1625602"/>
          </a:xfrm>
          <a:noFill/>
        </p:grpSpPr>
        <p:sp>
          <p:nvSpPr>
            <p:cNvPr id="18" name="Graphic 2">
              <a:extLst>
                <a:ext uri="{FF2B5EF4-FFF2-40B4-BE49-F238E27FC236}">
                  <a16:creationId xmlns:a16="http://schemas.microsoft.com/office/drawing/2014/main" id="{D702431D-0D52-4063-A0A4-4E122A269036}"/>
                </a:ext>
              </a:extLst>
            </p:cNvPr>
            <p:cNvSpPr/>
            <p:nvPr/>
          </p:nvSpPr>
          <p:spPr>
            <a:xfrm>
              <a:off x="1721254" y="2449181"/>
              <a:ext cx="817499" cy="1207406"/>
            </a:xfrm>
            <a:custGeom>
              <a:avLst/>
              <a:gdLst>
                <a:gd name="connsiteX0" fmla="*/ 0 w 817499"/>
                <a:gd name="connsiteY0" fmla="*/ 0 h 1207406"/>
                <a:gd name="connsiteX1" fmla="*/ 817499 w 817499"/>
                <a:gd name="connsiteY1" fmla="*/ 1207406 h 12074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17499" h="1207406">
                  <a:moveTo>
                    <a:pt x="0" y="0"/>
                  </a:moveTo>
                  <a:cubicBezTo>
                    <a:pt x="66202" y="510159"/>
                    <a:pt x="369649" y="958336"/>
                    <a:pt x="817499" y="1207406"/>
                  </a:cubicBezTo>
                </a:path>
              </a:pathLst>
            </a:custGeom>
            <a:noFill/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" name="Graphic 2">
              <a:extLst>
                <a:ext uri="{FF2B5EF4-FFF2-40B4-BE49-F238E27FC236}">
                  <a16:creationId xmlns:a16="http://schemas.microsoft.com/office/drawing/2014/main" id="{73A968EF-17CC-4EA4-B96C-1A41497A100E}"/>
                </a:ext>
              </a:extLst>
            </p:cNvPr>
            <p:cNvSpPr/>
            <p:nvPr/>
          </p:nvSpPr>
          <p:spPr>
            <a:xfrm>
              <a:off x="1720406" y="2042891"/>
              <a:ext cx="799110" cy="406400"/>
            </a:xfrm>
            <a:custGeom>
              <a:avLst/>
              <a:gdLst>
                <a:gd name="connsiteX0" fmla="*/ 799063 w 799110"/>
                <a:gd name="connsiteY0" fmla="*/ 406205 h 406400"/>
                <a:gd name="connsiteX1" fmla="*/ 405701 w 799110"/>
                <a:gd name="connsiteY1" fmla="*/ 48 h 406400"/>
                <a:gd name="connsiteX2" fmla="*/ 47 w 799110"/>
                <a:gd name="connsiteY2" fmla="*/ 393897 h 406400"/>
                <a:gd name="connsiteX3" fmla="*/ 50 w 799110"/>
                <a:gd name="connsiteY3" fmla="*/ 406400 h 406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99110" h="406400">
                  <a:moveTo>
                    <a:pt x="799063" y="406205"/>
                  </a:moveTo>
                  <a:cubicBezTo>
                    <a:pt x="802457" y="185290"/>
                    <a:pt x="626343" y="3447"/>
                    <a:pt x="405701" y="48"/>
                  </a:cubicBezTo>
                  <a:cubicBezTo>
                    <a:pt x="185059" y="-3350"/>
                    <a:pt x="3442" y="172982"/>
                    <a:pt x="47" y="393897"/>
                  </a:cubicBezTo>
                  <a:cubicBezTo>
                    <a:pt x="-17" y="398065"/>
                    <a:pt x="-16" y="402233"/>
                    <a:pt x="50" y="406400"/>
                  </a:cubicBezTo>
                </a:path>
              </a:pathLst>
            </a:custGeom>
            <a:noFill/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" name="Graphic 2">
              <a:extLst>
                <a:ext uri="{FF2B5EF4-FFF2-40B4-BE49-F238E27FC236}">
                  <a16:creationId xmlns:a16="http://schemas.microsoft.com/office/drawing/2014/main" id="{0A589A3C-6696-456E-8B1E-83CFB3A78F96}"/>
                </a:ext>
              </a:extLst>
            </p:cNvPr>
            <p:cNvSpPr/>
            <p:nvPr/>
          </p:nvSpPr>
          <p:spPr>
            <a:xfrm>
              <a:off x="2532200" y="2042891"/>
              <a:ext cx="799110" cy="406400"/>
            </a:xfrm>
            <a:custGeom>
              <a:avLst/>
              <a:gdLst>
                <a:gd name="connsiteX0" fmla="*/ 799063 w 799110"/>
                <a:gd name="connsiteY0" fmla="*/ 406205 h 406400"/>
                <a:gd name="connsiteX1" fmla="*/ 405701 w 799110"/>
                <a:gd name="connsiteY1" fmla="*/ 48 h 406400"/>
                <a:gd name="connsiteX2" fmla="*/ 47 w 799110"/>
                <a:gd name="connsiteY2" fmla="*/ 393897 h 406400"/>
                <a:gd name="connsiteX3" fmla="*/ 50 w 799110"/>
                <a:gd name="connsiteY3" fmla="*/ 406400 h 406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99110" h="406400">
                  <a:moveTo>
                    <a:pt x="799063" y="406205"/>
                  </a:moveTo>
                  <a:cubicBezTo>
                    <a:pt x="802457" y="185290"/>
                    <a:pt x="626343" y="3447"/>
                    <a:pt x="405701" y="48"/>
                  </a:cubicBezTo>
                  <a:cubicBezTo>
                    <a:pt x="185059" y="-3350"/>
                    <a:pt x="3442" y="172982"/>
                    <a:pt x="47" y="393897"/>
                  </a:cubicBezTo>
                  <a:cubicBezTo>
                    <a:pt x="-17" y="398065"/>
                    <a:pt x="-16" y="402233"/>
                    <a:pt x="50" y="406400"/>
                  </a:cubicBezTo>
                </a:path>
              </a:pathLst>
            </a:custGeom>
            <a:noFill/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" name="Graphic 2">
              <a:extLst>
                <a:ext uri="{FF2B5EF4-FFF2-40B4-BE49-F238E27FC236}">
                  <a16:creationId xmlns:a16="http://schemas.microsoft.com/office/drawing/2014/main" id="{4D680170-0756-484B-BF69-5E36559A51FE}"/>
                </a:ext>
              </a:extLst>
            </p:cNvPr>
            <p:cNvSpPr/>
            <p:nvPr/>
          </p:nvSpPr>
          <p:spPr>
            <a:xfrm>
              <a:off x="2522539" y="2447559"/>
              <a:ext cx="808132" cy="1203659"/>
            </a:xfrm>
            <a:custGeom>
              <a:avLst/>
              <a:gdLst>
                <a:gd name="connsiteX0" fmla="*/ 0 w 808132"/>
                <a:gd name="connsiteY0" fmla="*/ 1203660 h 1203659"/>
                <a:gd name="connsiteX1" fmla="*/ 808133 w 808132"/>
                <a:gd name="connsiteY1" fmla="*/ 0 h 120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08132" h="1203659">
                  <a:moveTo>
                    <a:pt x="0" y="1203660"/>
                  </a:moveTo>
                  <a:cubicBezTo>
                    <a:pt x="443287" y="953150"/>
                    <a:pt x="742866" y="506948"/>
                    <a:pt x="808133" y="0"/>
                  </a:cubicBezTo>
                </a:path>
              </a:pathLst>
            </a:custGeom>
            <a:noFill/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" name="Graphic 2">
              <a:extLst>
                <a:ext uri="{FF2B5EF4-FFF2-40B4-BE49-F238E27FC236}">
                  <a16:creationId xmlns:a16="http://schemas.microsoft.com/office/drawing/2014/main" id="{394F79C3-7710-4C14-831C-64B8C9D816AA}"/>
                </a:ext>
              </a:extLst>
            </p:cNvPr>
            <p:cNvSpPr/>
            <p:nvPr/>
          </p:nvSpPr>
          <p:spPr>
            <a:xfrm>
              <a:off x="502715" y="2855693"/>
              <a:ext cx="811794" cy="812800"/>
            </a:xfrm>
            <a:custGeom>
              <a:avLst/>
              <a:gdLst>
                <a:gd name="connsiteX0" fmla="*/ 0 w 811794"/>
                <a:gd name="connsiteY0" fmla="*/ 0 h 812800"/>
                <a:gd name="connsiteX1" fmla="*/ 811794 w 811794"/>
                <a:gd name="connsiteY1" fmla="*/ 812800 h 81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11794" h="812800">
                  <a:moveTo>
                    <a:pt x="0" y="0"/>
                  </a:moveTo>
                  <a:lnTo>
                    <a:pt x="811794" y="8128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" name="Graphic 2">
              <a:extLst>
                <a:ext uri="{FF2B5EF4-FFF2-40B4-BE49-F238E27FC236}">
                  <a16:creationId xmlns:a16="http://schemas.microsoft.com/office/drawing/2014/main" id="{6CC7CAA1-C3EB-4DFA-BCC1-45ACEEC07849}"/>
                </a:ext>
              </a:extLst>
            </p:cNvPr>
            <p:cNvSpPr/>
            <p:nvPr/>
          </p:nvSpPr>
          <p:spPr>
            <a:xfrm>
              <a:off x="502715" y="2855693"/>
              <a:ext cx="811794" cy="812800"/>
            </a:xfrm>
            <a:custGeom>
              <a:avLst/>
              <a:gdLst>
                <a:gd name="connsiteX0" fmla="*/ 811794 w 811794"/>
                <a:gd name="connsiteY0" fmla="*/ 0 h 812800"/>
                <a:gd name="connsiteX1" fmla="*/ 0 w 811794"/>
                <a:gd name="connsiteY1" fmla="*/ 812800 h 81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11794" h="812800">
                  <a:moveTo>
                    <a:pt x="811794" y="0"/>
                  </a:moveTo>
                  <a:lnTo>
                    <a:pt x="0" y="8128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Graphic 2">
              <a:extLst>
                <a:ext uri="{FF2B5EF4-FFF2-40B4-BE49-F238E27FC236}">
                  <a16:creationId xmlns:a16="http://schemas.microsoft.com/office/drawing/2014/main" id="{3327BE6D-F91F-448B-A3D3-C728439789E4}"/>
                </a:ext>
              </a:extLst>
            </p:cNvPr>
            <p:cNvSpPr/>
            <p:nvPr/>
          </p:nvSpPr>
          <p:spPr>
            <a:xfrm>
              <a:off x="3749892" y="2042893"/>
              <a:ext cx="811794" cy="812800"/>
            </a:xfrm>
            <a:custGeom>
              <a:avLst/>
              <a:gdLst>
                <a:gd name="connsiteX0" fmla="*/ 811794 w 811794"/>
                <a:gd name="connsiteY0" fmla="*/ 0 h 812800"/>
                <a:gd name="connsiteX1" fmla="*/ 0 w 811794"/>
                <a:gd name="connsiteY1" fmla="*/ 812800 h 81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11794" h="812800">
                  <a:moveTo>
                    <a:pt x="811794" y="0"/>
                  </a:moveTo>
                  <a:lnTo>
                    <a:pt x="0" y="8128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" name="Graphic 2">
              <a:extLst>
                <a:ext uri="{FF2B5EF4-FFF2-40B4-BE49-F238E27FC236}">
                  <a16:creationId xmlns:a16="http://schemas.microsoft.com/office/drawing/2014/main" id="{77E138CE-7ABB-487A-9DDE-2C52E5B3E9AC}"/>
                </a:ext>
              </a:extLst>
            </p:cNvPr>
            <p:cNvSpPr/>
            <p:nvPr/>
          </p:nvSpPr>
          <p:spPr>
            <a:xfrm>
              <a:off x="3749892" y="2855693"/>
              <a:ext cx="811794" cy="812800"/>
            </a:xfrm>
            <a:custGeom>
              <a:avLst/>
              <a:gdLst>
                <a:gd name="connsiteX0" fmla="*/ 0 w 811794"/>
                <a:gd name="connsiteY0" fmla="*/ 0 h 812800"/>
                <a:gd name="connsiteX1" fmla="*/ 811794 w 811794"/>
                <a:gd name="connsiteY1" fmla="*/ 812800 h 81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11794" h="812800">
                  <a:moveTo>
                    <a:pt x="0" y="0"/>
                  </a:moveTo>
                  <a:lnTo>
                    <a:pt x="811794" y="8128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" name="Graphic 2">
              <a:extLst>
                <a:ext uri="{FF2B5EF4-FFF2-40B4-BE49-F238E27FC236}">
                  <a16:creationId xmlns:a16="http://schemas.microsoft.com/office/drawing/2014/main" id="{B45BBA2B-5186-4D7E-936F-75E26BB7AAE9}"/>
                </a:ext>
              </a:extLst>
            </p:cNvPr>
            <p:cNvSpPr/>
            <p:nvPr/>
          </p:nvSpPr>
          <p:spPr>
            <a:xfrm>
              <a:off x="4561686" y="2042893"/>
              <a:ext cx="811794" cy="812800"/>
            </a:xfrm>
            <a:custGeom>
              <a:avLst/>
              <a:gdLst>
                <a:gd name="connsiteX0" fmla="*/ 811794 w 811794"/>
                <a:gd name="connsiteY0" fmla="*/ 0 h 812800"/>
                <a:gd name="connsiteX1" fmla="*/ 0 w 811794"/>
                <a:gd name="connsiteY1" fmla="*/ 812800 h 81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11794" h="812800">
                  <a:moveTo>
                    <a:pt x="811794" y="0"/>
                  </a:moveTo>
                  <a:lnTo>
                    <a:pt x="0" y="8128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Graphic 2">
              <a:extLst>
                <a:ext uri="{FF2B5EF4-FFF2-40B4-BE49-F238E27FC236}">
                  <a16:creationId xmlns:a16="http://schemas.microsoft.com/office/drawing/2014/main" id="{06E61A41-AF7F-4AEE-B087-2C25CE4B05A8}"/>
                </a:ext>
              </a:extLst>
            </p:cNvPr>
            <p:cNvSpPr/>
            <p:nvPr/>
          </p:nvSpPr>
          <p:spPr>
            <a:xfrm>
              <a:off x="4561686" y="2855693"/>
              <a:ext cx="811794" cy="812800"/>
            </a:xfrm>
            <a:custGeom>
              <a:avLst/>
              <a:gdLst>
                <a:gd name="connsiteX0" fmla="*/ 0 w 811794"/>
                <a:gd name="connsiteY0" fmla="*/ 0 h 812800"/>
                <a:gd name="connsiteX1" fmla="*/ 811794 w 811794"/>
                <a:gd name="connsiteY1" fmla="*/ 812800 h 81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11794" h="812800">
                  <a:moveTo>
                    <a:pt x="0" y="0"/>
                  </a:moveTo>
                  <a:lnTo>
                    <a:pt x="811794" y="8128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31" name="Graphic 6">
            <a:extLst>
              <a:ext uri="{FF2B5EF4-FFF2-40B4-BE49-F238E27FC236}">
                <a16:creationId xmlns:a16="http://schemas.microsoft.com/office/drawing/2014/main" id="{9F158AE3-2A83-45BA-BC8A-D3BE72E9D87B}"/>
              </a:ext>
            </a:extLst>
          </p:cNvPr>
          <p:cNvGrpSpPr/>
          <p:nvPr/>
        </p:nvGrpSpPr>
        <p:grpSpPr>
          <a:xfrm>
            <a:off x="5628990" y="2042891"/>
            <a:ext cx="3651663" cy="1625602"/>
            <a:chOff x="7385938" y="2042891"/>
            <a:chExt cx="3651663" cy="1625602"/>
          </a:xfrm>
          <a:noFill/>
        </p:grpSpPr>
        <p:sp>
          <p:nvSpPr>
            <p:cNvPr id="32" name="Graphic 6">
              <a:extLst>
                <a:ext uri="{FF2B5EF4-FFF2-40B4-BE49-F238E27FC236}">
                  <a16:creationId xmlns:a16="http://schemas.microsoft.com/office/drawing/2014/main" id="{20E37FA3-8E76-4932-939F-F4F4D6256EAF}"/>
                </a:ext>
              </a:extLst>
            </p:cNvPr>
            <p:cNvSpPr/>
            <p:nvPr/>
          </p:nvSpPr>
          <p:spPr>
            <a:xfrm>
              <a:off x="7399203" y="2447559"/>
              <a:ext cx="807042" cy="1205020"/>
            </a:xfrm>
            <a:custGeom>
              <a:avLst/>
              <a:gdLst>
                <a:gd name="connsiteX0" fmla="*/ 0 w 807042"/>
                <a:gd name="connsiteY0" fmla="*/ 0 h 1205020"/>
                <a:gd name="connsiteX1" fmla="*/ 807042 w 807042"/>
                <a:gd name="connsiteY1" fmla="*/ 1205020 h 12050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07042" h="1205020">
                  <a:moveTo>
                    <a:pt x="0" y="0"/>
                  </a:moveTo>
                  <a:cubicBezTo>
                    <a:pt x="65109" y="507918"/>
                    <a:pt x="364399" y="954798"/>
                    <a:pt x="807042" y="1205020"/>
                  </a:cubicBezTo>
                </a:path>
              </a:pathLst>
            </a:custGeom>
            <a:noFill/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" name="Graphic 6">
              <a:extLst>
                <a:ext uri="{FF2B5EF4-FFF2-40B4-BE49-F238E27FC236}">
                  <a16:creationId xmlns:a16="http://schemas.microsoft.com/office/drawing/2014/main" id="{0E9F2B7C-DAD0-4DB4-B0EB-DF6AE9AFA377}"/>
                </a:ext>
              </a:extLst>
            </p:cNvPr>
            <p:cNvSpPr/>
            <p:nvPr/>
          </p:nvSpPr>
          <p:spPr>
            <a:xfrm>
              <a:off x="7385938" y="2042891"/>
              <a:ext cx="798802" cy="406400"/>
            </a:xfrm>
            <a:custGeom>
              <a:avLst/>
              <a:gdLst>
                <a:gd name="connsiteX0" fmla="*/ 798754 w 798802"/>
                <a:gd name="connsiteY0" fmla="*/ 406205 h 406400"/>
                <a:gd name="connsiteX1" fmla="*/ 405544 w 798802"/>
                <a:gd name="connsiteY1" fmla="*/ 48 h 406400"/>
                <a:gd name="connsiteX2" fmla="*/ 47 w 798802"/>
                <a:gd name="connsiteY2" fmla="*/ 393897 h 406400"/>
                <a:gd name="connsiteX3" fmla="*/ 50 w 798802"/>
                <a:gd name="connsiteY3" fmla="*/ 406400 h 406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98802" h="406400">
                  <a:moveTo>
                    <a:pt x="798754" y="406205"/>
                  </a:moveTo>
                  <a:cubicBezTo>
                    <a:pt x="802147" y="185290"/>
                    <a:pt x="626101" y="3447"/>
                    <a:pt x="405544" y="48"/>
                  </a:cubicBezTo>
                  <a:cubicBezTo>
                    <a:pt x="184988" y="-3350"/>
                    <a:pt x="3440" y="172982"/>
                    <a:pt x="47" y="393897"/>
                  </a:cubicBezTo>
                  <a:cubicBezTo>
                    <a:pt x="-17" y="398065"/>
                    <a:pt x="-16" y="402233"/>
                    <a:pt x="50" y="406400"/>
                  </a:cubicBezTo>
                </a:path>
              </a:pathLst>
            </a:custGeom>
            <a:noFill/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" name="Graphic 6">
              <a:extLst>
                <a:ext uri="{FF2B5EF4-FFF2-40B4-BE49-F238E27FC236}">
                  <a16:creationId xmlns:a16="http://schemas.microsoft.com/office/drawing/2014/main" id="{EFF74C1A-DC9C-4539-8469-918152B9FC62}"/>
                </a:ext>
              </a:extLst>
            </p:cNvPr>
            <p:cNvSpPr/>
            <p:nvPr/>
          </p:nvSpPr>
          <p:spPr>
            <a:xfrm>
              <a:off x="8197419" y="2042891"/>
              <a:ext cx="798802" cy="406400"/>
            </a:xfrm>
            <a:custGeom>
              <a:avLst/>
              <a:gdLst>
                <a:gd name="connsiteX0" fmla="*/ 798754 w 798802"/>
                <a:gd name="connsiteY0" fmla="*/ 406205 h 406400"/>
                <a:gd name="connsiteX1" fmla="*/ 405544 w 798802"/>
                <a:gd name="connsiteY1" fmla="*/ 48 h 406400"/>
                <a:gd name="connsiteX2" fmla="*/ 47 w 798802"/>
                <a:gd name="connsiteY2" fmla="*/ 393897 h 406400"/>
                <a:gd name="connsiteX3" fmla="*/ 50 w 798802"/>
                <a:gd name="connsiteY3" fmla="*/ 406400 h 406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98802" h="406400">
                  <a:moveTo>
                    <a:pt x="798754" y="406205"/>
                  </a:moveTo>
                  <a:cubicBezTo>
                    <a:pt x="802147" y="185290"/>
                    <a:pt x="626101" y="3447"/>
                    <a:pt x="405544" y="48"/>
                  </a:cubicBezTo>
                  <a:cubicBezTo>
                    <a:pt x="184988" y="-3350"/>
                    <a:pt x="3440" y="172982"/>
                    <a:pt x="47" y="393897"/>
                  </a:cubicBezTo>
                  <a:cubicBezTo>
                    <a:pt x="-17" y="398065"/>
                    <a:pt x="-16" y="402233"/>
                    <a:pt x="50" y="406400"/>
                  </a:cubicBezTo>
                </a:path>
              </a:pathLst>
            </a:custGeom>
            <a:noFill/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" name="Graphic 6">
              <a:extLst>
                <a:ext uri="{FF2B5EF4-FFF2-40B4-BE49-F238E27FC236}">
                  <a16:creationId xmlns:a16="http://schemas.microsoft.com/office/drawing/2014/main" id="{EBB2383C-1260-42B2-8AD8-7358ACFDDE13}"/>
                </a:ext>
              </a:extLst>
            </p:cNvPr>
            <p:cNvSpPr/>
            <p:nvPr/>
          </p:nvSpPr>
          <p:spPr>
            <a:xfrm>
              <a:off x="8187762" y="2447559"/>
              <a:ext cx="807820" cy="1203659"/>
            </a:xfrm>
            <a:custGeom>
              <a:avLst/>
              <a:gdLst>
                <a:gd name="connsiteX0" fmla="*/ 0 w 807820"/>
                <a:gd name="connsiteY0" fmla="*/ 1203660 h 1203659"/>
                <a:gd name="connsiteX1" fmla="*/ 807821 w 807820"/>
                <a:gd name="connsiteY1" fmla="*/ 0 h 120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07820" h="1203659">
                  <a:moveTo>
                    <a:pt x="0" y="1203660"/>
                  </a:moveTo>
                  <a:cubicBezTo>
                    <a:pt x="443116" y="953150"/>
                    <a:pt x="742579" y="506948"/>
                    <a:pt x="807821" y="0"/>
                  </a:cubicBezTo>
                </a:path>
              </a:pathLst>
            </a:custGeom>
            <a:noFill/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8" name="Graphic 6">
              <a:extLst>
                <a:ext uri="{FF2B5EF4-FFF2-40B4-BE49-F238E27FC236}">
                  <a16:creationId xmlns:a16="http://schemas.microsoft.com/office/drawing/2014/main" id="{B7DC672F-2DB0-4EE5-9964-CD63004565C4}"/>
                </a:ext>
              </a:extLst>
            </p:cNvPr>
            <p:cNvSpPr/>
            <p:nvPr/>
          </p:nvSpPr>
          <p:spPr>
            <a:xfrm>
              <a:off x="9414640" y="2042893"/>
              <a:ext cx="1622961" cy="1625600"/>
            </a:xfrm>
            <a:custGeom>
              <a:avLst/>
              <a:gdLst>
                <a:gd name="connsiteX0" fmla="*/ 1622961 w 1622961"/>
                <a:gd name="connsiteY0" fmla="*/ 0 h 1625600"/>
                <a:gd name="connsiteX1" fmla="*/ 0 w 1622961"/>
                <a:gd name="connsiteY1" fmla="*/ 1625600 h 1625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622961" h="1625600">
                  <a:moveTo>
                    <a:pt x="1622961" y="0"/>
                  </a:moveTo>
                  <a:lnTo>
                    <a:pt x="0" y="16256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9" name="Graphic 6">
              <a:extLst>
                <a:ext uri="{FF2B5EF4-FFF2-40B4-BE49-F238E27FC236}">
                  <a16:creationId xmlns:a16="http://schemas.microsoft.com/office/drawing/2014/main" id="{3822E2C6-6938-4607-B56B-D013C6009C1F}"/>
                </a:ext>
              </a:extLst>
            </p:cNvPr>
            <p:cNvSpPr/>
            <p:nvPr/>
          </p:nvSpPr>
          <p:spPr>
            <a:xfrm>
              <a:off x="9414640" y="2855693"/>
              <a:ext cx="811480" cy="812800"/>
            </a:xfrm>
            <a:custGeom>
              <a:avLst/>
              <a:gdLst>
                <a:gd name="connsiteX0" fmla="*/ 0 w 811480"/>
                <a:gd name="connsiteY0" fmla="*/ 0 h 812800"/>
                <a:gd name="connsiteX1" fmla="*/ 811481 w 811480"/>
                <a:gd name="connsiteY1" fmla="*/ 812800 h 81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11480" h="812800">
                  <a:moveTo>
                    <a:pt x="0" y="0"/>
                  </a:moveTo>
                  <a:lnTo>
                    <a:pt x="811481" y="8128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40" name="TextBox 39">
            <a:extLst>
              <a:ext uri="{FF2B5EF4-FFF2-40B4-BE49-F238E27FC236}">
                <a16:creationId xmlns:a16="http://schemas.microsoft.com/office/drawing/2014/main" id="{14CC3BDB-8B50-430B-9661-7D8A6E8A529B}"/>
              </a:ext>
            </a:extLst>
          </p:cNvPr>
          <p:cNvSpPr txBox="1"/>
          <p:nvPr/>
        </p:nvSpPr>
        <p:spPr>
          <a:xfrm>
            <a:off x="10842848" y="5265284"/>
            <a:ext cx="7788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wrong</a:t>
            </a:r>
          </a:p>
          <a:p>
            <a:pPr algn="ctr"/>
            <a:r>
              <a:rPr lang="en-US" dirty="0"/>
              <a:t>5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3169C021-B64F-446A-9624-1B05100272B9}"/>
              </a:ext>
            </a:extLst>
          </p:cNvPr>
          <p:cNvGrpSpPr/>
          <p:nvPr/>
        </p:nvGrpSpPr>
        <p:grpSpPr>
          <a:xfrm>
            <a:off x="9842408" y="2062486"/>
            <a:ext cx="2120128" cy="1312813"/>
            <a:chOff x="9842408" y="2062486"/>
            <a:chExt cx="2120128" cy="1312813"/>
          </a:xfrm>
        </p:grpSpPr>
        <p:sp>
          <p:nvSpPr>
            <p:cNvPr id="44" name="Graphic 2">
              <a:extLst>
                <a:ext uri="{FF2B5EF4-FFF2-40B4-BE49-F238E27FC236}">
                  <a16:creationId xmlns:a16="http://schemas.microsoft.com/office/drawing/2014/main" id="{6ACFFDA8-814B-48B7-A453-2717BE2E288B}"/>
                </a:ext>
              </a:extLst>
            </p:cNvPr>
            <p:cNvSpPr/>
            <p:nvPr/>
          </p:nvSpPr>
          <p:spPr>
            <a:xfrm>
              <a:off x="9842408" y="2062486"/>
              <a:ext cx="1614801" cy="812799"/>
            </a:xfrm>
            <a:custGeom>
              <a:avLst/>
              <a:gdLst>
                <a:gd name="connsiteX0" fmla="*/ 1614777 w 1614801"/>
                <a:gd name="connsiteY0" fmla="*/ 812698 h 812799"/>
                <a:gd name="connsiteX1" fmla="*/ 813659 w 1614801"/>
                <a:gd name="connsiteY1" fmla="*/ 25 h 812799"/>
                <a:gd name="connsiteX2" fmla="*/ 24 w 1614801"/>
                <a:gd name="connsiteY2" fmla="*/ 800201 h 812799"/>
                <a:gd name="connsiteX3" fmla="*/ 25 w 1614801"/>
                <a:gd name="connsiteY3" fmla="*/ 812799 h 8127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14801" h="812799">
                  <a:moveTo>
                    <a:pt x="1614777" y="812698"/>
                  </a:moveTo>
                  <a:cubicBezTo>
                    <a:pt x="1618235" y="367322"/>
                    <a:pt x="1259558" y="3479"/>
                    <a:pt x="813659" y="25"/>
                  </a:cubicBezTo>
                  <a:cubicBezTo>
                    <a:pt x="367758" y="-3430"/>
                    <a:pt x="3481" y="354825"/>
                    <a:pt x="24" y="800201"/>
                  </a:cubicBezTo>
                  <a:cubicBezTo>
                    <a:pt x="-8" y="804405"/>
                    <a:pt x="-8" y="808596"/>
                    <a:pt x="25" y="812799"/>
                  </a:cubicBezTo>
                </a:path>
              </a:pathLst>
            </a:custGeom>
            <a:noFill/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5" name="Graphic 2">
              <a:extLst>
                <a:ext uri="{FF2B5EF4-FFF2-40B4-BE49-F238E27FC236}">
                  <a16:creationId xmlns:a16="http://schemas.microsoft.com/office/drawing/2014/main" id="{2437976B-0B72-49F6-9649-84D21FE58E83}"/>
                </a:ext>
              </a:extLst>
            </p:cNvPr>
            <p:cNvSpPr/>
            <p:nvPr/>
          </p:nvSpPr>
          <p:spPr>
            <a:xfrm>
              <a:off x="10249288" y="2875286"/>
              <a:ext cx="813758" cy="12700"/>
            </a:xfrm>
            <a:custGeom>
              <a:avLst/>
              <a:gdLst>
                <a:gd name="connsiteX0" fmla="*/ 0 w 813758"/>
                <a:gd name="connsiteY0" fmla="*/ 0 h 12700"/>
                <a:gd name="connsiteX1" fmla="*/ 813759 w 813758"/>
                <a:gd name="connsiteY1" fmla="*/ 0 h 12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13758" h="12700">
                  <a:moveTo>
                    <a:pt x="0" y="0"/>
                  </a:moveTo>
                  <a:lnTo>
                    <a:pt x="813759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grpSp>
          <p:nvGrpSpPr>
            <p:cNvPr id="36" name="Group 35">
              <a:extLst>
                <a:ext uri="{FF2B5EF4-FFF2-40B4-BE49-F238E27FC236}">
                  <a16:creationId xmlns:a16="http://schemas.microsoft.com/office/drawing/2014/main" id="{3E1769F8-4711-4A73-86B5-4EF6D81FC5AF}"/>
                </a:ext>
              </a:extLst>
            </p:cNvPr>
            <p:cNvGrpSpPr/>
            <p:nvPr/>
          </p:nvGrpSpPr>
          <p:grpSpPr>
            <a:xfrm>
              <a:off x="11795842" y="2435801"/>
              <a:ext cx="166694" cy="939498"/>
              <a:chOff x="6017225" y="2459385"/>
              <a:chExt cx="166694" cy="939498"/>
            </a:xfrm>
          </p:grpSpPr>
          <p:sp>
            <p:nvSpPr>
              <p:cNvPr id="37" name="Oval 36">
                <a:extLst>
                  <a:ext uri="{FF2B5EF4-FFF2-40B4-BE49-F238E27FC236}">
                    <a16:creationId xmlns:a16="http://schemas.microsoft.com/office/drawing/2014/main" id="{FC4BD266-812E-4788-9BFD-38F64791948F}"/>
                  </a:ext>
                </a:extLst>
              </p:cNvPr>
              <p:cNvSpPr/>
              <p:nvPr/>
            </p:nvSpPr>
            <p:spPr>
              <a:xfrm>
                <a:off x="6017225" y="3232189"/>
                <a:ext cx="166694" cy="166694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47" name="Freeform: Shape 46">
                <a:extLst>
                  <a:ext uri="{FF2B5EF4-FFF2-40B4-BE49-F238E27FC236}">
                    <a16:creationId xmlns:a16="http://schemas.microsoft.com/office/drawing/2014/main" id="{7EBEB1F7-078C-4EFB-97B7-94AFBCC2B658}"/>
                  </a:ext>
                </a:extLst>
              </p:cNvPr>
              <p:cNvSpPr/>
              <p:nvPr/>
            </p:nvSpPr>
            <p:spPr>
              <a:xfrm>
                <a:off x="6103811" y="2459385"/>
                <a:ext cx="12679" cy="609600"/>
              </a:xfrm>
              <a:custGeom>
                <a:avLst/>
                <a:gdLst>
                  <a:gd name="connsiteX0" fmla="*/ 0 w 12679"/>
                  <a:gd name="connsiteY0" fmla="*/ 0 h 609600"/>
                  <a:gd name="connsiteX1" fmla="*/ 0 w 12679"/>
                  <a:gd name="connsiteY1" fmla="*/ 609600 h 6096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2679" h="609600">
                    <a:moveTo>
                      <a:pt x="0" y="0"/>
                    </a:moveTo>
                    <a:lnTo>
                      <a:pt x="0" y="609600"/>
                    </a:lnTo>
                  </a:path>
                </a:pathLst>
              </a:custGeom>
              <a:ln w="13970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756182409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6232B8D1-417B-40CA-8E10-68DB4A185BCE}"/>
              </a:ext>
            </a:extLst>
          </p:cNvPr>
          <p:cNvSpPr txBox="1"/>
          <p:nvPr/>
        </p:nvSpPr>
        <p:spPr>
          <a:xfrm>
            <a:off x="8793238" y="5145318"/>
            <a:ext cx="4812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old</a:t>
            </a:r>
          </a:p>
          <a:p>
            <a:pPr algn="ctr"/>
            <a:r>
              <a:rPr lang="en-US" dirty="0"/>
              <a:t>10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AF2F00A-6C34-4525-ADB7-3CD4C1905D64}"/>
              </a:ext>
            </a:extLst>
          </p:cNvPr>
          <p:cNvSpPr txBox="1"/>
          <p:nvPr/>
        </p:nvSpPr>
        <p:spPr>
          <a:xfrm>
            <a:off x="1958670" y="5265284"/>
            <a:ext cx="58586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new</a:t>
            </a:r>
          </a:p>
          <a:p>
            <a:pPr algn="ctr"/>
            <a:r>
              <a:rPr lang="en-US" dirty="0"/>
              <a:t>5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5335509D-2E67-42C4-975C-0167587963C7}"/>
              </a:ext>
            </a:extLst>
          </p:cNvPr>
          <p:cNvSpPr txBox="1"/>
          <p:nvPr/>
        </p:nvSpPr>
        <p:spPr>
          <a:xfrm>
            <a:off x="5349481" y="5145318"/>
            <a:ext cx="57259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nice</a:t>
            </a:r>
          </a:p>
          <a:p>
            <a:pPr algn="ctr"/>
            <a:r>
              <a:rPr lang="en-US" dirty="0"/>
              <a:t>10</a:t>
            </a:r>
          </a:p>
        </p:txBody>
      </p:sp>
      <p:grpSp>
        <p:nvGrpSpPr>
          <p:cNvPr id="60" name="Group 59">
            <a:extLst>
              <a:ext uri="{FF2B5EF4-FFF2-40B4-BE49-F238E27FC236}">
                <a16:creationId xmlns:a16="http://schemas.microsoft.com/office/drawing/2014/main" id="{B320B96B-5EE2-4B98-9A0F-1AE9AD76C920}"/>
              </a:ext>
            </a:extLst>
          </p:cNvPr>
          <p:cNvGrpSpPr/>
          <p:nvPr/>
        </p:nvGrpSpPr>
        <p:grpSpPr>
          <a:xfrm>
            <a:off x="345743" y="2069002"/>
            <a:ext cx="2431107" cy="1625600"/>
            <a:chOff x="345743" y="2069002"/>
            <a:chExt cx="2431107" cy="1625600"/>
          </a:xfrm>
        </p:grpSpPr>
        <p:grpSp>
          <p:nvGrpSpPr>
            <p:cNvPr id="19" name="Group 18">
              <a:extLst>
                <a:ext uri="{FF2B5EF4-FFF2-40B4-BE49-F238E27FC236}">
                  <a16:creationId xmlns:a16="http://schemas.microsoft.com/office/drawing/2014/main" id="{A3A352B1-289F-46DF-909B-CB1AAFBFC0EE}"/>
                </a:ext>
              </a:extLst>
            </p:cNvPr>
            <p:cNvGrpSpPr/>
            <p:nvPr/>
          </p:nvGrpSpPr>
          <p:grpSpPr>
            <a:xfrm>
              <a:off x="345743" y="2088201"/>
              <a:ext cx="1583204" cy="1591289"/>
              <a:chOff x="2563689" y="2737584"/>
              <a:chExt cx="2199046" cy="2210275"/>
            </a:xfrm>
          </p:grpSpPr>
          <p:grpSp>
            <p:nvGrpSpPr>
              <p:cNvPr id="20" name="Group 19">
                <a:extLst>
                  <a:ext uri="{FF2B5EF4-FFF2-40B4-BE49-F238E27FC236}">
                    <a16:creationId xmlns:a16="http://schemas.microsoft.com/office/drawing/2014/main" id="{723F10E8-A512-41D1-8B38-35EF19807126}"/>
                  </a:ext>
                </a:extLst>
              </p:cNvPr>
              <p:cNvGrpSpPr/>
              <p:nvPr/>
            </p:nvGrpSpPr>
            <p:grpSpPr>
              <a:xfrm>
                <a:off x="2586125" y="2737584"/>
                <a:ext cx="2176610" cy="2210275"/>
                <a:chOff x="2586125" y="2737584"/>
                <a:chExt cx="2176610" cy="2210275"/>
              </a:xfrm>
            </p:grpSpPr>
            <p:sp>
              <p:nvSpPr>
                <p:cNvPr id="24" name="Arc 23">
                  <a:extLst>
                    <a:ext uri="{FF2B5EF4-FFF2-40B4-BE49-F238E27FC236}">
                      <a16:creationId xmlns:a16="http://schemas.microsoft.com/office/drawing/2014/main" id="{2454547E-B33B-45E3-8BFB-C3740BCFB99F}"/>
                    </a:ext>
                  </a:extLst>
                </p:cNvPr>
                <p:cNvSpPr/>
                <p:nvPr/>
              </p:nvSpPr>
              <p:spPr>
                <a:xfrm>
                  <a:off x="2586125" y="2737589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5" name="Arc 24">
                  <a:extLst>
                    <a:ext uri="{FF2B5EF4-FFF2-40B4-BE49-F238E27FC236}">
                      <a16:creationId xmlns:a16="http://schemas.microsoft.com/office/drawing/2014/main" id="{D23BA5E9-B9CC-4C10-93D7-96F18CA556C5}"/>
                    </a:ext>
                  </a:extLst>
                </p:cNvPr>
                <p:cNvSpPr/>
                <p:nvPr/>
              </p:nvSpPr>
              <p:spPr>
                <a:xfrm flipV="1">
                  <a:off x="2586125" y="2737584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21" name="Group 20">
                <a:extLst>
                  <a:ext uri="{FF2B5EF4-FFF2-40B4-BE49-F238E27FC236}">
                    <a16:creationId xmlns:a16="http://schemas.microsoft.com/office/drawing/2014/main" id="{92B0352F-0037-4571-89C0-5D4913D98AA4}"/>
                  </a:ext>
                </a:extLst>
              </p:cNvPr>
              <p:cNvGrpSpPr/>
              <p:nvPr/>
            </p:nvGrpSpPr>
            <p:grpSpPr>
              <a:xfrm flipH="1">
                <a:off x="2563689" y="2737584"/>
                <a:ext cx="2176610" cy="2210275"/>
                <a:chOff x="2586125" y="2737584"/>
                <a:chExt cx="2176610" cy="2210275"/>
              </a:xfrm>
            </p:grpSpPr>
            <p:sp>
              <p:nvSpPr>
                <p:cNvPr id="22" name="Arc 21">
                  <a:extLst>
                    <a:ext uri="{FF2B5EF4-FFF2-40B4-BE49-F238E27FC236}">
                      <a16:creationId xmlns:a16="http://schemas.microsoft.com/office/drawing/2014/main" id="{F727ACA4-4D54-499F-A8F2-634529C1F2D9}"/>
                    </a:ext>
                  </a:extLst>
                </p:cNvPr>
                <p:cNvSpPr/>
                <p:nvPr/>
              </p:nvSpPr>
              <p:spPr>
                <a:xfrm>
                  <a:off x="2586125" y="2737589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" name="Arc 22">
                  <a:extLst>
                    <a:ext uri="{FF2B5EF4-FFF2-40B4-BE49-F238E27FC236}">
                      <a16:creationId xmlns:a16="http://schemas.microsoft.com/office/drawing/2014/main" id="{57DEF29E-641B-49CD-8D92-BD5DA2CA677A}"/>
                    </a:ext>
                  </a:extLst>
                </p:cNvPr>
                <p:cNvSpPr/>
                <p:nvPr/>
              </p:nvSpPr>
              <p:spPr>
                <a:xfrm flipV="1">
                  <a:off x="2586125" y="2737584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10" name="Graphic 2">
              <a:extLst>
                <a:ext uri="{FF2B5EF4-FFF2-40B4-BE49-F238E27FC236}">
                  <a16:creationId xmlns:a16="http://schemas.microsoft.com/office/drawing/2014/main" id="{89B0356E-3A2F-43A4-A98D-7759C803ADC5}"/>
                </a:ext>
              </a:extLst>
            </p:cNvPr>
            <p:cNvGrpSpPr/>
            <p:nvPr/>
          </p:nvGrpSpPr>
          <p:grpSpPr>
            <a:xfrm>
              <a:off x="1149334" y="2069002"/>
              <a:ext cx="1627516" cy="1625600"/>
              <a:chOff x="1149334" y="2069002"/>
              <a:chExt cx="1627516" cy="1625600"/>
            </a:xfrm>
            <a:noFill/>
          </p:grpSpPr>
          <p:sp>
            <p:nvSpPr>
              <p:cNvPr id="28" name="Graphic 2">
                <a:extLst>
                  <a:ext uri="{FF2B5EF4-FFF2-40B4-BE49-F238E27FC236}">
                    <a16:creationId xmlns:a16="http://schemas.microsoft.com/office/drawing/2014/main" id="{965B2BA7-D603-4FC2-B9FE-F7F475BD6FF0}"/>
                  </a:ext>
                </a:extLst>
              </p:cNvPr>
              <p:cNvSpPr/>
              <p:nvPr/>
            </p:nvSpPr>
            <p:spPr>
              <a:xfrm>
                <a:off x="1149334" y="2069002"/>
                <a:ext cx="12714" cy="1625600"/>
              </a:xfrm>
              <a:custGeom>
                <a:avLst/>
                <a:gdLst>
                  <a:gd name="connsiteX0" fmla="*/ 0 w 12714"/>
                  <a:gd name="connsiteY0" fmla="*/ 0 h 1625600"/>
                  <a:gd name="connsiteX1" fmla="*/ 0 w 12714"/>
                  <a:gd name="connsiteY1" fmla="*/ 1625600 h 16256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2714" h="1625600">
                    <a:moveTo>
                      <a:pt x="0" y="0"/>
                    </a:moveTo>
                    <a:lnTo>
                      <a:pt x="0" y="1625600"/>
                    </a:lnTo>
                  </a:path>
                </a:pathLst>
              </a:custGeom>
              <a:ln w="13970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9" name="Graphic 2">
                <a:extLst>
                  <a:ext uri="{FF2B5EF4-FFF2-40B4-BE49-F238E27FC236}">
                    <a16:creationId xmlns:a16="http://schemas.microsoft.com/office/drawing/2014/main" id="{A576B8C9-E2D7-4821-9975-33555B720443}"/>
                  </a:ext>
                </a:extLst>
              </p:cNvPr>
              <p:cNvSpPr/>
              <p:nvPr/>
            </p:nvSpPr>
            <p:spPr>
              <a:xfrm>
                <a:off x="1149334" y="2881802"/>
                <a:ext cx="1627516" cy="12700"/>
              </a:xfrm>
              <a:custGeom>
                <a:avLst/>
                <a:gdLst>
                  <a:gd name="connsiteX0" fmla="*/ 0 w 1627516"/>
                  <a:gd name="connsiteY0" fmla="*/ 0 h 12700"/>
                  <a:gd name="connsiteX1" fmla="*/ 1627517 w 1627516"/>
                  <a:gd name="connsiteY1" fmla="*/ 0 h 127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627516" h="12700">
                    <a:moveTo>
                      <a:pt x="0" y="0"/>
                    </a:moveTo>
                    <a:lnTo>
                      <a:pt x="1627517" y="0"/>
                    </a:lnTo>
                  </a:path>
                </a:pathLst>
              </a:custGeom>
              <a:ln w="13970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0" name="Graphic 2">
                <a:extLst>
                  <a:ext uri="{FF2B5EF4-FFF2-40B4-BE49-F238E27FC236}">
                    <a16:creationId xmlns:a16="http://schemas.microsoft.com/office/drawing/2014/main" id="{A45EBA57-3D12-4831-BEC5-762CF9BED879}"/>
                  </a:ext>
                </a:extLst>
              </p:cNvPr>
              <p:cNvSpPr/>
              <p:nvPr/>
            </p:nvSpPr>
            <p:spPr>
              <a:xfrm>
                <a:off x="2369971" y="2475402"/>
                <a:ext cx="406879" cy="406400"/>
              </a:xfrm>
              <a:custGeom>
                <a:avLst/>
                <a:gdLst>
                  <a:gd name="connsiteX0" fmla="*/ 406879 w 406879"/>
                  <a:gd name="connsiteY0" fmla="*/ 406400 h 406400"/>
                  <a:gd name="connsiteX1" fmla="*/ 0 w 406879"/>
                  <a:gd name="connsiteY1" fmla="*/ 0 h 4064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06879" h="406400">
                    <a:moveTo>
                      <a:pt x="406879" y="406400"/>
                    </a:moveTo>
                    <a:lnTo>
                      <a:pt x="0" y="0"/>
                    </a:lnTo>
                  </a:path>
                </a:pathLst>
              </a:custGeom>
              <a:ln w="13970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1" name="Graphic 2">
                <a:extLst>
                  <a:ext uri="{FF2B5EF4-FFF2-40B4-BE49-F238E27FC236}">
                    <a16:creationId xmlns:a16="http://schemas.microsoft.com/office/drawing/2014/main" id="{A55D32EC-7216-4DCB-9CBA-119A7170398B}"/>
                  </a:ext>
                </a:extLst>
              </p:cNvPr>
              <p:cNvSpPr/>
              <p:nvPr/>
            </p:nvSpPr>
            <p:spPr>
              <a:xfrm>
                <a:off x="2369971" y="2881802"/>
                <a:ext cx="406879" cy="406400"/>
              </a:xfrm>
              <a:custGeom>
                <a:avLst/>
                <a:gdLst>
                  <a:gd name="connsiteX0" fmla="*/ 406879 w 406879"/>
                  <a:gd name="connsiteY0" fmla="*/ 0 h 406400"/>
                  <a:gd name="connsiteX1" fmla="*/ 0 w 406879"/>
                  <a:gd name="connsiteY1" fmla="*/ 406400 h 4064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06879" h="406400">
                    <a:moveTo>
                      <a:pt x="406879" y="0"/>
                    </a:moveTo>
                    <a:lnTo>
                      <a:pt x="0" y="406400"/>
                    </a:lnTo>
                  </a:path>
                </a:pathLst>
              </a:custGeom>
              <a:ln w="13970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</p:grpSp>
      <p:grpSp>
        <p:nvGrpSpPr>
          <p:cNvPr id="46" name="Group 45">
            <a:extLst>
              <a:ext uri="{FF2B5EF4-FFF2-40B4-BE49-F238E27FC236}">
                <a16:creationId xmlns:a16="http://schemas.microsoft.com/office/drawing/2014/main" id="{1E9AA7B8-03E5-40FF-B6A8-86D9C12F75A8}"/>
              </a:ext>
            </a:extLst>
          </p:cNvPr>
          <p:cNvGrpSpPr/>
          <p:nvPr/>
        </p:nvGrpSpPr>
        <p:grpSpPr>
          <a:xfrm>
            <a:off x="8511968" y="2057400"/>
            <a:ext cx="3651663" cy="1625600"/>
            <a:chOff x="8511968" y="2057400"/>
            <a:chExt cx="3651663" cy="1625600"/>
          </a:xfrm>
        </p:grpSpPr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7BE71882-DE6C-427A-97A0-40C64D79898F}"/>
                </a:ext>
              </a:extLst>
            </p:cNvPr>
            <p:cNvSpPr/>
            <p:nvPr/>
          </p:nvSpPr>
          <p:spPr>
            <a:xfrm>
              <a:off x="8511968" y="2057400"/>
              <a:ext cx="405740" cy="406400"/>
            </a:xfrm>
            <a:custGeom>
              <a:avLst/>
              <a:gdLst>
                <a:gd name="connsiteX0" fmla="*/ 405740 w 405740"/>
                <a:gd name="connsiteY0" fmla="*/ 0 h 406400"/>
                <a:gd name="connsiteX1" fmla="*/ 0 w 405740"/>
                <a:gd name="connsiteY1" fmla="*/ 406400 h 406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05740" h="406400">
                  <a:moveTo>
                    <a:pt x="405740" y="0"/>
                  </a:moveTo>
                  <a:lnTo>
                    <a:pt x="0" y="4064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8D406924-9D4D-4E10-8CD1-B76A3A3EFAA7}"/>
                </a:ext>
              </a:extLst>
            </p:cNvPr>
            <p:cNvSpPr/>
            <p:nvPr/>
          </p:nvSpPr>
          <p:spPr>
            <a:xfrm>
              <a:off x="8917709" y="2057400"/>
              <a:ext cx="12679" cy="1625600"/>
            </a:xfrm>
            <a:custGeom>
              <a:avLst/>
              <a:gdLst>
                <a:gd name="connsiteX0" fmla="*/ 0 w 12679"/>
                <a:gd name="connsiteY0" fmla="*/ 0 h 1625600"/>
                <a:gd name="connsiteX1" fmla="*/ 0 w 12679"/>
                <a:gd name="connsiteY1" fmla="*/ 1625600 h 1625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2679" h="1625600">
                  <a:moveTo>
                    <a:pt x="0" y="0"/>
                  </a:moveTo>
                  <a:lnTo>
                    <a:pt x="0" y="16256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339561AE-13E6-4F7B-ABC6-F3D5870595CE}"/>
                </a:ext>
              </a:extLst>
            </p:cNvPr>
            <p:cNvSpPr/>
            <p:nvPr/>
          </p:nvSpPr>
          <p:spPr>
            <a:xfrm>
              <a:off x="8917709" y="2057400"/>
              <a:ext cx="12679" cy="1625600"/>
            </a:xfrm>
            <a:custGeom>
              <a:avLst/>
              <a:gdLst>
                <a:gd name="connsiteX0" fmla="*/ 0 w 12679"/>
                <a:gd name="connsiteY0" fmla="*/ 0 h 1625600"/>
                <a:gd name="connsiteX1" fmla="*/ 0 w 12679"/>
                <a:gd name="connsiteY1" fmla="*/ 1625600 h 1625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2679" h="1625600">
                  <a:moveTo>
                    <a:pt x="0" y="0"/>
                  </a:moveTo>
                  <a:lnTo>
                    <a:pt x="0" y="16256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A6E7A5DD-30F2-4017-B272-7BE6CBADF0B4}"/>
                </a:ext>
              </a:extLst>
            </p:cNvPr>
            <p:cNvSpPr/>
            <p:nvPr/>
          </p:nvSpPr>
          <p:spPr>
            <a:xfrm>
              <a:off x="8917709" y="3276600"/>
              <a:ext cx="405740" cy="406400"/>
            </a:xfrm>
            <a:custGeom>
              <a:avLst/>
              <a:gdLst>
                <a:gd name="connsiteX0" fmla="*/ 0 w 405740"/>
                <a:gd name="connsiteY0" fmla="*/ 406400 h 406400"/>
                <a:gd name="connsiteX1" fmla="*/ 405740 w 405740"/>
                <a:gd name="connsiteY1" fmla="*/ 0 h 406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05740" h="406400">
                  <a:moveTo>
                    <a:pt x="0" y="406400"/>
                  </a:moveTo>
                  <a:lnTo>
                    <a:pt x="405740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F68F2EA1-C8AA-4591-9772-5084ED81AF74}"/>
                </a:ext>
              </a:extLst>
            </p:cNvPr>
            <p:cNvSpPr/>
            <p:nvPr/>
          </p:nvSpPr>
          <p:spPr>
            <a:xfrm>
              <a:off x="10540670" y="2870200"/>
              <a:ext cx="1622961" cy="12700"/>
            </a:xfrm>
            <a:custGeom>
              <a:avLst/>
              <a:gdLst>
                <a:gd name="connsiteX0" fmla="*/ 0 w 1622961"/>
                <a:gd name="connsiteY0" fmla="*/ 0 h 12700"/>
                <a:gd name="connsiteX1" fmla="*/ 1622961 w 1622961"/>
                <a:gd name="connsiteY1" fmla="*/ 0 h 12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622961" h="12700">
                  <a:moveTo>
                    <a:pt x="0" y="0"/>
                  </a:moveTo>
                  <a:lnTo>
                    <a:pt x="1622961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4FE1B78A-1203-40AC-9A23-33769E471375}"/>
                </a:ext>
              </a:extLst>
            </p:cNvPr>
            <p:cNvSpPr/>
            <p:nvPr/>
          </p:nvSpPr>
          <p:spPr>
            <a:xfrm>
              <a:off x="11757890" y="2463800"/>
              <a:ext cx="405740" cy="406400"/>
            </a:xfrm>
            <a:custGeom>
              <a:avLst/>
              <a:gdLst>
                <a:gd name="connsiteX0" fmla="*/ 405740 w 405740"/>
                <a:gd name="connsiteY0" fmla="*/ 406400 h 406400"/>
                <a:gd name="connsiteX1" fmla="*/ 0 w 405740"/>
                <a:gd name="connsiteY1" fmla="*/ 0 h 406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05740" h="406400">
                  <a:moveTo>
                    <a:pt x="405740" y="406400"/>
                  </a:moveTo>
                  <a:lnTo>
                    <a:pt x="0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9330710A-D173-47D4-9426-4579D5C31E56}"/>
                </a:ext>
              </a:extLst>
            </p:cNvPr>
            <p:cNvSpPr/>
            <p:nvPr/>
          </p:nvSpPr>
          <p:spPr>
            <a:xfrm>
              <a:off x="11757890" y="2870200"/>
              <a:ext cx="405740" cy="406400"/>
            </a:xfrm>
            <a:custGeom>
              <a:avLst/>
              <a:gdLst>
                <a:gd name="connsiteX0" fmla="*/ 405740 w 405740"/>
                <a:gd name="connsiteY0" fmla="*/ 0 h 406400"/>
                <a:gd name="connsiteX1" fmla="*/ 0 w 405740"/>
                <a:gd name="connsiteY1" fmla="*/ 406400 h 406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05740" h="406400">
                  <a:moveTo>
                    <a:pt x="405740" y="0"/>
                  </a:moveTo>
                  <a:lnTo>
                    <a:pt x="0" y="4064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C9C596E9-F849-4672-863D-E6FFF1B009FA}"/>
                </a:ext>
              </a:extLst>
            </p:cNvPr>
            <p:cNvSpPr/>
            <p:nvPr/>
          </p:nvSpPr>
          <p:spPr>
            <a:xfrm>
              <a:off x="10540670" y="2057400"/>
              <a:ext cx="12679" cy="1625600"/>
            </a:xfrm>
            <a:custGeom>
              <a:avLst/>
              <a:gdLst>
                <a:gd name="connsiteX0" fmla="*/ 0 w 12679"/>
                <a:gd name="connsiteY0" fmla="*/ 0 h 1625600"/>
                <a:gd name="connsiteX1" fmla="*/ 0 w 12679"/>
                <a:gd name="connsiteY1" fmla="*/ 1625600 h 1625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2679" h="1625600">
                  <a:moveTo>
                    <a:pt x="0" y="0"/>
                  </a:moveTo>
                  <a:lnTo>
                    <a:pt x="0" y="16256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grpSp>
          <p:nvGrpSpPr>
            <p:cNvPr id="64" name="Group 63">
              <a:extLst>
                <a:ext uri="{FF2B5EF4-FFF2-40B4-BE49-F238E27FC236}">
                  <a16:creationId xmlns:a16="http://schemas.microsoft.com/office/drawing/2014/main" id="{3F4BD28E-8630-41DD-A3F6-E75E2B25AF09}"/>
                </a:ext>
              </a:extLst>
            </p:cNvPr>
            <p:cNvGrpSpPr/>
            <p:nvPr/>
          </p:nvGrpSpPr>
          <p:grpSpPr>
            <a:xfrm>
              <a:off x="9739752" y="2069927"/>
              <a:ext cx="1583204" cy="1591289"/>
              <a:chOff x="2563689" y="2737584"/>
              <a:chExt cx="2199046" cy="2210275"/>
            </a:xfrm>
          </p:grpSpPr>
          <p:grpSp>
            <p:nvGrpSpPr>
              <p:cNvPr id="65" name="Group 64">
                <a:extLst>
                  <a:ext uri="{FF2B5EF4-FFF2-40B4-BE49-F238E27FC236}">
                    <a16:creationId xmlns:a16="http://schemas.microsoft.com/office/drawing/2014/main" id="{0EC847C5-F03C-4293-A195-9CC5A48BEF7D}"/>
                  </a:ext>
                </a:extLst>
              </p:cNvPr>
              <p:cNvGrpSpPr/>
              <p:nvPr/>
            </p:nvGrpSpPr>
            <p:grpSpPr>
              <a:xfrm>
                <a:off x="2586125" y="2737584"/>
                <a:ext cx="2176610" cy="2210275"/>
                <a:chOff x="2586125" y="2737584"/>
                <a:chExt cx="2176610" cy="2210275"/>
              </a:xfrm>
            </p:grpSpPr>
            <p:sp>
              <p:nvSpPr>
                <p:cNvPr id="69" name="Arc 68">
                  <a:extLst>
                    <a:ext uri="{FF2B5EF4-FFF2-40B4-BE49-F238E27FC236}">
                      <a16:creationId xmlns:a16="http://schemas.microsoft.com/office/drawing/2014/main" id="{48B2E9FD-CB42-4D1C-BADA-023C0B224597}"/>
                    </a:ext>
                  </a:extLst>
                </p:cNvPr>
                <p:cNvSpPr/>
                <p:nvPr/>
              </p:nvSpPr>
              <p:spPr>
                <a:xfrm>
                  <a:off x="2586125" y="2737589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0" name="Arc 69">
                  <a:extLst>
                    <a:ext uri="{FF2B5EF4-FFF2-40B4-BE49-F238E27FC236}">
                      <a16:creationId xmlns:a16="http://schemas.microsoft.com/office/drawing/2014/main" id="{28587B1E-3D0A-4C8C-A9A8-C57A6CBD5222}"/>
                    </a:ext>
                  </a:extLst>
                </p:cNvPr>
                <p:cNvSpPr/>
                <p:nvPr/>
              </p:nvSpPr>
              <p:spPr>
                <a:xfrm flipV="1">
                  <a:off x="2586125" y="2737584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66" name="Group 65">
                <a:extLst>
                  <a:ext uri="{FF2B5EF4-FFF2-40B4-BE49-F238E27FC236}">
                    <a16:creationId xmlns:a16="http://schemas.microsoft.com/office/drawing/2014/main" id="{DAD9BB8F-7A65-47FB-AD9C-367154CDFF15}"/>
                  </a:ext>
                </a:extLst>
              </p:cNvPr>
              <p:cNvGrpSpPr/>
              <p:nvPr/>
            </p:nvGrpSpPr>
            <p:grpSpPr>
              <a:xfrm flipH="1">
                <a:off x="2563689" y="2737584"/>
                <a:ext cx="2176610" cy="2210275"/>
                <a:chOff x="2586125" y="2737584"/>
                <a:chExt cx="2176610" cy="2210275"/>
              </a:xfrm>
            </p:grpSpPr>
            <p:sp>
              <p:nvSpPr>
                <p:cNvPr id="67" name="Arc 66">
                  <a:extLst>
                    <a:ext uri="{FF2B5EF4-FFF2-40B4-BE49-F238E27FC236}">
                      <a16:creationId xmlns:a16="http://schemas.microsoft.com/office/drawing/2014/main" id="{F6AE78F2-A8C6-424B-97FC-EA4055E4D1A9}"/>
                    </a:ext>
                  </a:extLst>
                </p:cNvPr>
                <p:cNvSpPr/>
                <p:nvPr/>
              </p:nvSpPr>
              <p:spPr>
                <a:xfrm>
                  <a:off x="2586125" y="2737589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8" name="Arc 67">
                  <a:extLst>
                    <a:ext uri="{FF2B5EF4-FFF2-40B4-BE49-F238E27FC236}">
                      <a16:creationId xmlns:a16="http://schemas.microsoft.com/office/drawing/2014/main" id="{48B93709-D61D-47C5-9AA2-8C7DBA8D3B3C}"/>
                    </a:ext>
                  </a:extLst>
                </p:cNvPr>
                <p:cNvSpPr/>
                <p:nvPr/>
              </p:nvSpPr>
              <p:spPr>
                <a:xfrm flipV="1">
                  <a:off x="2586125" y="2737584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8E45B2BA-8702-4574-97FD-FEFED8C59D49}"/>
              </a:ext>
            </a:extLst>
          </p:cNvPr>
          <p:cNvGrpSpPr/>
          <p:nvPr/>
        </p:nvGrpSpPr>
        <p:grpSpPr>
          <a:xfrm>
            <a:off x="3658325" y="2069002"/>
            <a:ext cx="4145160" cy="1609686"/>
            <a:chOff x="3658325" y="2069002"/>
            <a:chExt cx="4145160" cy="1609686"/>
          </a:xfrm>
        </p:grpSpPr>
        <p:sp>
          <p:nvSpPr>
            <p:cNvPr id="35" name="Graphic 6">
              <a:extLst>
                <a:ext uri="{FF2B5EF4-FFF2-40B4-BE49-F238E27FC236}">
                  <a16:creationId xmlns:a16="http://schemas.microsoft.com/office/drawing/2014/main" id="{FB691A49-2689-4526-916E-09F307C9C498}"/>
                </a:ext>
              </a:extLst>
            </p:cNvPr>
            <p:cNvSpPr/>
            <p:nvPr/>
          </p:nvSpPr>
          <p:spPr>
            <a:xfrm>
              <a:off x="3671612" y="2473674"/>
              <a:ext cx="808353" cy="1205014"/>
            </a:xfrm>
            <a:custGeom>
              <a:avLst/>
              <a:gdLst>
                <a:gd name="connsiteX0" fmla="*/ 0 w 808353"/>
                <a:gd name="connsiteY0" fmla="*/ 0 h 1205014"/>
                <a:gd name="connsiteX1" fmla="*/ 808354 w 808353"/>
                <a:gd name="connsiteY1" fmla="*/ 1205014 h 12050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08353" h="1205014">
                  <a:moveTo>
                    <a:pt x="0" y="0"/>
                  </a:moveTo>
                  <a:cubicBezTo>
                    <a:pt x="65215" y="507911"/>
                    <a:pt x="364992" y="954786"/>
                    <a:pt x="808354" y="1205014"/>
                  </a:cubicBezTo>
                </a:path>
              </a:pathLst>
            </a:custGeom>
            <a:noFill/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6" name="Graphic 6">
              <a:extLst>
                <a:ext uri="{FF2B5EF4-FFF2-40B4-BE49-F238E27FC236}">
                  <a16:creationId xmlns:a16="http://schemas.microsoft.com/office/drawing/2014/main" id="{13ACC4F8-B1AC-40D3-9BA0-882435137A01}"/>
                </a:ext>
              </a:extLst>
            </p:cNvPr>
            <p:cNvSpPr/>
            <p:nvPr/>
          </p:nvSpPr>
          <p:spPr>
            <a:xfrm>
              <a:off x="3658325" y="2069004"/>
              <a:ext cx="800101" cy="406397"/>
            </a:xfrm>
            <a:custGeom>
              <a:avLst/>
              <a:gdLst>
                <a:gd name="connsiteX0" fmla="*/ 800053 w 800101"/>
                <a:gd name="connsiteY0" fmla="*/ 406207 h 406397"/>
                <a:gd name="connsiteX1" fmla="*/ 406205 w 800101"/>
                <a:gd name="connsiteY1" fmla="*/ 48 h 406397"/>
                <a:gd name="connsiteX2" fmla="*/ 47 w 800101"/>
                <a:gd name="connsiteY2" fmla="*/ 393888 h 406397"/>
                <a:gd name="connsiteX3" fmla="*/ 51 w 800101"/>
                <a:gd name="connsiteY3" fmla="*/ 406398 h 4063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00101" h="406397">
                  <a:moveTo>
                    <a:pt x="800053" y="406207"/>
                  </a:moveTo>
                  <a:cubicBezTo>
                    <a:pt x="803452" y="185291"/>
                    <a:pt x="627120" y="3439"/>
                    <a:pt x="406205" y="48"/>
                  </a:cubicBezTo>
                  <a:cubicBezTo>
                    <a:pt x="185288" y="-3355"/>
                    <a:pt x="3446" y="172984"/>
                    <a:pt x="47" y="393888"/>
                  </a:cubicBezTo>
                  <a:cubicBezTo>
                    <a:pt x="-17" y="398066"/>
                    <a:pt x="-16" y="402232"/>
                    <a:pt x="51" y="406398"/>
                  </a:cubicBezTo>
                </a:path>
              </a:pathLst>
            </a:custGeom>
            <a:noFill/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7" name="Graphic 6">
              <a:extLst>
                <a:ext uri="{FF2B5EF4-FFF2-40B4-BE49-F238E27FC236}">
                  <a16:creationId xmlns:a16="http://schemas.microsoft.com/office/drawing/2014/main" id="{F7B857D6-F11F-4B40-8D1D-D7A177383EFA}"/>
                </a:ext>
              </a:extLst>
            </p:cNvPr>
            <p:cNvSpPr/>
            <p:nvPr/>
          </p:nvSpPr>
          <p:spPr>
            <a:xfrm>
              <a:off x="4471126" y="2069004"/>
              <a:ext cx="800097" cy="406397"/>
            </a:xfrm>
            <a:custGeom>
              <a:avLst/>
              <a:gdLst>
                <a:gd name="connsiteX0" fmla="*/ 800049 w 800097"/>
                <a:gd name="connsiteY0" fmla="*/ 406207 h 406397"/>
                <a:gd name="connsiteX1" fmla="*/ 406209 w 800097"/>
                <a:gd name="connsiteY1" fmla="*/ 48 h 406397"/>
                <a:gd name="connsiteX2" fmla="*/ 47 w 800097"/>
                <a:gd name="connsiteY2" fmla="*/ 393888 h 406397"/>
                <a:gd name="connsiteX3" fmla="*/ 50 w 800097"/>
                <a:gd name="connsiteY3" fmla="*/ 406398 h 4063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00097" h="406397">
                  <a:moveTo>
                    <a:pt x="800049" y="406207"/>
                  </a:moveTo>
                  <a:cubicBezTo>
                    <a:pt x="803453" y="185291"/>
                    <a:pt x="627113" y="3439"/>
                    <a:pt x="406209" y="48"/>
                  </a:cubicBezTo>
                  <a:cubicBezTo>
                    <a:pt x="185289" y="-3355"/>
                    <a:pt x="3445" y="172984"/>
                    <a:pt x="47" y="393888"/>
                  </a:cubicBezTo>
                  <a:cubicBezTo>
                    <a:pt x="-17" y="398066"/>
                    <a:pt x="-16" y="402232"/>
                    <a:pt x="50" y="406398"/>
                  </a:cubicBezTo>
                </a:path>
              </a:pathLst>
            </a:custGeom>
            <a:noFill/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8" name="Graphic 6">
              <a:extLst>
                <a:ext uri="{FF2B5EF4-FFF2-40B4-BE49-F238E27FC236}">
                  <a16:creationId xmlns:a16="http://schemas.microsoft.com/office/drawing/2014/main" id="{5567BB2C-57A4-432D-88DB-18C93488A19B}"/>
                </a:ext>
              </a:extLst>
            </p:cNvPr>
            <p:cNvSpPr/>
            <p:nvPr/>
          </p:nvSpPr>
          <p:spPr>
            <a:xfrm>
              <a:off x="4461452" y="2473674"/>
              <a:ext cx="809138" cy="1203655"/>
            </a:xfrm>
            <a:custGeom>
              <a:avLst/>
              <a:gdLst>
                <a:gd name="connsiteX0" fmla="*/ 0 w 809138"/>
                <a:gd name="connsiteY0" fmla="*/ 1203655 h 1203655"/>
                <a:gd name="connsiteX1" fmla="*/ 809139 w 809138"/>
                <a:gd name="connsiteY1" fmla="*/ 0 h 1203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09138" h="1203655">
                  <a:moveTo>
                    <a:pt x="0" y="1203655"/>
                  </a:moveTo>
                  <a:cubicBezTo>
                    <a:pt x="443836" y="953148"/>
                    <a:pt x="743784" y="506946"/>
                    <a:pt x="809139" y="0"/>
                  </a:cubicBezTo>
                </a:path>
              </a:pathLst>
            </a:custGeom>
            <a:noFill/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1" name="Graphic 6">
              <a:extLst>
                <a:ext uri="{FF2B5EF4-FFF2-40B4-BE49-F238E27FC236}">
                  <a16:creationId xmlns:a16="http://schemas.microsoft.com/office/drawing/2014/main" id="{A38A194D-C803-4CED-BD1C-919F66CA4502}"/>
                </a:ext>
              </a:extLst>
            </p:cNvPr>
            <p:cNvSpPr/>
            <p:nvPr/>
          </p:nvSpPr>
          <p:spPr>
            <a:xfrm>
              <a:off x="6096726" y="2881802"/>
              <a:ext cx="812800" cy="12700"/>
            </a:xfrm>
            <a:custGeom>
              <a:avLst/>
              <a:gdLst>
                <a:gd name="connsiteX0" fmla="*/ 0 w 812800"/>
                <a:gd name="connsiteY0" fmla="*/ 0 h 12700"/>
                <a:gd name="connsiteX1" fmla="*/ 812800 w 812800"/>
                <a:gd name="connsiteY1" fmla="*/ 0 h 12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12800" h="12700">
                  <a:moveTo>
                    <a:pt x="0" y="0"/>
                  </a:moveTo>
                  <a:lnTo>
                    <a:pt x="812800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2" name="Graphic 6">
              <a:extLst>
                <a:ext uri="{FF2B5EF4-FFF2-40B4-BE49-F238E27FC236}">
                  <a16:creationId xmlns:a16="http://schemas.microsoft.com/office/drawing/2014/main" id="{C8835E1F-977B-43C1-A320-8DF3A23C2832}"/>
                </a:ext>
              </a:extLst>
            </p:cNvPr>
            <p:cNvSpPr/>
            <p:nvPr/>
          </p:nvSpPr>
          <p:spPr>
            <a:xfrm>
              <a:off x="6503126" y="2475402"/>
              <a:ext cx="12700" cy="812800"/>
            </a:xfrm>
            <a:custGeom>
              <a:avLst/>
              <a:gdLst>
                <a:gd name="connsiteX0" fmla="*/ 0 w 12700"/>
                <a:gd name="connsiteY0" fmla="*/ 0 h 812800"/>
                <a:gd name="connsiteX1" fmla="*/ 0 w 12700"/>
                <a:gd name="connsiteY1" fmla="*/ 812800 h 81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2700" h="812800">
                  <a:moveTo>
                    <a:pt x="0" y="0"/>
                  </a:moveTo>
                  <a:lnTo>
                    <a:pt x="0" y="8128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3" name="Graphic 6">
              <a:extLst>
                <a:ext uri="{FF2B5EF4-FFF2-40B4-BE49-F238E27FC236}">
                  <a16:creationId xmlns:a16="http://schemas.microsoft.com/office/drawing/2014/main" id="{374BEAC6-5680-4E9C-A765-436BC22C0982}"/>
                </a:ext>
              </a:extLst>
            </p:cNvPr>
            <p:cNvSpPr/>
            <p:nvPr/>
          </p:nvSpPr>
          <p:spPr>
            <a:xfrm>
              <a:off x="5690322" y="2069002"/>
              <a:ext cx="1612902" cy="812799"/>
            </a:xfrm>
            <a:custGeom>
              <a:avLst/>
              <a:gdLst>
                <a:gd name="connsiteX0" fmla="*/ 1612878 w 1612902"/>
                <a:gd name="connsiteY0" fmla="*/ 812698 h 812799"/>
                <a:gd name="connsiteX1" fmla="*/ 812702 w 1612902"/>
                <a:gd name="connsiteY1" fmla="*/ 25 h 812799"/>
                <a:gd name="connsiteX2" fmla="*/ 29 w 1612902"/>
                <a:gd name="connsiteY2" fmla="*/ 800201 h 812799"/>
                <a:gd name="connsiteX3" fmla="*/ 29 w 1612902"/>
                <a:gd name="connsiteY3" fmla="*/ 812799 h 8127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12902" h="812799">
                  <a:moveTo>
                    <a:pt x="1612878" y="812698"/>
                  </a:moveTo>
                  <a:cubicBezTo>
                    <a:pt x="1616332" y="367322"/>
                    <a:pt x="1258078" y="3479"/>
                    <a:pt x="812702" y="25"/>
                  </a:cubicBezTo>
                  <a:cubicBezTo>
                    <a:pt x="367325" y="-3430"/>
                    <a:pt x="3483" y="354825"/>
                    <a:pt x="29" y="800201"/>
                  </a:cubicBezTo>
                  <a:cubicBezTo>
                    <a:pt x="-10" y="804405"/>
                    <a:pt x="-10" y="808596"/>
                    <a:pt x="29" y="812799"/>
                  </a:cubicBezTo>
                </a:path>
              </a:pathLst>
            </a:custGeom>
            <a:noFill/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grpSp>
          <p:nvGrpSpPr>
            <p:cNvPr id="45" name="Group 44">
              <a:extLst>
                <a:ext uri="{FF2B5EF4-FFF2-40B4-BE49-F238E27FC236}">
                  <a16:creationId xmlns:a16="http://schemas.microsoft.com/office/drawing/2014/main" id="{984FF2D8-9DEB-4DCF-A1A9-83BCC2A745F6}"/>
                </a:ext>
              </a:extLst>
            </p:cNvPr>
            <p:cNvGrpSpPr/>
            <p:nvPr/>
          </p:nvGrpSpPr>
          <p:grpSpPr>
            <a:xfrm>
              <a:off x="7636791" y="2435801"/>
              <a:ext cx="166694" cy="939498"/>
              <a:chOff x="6017225" y="2459385"/>
              <a:chExt cx="166694" cy="939498"/>
            </a:xfrm>
          </p:grpSpPr>
          <p:sp>
            <p:nvSpPr>
              <p:cNvPr id="47" name="Oval 46">
                <a:extLst>
                  <a:ext uri="{FF2B5EF4-FFF2-40B4-BE49-F238E27FC236}">
                    <a16:creationId xmlns:a16="http://schemas.microsoft.com/office/drawing/2014/main" id="{286921ED-0B4D-4A6A-A5C3-D06B1EAE8B1A}"/>
                  </a:ext>
                </a:extLst>
              </p:cNvPr>
              <p:cNvSpPr/>
              <p:nvPr/>
            </p:nvSpPr>
            <p:spPr>
              <a:xfrm>
                <a:off x="6017225" y="3232189"/>
                <a:ext cx="166694" cy="166694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48" name="Freeform: Shape 47">
                <a:extLst>
                  <a:ext uri="{FF2B5EF4-FFF2-40B4-BE49-F238E27FC236}">
                    <a16:creationId xmlns:a16="http://schemas.microsoft.com/office/drawing/2014/main" id="{28F7B664-5921-4B3D-AB3C-2F008C68154D}"/>
                  </a:ext>
                </a:extLst>
              </p:cNvPr>
              <p:cNvSpPr/>
              <p:nvPr/>
            </p:nvSpPr>
            <p:spPr>
              <a:xfrm>
                <a:off x="6103811" y="2459385"/>
                <a:ext cx="12679" cy="609600"/>
              </a:xfrm>
              <a:custGeom>
                <a:avLst/>
                <a:gdLst>
                  <a:gd name="connsiteX0" fmla="*/ 0 w 12679"/>
                  <a:gd name="connsiteY0" fmla="*/ 0 h 609600"/>
                  <a:gd name="connsiteX1" fmla="*/ 0 w 12679"/>
                  <a:gd name="connsiteY1" fmla="*/ 609600 h 6096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2679" h="609600">
                    <a:moveTo>
                      <a:pt x="0" y="0"/>
                    </a:moveTo>
                    <a:lnTo>
                      <a:pt x="0" y="609600"/>
                    </a:lnTo>
                  </a:path>
                </a:pathLst>
              </a:custGeom>
              <a:ln w="13970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636351558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6232B8D1-417B-40CA-8E10-68DB4A185BCE}"/>
              </a:ext>
            </a:extLst>
          </p:cNvPr>
          <p:cNvSpPr txBox="1"/>
          <p:nvPr/>
        </p:nvSpPr>
        <p:spPr>
          <a:xfrm>
            <a:off x="8722161" y="5145318"/>
            <a:ext cx="62337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right</a:t>
            </a:r>
          </a:p>
          <a:p>
            <a:pPr algn="ctr"/>
            <a:r>
              <a:rPr lang="en-US" dirty="0"/>
              <a:t>10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AF2F00A-6C34-4525-ADB7-3CD4C1905D64}"/>
              </a:ext>
            </a:extLst>
          </p:cNvPr>
          <p:cNvSpPr txBox="1"/>
          <p:nvPr/>
        </p:nvSpPr>
        <p:spPr>
          <a:xfrm>
            <a:off x="1875282" y="5265284"/>
            <a:ext cx="75264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pretty</a:t>
            </a:r>
          </a:p>
          <a:p>
            <a:pPr algn="ctr"/>
            <a:r>
              <a:rPr lang="en-US" dirty="0"/>
              <a:t>5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5335509D-2E67-42C4-975C-0167587963C7}"/>
              </a:ext>
            </a:extLst>
          </p:cNvPr>
          <p:cNvSpPr txBox="1"/>
          <p:nvPr/>
        </p:nvSpPr>
        <p:spPr>
          <a:xfrm>
            <a:off x="5299595" y="5145318"/>
            <a:ext cx="6723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quiet</a:t>
            </a:r>
          </a:p>
          <a:p>
            <a:pPr algn="ctr"/>
            <a:r>
              <a:rPr lang="en-US" dirty="0"/>
              <a:t>10</a:t>
            </a:r>
          </a:p>
        </p:txBody>
      </p:sp>
      <p:grpSp>
        <p:nvGrpSpPr>
          <p:cNvPr id="51" name="Group 50">
            <a:extLst>
              <a:ext uri="{FF2B5EF4-FFF2-40B4-BE49-F238E27FC236}">
                <a16:creationId xmlns:a16="http://schemas.microsoft.com/office/drawing/2014/main" id="{A17AD6EB-F8C3-4963-A7FB-87CD0CE66278}"/>
              </a:ext>
            </a:extLst>
          </p:cNvPr>
          <p:cNvGrpSpPr/>
          <p:nvPr/>
        </p:nvGrpSpPr>
        <p:grpSpPr>
          <a:xfrm>
            <a:off x="446689" y="2055955"/>
            <a:ext cx="4058585" cy="1625600"/>
            <a:chOff x="446689" y="2055955"/>
            <a:chExt cx="4058585" cy="1625600"/>
          </a:xfrm>
        </p:grpSpPr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812A3DCB-B2D6-43D5-B11E-01B617580C7F}"/>
                </a:ext>
              </a:extLst>
            </p:cNvPr>
            <p:cNvGrpSpPr/>
            <p:nvPr/>
          </p:nvGrpSpPr>
          <p:grpSpPr>
            <a:xfrm>
              <a:off x="446689" y="2442372"/>
              <a:ext cx="823495" cy="827701"/>
              <a:chOff x="2563689" y="2737584"/>
              <a:chExt cx="2199046" cy="2210275"/>
            </a:xfrm>
          </p:grpSpPr>
          <p:grpSp>
            <p:nvGrpSpPr>
              <p:cNvPr id="14" name="Group 13">
                <a:extLst>
                  <a:ext uri="{FF2B5EF4-FFF2-40B4-BE49-F238E27FC236}">
                    <a16:creationId xmlns:a16="http://schemas.microsoft.com/office/drawing/2014/main" id="{CE2E922B-2419-4DE2-952B-2EA970B5C496}"/>
                  </a:ext>
                </a:extLst>
              </p:cNvPr>
              <p:cNvGrpSpPr/>
              <p:nvPr/>
            </p:nvGrpSpPr>
            <p:grpSpPr>
              <a:xfrm>
                <a:off x="2586125" y="2737584"/>
                <a:ext cx="2176610" cy="2210275"/>
                <a:chOff x="2586125" y="2737584"/>
                <a:chExt cx="2176610" cy="2210275"/>
              </a:xfrm>
            </p:grpSpPr>
            <p:sp>
              <p:nvSpPr>
                <p:cNvPr id="18" name="Arc 17">
                  <a:extLst>
                    <a:ext uri="{FF2B5EF4-FFF2-40B4-BE49-F238E27FC236}">
                      <a16:creationId xmlns:a16="http://schemas.microsoft.com/office/drawing/2014/main" id="{D83CFF8C-46F3-4CCB-AA5D-DE6013864AA4}"/>
                    </a:ext>
                  </a:extLst>
                </p:cNvPr>
                <p:cNvSpPr/>
                <p:nvPr/>
              </p:nvSpPr>
              <p:spPr>
                <a:xfrm>
                  <a:off x="2586125" y="2737589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" name="Arc 18">
                  <a:extLst>
                    <a:ext uri="{FF2B5EF4-FFF2-40B4-BE49-F238E27FC236}">
                      <a16:creationId xmlns:a16="http://schemas.microsoft.com/office/drawing/2014/main" id="{DB32C9F0-625D-4FA0-A802-42674ACDB95C}"/>
                    </a:ext>
                  </a:extLst>
                </p:cNvPr>
                <p:cNvSpPr/>
                <p:nvPr/>
              </p:nvSpPr>
              <p:spPr>
                <a:xfrm flipV="1">
                  <a:off x="2586125" y="2737584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5" name="Group 14">
                <a:extLst>
                  <a:ext uri="{FF2B5EF4-FFF2-40B4-BE49-F238E27FC236}">
                    <a16:creationId xmlns:a16="http://schemas.microsoft.com/office/drawing/2014/main" id="{E9D02C7B-9BD8-48D3-918D-41164DE13641}"/>
                  </a:ext>
                </a:extLst>
              </p:cNvPr>
              <p:cNvGrpSpPr/>
              <p:nvPr/>
            </p:nvGrpSpPr>
            <p:grpSpPr>
              <a:xfrm flipH="1">
                <a:off x="2563689" y="2737584"/>
                <a:ext cx="2176610" cy="2210275"/>
                <a:chOff x="2586125" y="2737584"/>
                <a:chExt cx="2176610" cy="2210275"/>
              </a:xfrm>
            </p:grpSpPr>
            <p:sp>
              <p:nvSpPr>
                <p:cNvPr id="16" name="Arc 15">
                  <a:extLst>
                    <a:ext uri="{FF2B5EF4-FFF2-40B4-BE49-F238E27FC236}">
                      <a16:creationId xmlns:a16="http://schemas.microsoft.com/office/drawing/2014/main" id="{B5E1D157-2768-46A3-8E99-DFA615C4FD1A}"/>
                    </a:ext>
                  </a:extLst>
                </p:cNvPr>
                <p:cNvSpPr/>
                <p:nvPr/>
              </p:nvSpPr>
              <p:spPr>
                <a:xfrm>
                  <a:off x="2586125" y="2737589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7" name="Arc 16">
                  <a:extLst>
                    <a:ext uri="{FF2B5EF4-FFF2-40B4-BE49-F238E27FC236}">
                      <a16:creationId xmlns:a16="http://schemas.microsoft.com/office/drawing/2014/main" id="{F7819CAD-9BBE-43A6-B590-2380421359FB}"/>
                    </a:ext>
                  </a:extLst>
                </p:cNvPr>
                <p:cNvSpPr/>
                <p:nvPr/>
              </p:nvSpPr>
              <p:spPr>
                <a:xfrm flipV="1">
                  <a:off x="2586125" y="2737584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DB30DC6C-9F11-408C-906C-C156B044D0EF}"/>
                </a:ext>
              </a:extLst>
            </p:cNvPr>
            <p:cNvSpPr/>
            <p:nvPr/>
          </p:nvSpPr>
          <p:spPr>
            <a:xfrm>
              <a:off x="771199" y="2782254"/>
              <a:ext cx="166694" cy="166694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2" name="Graphic 2">
              <a:extLst>
                <a:ext uri="{FF2B5EF4-FFF2-40B4-BE49-F238E27FC236}">
                  <a16:creationId xmlns:a16="http://schemas.microsoft.com/office/drawing/2014/main" id="{A5DA2812-0290-4F93-8847-09548A7640A0}"/>
                </a:ext>
              </a:extLst>
            </p:cNvPr>
            <p:cNvGrpSpPr/>
            <p:nvPr/>
          </p:nvGrpSpPr>
          <p:grpSpPr>
            <a:xfrm>
              <a:off x="1662569" y="2055955"/>
              <a:ext cx="2842705" cy="1625600"/>
              <a:chOff x="1662569" y="2055955"/>
              <a:chExt cx="2842705" cy="1625600"/>
            </a:xfrm>
            <a:noFill/>
          </p:grpSpPr>
          <p:sp>
            <p:nvSpPr>
              <p:cNvPr id="21" name="Graphic 2">
                <a:extLst>
                  <a:ext uri="{FF2B5EF4-FFF2-40B4-BE49-F238E27FC236}">
                    <a16:creationId xmlns:a16="http://schemas.microsoft.com/office/drawing/2014/main" id="{7EF0E1FE-320E-4522-A183-989997557D96}"/>
                  </a:ext>
                </a:extLst>
              </p:cNvPr>
              <p:cNvSpPr/>
              <p:nvPr/>
            </p:nvSpPr>
            <p:spPr>
              <a:xfrm>
                <a:off x="1663416" y="2462240"/>
                <a:ext cx="817913" cy="1207414"/>
              </a:xfrm>
              <a:custGeom>
                <a:avLst/>
                <a:gdLst>
                  <a:gd name="connsiteX0" fmla="*/ 0 w 817913"/>
                  <a:gd name="connsiteY0" fmla="*/ 0 h 1207414"/>
                  <a:gd name="connsiteX1" fmla="*/ 817913 w 817913"/>
                  <a:gd name="connsiteY1" fmla="*/ 1207414 h 12074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817913" h="1207414">
                    <a:moveTo>
                      <a:pt x="0" y="0"/>
                    </a:moveTo>
                    <a:cubicBezTo>
                      <a:pt x="66233" y="510159"/>
                      <a:pt x="369831" y="958342"/>
                      <a:pt x="817913" y="1207414"/>
                    </a:cubicBezTo>
                  </a:path>
                </a:pathLst>
              </a:custGeom>
              <a:noFill/>
              <a:ln w="13970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2" name="Graphic 2">
                <a:extLst>
                  <a:ext uri="{FF2B5EF4-FFF2-40B4-BE49-F238E27FC236}">
                    <a16:creationId xmlns:a16="http://schemas.microsoft.com/office/drawing/2014/main" id="{E303503D-5BBC-4760-826B-368F6210393D}"/>
                  </a:ext>
                </a:extLst>
              </p:cNvPr>
              <p:cNvSpPr/>
              <p:nvPr/>
            </p:nvSpPr>
            <p:spPr>
              <a:xfrm>
                <a:off x="1662569" y="2055957"/>
                <a:ext cx="799506" cy="406397"/>
              </a:xfrm>
              <a:custGeom>
                <a:avLst/>
                <a:gdLst>
                  <a:gd name="connsiteX0" fmla="*/ 799458 w 799506"/>
                  <a:gd name="connsiteY0" fmla="*/ 406207 h 406397"/>
                  <a:gd name="connsiteX1" fmla="*/ 405908 w 799506"/>
                  <a:gd name="connsiteY1" fmla="*/ 48 h 406397"/>
                  <a:gd name="connsiteX2" fmla="*/ 48 w 799506"/>
                  <a:gd name="connsiteY2" fmla="*/ 393888 h 406397"/>
                  <a:gd name="connsiteX3" fmla="*/ 48 w 799506"/>
                  <a:gd name="connsiteY3" fmla="*/ 406398 h 4063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99506" h="406397">
                    <a:moveTo>
                      <a:pt x="799458" y="406207"/>
                    </a:moveTo>
                    <a:cubicBezTo>
                      <a:pt x="802859" y="185291"/>
                      <a:pt x="626649" y="3439"/>
                      <a:pt x="405908" y="48"/>
                    </a:cubicBezTo>
                    <a:cubicBezTo>
                      <a:pt x="185154" y="-3355"/>
                      <a:pt x="3436" y="172984"/>
                      <a:pt x="48" y="393888"/>
                    </a:cubicBezTo>
                    <a:cubicBezTo>
                      <a:pt x="-16" y="398066"/>
                      <a:pt x="-16" y="402232"/>
                      <a:pt x="48" y="406398"/>
                    </a:cubicBezTo>
                  </a:path>
                </a:pathLst>
              </a:custGeom>
              <a:noFill/>
              <a:ln w="13970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3" name="Graphic 2">
                <a:extLst>
                  <a:ext uri="{FF2B5EF4-FFF2-40B4-BE49-F238E27FC236}">
                    <a16:creationId xmlns:a16="http://schemas.microsoft.com/office/drawing/2014/main" id="{97921144-8EA8-486E-9525-D5CA21D1A8AC}"/>
                  </a:ext>
                </a:extLst>
              </p:cNvPr>
              <p:cNvSpPr/>
              <p:nvPr/>
            </p:nvSpPr>
            <p:spPr>
              <a:xfrm>
                <a:off x="2474771" y="2055957"/>
                <a:ext cx="799506" cy="406397"/>
              </a:xfrm>
              <a:custGeom>
                <a:avLst/>
                <a:gdLst>
                  <a:gd name="connsiteX0" fmla="*/ 799458 w 799506"/>
                  <a:gd name="connsiteY0" fmla="*/ 406207 h 406397"/>
                  <a:gd name="connsiteX1" fmla="*/ 405908 w 799506"/>
                  <a:gd name="connsiteY1" fmla="*/ 48 h 406397"/>
                  <a:gd name="connsiteX2" fmla="*/ 48 w 799506"/>
                  <a:gd name="connsiteY2" fmla="*/ 393888 h 406397"/>
                  <a:gd name="connsiteX3" fmla="*/ 48 w 799506"/>
                  <a:gd name="connsiteY3" fmla="*/ 406398 h 4063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99506" h="406397">
                    <a:moveTo>
                      <a:pt x="799458" y="406207"/>
                    </a:moveTo>
                    <a:cubicBezTo>
                      <a:pt x="802859" y="185291"/>
                      <a:pt x="626649" y="3439"/>
                      <a:pt x="405908" y="48"/>
                    </a:cubicBezTo>
                    <a:cubicBezTo>
                      <a:pt x="185154" y="-3355"/>
                      <a:pt x="3436" y="172984"/>
                      <a:pt x="48" y="393888"/>
                    </a:cubicBezTo>
                    <a:cubicBezTo>
                      <a:pt x="-16" y="398066"/>
                      <a:pt x="-16" y="402232"/>
                      <a:pt x="48" y="406398"/>
                    </a:cubicBezTo>
                  </a:path>
                </a:pathLst>
              </a:custGeom>
              <a:noFill/>
              <a:ln w="13970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4" name="Graphic 2">
                <a:extLst>
                  <a:ext uri="{FF2B5EF4-FFF2-40B4-BE49-F238E27FC236}">
                    <a16:creationId xmlns:a16="http://schemas.microsoft.com/office/drawing/2014/main" id="{D854A7A7-8B1F-425B-912F-6363EDD513BA}"/>
                  </a:ext>
                </a:extLst>
              </p:cNvPr>
              <p:cNvSpPr/>
              <p:nvPr/>
            </p:nvSpPr>
            <p:spPr>
              <a:xfrm>
                <a:off x="2465098" y="2460627"/>
                <a:ext cx="808547" cy="1203655"/>
              </a:xfrm>
              <a:custGeom>
                <a:avLst/>
                <a:gdLst>
                  <a:gd name="connsiteX0" fmla="*/ 0 w 808547"/>
                  <a:gd name="connsiteY0" fmla="*/ 1203655 h 1203655"/>
                  <a:gd name="connsiteX1" fmla="*/ 808547 w 808547"/>
                  <a:gd name="connsiteY1" fmla="*/ 0 h 120365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808547" h="1203655">
                    <a:moveTo>
                      <a:pt x="0" y="1203655"/>
                    </a:moveTo>
                    <a:cubicBezTo>
                      <a:pt x="443513" y="953148"/>
                      <a:pt x="743241" y="506946"/>
                      <a:pt x="808547" y="0"/>
                    </a:cubicBezTo>
                  </a:path>
                </a:pathLst>
              </a:custGeom>
              <a:noFill/>
              <a:ln w="13970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9" name="Graphic 2">
                <a:extLst>
                  <a:ext uri="{FF2B5EF4-FFF2-40B4-BE49-F238E27FC236}">
                    <a16:creationId xmlns:a16="http://schemas.microsoft.com/office/drawing/2014/main" id="{9226D807-A49D-457B-995E-EBAB5AB1C0E2}"/>
                  </a:ext>
                </a:extLst>
              </p:cNvPr>
              <p:cNvSpPr/>
              <p:nvPr/>
            </p:nvSpPr>
            <p:spPr>
              <a:xfrm>
                <a:off x="3693072" y="2055955"/>
                <a:ext cx="406101" cy="406400"/>
              </a:xfrm>
              <a:custGeom>
                <a:avLst/>
                <a:gdLst>
                  <a:gd name="connsiteX0" fmla="*/ 406101 w 406101"/>
                  <a:gd name="connsiteY0" fmla="*/ 0 h 406400"/>
                  <a:gd name="connsiteX1" fmla="*/ 0 w 406101"/>
                  <a:gd name="connsiteY1" fmla="*/ 406400 h 4064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06101" h="406400">
                    <a:moveTo>
                      <a:pt x="406101" y="0"/>
                    </a:moveTo>
                    <a:lnTo>
                      <a:pt x="0" y="406400"/>
                    </a:lnTo>
                  </a:path>
                </a:pathLst>
              </a:custGeom>
              <a:ln w="13970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0" name="Graphic 2">
                <a:extLst>
                  <a:ext uri="{FF2B5EF4-FFF2-40B4-BE49-F238E27FC236}">
                    <a16:creationId xmlns:a16="http://schemas.microsoft.com/office/drawing/2014/main" id="{B8022197-C4B1-4EA7-B7DA-CC6B026D9407}"/>
                  </a:ext>
                </a:extLst>
              </p:cNvPr>
              <p:cNvSpPr/>
              <p:nvPr/>
            </p:nvSpPr>
            <p:spPr>
              <a:xfrm>
                <a:off x="4099173" y="2055955"/>
                <a:ext cx="406101" cy="406400"/>
              </a:xfrm>
              <a:custGeom>
                <a:avLst/>
                <a:gdLst>
                  <a:gd name="connsiteX0" fmla="*/ 0 w 406101"/>
                  <a:gd name="connsiteY0" fmla="*/ 0 h 406400"/>
                  <a:gd name="connsiteX1" fmla="*/ 406101 w 406101"/>
                  <a:gd name="connsiteY1" fmla="*/ 406400 h 4064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06101" h="406400">
                    <a:moveTo>
                      <a:pt x="0" y="0"/>
                    </a:moveTo>
                    <a:lnTo>
                      <a:pt x="406101" y="406400"/>
                    </a:lnTo>
                  </a:path>
                </a:pathLst>
              </a:custGeom>
              <a:ln w="13970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1" name="Graphic 2">
                <a:extLst>
                  <a:ext uri="{FF2B5EF4-FFF2-40B4-BE49-F238E27FC236}">
                    <a16:creationId xmlns:a16="http://schemas.microsoft.com/office/drawing/2014/main" id="{F2762C78-1DE2-4A5B-8417-666E9DD940FA}"/>
                  </a:ext>
                </a:extLst>
              </p:cNvPr>
              <p:cNvSpPr/>
              <p:nvPr/>
            </p:nvSpPr>
            <p:spPr>
              <a:xfrm>
                <a:off x="4099173" y="2055955"/>
                <a:ext cx="12690" cy="1625600"/>
              </a:xfrm>
              <a:custGeom>
                <a:avLst/>
                <a:gdLst>
                  <a:gd name="connsiteX0" fmla="*/ 0 w 12690"/>
                  <a:gd name="connsiteY0" fmla="*/ 0 h 1625600"/>
                  <a:gd name="connsiteX1" fmla="*/ 0 w 12690"/>
                  <a:gd name="connsiteY1" fmla="*/ 1625600 h 16256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2690" h="1625600">
                    <a:moveTo>
                      <a:pt x="0" y="0"/>
                    </a:moveTo>
                    <a:lnTo>
                      <a:pt x="0" y="1625600"/>
                    </a:lnTo>
                  </a:path>
                </a:pathLst>
              </a:custGeom>
              <a:ln w="13970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E1D829D4-E48F-489E-9EF1-15758F6DEAC2}"/>
              </a:ext>
            </a:extLst>
          </p:cNvPr>
          <p:cNvGrpSpPr/>
          <p:nvPr/>
        </p:nvGrpSpPr>
        <p:grpSpPr>
          <a:xfrm>
            <a:off x="5289000" y="2050058"/>
            <a:ext cx="2502687" cy="1638298"/>
            <a:chOff x="5289000" y="2055957"/>
            <a:chExt cx="2502687" cy="1638298"/>
          </a:xfrm>
        </p:grpSpPr>
        <p:sp>
          <p:nvSpPr>
            <p:cNvPr id="33" name="Graphic 6">
              <a:extLst>
                <a:ext uri="{FF2B5EF4-FFF2-40B4-BE49-F238E27FC236}">
                  <a16:creationId xmlns:a16="http://schemas.microsoft.com/office/drawing/2014/main" id="{5DD6C10A-92DB-4CA8-BC7E-29829F30F7D8}"/>
                </a:ext>
              </a:extLst>
            </p:cNvPr>
            <p:cNvSpPr/>
            <p:nvPr/>
          </p:nvSpPr>
          <p:spPr>
            <a:xfrm>
              <a:off x="5289000" y="2868755"/>
              <a:ext cx="811967" cy="12700"/>
            </a:xfrm>
            <a:custGeom>
              <a:avLst/>
              <a:gdLst>
                <a:gd name="connsiteX0" fmla="*/ 0 w 811967"/>
                <a:gd name="connsiteY0" fmla="*/ 0 h 12700"/>
                <a:gd name="connsiteX1" fmla="*/ 811967 w 811967"/>
                <a:gd name="connsiteY1" fmla="*/ 0 h 12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11967" h="12700">
                  <a:moveTo>
                    <a:pt x="0" y="0"/>
                  </a:moveTo>
                  <a:lnTo>
                    <a:pt x="811967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" name="Graphic 6">
              <a:extLst>
                <a:ext uri="{FF2B5EF4-FFF2-40B4-BE49-F238E27FC236}">
                  <a16:creationId xmlns:a16="http://schemas.microsoft.com/office/drawing/2014/main" id="{74B16117-0173-4198-B5FF-3E03493DA236}"/>
                </a:ext>
              </a:extLst>
            </p:cNvPr>
            <p:cNvSpPr/>
            <p:nvPr/>
          </p:nvSpPr>
          <p:spPr>
            <a:xfrm>
              <a:off x="6506951" y="3681555"/>
              <a:ext cx="811967" cy="12700"/>
            </a:xfrm>
            <a:custGeom>
              <a:avLst/>
              <a:gdLst>
                <a:gd name="connsiteX0" fmla="*/ 0 w 811967"/>
                <a:gd name="connsiteY0" fmla="*/ 0 h 12700"/>
                <a:gd name="connsiteX1" fmla="*/ 811967 w 811967"/>
                <a:gd name="connsiteY1" fmla="*/ 0 h 12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11967" h="12700">
                  <a:moveTo>
                    <a:pt x="0" y="0"/>
                  </a:moveTo>
                  <a:lnTo>
                    <a:pt x="811967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" name="Graphic 6">
              <a:extLst>
                <a:ext uri="{FF2B5EF4-FFF2-40B4-BE49-F238E27FC236}">
                  <a16:creationId xmlns:a16="http://schemas.microsoft.com/office/drawing/2014/main" id="{77534B00-4D94-46AA-913F-BCFE5686B3E0}"/>
                </a:ext>
              </a:extLst>
            </p:cNvPr>
            <p:cNvSpPr/>
            <p:nvPr/>
          </p:nvSpPr>
          <p:spPr>
            <a:xfrm>
              <a:off x="6506954" y="2055957"/>
              <a:ext cx="799274" cy="406397"/>
            </a:xfrm>
            <a:custGeom>
              <a:avLst/>
              <a:gdLst>
                <a:gd name="connsiteX0" fmla="*/ 799226 w 799274"/>
                <a:gd name="connsiteY0" fmla="*/ 406207 h 406397"/>
                <a:gd name="connsiteX1" fmla="*/ 405790 w 799274"/>
                <a:gd name="connsiteY1" fmla="*/ 48 h 406397"/>
                <a:gd name="connsiteX2" fmla="*/ 48 w 799274"/>
                <a:gd name="connsiteY2" fmla="*/ 393888 h 406397"/>
                <a:gd name="connsiteX3" fmla="*/ 48 w 799274"/>
                <a:gd name="connsiteY3" fmla="*/ 406398 h 4063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99274" h="406397">
                  <a:moveTo>
                    <a:pt x="799226" y="406207"/>
                  </a:moveTo>
                  <a:cubicBezTo>
                    <a:pt x="802627" y="185291"/>
                    <a:pt x="626468" y="3439"/>
                    <a:pt x="405790" y="48"/>
                  </a:cubicBezTo>
                  <a:cubicBezTo>
                    <a:pt x="185100" y="-3355"/>
                    <a:pt x="3435" y="172984"/>
                    <a:pt x="48" y="393888"/>
                  </a:cubicBezTo>
                  <a:cubicBezTo>
                    <a:pt x="-16" y="398066"/>
                    <a:pt x="-16" y="402232"/>
                    <a:pt x="48" y="406398"/>
                  </a:cubicBezTo>
                </a:path>
              </a:pathLst>
            </a:custGeom>
            <a:noFill/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6" name="Graphic 6">
              <a:extLst>
                <a:ext uri="{FF2B5EF4-FFF2-40B4-BE49-F238E27FC236}">
                  <a16:creationId xmlns:a16="http://schemas.microsoft.com/office/drawing/2014/main" id="{CA3B5CC8-EC16-482F-9E70-9BE3923CA46B}"/>
                </a:ext>
              </a:extLst>
            </p:cNvPr>
            <p:cNvSpPr/>
            <p:nvPr/>
          </p:nvSpPr>
          <p:spPr>
            <a:xfrm>
              <a:off x="6497284" y="2460627"/>
              <a:ext cx="808313" cy="1203655"/>
            </a:xfrm>
            <a:custGeom>
              <a:avLst/>
              <a:gdLst>
                <a:gd name="connsiteX0" fmla="*/ 0 w 808313"/>
                <a:gd name="connsiteY0" fmla="*/ 1203655 h 1203655"/>
                <a:gd name="connsiteX1" fmla="*/ 808313 w 808313"/>
                <a:gd name="connsiteY1" fmla="*/ 0 h 1203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08313" h="1203655">
                  <a:moveTo>
                    <a:pt x="0" y="1203655"/>
                  </a:moveTo>
                  <a:cubicBezTo>
                    <a:pt x="443385" y="953148"/>
                    <a:pt x="743026" y="506946"/>
                    <a:pt x="808313" y="0"/>
                  </a:cubicBezTo>
                </a:path>
              </a:pathLst>
            </a:custGeom>
            <a:noFill/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grpSp>
          <p:nvGrpSpPr>
            <p:cNvPr id="43" name="Group 42">
              <a:extLst>
                <a:ext uri="{FF2B5EF4-FFF2-40B4-BE49-F238E27FC236}">
                  <a16:creationId xmlns:a16="http://schemas.microsoft.com/office/drawing/2014/main" id="{BB31EA37-25AF-49D7-9F3A-F58A4C8C5664}"/>
                </a:ext>
              </a:extLst>
            </p:cNvPr>
            <p:cNvGrpSpPr/>
            <p:nvPr/>
          </p:nvGrpSpPr>
          <p:grpSpPr>
            <a:xfrm>
              <a:off x="7624993" y="2435801"/>
              <a:ext cx="166694" cy="939498"/>
              <a:chOff x="6017225" y="2459385"/>
              <a:chExt cx="166694" cy="939498"/>
            </a:xfrm>
          </p:grpSpPr>
          <p:sp>
            <p:nvSpPr>
              <p:cNvPr id="52" name="Oval 51">
                <a:extLst>
                  <a:ext uri="{FF2B5EF4-FFF2-40B4-BE49-F238E27FC236}">
                    <a16:creationId xmlns:a16="http://schemas.microsoft.com/office/drawing/2014/main" id="{16189D2D-6364-44A9-8451-4155515A3F4F}"/>
                  </a:ext>
                </a:extLst>
              </p:cNvPr>
              <p:cNvSpPr/>
              <p:nvPr/>
            </p:nvSpPr>
            <p:spPr>
              <a:xfrm>
                <a:off x="6017225" y="3232189"/>
                <a:ext cx="166694" cy="166694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3" name="Freeform: Shape 52">
                <a:extLst>
                  <a:ext uri="{FF2B5EF4-FFF2-40B4-BE49-F238E27FC236}">
                    <a16:creationId xmlns:a16="http://schemas.microsoft.com/office/drawing/2014/main" id="{A3BE1BB8-5AFD-4EE0-BC04-B32F173CF7DB}"/>
                  </a:ext>
                </a:extLst>
              </p:cNvPr>
              <p:cNvSpPr/>
              <p:nvPr/>
            </p:nvSpPr>
            <p:spPr>
              <a:xfrm>
                <a:off x="6103811" y="2459385"/>
                <a:ext cx="12679" cy="609600"/>
              </a:xfrm>
              <a:custGeom>
                <a:avLst/>
                <a:gdLst>
                  <a:gd name="connsiteX0" fmla="*/ 0 w 12679"/>
                  <a:gd name="connsiteY0" fmla="*/ 0 h 609600"/>
                  <a:gd name="connsiteX1" fmla="*/ 0 w 12679"/>
                  <a:gd name="connsiteY1" fmla="*/ 609600 h 6096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2679" h="609600">
                    <a:moveTo>
                      <a:pt x="0" y="0"/>
                    </a:moveTo>
                    <a:lnTo>
                      <a:pt x="0" y="609600"/>
                    </a:lnTo>
                  </a:path>
                </a:pathLst>
              </a:custGeom>
              <a:ln w="13970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07BCB014-060C-40D6-B932-97D8CB9B786D}"/>
              </a:ext>
            </a:extLst>
          </p:cNvPr>
          <p:cNvGrpSpPr/>
          <p:nvPr/>
        </p:nvGrpSpPr>
        <p:grpSpPr>
          <a:xfrm>
            <a:off x="8916562" y="2055955"/>
            <a:ext cx="2119771" cy="1319344"/>
            <a:chOff x="8916562" y="2055955"/>
            <a:chExt cx="2119771" cy="1319344"/>
          </a:xfrm>
        </p:grpSpPr>
        <p:sp>
          <p:nvSpPr>
            <p:cNvPr id="41" name="Graphic 8">
              <a:extLst>
                <a:ext uri="{FF2B5EF4-FFF2-40B4-BE49-F238E27FC236}">
                  <a16:creationId xmlns:a16="http://schemas.microsoft.com/office/drawing/2014/main" id="{7772BA5D-349B-4EC1-89FB-D3032A59B91D}"/>
                </a:ext>
              </a:extLst>
            </p:cNvPr>
            <p:cNvSpPr/>
            <p:nvPr/>
          </p:nvSpPr>
          <p:spPr>
            <a:xfrm>
              <a:off x="8916562" y="2055955"/>
              <a:ext cx="1614801" cy="812799"/>
            </a:xfrm>
            <a:custGeom>
              <a:avLst/>
              <a:gdLst>
                <a:gd name="connsiteX0" fmla="*/ 1614777 w 1614801"/>
                <a:gd name="connsiteY0" fmla="*/ 812698 h 812799"/>
                <a:gd name="connsiteX1" fmla="*/ 813659 w 1614801"/>
                <a:gd name="connsiteY1" fmla="*/ 25 h 812799"/>
                <a:gd name="connsiteX2" fmla="*/ 24 w 1614801"/>
                <a:gd name="connsiteY2" fmla="*/ 800201 h 812799"/>
                <a:gd name="connsiteX3" fmla="*/ 25 w 1614801"/>
                <a:gd name="connsiteY3" fmla="*/ 812799 h 8127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14801" h="812799">
                  <a:moveTo>
                    <a:pt x="1614777" y="812698"/>
                  </a:moveTo>
                  <a:cubicBezTo>
                    <a:pt x="1618235" y="367322"/>
                    <a:pt x="1259558" y="3479"/>
                    <a:pt x="813659" y="25"/>
                  </a:cubicBezTo>
                  <a:cubicBezTo>
                    <a:pt x="367758" y="-3430"/>
                    <a:pt x="3481" y="354825"/>
                    <a:pt x="24" y="800201"/>
                  </a:cubicBezTo>
                  <a:cubicBezTo>
                    <a:pt x="-8" y="804405"/>
                    <a:pt x="-8" y="808596"/>
                    <a:pt x="25" y="812799"/>
                  </a:cubicBezTo>
                </a:path>
              </a:pathLst>
            </a:custGeom>
            <a:noFill/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4" name="Graphic 8">
              <a:extLst>
                <a:ext uri="{FF2B5EF4-FFF2-40B4-BE49-F238E27FC236}">
                  <a16:creationId xmlns:a16="http://schemas.microsoft.com/office/drawing/2014/main" id="{252D3ED3-EB24-4E5E-A384-288AAEB90F64}"/>
                </a:ext>
              </a:extLst>
            </p:cNvPr>
            <p:cNvSpPr/>
            <p:nvPr/>
          </p:nvSpPr>
          <p:spPr>
            <a:xfrm>
              <a:off x="9323442" y="2868755"/>
              <a:ext cx="813758" cy="12700"/>
            </a:xfrm>
            <a:custGeom>
              <a:avLst/>
              <a:gdLst>
                <a:gd name="connsiteX0" fmla="*/ 0 w 813758"/>
                <a:gd name="connsiteY0" fmla="*/ 0 h 12700"/>
                <a:gd name="connsiteX1" fmla="*/ 813759 w 813758"/>
                <a:gd name="connsiteY1" fmla="*/ 0 h 12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13758" h="12700">
                  <a:moveTo>
                    <a:pt x="0" y="0"/>
                  </a:moveTo>
                  <a:lnTo>
                    <a:pt x="813759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5" name="Graphic 8">
              <a:extLst>
                <a:ext uri="{FF2B5EF4-FFF2-40B4-BE49-F238E27FC236}">
                  <a16:creationId xmlns:a16="http://schemas.microsoft.com/office/drawing/2014/main" id="{EB7E752C-8D62-45F8-A3A2-964143AC3EBF}"/>
                </a:ext>
              </a:extLst>
            </p:cNvPr>
            <p:cNvSpPr/>
            <p:nvPr/>
          </p:nvSpPr>
          <p:spPr>
            <a:xfrm>
              <a:off x="9730321" y="2462355"/>
              <a:ext cx="12714" cy="812800"/>
            </a:xfrm>
            <a:custGeom>
              <a:avLst/>
              <a:gdLst>
                <a:gd name="connsiteX0" fmla="*/ 0 w 12714"/>
                <a:gd name="connsiteY0" fmla="*/ 0 h 812800"/>
                <a:gd name="connsiteX1" fmla="*/ 0 w 12714"/>
                <a:gd name="connsiteY1" fmla="*/ 812800 h 81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2714" h="812800">
                  <a:moveTo>
                    <a:pt x="0" y="0"/>
                  </a:moveTo>
                  <a:lnTo>
                    <a:pt x="0" y="8128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grpSp>
          <p:nvGrpSpPr>
            <p:cNvPr id="54" name="Group 53">
              <a:extLst>
                <a:ext uri="{FF2B5EF4-FFF2-40B4-BE49-F238E27FC236}">
                  <a16:creationId xmlns:a16="http://schemas.microsoft.com/office/drawing/2014/main" id="{9AD7DE17-E75A-42F8-B01E-22BFF3D6CA28}"/>
                </a:ext>
              </a:extLst>
            </p:cNvPr>
            <p:cNvGrpSpPr/>
            <p:nvPr/>
          </p:nvGrpSpPr>
          <p:grpSpPr>
            <a:xfrm>
              <a:off x="10869639" y="2435801"/>
              <a:ext cx="166694" cy="939498"/>
              <a:chOff x="6017225" y="2459385"/>
              <a:chExt cx="166694" cy="939498"/>
            </a:xfrm>
          </p:grpSpPr>
          <p:sp>
            <p:nvSpPr>
              <p:cNvPr id="55" name="Oval 54">
                <a:extLst>
                  <a:ext uri="{FF2B5EF4-FFF2-40B4-BE49-F238E27FC236}">
                    <a16:creationId xmlns:a16="http://schemas.microsoft.com/office/drawing/2014/main" id="{92AB08B2-D67C-4B50-A133-AFB9C42D7F0B}"/>
                  </a:ext>
                </a:extLst>
              </p:cNvPr>
              <p:cNvSpPr/>
              <p:nvPr/>
            </p:nvSpPr>
            <p:spPr>
              <a:xfrm>
                <a:off x="6017225" y="3232189"/>
                <a:ext cx="166694" cy="166694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6" name="Freeform: Shape 55">
                <a:extLst>
                  <a:ext uri="{FF2B5EF4-FFF2-40B4-BE49-F238E27FC236}">
                    <a16:creationId xmlns:a16="http://schemas.microsoft.com/office/drawing/2014/main" id="{AA519C44-4A4B-405D-9AD0-2806FA8CE8F5}"/>
                  </a:ext>
                </a:extLst>
              </p:cNvPr>
              <p:cNvSpPr/>
              <p:nvPr/>
            </p:nvSpPr>
            <p:spPr>
              <a:xfrm>
                <a:off x="6103811" y="2459385"/>
                <a:ext cx="12679" cy="609600"/>
              </a:xfrm>
              <a:custGeom>
                <a:avLst/>
                <a:gdLst>
                  <a:gd name="connsiteX0" fmla="*/ 0 w 12679"/>
                  <a:gd name="connsiteY0" fmla="*/ 0 h 609600"/>
                  <a:gd name="connsiteX1" fmla="*/ 0 w 12679"/>
                  <a:gd name="connsiteY1" fmla="*/ 609600 h 6096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2679" h="609600">
                    <a:moveTo>
                      <a:pt x="0" y="0"/>
                    </a:moveTo>
                    <a:lnTo>
                      <a:pt x="0" y="609600"/>
                    </a:lnTo>
                  </a:path>
                </a:pathLst>
              </a:custGeom>
              <a:ln w="13970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542584623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BAF2F00A-6C34-4525-ADB7-3CD4C1905D64}"/>
              </a:ext>
            </a:extLst>
          </p:cNvPr>
          <p:cNvSpPr txBox="1"/>
          <p:nvPr/>
        </p:nvSpPr>
        <p:spPr>
          <a:xfrm>
            <a:off x="1998168" y="5265284"/>
            <a:ext cx="50687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sad</a:t>
            </a:r>
          </a:p>
          <a:p>
            <a:pPr algn="ctr"/>
            <a:r>
              <a:rPr lang="en-US" dirty="0"/>
              <a:t>5</a:t>
            </a:r>
          </a:p>
        </p:txBody>
      </p:sp>
      <p:grpSp>
        <p:nvGrpSpPr>
          <p:cNvPr id="8" name="Graphic 2">
            <a:extLst>
              <a:ext uri="{FF2B5EF4-FFF2-40B4-BE49-F238E27FC236}">
                <a16:creationId xmlns:a16="http://schemas.microsoft.com/office/drawing/2014/main" id="{AFF9B5C8-AE4E-453B-A410-589A60055C57}"/>
              </a:ext>
            </a:extLst>
          </p:cNvPr>
          <p:cNvGrpSpPr/>
          <p:nvPr/>
        </p:nvGrpSpPr>
        <p:grpSpPr>
          <a:xfrm>
            <a:off x="1033369" y="2038699"/>
            <a:ext cx="2841885" cy="1625602"/>
            <a:chOff x="1033369" y="2055951"/>
            <a:chExt cx="2841885" cy="1625602"/>
          </a:xfrm>
          <a:noFill/>
        </p:grpSpPr>
        <p:sp>
          <p:nvSpPr>
            <p:cNvPr id="17" name="Graphic 2">
              <a:extLst>
                <a:ext uri="{FF2B5EF4-FFF2-40B4-BE49-F238E27FC236}">
                  <a16:creationId xmlns:a16="http://schemas.microsoft.com/office/drawing/2014/main" id="{BCC128CC-392E-42CB-9D61-705115178D4D}"/>
                </a:ext>
              </a:extLst>
            </p:cNvPr>
            <p:cNvSpPr/>
            <p:nvPr/>
          </p:nvSpPr>
          <p:spPr>
            <a:xfrm>
              <a:off x="1046642" y="2460619"/>
              <a:ext cx="807526" cy="1205020"/>
            </a:xfrm>
            <a:custGeom>
              <a:avLst/>
              <a:gdLst>
                <a:gd name="connsiteX0" fmla="*/ 0 w 807526"/>
                <a:gd name="connsiteY0" fmla="*/ 0 h 1205020"/>
                <a:gd name="connsiteX1" fmla="*/ 807526 w 807526"/>
                <a:gd name="connsiteY1" fmla="*/ 1205020 h 12050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07526" h="1205020">
                  <a:moveTo>
                    <a:pt x="0" y="0"/>
                  </a:moveTo>
                  <a:cubicBezTo>
                    <a:pt x="65148" y="507918"/>
                    <a:pt x="364618" y="954798"/>
                    <a:pt x="807526" y="1205020"/>
                  </a:cubicBezTo>
                </a:path>
              </a:pathLst>
            </a:custGeom>
            <a:noFill/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" name="Graphic 2">
              <a:extLst>
                <a:ext uri="{FF2B5EF4-FFF2-40B4-BE49-F238E27FC236}">
                  <a16:creationId xmlns:a16="http://schemas.microsoft.com/office/drawing/2014/main" id="{C61D8103-9A7A-47D1-9E73-7DD5D328ABA7}"/>
                </a:ext>
              </a:extLst>
            </p:cNvPr>
            <p:cNvSpPr/>
            <p:nvPr/>
          </p:nvSpPr>
          <p:spPr>
            <a:xfrm>
              <a:off x="1033369" y="2055951"/>
              <a:ext cx="799281" cy="406400"/>
            </a:xfrm>
            <a:custGeom>
              <a:avLst/>
              <a:gdLst>
                <a:gd name="connsiteX0" fmla="*/ 799233 w 799281"/>
                <a:gd name="connsiteY0" fmla="*/ 406205 h 406400"/>
                <a:gd name="connsiteX1" fmla="*/ 405788 w 799281"/>
                <a:gd name="connsiteY1" fmla="*/ 48 h 406400"/>
                <a:gd name="connsiteX2" fmla="*/ 47 w 799281"/>
                <a:gd name="connsiteY2" fmla="*/ 393897 h 406400"/>
                <a:gd name="connsiteX3" fmla="*/ 50 w 799281"/>
                <a:gd name="connsiteY3" fmla="*/ 406400 h 406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99281" h="406400">
                  <a:moveTo>
                    <a:pt x="799233" y="406205"/>
                  </a:moveTo>
                  <a:cubicBezTo>
                    <a:pt x="802628" y="185290"/>
                    <a:pt x="626477" y="3447"/>
                    <a:pt x="405788" y="48"/>
                  </a:cubicBezTo>
                  <a:cubicBezTo>
                    <a:pt x="185099" y="-3350"/>
                    <a:pt x="3443" y="172982"/>
                    <a:pt x="47" y="393897"/>
                  </a:cubicBezTo>
                  <a:cubicBezTo>
                    <a:pt x="-17" y="398065"/>
                    <a:pt x="-16" y="402233"/>
                    <a:pt x="50" y="406400"/>
                  </a:cubicBezTo>
                </a:path>
              </a:pathLst>
            </a:custGeom>
            <a:noFill/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" name="Graphic 2">
              <a:extLst>
                <a:ext uri="{FF2B5EF4-FFF2-40B4-BE49-F238E27FC236}">
                  <a16:creationId xmlns:a16="http://schemas.microsoft.com/office/drawing/2014/main" id="{80F4D53D-F67D-4F2E-9288-13BC78199A72}"/>
                </a:ext>
              </a:extLst>
            </p:cNvPr>
            <p:cNvSpPr/>
            <p:nvPr/>
          </p:nvSpPr>
          <p:spPr>
            <a:xfrm>
              <a:off x="1845337" y="2055951"/>
              <a:ext cx="799281" cy="406400"/>
            </a:xfrm>
            <a:custGeom>
              <a:avLst/>
              <a:gdLst>
                <a:gd name="connsiteX0" fmla="*/ 799233 w 799281"/>
                <a:gd name="connsiteY0" fmla="*/ 406205 h 406400"/>
                <a:gd name="connsiteX1" fmla="*/ 405788 w 799281"/>
                <a:gd name="connsiteY1" fmla="*/ 48 h 406400"/>
                <a:gd name="connsiteX2" fmla="*/ 47 w 799281"/>
                <a:gd name="connsiteY2" fmla="*/ 393897 h 406400"/>
                <a:gd name="connsiteX3" fmla="*/ 50 w 799281"/>
                <a:gd name="connsiteY3" fmla="*/ 406400 h 406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99281" h="406400">
                  <a:moveTo>
                    <a:pt x="799233" y="406205"/>
                  </a:moveTo>
                  <a:cubicBezTo>
                    <a:pt x="802628" y="185290"/>
                    <a:pt x="626477" y="3447"/>
                    <a:pt x="405788" y="48"/>
                  </a:cubicBezTo>
                  <a:cubicBezTo>
                    <a:pt x="185099" y="-3350"/>
                    <a:pt x="3442" y="172982"/>
                    <a:pt x="47" y="393897"/>
                  </a:cubicBezTo>
                  <a:cubicBezTo>
                    <a:pt x="-17" y="398065"/>
                    <a:pt x="-16" y="402233"/>
                    <a:pt x="50" y="406400"/>
                  </a:cubicBezTo>
                </a:path>
              </a:pathLst>
            </a:custGeom>
            <a:noFill/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" name="Graphic 2">
              <a:extLst>
                <a:ext uri="{FF2B5EF4-FFF2-40B4-BE49-F238E27FC236}">
                  <a16:creationId xmlns:a16="http://schemas.microsoft.com/office/drawing/2014/main" id="{8DFB4ED5-8B64-4BEE-8B76-E4C61F9EB993}"/>
                </a:ext>
              </a:extLst>
            </p:cNvPr>
            <p:cNvSpPr/>
            <p:nvPr/>
          </p:nvSpPr>
          <p:spPr>
            <a:xfrm>
              <a:off x="1835673" y="2460619"/>
              <a:ext cx="808305" cy="1203659"/>
            </a:xfrm>
            <a:custGeom>
              <a:avLst/>
              <a:gdLst>
                <a:gd name="connsiteX0" fmla="*/ 0 w 808305"/>
                <a:gd name="connsiteY0" fmla="*/ 1203660 h 1203659"/>
                <a:gd name="connsiteX1" fmla="*/ 808305 w 808305"/>
                <a:gd name="connsiteY1" fmla="*/ 0 h 120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08305" h="1203659">
                  <a:moveTo>
                    <a:pt x="0" y="1203660"/>
                  </a:moveTo>
                  <a:cubicBezTo>
                    <a:pt x="443382" y="953150"/>
                    <a:pt x="743025" y="506948"/>
                    <a:pt x="808305" y="0"/>
                  </a:cubicBezTo>
                </a:path>
              </a:pathLst>
            </a:custGeom>
            <a:noFill/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" name="Graphic 2">
              <a:extLst>
                <a:ext uri="{FF2B5EF4-FFF2-40B4-BE49-F238E27FC236}">
                  <a16:creationId xmlns:a16="http://schemas.microsoft.com/office/drawing/2014/main" id="{E0F11878-3B28-4463-9292-0559B0D145C8}"/>
                </a:ext>
              </a:extLst>
            </p:cNvPr>
            <p:cNvSpPr/>
            <p:nvPr/>
          </p:nvSpPr>
          <p:spPr>
            <a:xfrm>
              <a:off x="3469271" y="2055953"/>
              <a:ext cx="12686" cy="1625600"/>
            </a:xfrm>
            <a:custGeom>
              <a:avLst/>
              <a:gdLst>
                <a:gd name="connsiteX0" fmla="*/ 0 w 12686"/>
                <a:gd name="connsiteY0" fmla="*/ 0 h 1625600"/>
                <a:gd name="connsiteX1" fmla="*/ 0 w 12686"/>
                <a:gd name="connsiteY1" fmla="*/ 1625600 h 1625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2686" h="1625600">
                  <a:moveTo>
                    <a:pt x="0" y="0"/>
                  </a:moveTo>
                  <a:lnTo>
                    <a:pt x="0" y="16256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" name="Graphic 2">
              <a:extLst>
                <a:ext uri="{FF2B5EF4-FFF2-40B4-BE49-F238E27FC236}">
                  <a16:creationId xmlns:a16="http://schemas.microsoft.com/office/drawing/2014/main" id="{BAA829B3-B145-4CBE-839C-18D6924FA182}"/>
                </a:ext>
              </a:extLst>
            </p:cNvPr>
            <p:cNvSpPr/>
            <p:nvPr/>
          </p:nvSpPr>
          <p:spPr>
            <a:xfrm>
              <a:off x="3063287" y="3275153"/>
              <a:ext cx="405983" cy="406400"/>
            </a:xfrm>
            <a:custGeom>
              <a:avLst/>
              <a:gdLst>
                <a:gd name="connsiteX0" fmla="*/ 405984 w 405983"/>
                <a:gd name="connsiteY0" fmla="*/ 406400 h 406400"/>
                <a:gd name="connsiteX1" fmla="*/ 0 w 405983"/>
                <a:gd name="connsiteY1" fmla="*/ 0 h 406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05983" h="406400">
                  <a:moveTo>
                    <a:pt x="405984" y="406400"/>
                  </a:moveTo>
                  <a:lnTo>
                    <a:pt x="0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" name="Graphic 2">
              <a:extLst>
                <a:ext uri="{FF2B5EF4-FFF2-40B4-BE49-F238E27FC236}">
                  <a16:creationId xmlns:a16="http://schemas.microsoft.com/office/drawing/2014/main" id="{0BCB96B2-D159-4E1E-899A-61B7A2B88B85}"/>
                </a:ext>
              </a:extLst>
            </p:cNvPr>
            <p:cNvSpPr/>
            <p:nvPr/>
          </p:nvSpPr>
          <p:spPr>
            <a:xfrm>
              <a:off x="3469271" y="3275153"/>
              <a:ext cx="405983" cy="406400"/>
            </a:xfrm>
            <a:custGeom>
              <a:avLst/>
              <a:gdLst>
                <a:gd name="connsiteX0" fmla="*/ 0 w 405983"/>
                <a:gd name="connsiteY0" fmla="*/ 406400 h 406400"/>
                <a:gd name="connsiteX1" fmla="*/ 405984 w 405983"/>
                <a:gd name="connsiteY1" fmla="*/ 0 h 406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05983" h="406400">
                  <a:moveTo>
                    <a:pt x="0" y="406400"/>
                  </a:moveTo>
                  <a:lnTo>
                    <a:pt x="405984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102469940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BAF2F00A-6C34-4525-ADB7-3CD4C1905D64}"/>
              </a:ext>
            </a:extLst>
          </p:cNvPr>
          <p:cNvSpPr txBox="1"/>
          <p:nvPr/>
        </p:nvSpPr>
        <p:spPr>
          <a:xfrm>
            <a:off x="1914011" y="5265284"/>
            <a:ext cx="6751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short</a:t>
            </a:r>
          </a:p>
          <a:p>
            <a:pPr algn="ctr"/>
            <a:r>
              <a:rPr lang="en-US" dirty="0"/>
              <a:t>5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5335509D-2E67-42C4-975C-0167587963C7}"/>
              </a:ext>
            </a:extLst>
          </p:cNvPr>
          <p:cNvSpPr txBox="1"/>
          <p:nvPr/>
        </p:nvSpPr>
        <p:spPr>
          <a:xfrm>
            <a:off x="5371122" y="5145318"/>
            <a:ext cx="5293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sick</a:t>
            </a:r>
          </a:p>
          <a:p>
            <a:pPr algn="ctr"/>
            <a:r>
              <a:rPr lang="en-US" dirty="0"/>
              <a:t>10</a:t>
            </a:r>
          </a:p>
        </p:txBody>
      </p:sp>
      <p:grpSp>
        <p:nvGrpSpPr>
          <p:cNvPr id="42" name="Graphic 2">
            <a:extLst>
              <a:ext uri="{FF2B5EF4-FFF2-40B4-BE49-F238E27FC236}">
                <a16:creationId xmlns:a16="http://schemas.microsoft.com/office/drawing/2014/main" id="{A777B3A4-FCC9-4A57-909B-369BE5EA5211}"/>
              </a:ext>
            </a:extLst>
          </p:cNvPr>
          <p:cNvGrpSpPr/>
          <p:nvPr/>
        </p:nvGrpSpPr>
        <p:grpSpPr>
          <a:xfrm>
            <a:off x="1271368" y="2462353"/>
            <a:ext cx="825500" cy="812800"/>
            <a:chOff x="1271368" y="2462353"/>
            <a:chExt cx="825500" cy="812800"/>
          </a:xfrm>
        </p:grpSpPr>
        <p:sp>
          <p:nvSpPr>
            <p:cNvPr id="43" name="Graphic 2">
              <a:extLst>
                <a:ext uri="{FF2B5EF4-FFF2-40B4-BE49-F238E27FC236}">
                  <a16:creationId xmlns:a16="http://schemas.microsoft.com/office/drawing/2014/main" id="{2B37030D-0804-4F1B-83A3-C30939661137}"/>
                </a:ext>
              </a:extLst>
            </p:cNvPr>
            <p:cNvSpPr/>
            <p:nvPr/>
          </p:nvSpPr>
          <p:spPr>
            <a:xfrm>
              <a:off x="1271368" y="2462353"/>
              <a:ext cx="12700" cy="812800"/>
            </a:xfrm>
            <a:custGeom>
              <a:avLst/>
              <a:gdLst>
                <a:gd name="connsiteX0" fmla="*/ 0 w 12700"/>
                <a:gd name="connsiteY0" fmla="*/ 0 h 812800"/>
                <a:gd name="connsiteX1" fmla="*/ 0 w 12700"/>
                <a:gd name="connsiteY1" fmla="*/ 812800 h 81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2700" h="812800">
                  <a:moveTo>
                    <a:pt x="0" y="0"/>
                  </a:moveTo>
                  <a:lnTo>
                    <a:pt x="0" y="8128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4" name="Graphic 2">
              <a:extLst>
                <a:ext uri="{FF2B5EF4-FFF2-40B4-BE49-F238E27FC236}">
                  <a16:creationId xmlns:a16="http://schemas.microsoft.com/office/drawing/2014/main" id="{53954519-FC41-4326-80BA-5C27156B1EFC}"/>
                </a:ext>
              </a:extLst>
            </p:cNvPr>
            <p:cNvSpPr/>
            <p:nvPr/>
          </p:nvSpPr>
          <p:spPr>
            <a:xfrm>
              <a:off x="2084168" y="2462353"/>
              <a:ext cx="12700" cy="812800"/>
            </a:xfrm>
            <a:custGeom>
              <a:avLst/>
              <a:gdLst>
                <a:gd name="connsiteX0" fmla="*/ 0 w 12700"/>
                <a:gd name="connsiteY0" fmla="*/ 0 h 812800"/>
                <a:gd name="connsiteX1" fmla="*/ 0 w 12700"/>
                <a:gd name="connsiteY1" fmla="*/ 812800 h 81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2700" h="812800">
                  <a:moveTo>
                    <a:pt x="0" y="0"/>
                  </a:moveTo>
                  <a:lnTo>
                    <a:pt x="0" y="8128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5" name="Graphic 2">
              <a:extLst>
                <a:ext uri="{FF2B5EF4-FFF2-40B4-BE49-F238E27FC236}">
                  <a16:creationId xmlns:a16="http://schemas.microsoft.com/office/drawing/2014/main" id="{E3C23D88-38A6-4203-8CEB-C02AC50148B2}"/>
                </a:ext>
              </a:extLst>
            </p:cNvPr>
            <p:cNvSpPr/>
            <p:nvPr/>
          </p:nvSpPr>
          <p:spPr>
            <a:xfrm>
              <a:off x="1271368" y="2868753"/>
              <a:ext cx="812800" cy="12700"/>
            </a:xfrm>
            <a:custGeom>
              <a:avLst/>
              <a:gdLst>
                <a:gd name="connsiteX0" fmla="*/ 0 w 812800"/>
                <a:gd name="connsiteY0" fmla="*/ 0 h 12700"/>
                <a:gd name="connsiteX1" fmla="*/ 812800 w 812800"/>
                <a:gd name="connsiteY1" fmla="*/ 0 h 12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12800" h="12700">
                  <a:moveTo>
                    <a:pt x="0" y="0"/>
                  </a:moveTo>
                  <a:lnTo>
                    <a:pt x="812800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48" name="Graphic 6">
            <a:extLst>
              <a:ext uri="{FF2B5EF4-FFF2-40B4-BE49-F238E27FC236}">
                <a16:creationId xmlns:a16="http://schemas.microsoft.com/office/drawing/2014/main" id="{61183A11-88C0-4D99-8522-870ACB5D3F85}"/>
              </a:ext>
            </a:extLst>
          </p:cNvPr>
          <p:cNvGrpSpPr/>
          <p:nvPr/>
        </p:nvGrpSpPr>
        <p:grpSpPr>
          <a:xfrm>
            <a:off x="4710040" y="2868753"/>
            <a:ext cx="1635532" cy="812800"/>
            <a:chOff x="4710040" y="2868753"/>
            <a:chExt cx="1635532" cy="812800"/>
          </a:xfrm>
        </p:grpSpPr>
        <p:sp>
          <p:nvSpPr>
            <p:cNvPr id="51" name="Graphic 6">
              <a:extLst>
                <a:ext uri="{FF2B5EF4-FFF2-40B4-BE49-F238E27FC236}">
                  <a16:creationId xmlns:a16="http://schemas.microsoft.com/office/drawing/2014/main" id="{06A3B827-6039-4B60-98BE-125FABB77F93}"/>
                </a:ext>
              </a:extLst>
            </p:cNvPr>
            <p:cNvSpPr/>
            <p:nvPr/>
          </p:nvSpPr>
          <p:spPr>
            <a:xfrm>
              <a:off x="4710040" y="2868753"/>
              <a:ext cx="811427" cy="812800"/>
            </a:xfrm>
            <a:custGeom>
              <a:avLst/>
              <a:gdLst>
                <a:gd name="connsiteX0" fmla="*/ 0 w 811427"/>
                <a:gd name="connsiteY0" fmla="*/ 812800 h 812800"/>
                <a:gd name="connsiteX1" fmla="*/ 811427 w 811427"/>
                <a:gd name="connsiteY1" fmla="*/ 0 h 81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11427" h="812800">
                  <a:moveTo>
                    <a:pt x="0" y="812800"/>
                  </a:moveTo>
                  <a:lnTo>
                    <a:pt x="811427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2" name="Graphic 6">
              <a:extLst>
                <a:ext uri="{FF2B5EF4-FFF2-40B4-BE49-F238E27FC236}">
                  <a16:creationId xmlns:a16="http://schemas.microsoft.com/office/drawing/2014/main" id="{C75C4D10-E151-4453-949B-4AD14425C364}"/>
                </a:ext>
              </a:extLst>
            </p:cNvPr>
            <p:cNvSpPr/>
            <p:nvPr/>
          </p:nvSpPr>
          <p:spPr>
            <a:xfrm>
              <a:off x="5521467" y="2868753"/>
              <a:ext cx="811427" cy="812800"/>
            </a:xfrm>
            <a:custGeom>
              <a:avLst/>
              <a:gdLst>
                <a:gd name="connsiteX0" fmla="*/ 0 w 811427"/>
                <a:gd name="connsiteY0" fmla="*/ 0 h 812800"/>
                <a:gd name="connsiteX1" fmla="*/ 811427 w 811427"/>
                <a:gd name="connsiteY1" fmla="*/ 812800 h 81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11427" h="812800">
                  <a:moveTo>
                    <a:pt x="0" y="0"/>
                  </a:moveTo>
                  <a:lnTo>
                    <a:pt x="811427" y="8128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3" name="Graphic 6">
              <a:extLst>
                <a:ext uri="{FF2B5EF4-FFF2-40B4-BE49-F238E27FC236}">
                  <a16:creationId xmlns:a16="http://schemas.microsoft.com/office/drawing/2014/main" id="{7911997C-B702-4470-83BF-320BEEB9937A}"/>
                </a:ext>
              </a:extLst>
            </p:cNvPr>
            <p:cNvSpPr/>
            <p:nvPr/>
          </p:nvSpPr>
          <p:spPr>
            <a:xfrm>
              <a:off x="6332894" y="2868753"/>
              <a:ext cx="12678" cy="812800"/>
            </a:xfrm>
            <a:custGeom>
              <a:avLst/>
              <a:gdLst>
                <a:gd name="connsiteX0" fmla="*/ 0 w 12678"/>
                <a:gd name="connsiteY0" fmla="*/ 0 h 812800"/>
                <a:gd name="connsiteX1" fmla="*/ 0 w 12678"/>
                <a:gd name="connsiteY1" fmla="*/ 812800 h 81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2678" h="812800">
                  <a:moveTo>
                    <a:pt x="0" y="0"/>
                  </a:moveTo>
                  <a:lnTo>
                    <a:pt x="0" y="8128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334393434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6232B8D1-417B-40CA-8E10-68DB4A185BCE}"/>
              </a:ext>
            </a:extLst>
          </p:cNvPr>
          <p:cNvSpPr txBox="1"/>
          <p:nvPr/>
        </p:nvSpPr>
        <p:spPr>
          <a:xfrm>
            <a:off x="8761979" y="5145318"/>
            <a:ext cx="54374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soft</a:t>
            </a:r>
          </a:p>
          <a:p>
            <a:pPr algn="ctr"/>
            <a:r>
              <a:rPr lang="en-US" dirty="0"/>
              <a:t>10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AF2F00A-6C34-4525-ADB7-3CD4C1905D64}"/>
              </a:ext>
            </a:extLst>
          </p:cNvPr>
          <p:cNvSpPr txBox="1"/>
          <p:nvPr/>
        </p:nvSpPr>
        <p:spPr>
          <a:xfrm>
            <a:off x="1944916" y="5265284"/>
            <a:ext cx="6133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slow</a:t>
            </a:r>
          </a:p>
          <a:p>
            <a:pPr algn="ctr"/>
            <a:r>
              <a:rPr lang="en-US" dirty="0"/>
              <a:t>5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5335509D-2E67-42C4-975C-0167587963C7}"/>
              </a:ext>
            </a:extLst>
          </p:cNvPr>
          <p:cNvSpPr txBox="1"/>
          <p:nvPr/>
        </p:nvSpPr>
        <p:spPr>
          <a:xfrm>
            <a:off x="5272537" y="5145318"/>
            <a:ext cx="7264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smart</a:t>
            </a:r>
          </a:p>
          <a:p>
            <a:pPr algn="ctr"/>
            <a:r>
              <a:rPr lang="en-US" dirty="0"/>
              <a:t>10</a:t>
            </a:r>
          </a:p>
        </p:txBody>
      </p:sp>
      <p:grpSp>
        <p:nvGrpSpPr>
          <p:cNvPr id="32" name="Graphic 8">
            <a:extLst>
              <a:ext uri="{FF2B5EF4-FFF2-40B4-BE49-F238E27FC236}">
                <a16:creationId xmlns:a16="http://schemas.microsoft.com/office/drawing/2014/main" id="{F5D87EF0-1B69-47A6-AC5E-F2459F7CAA37}"/>
              </a:ext>
            </a:extLst>
          </p:cNvPr>
          <p:cNvGrpSpPr/>
          <p:nvPr/>
        </p:nvGrpSpPr>
        <p:grpSpPr>
          <a:xfrm>
            <a:off x="8769608" y="2049424"/>
            <a:ext cx="2854572" cy="1625600"/>
            <a:chOff x="8769608" y="2049424"/>
            <a:chExt cx="2854572" cy="1625600"/>
          </a:xfrm>
          <a:noFill/>
        </p:grpSpPr>
        <p:sp>
          <p:nvSpPr>
            <p:cNvPr id="33" name="Graphic 8">
              <a:extLst>
                <a:ext uri="{FF2B5EF4-FFF2-40B4-BE49-F238E27FC236}">
                  <a16:creationId xmlns:a16="http://schemas.microsoft.com/office/drawing/2014/main" id="{DAC23A19-F739-4FCF-B823-5A92439C3EF4}"/>
                </a:ext>
              </a:extLst>
            </p:cNvPr>
            <p:cNvSpPr/>
            <p:nvPr/>
          </p:nvSpPr>
          <p:spPr>
            <a:xfrm>
              <a:off x="8769608" y="2862224"/>
              <a:ext cx="811967" cy="812800"/>
            </a:xfrm>
            <a:custGeom>
              <a:avLst/>
              <a:gdLst>
                <a:gd name="connsiteX0" fmla="*/ 0 w 811967"/>
                <a:gd name="connsiteY0" fmla="*/ 0 h 812800"/>
                <a:gd name="connsiteX1" fmla="*/ 811967 w 811967"/>
                <a:gd name="connsiteY1" fmla="*/ 812800 h 81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11967" h="812800">
                  <a:moveTo>
                    <a:pt x="0" y="0"/>
                  </a:moveTo>
                  <a:lnTo>
                    <a:pt x="811967" y="8128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" name="Graphic 8">
              <a:extLst>
                <a:ext uri="{FF2B5EF4-FFF2-40B4-BE49-F238E27FC236}">
                  <a16:creationId xmlns:a16="http://schemas.microsoft.com/office/drawing/2014/main" id="{D8B75B2C-236D-40D8-82E2-4006F155E90F}"/>
                </a:ext>
              </a:extLst>
            </p:cNvPr>
            <p:cNvSpPr/>
            <p:nvPr/>
          </p:nvSpPr>
          <p:spPr>
            <a:xfrm>
              <a:off x="9581576" y="2049424"/>
              <a:ext cx="12686" cy="1625600"/>
            </a:xfrm>
            <a:custGeom>
              <a:avLst/>
              <a:gdLst>
                <a:gd name="connsiteX0" fmla="*/ 0 w 12686"/>
                <a:gd name="connsiteY0" fmla="*/ 1625600 h 1625600"/>
                <a:gd name="connsiteX1" fmla="*/ 0 w 12686"/>
                <a:gd name="connsiteY1" fmla="*/ 0 h 1625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2686" h="1625600">
                  <a:moveTo>
                    <a:pt x="0" y="1625600"/>
                  </a:moveTo>
                  <a:lnTo>
                    <a:pt x="0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7" name="Graphic 8">
              <a:extLst>
                <a:ext uri="{FF2B5EF4-FFF2-40B4-BE49-F238E27FC236}">
                  <a16:creationId xmlns:a16="http://schemas.microsoft.com/office/drawing/2014/main" id="{ED55F284-47EE-4E6A-AC94-CDA1FAD4074B}"/>
                </a:ext>
              </a:extLst>
            </p:cNvPr>
            <p:cNvSpPr/>
            <p:nvPr/>
          </p:nvSpPr>
          <p:spPr>
            <a:xfrm>
              <a:off x="9987559" y="2862224"/>
              <a:ext cx="12686" cy="812800"/>
            </a:xfrm>
            <a:custGeom>
              <a:avLst/>
              <a:gdLst>
                <a:gd name="connsiteX0" fmla="*/ 0 w 12686"/>
                <a:gd name="connsiteY0" fmla="*/ 0 h 812800"/>
                <a:gd name="connsiteX1" fmla="*/ 0 w 12686"/>
                <a:gd name="connsiteY1" fmla="*/ 812800 h 81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2686" h="812800">
                  <a:moveTo>
                    <a:pt x="0" y="0"/>
                  </a:moveTo>
                  <a:lnTo>
                    <a:pt x="0" y="8128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8" name="Graphic 8">
              <a:extLst>
                <a:ext uri="{FF2B5EF4-FFF2-40B4-BE49-F238E27FC236}">
                  <a16:creationId xmlns:a16="http://schemas.microsoft.com/office/drawing/2014/main" id="{7B5526E0-ECEA-4A81-A422-721D1D316D20}"/>
                </a:ext>
              </a:extLst>
            </p:cNvPr>
            <p:cNvSpPr/>
            <p:nvPr/>
          </p:nvSpPr>
          <p:spPr>
            <a:xfrm>
              <a:off x="11611494" y="2862224"/>
              <a:ext cx="12686" cy="812800"/>
            </a:xfrm>
            <a:custGeom>
              <a:avLst/>
              <a:gdLst>
                <a:gd name="connsiteX0" fmla="*/ 0 w 12686"/>
                <a:gd name="connsiteY0" fmla="*/ 0 h 812800"/>
                <a:gd name="connsiteX1" fmla="*/ 0 w 12686"/>
                <a:gd name="connsiteY1" fmla="*/ 812800 h 81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2686" h="812800">
                  <a:moveTo>
                    <a:pt x="0" y="0"/>
                  </a:moveTo>
                  <a:lnTo>
                    <a:pt x="0" y="8128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9" name="Graphic 8">
              <a:extLst>
                <a:ext uri="{FF2B5EF4-FFF2-40B4-BE49-F238E27FC236}">
                  <a16:creationId xmlns:a16="http://schemas.microsoft.com/office/drawing/2014/main" id="{7DB29120-A5ED-4D23-92F1-9025B9DFB5DD}"/>
                </a:ext>
              </a:extLst>
            </p:cNvPr>
            <p:cNvSpPr/>
            <p:nvPr/>
          </p:nvSpPr>
          <p:spPr>
            <a:xfrm>
              <a:off x="9987584" y="2862125"/>
              <a:ext cx="1611198" cy="800199"/>
            </a:xfrm>
            <a:custGeom>
              <a:avLst/>
              <a:gdLst>
                <a:gd name="connsiteX0" fmla="*/ 0 w 1611198"/>
                <a:gd name="connsiteY0" fmla="*/ 98 h 800199"/>
                <a:gd name="connsiteX1" fmla="*/ 811942 w 1611198"/>
                <a:gd name="connsiteY1" fmla="*/ 800174 h 800199"/>
                <a:gd name="connsiteX2" fmla="*/ 1611198 w 1611198"/>
                <a:gd name="connsiteY2" fmla="*/ 0 h 8001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611198" h="800199">
                  <a:moveTo>
                    <a:pt x="0" y="98"/>
                  </a:moveTo>
                  <a:cubicBezTo>
                    <a:pt x="3503" y="445475"/>
                    <a:pt x="367022" y="803680"/>
                    <a:pt x="811942" y="800174"/>
                  </a:cubicBezTo>
                  <a:cubicBezTo>
                    <a:pt x="1251954" y="796705"/>
                    <a:pt x="1607787" y="440464"/>
                    <a:pt x="1611198" y="0"/>
                  </a:cubicBezTo>
                </a:path>
              </a:pathLst>
            </a:custGeom>
            <a:noFill/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5AA2178D-4D88-4A53-8CBE-A2F3090338DD}"/>
              </a:ext>
            </a:extLst>
          </p:cNvPr>
          <p:cNvGrpSpPr/>
          <p:nvPr/>
        </p:nvGrpSpPr>
        <p:grpSpPr>
          <a:xfrm>
            <a:off x="4875361" y="2069016"/>
            <a:ext cx="2114013" cy="1306283"/>
            <a:chOff x="4875361" y="2069016"/>
            <a:chExt cx="2114013" cy="1306283"/>
          </a:xfrm>
        </p:grpSpPr>
        <p:sp>
          <p:nvSpPr>
            <p:cNvPr id="28" name="Graphic 6">
              <a:extLst>
                <a:ext uri="{FF2B5EF4-FFF2-40B4-BE49-F238E27FC236}">
                  <a16:creationId xmlns:a16="http://schemas.microsoft.com/office/drawing/2014/main" id="{9728B654-F783-426D-B661-6BAD1838B042}"/>
                </a:ext>
              </a:extLst>
            </p:cNvPr>
            <p:cNvSpPr/>
            <p:nvPr/>
          </p:nvSpPr>
          <p:spPr>
            <a:xfrm>
              <a:off x="4875361" y="2069016"/>
              <a:ext cx="1614802" cy="812800"/>
            </a:xfrm>
            <a:custGeom>
              <a:avLst/>
              <a:gdLst>
                <a:gd name="connsiteX0" fmla="*/ 1614778 w 1614802"/>
                <a:gd name="connsiteY0" fmla="*/ 812702 h 812800"/>
                <a:gd name="connsiteX1" fmla="*/ 813660 w 1614802"/>
                <a:gd name="connsiteY1" fmla="*/ 25 h 812800"/>
                <a:gd name="connsiteX2" fmla="*/ 24 w 1614802"/>
                <a:gd name="connsiteY2" fmla="*/ 800199 h 812800"/>
                <a:gd name="connsiteX3" fmla="*/ 25 w 1614802"/>
                <a:gd name="connsiteY3" fmla="*/ 812800 h 81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14802" h="812800">
                  <a:moveTo>
                    <a:pt x="1614778" y="812702"/>
                  </a:moveTo>
                  <a:cubicBezTo>
                    <a:pt x="1618234" y="367325"/>
                    <a:pt x="1259562" y="3477"/>
                    <a:pt x="813660" y="25"/>
                  </a:cubicBezTo>
                  <a:cubicBezTo>
                    <a:pt x="367758" y="-3428"/>
                    <a:pt x="3481" y="354822"/>
                    <a:pt x="24" y="800199"/>
                  </a:cubicBezTo>
                  <a:cubicBezTo>
                    <a:pt x="-8" y="804400"/>
                    <a:pt x="-8" y="808600"/>
                    <a:pt x="25" y="812800"/>
                  </a:cubicBezTo>
                </a:path>
              </a:pathLst>
            </a:custGeom>
            <a:noFill/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grpSp>
          <p:nvGrpSpPr>
            <p:cNvPr id="24" name="Group 23">
              <a:extLst>
                <a:ext uri="{FF2B5EF4-FFF2-40B4-BE49-F238E27FC236}">
                  <a16:creationId xmlns:a16="http://schemas.microsoft.com/office/drawing/2014/main" id="{CF44B68C-52D0-4E7B-B94C-490CF2BE5D63}"/>
                </a:ext>
              </a:extLst>
            </p:cNvPr>
            <p:cNvGrpSpPr/>
            <p:nvPr/>
          </p:nvGrpSpPr>
          <p:grpSpPr>
            <a:xfrm>
              <a:off x="6822680" y="2435801"/>
              <a:ext cx="166694" cy="939498"/>
              <a:chOff x="6017225" y="2459385"/>
              <a:chExt cx="166694" cy="939498"/>
            </a:xfrm>
          </p:grpSpPr>
          <p:sp>
            <p:nvSpPr>
              <p:cNvPr id="25" name="Oval 24">
                <a:extLst>
                  <a:ext uri="{FF2B5EF4-FFF2-40B4-BE49-F238E27FC236}">
                    <a16:creationId xmlns:a16="http://schemas.microsoft.com/office/drawing/2014/main" id="{2BF5F327-464C-4D7E-9339-4F91F83BC0F8}"/>
                  </a:ext>
                </a:extLst>
              </p:cNvPr>
              <p:cNvSpPr/>
              <p:nvPr/>
            </p:nvSpPr>
            <p:spPr>
              <a:xfrm>
                <a:off x="6017225" y="3232189"/>
                <a:ext cx="166694" cy="166694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9" name="Freeform: Shape 28">
                <a:extLst>
                  <a:ext uri="{FF2B5EF4-FFF2-40B4-BE49-F238E27FC236}">
                    <a16:creationId xmlns:a16="http://schemas.microsoft.com/office/drawing/2014/main" id="{941274BA-8737-4A4C-82D3-82F15BAAB542}"/>
                  </a:ext>
                </a:extLst>
              </p:cNvPr>
              <p:cNvSpPr/>
              <p:nvPr/>
            </p:nvSpPr>
            <p:spPr>
              <a:xfrm>
                <a:off x="6103811" y="2459385"/>
                <a:ext cx="12679" cy="609600"/>
              </a:xfrm>
              <a:custGeom>
                <a:avLst/>
                <a:gdLst>
                  <a:gd name="connsiteX0" fmla="*/ 0 w 12679"/>
                  <a:gd name="connsiteY0" fmla="*/ 0 h 609600"/>
                  <a:gd name="connsiteX1" fmla="*/ 0 w 12679"/>
                  <a:gd name="connsiteY1" fmla="*/ 609600 h 6096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2679" h="609600">
                    <a:moveTo>
                      <a:pt x="0" y="0"/>
                    </a:moveTo>
                    <a:lnTo>
                      <a:pt x="0" y="609600"/>
                    </a:lnTo>
                  </a:path>
                </a:pathLst>
              </a:custGeom>
              <a:ln w="13970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600D3DD7-FB8C-43A1-B598-4D403F24792C}"/>
              </a:ext>
            </a:extLst>
          </p:cNvPr>
          <p:cNvGrpSpPr/>
          <p:nvPr/>
        </p:nvGrpSpPr>
        <p:grpSpPr>
          <a:xfrm>
            <a:off x="427247" y="2435801"/>
            <a:ext cx="3346979" cy="939498"/>
            <a:chOff x="427247" y="2435801"/>
            <a:chExt cx="3346979" cy="939498"/>
          </a:xfrm>
        </p:grpSpPr>
        <p:sp>
          <p:nvSpPr>
            <p:cNvPr id="19" name="Graphic 2">
              <a:extLst>
                <a:ext uri="{FF2B5EF4-FFF2-40B4-BE49-F238E27FC236}">
                  <a16:creationId xmlns:a16="http://schemas.microsoft.com/office/drawing/2014/main" id="{A02A465F-9839-4126-B0C8-309E31759159}"/>
                </a:ext>
              </a:extLst>
            </p:cNvPr>
            <p:cNvSpPr/>
            <p:nvPr/>
          </p:nvSpPr>
          <p:spPr>
            <a:xfrm>
              <a:off x="427247" y="2875286"/>
              <a:ext cx="1622961" cy="12700"/>
            </a:xfrm>
            <a:custGeom>
              <a:avLst/>
              <a:gdLst>
                <a:gd name="connsiteX0" fmla="*/ 0 w 1622961"/>
                <a:gd name="connsiteY0" fmla="*/ 0 h 12700"/>
                <a:gd name="connsiteX1" fmla="*/ 1622961 w 1622961"/>
                <a:gd name="connsiteY1" fmla="*/ 0 h 12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622961" h="12700">
                  <a:moveTo>
                    <a:pt x="0" y="0"/>
                  </a:moveTo>
                  <a:lnTo>
                    <a:pt x="1622961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" name="Graphic 2">
              <a:extLst>
                <a:ext uri="{FF2B5EF4-FFF2-40B4-BE49-F238E27FC236}">
                  <a16:creationId xmlns:a16="http://schemas.microsoft.com/office/drawing/2014/main" id="{9FABCDA8-BD3D-4BB6-BE34-086E2C13EF9A}"/>
                </a:ext>
              </a:extLst>
            </p:cNvPr>
            <p:cNvSpPr/>
            <p:nvPr/>
          </p:nvSpPr>
          <p:spPr>
            <a:xfrm>
              <a:off x="1644468" y="2468886"/>
              <a:ext cx="405740" cy="406400"/>
            </a:xfrm>
            <a:custGeom>
              <a:avLst/>
              <a:gdLst>
                <a:gd name="connsiteX0" fmla="*/ 405740 w 405740"/>
                <a:gd name="connsiteY0" fmla="*/ 406400 h 406400"/>
                <a:gd name="connsiteX1" fmla="*/ 0 w 405740"/>
                <a:gd name="connsiteY1" fmla="*/ 0 h 406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05740" h="406400">
                  <a:moveTo>
                    <a:pt x="405740" y="406400"/>
                  </a:moveTo>
                  <a:lnTo>
                    <a:pt x="0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" name="Graphic 2">
              <a:extLst>
                <a:ext uri="{FF2B5EF4-FFF2-40B4-BE49-F238E27FC236}">
                  <a16:creationId xmlns:a16="http://schemas.microsoft.com/office/drawing/2014/main" id="{61954361-94DB-47D1-8B6E-B22FDB60BE77}"/>
                </a:ext>
              </a:extLst>
            </p:cNvPr>
            <p:cNvSpPr/>
            <p:nvPr/>
          </p:nvSpPr>
          <p:spPr>
            <a:xfrm>
              <a:off x="1644468" y="2875286"/>
              <a:ext cx="405740" cy="406400"/>
            </a:xfrm>
            <a:custGeom>
              <a:avLst/>
              <a:gdLst>
                <a:gd name="connsiteX0" fmla="*/ 405740 w 405740"/>
                <a:gd name="connsiteY0" fmla="*/ 0 h 406400"/>
                <a:gd name="connsiteX1" fmla="*/ 0 w 405740"/>
                <a:gd name="connsiteY1" fmla="*/ 406400 h 406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05740" h="406400">
                  <a:moveTo>
                    <a:pt x="405740" y="0"/>
                  </a:moveTo>
                  <a:lnTo>
                    <a:pt x="0" y="4064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" name="Graphic 2">
              <a:extLst>
                <a:ext uri="{FF2B5EF4-FFF2-40B4-BE49-F238E27FC236}">
                  <a16:creationId xmlns:a16="http://schemas.microsoft.com/office/drawing/2014/main" id="{37F17EB3-AB47-43F8-9EB3-4E3E4639DF42}"/>
                </a:ext>
              </a:extLst>
            </p:cNvPr>
            <p:cNvSpPr/>
            <p:nvPr/>
          </p:nvSpPr>
          <p:spPr>
            <a:xfrm>
              <a:off x="2455949" y="2875286"/>
              <a:ext cx="811480" cy="12700"/>
            </a:xfrm>
            <a:custGeom>
              <a:avLst/>
              <a:gdLst>
                <a:gd name="connsiteX0" fmla="*/ 0 w 811480"/>
                <a:gd name="connsiteY0" fmla="*/ 0 h 12700"/>
                <a:gd name="connsiteX1" fmla="*/ 811481 w 811480"/>
                <a:gd name="connsiteY1" fmla="*/ 0 h 12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11480" h="12700">
                  <a:moveTo>
                    <a:pt x="0" y="0"/>
                  </a:moveTo>
                  <a:lnTo>
                    <a:pt x="811481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grpSp>
          <p:nvGrpSpPr>
            <p:cNvPr id="30" name="Group 29">
              <a:extLst>
                <a:ext uri="{FF2B5EF4-FFF2-40B4-BE49-F238E27FC236}">
                  <a16:creationId xmlns:a16="http://schemas.microsoft.com/office/drawing/2014/main" id="{891E5619-2BCC-457E-9A8A-FCFA72EEBB5D}"/>
                </a:ext>
              </a:extLst>
            </p:cNvPr>
            <p:cNvGrpSpPr/>
            <p:nvPr/>
          </p:nvGrpSpPr>
          <p:grpSpPr>
            <a:xfrm>
              <a:off x="3607532" y="2435801"/>
              <a:ext cx="166694" cy="939498"/>
              <a:chOff x="6017225" y="2459385"/>
              <a:chExt cx="166694" cy="939498"/>
            </a:xfrm>
          </p:grpSpPr>
          <p:sp>
            <p:nvSpPr>
              <p:cNvPr id="35" name="Oval 34">
                <a:extLst>
                  <a:ext uri="{FF2B5EF4-FFF2-40B4-BE49-F238E27FC236}">
                    <a16:creationId xmlns:a16="http://schemas.microsoft.com/office/drawing/2014/main" id="{7B53C45A-96D9-4996-961B-D03D0D4AE761}"/>
                  </a:ext>
                </a:extLst>
              </p:cNvPr>
              <p:cNvSpPr/>
              <p:nvPr/>
            </p:nvSpPr>
            <p:spPr>
              <a:xfrm>
                <a:off x="6017225" y="3232189"/>
                <a:ext cx="166694" cy="166694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6" name="Freeform: Shape 35">
                <a:extLst>
                  <a:ext uri="{FF2B5EF4-FFF2-40B4-BE49-F238E27FC236}">
                    <a16:creationId xmlns:a16="http://schemas.microsoft.com/office/drawing/2014/main" id="{54962343-395B-49B7-BCBE-8803EA4FA921}"/>
                  </a:ext>
                </a:extLst>
              </p:cNvPr>
              <p:cNvSpPr/>
              <p:nvPr/>
            </p:nvSpPr>
            <p:spPr>
              <a:xfrm>
                <a:off x="6103811" y="2459385"/>
                <a:ext cx="12679" cy="609600"/>
              </a:xfrm>
              <a:custGeom>
                <a:avLst/>
                <a:gdLst>
                  <a:gd name="connsiteX0" fmla="*/ 0 w 12679"/>
                  <a:gd name="connsiteY0" fmla="*/ 0 h 609600"/>
                  <a:gd name="connsiteX1" fmla="*/ 0 w 12679"/>
                  <a:gd name="connsiteY1" fmla="*/ 609600 h 6096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2679" h="609600">
                    <a:moveTo>
                      <a:pt x="0" y="0"/>
                    </a:moveTo>
                    <a:lnTo>
                      <a:pt x="0" y="609600"/>
                    </a:lnTo>
                  </a:path>
                </a:pathLst>
              </a:custGeom>
              <a:ln w="13970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4289306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extBox 30">
            <a:extLst>
              <a:ext uri="{FF2B5EF4-FFF2-40B4-BE49-F238E27FC236}">
                <a16:creationId xmlns:a16="http://schemas.microsoft.com/office/drawing/2014/main" id="{E0EE2BCF-611B-4E30-BC0C-9F29DAF99712}"/>
              </a:ext>
            </a:extLst>
          </p:cNvPr>
          <p:cNvSpPr txBox="1"/>
          <p:nvPr/>
        </p:nvSpPr>
        <p:spPr>
          <a:xfrm>
            <a:off x="1250191" y="5395913"/>
            <a:ext cx="58541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look</a:t>
            </a:r>
          </a:p>
          <a:p>
            <a:pPr algn="ctr"/>
            <a:r>
              <a:rPr lang="en-US" dirty="0"/>
              <a:t>9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652004E3-EBCC-4CD0-A890-2C75B20D457F}"/>
              </a:ext>
            </a:extLst>
          </p:cNvPr>
          <p:cNvSpPr txBox="1"/>
          <p:nvPr/>
        </p:nvSpPr>
        <p:spPr>
          <a:xfrm>
            <a:off x="4663563" y="5395913"/>
            <a:ext cx="69179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make</a:t>
            </a:r>
          </a:p>
          <a:p>
            <a:pPr algn="ctr"/>
            <a:r>
              <a:rPr lang="en-US" dirty="0"/>
              <a:t>5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C18E852-7D8C-465E-BF72-CB8627B8A691}"/>
              </a:ext>
            </a:extLst>
          </p:cNvPr>
          <p:cNvSpPr txBox="1"/>
          <p:nvPr/>
        </p:nvSpPr>
        <p:spPr>
          <a:xfrm>
            <a:off x="7818532" y="5395913"/>
            <a:ext cx="68339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more</a:t>
            </a:r>
          </a:p>
          <a:p>
            <a:pPr algn="ctr"/>
            <a:r>
              <a:rPr lang="en-US" dirty="0"/>
              <a:t>11</a:t>
            </a:r>
          </a:p>
        </p:txBody>
      </p:sp>
      <p:grpSp>
        <p:nvGrpSpPr>
          <p:cNvPr id="6" name="Graphic 2">
            <a:extLst>
              <a:ext uri="{FF2B5EF4-FFF2-40B4-BE49-F238E27FC236}">
                <a16:creationId xmlns:a16="http://schemas.microsoft.com/office/drawing/2014/main" id="{182B2BDF-034A-4D14-88FA-95FC92BC1A82}"/>
              </a:ext>
            </a:extLst>
          </p:cNvPr>
          <p:cNvGrpSpPr/>
          <p:nvPr/>
        </p:nvGrpSpPr>
        <p:grpSpPr>
          <a:xfrm>
            <a:off x="4074878" y="2854317"/>
            <a:ext cx="1622854" cy="825500"/>
            <a:chOff x="4074878" y="2854317"/>
            <a:chExt cx="1622854" cy="825500"/>
          </a:xfrm>
        </p:grpSpPr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A28A005A-ACA0-4AE1-9720-F1860661C857}"/>
                </a:ext>
              </a:extLst>
            </p:cNvPr>
            <p:cNvSpPr/>
            <p:nvPr/>
          </p:nvSpPr>
          <p:spPr>
            <a:xfrm>
              <a:off x="4074878" y="2854317"/>
              <a:ext cx="811427" cy="812800"/>
            </a:xfrm>
            <a:custGeom>
              <a:avLst/>
              <a:gdLst>
                <a:gd name="connsiteX0" fmla="*/ 0 w 811427"/>
                <a:gd name="connsiteY0" fmla="*/ 812800 h 812800"/>
                <a:gd name="connsiteX1" fmla="*/ 811427 w 811427"/>
                <a:gd name="connsiteY1" fmla="*/ 0 h 81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11427" h="812800">
                  <a:moveTo>
                    <a:pt x="0" y="812800"/>
                  </a:moveTo>
                  <a:lnTo>
                    <a:pt x="811427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134F8532-3157-48AD-BECE-FE11FB7D0FFC}"/>
                </a:ext>
              </a:extLst>
            </p:cNvPr>
            <p:cNvSpPr/>
            <p:nvPr/>
          </p:nvSpPr>
          <p:spPr>
            <a:xfrm>
              <a:off x="4886305" y="2854317"/>
              <a:ext cx="811427" cy="812800"/>
            </a:xfrm>
            <a:custGeom>
              <a:avLst/>
              <a:gdLst>
                <a:gd name="connsiteX0" fmla="*/ 0 w 811427"/>
                <a:gd name="connsiteY0" fmla="*/ 0 h 812800"/>
                <a:gd name="connsiteX1" fmla="*/ 811427 w 811427"/>
                <a:gd name="connsiteY1" fmla="*/ 812800 h 81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11427" h="812800">
                  <a:moveTo>
                    <a:pt x="0" y="0"/>
                  </a:moveTo>
                  <a:lnTo>
                    <a:pt x="811427" y="8128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FEE6FB32-B54A-46C7-A33E-56AEBE9EE598}"/>
                </a:ext>
              </a:extLst>
            </p:cNvPr>
            <p:cNvSpPr/>
            <p:nvPr/>
          </p:nvSpPr>
          <p:spPr>
            <a:xfrm>
              <a:off x="4074878" y="3667117"/>
              <a:ext cx="1622854" cy="12700"/>
            </a:xfrm>
            <a:custGeom>
              <a:avLst/>
              <a:gdLst>
                <a:gd name="connsiteX0" fmla="*/ 1622854 w 1622854"/>
                <a:gd name="connsiteY0" fmla="*/ 0 h 12700"/>
                <a:gd name="connsiteX1" fmla="*/ 0 w 1622854"/>
                <a:gd name="connsiteY1" fmla="*/ 0 h 12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622854" h="12700">
                  <a:moveTo>
                    <a:pt x="1622854" y="0"/>
                  </a:moveTo>
                  <a:lnTo>
                    <a:pt x="0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C4594F8C-6262-4421-BF24-0F4875921EAC}"/>
              </a:ext>
            </a:extLst>
          </p:cNvPr>
          <p:cNvGrpSpPr/>
          <p:nvPr/>
        </p:nvGrpSpPr>
        <p:grpSpPr>
          <a:xfrm>
            <a:off x="7718438" y="2041517"/>
            <a:ext cx="812800" cy="825500"/>
            <a:chOff x="7718438" y="2041517"/>
            <a:chExt cx="812800" cy="825500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E123ACA1-0F41-4DEE-ADAE-3B7007AF8D60}"/>
                </a:ext>
              </a:extLst>
            </p:cNvPr>
            <p:cNvSpPr/>
            <p:nvPr/>
          </p:nvSpPr>
          <p:spPr>
            <a:xfrm>
              <a:off x="7718438" y="2041517"/>
              <a:ext cx="812800" cy="812800"/>
            </a:xfrm>
            <a:custGeom>
              <a:avLst/>
              <a:gdLst>
                <a:gd name="connsiteX0" fmla="*/ 0 w 812800"/>
                <a:gd name="connsiteY0" fmla="*/ 0 h 812800"/>
                <a:gd name="connsiteX1" fmla="*/ 812800 w 812800"/>
                <a:gd name="connsiteY1" fmla="*/ 812800 h 81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12800" h="812800">
                  <a:moveTo>
                    <a:pt x="0" y="0"/>
                  </a:moveTo>
                  <a:lnTo>
                    <a:pt x="812800" y="8128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B8CF1915-7B63-4024-9A37-8B2CB452F400}"/>
                </a:ext>
              </a:extLst>
            </p:cNvPr>
            <p:cNvSpPr/>
            <p:nvPr/>
          </p:nvSpPr>
          <p:spPr>
            <a:xfrm>
              <a:off x="7718438" y="2041517"/>
              <a:ext cx="812800" cy="812800"/>
            </a:xfrm>
            <a:custGeom>
              <a:avLst/>
              <a:gdLst>
                <a:gd name="connsiteX0" fmla="*/ 812800 w 812800"/>
                <a:gd name="connsiteY0" fmla="*/ 0 h 812800"/>
                <a:gd name="connsiteX1" fmla="*/ 0 w 812800"/>
                <a:gd name="connsiteY1" fmla="*/ 812800 h 81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12800" h="812800">
                  <a:moveTo>
                    <a:pt x="812800" y="0"/>
                  </a:moveTo>
                  <a:lnTo>
                    <a:pt x="0" y="8128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1B6D6CCD-ADC4-4D2C-8C84-B1F4919B078E}"/>
                </a:ext>
              </a:extLst>
            </p:cNvPr>
            <p:cNvSpPr/>
            <p:nvPr/>
          </p:nvSpPr>
          <p:spPr>
            <a:xfrm>
              <a:off x="7718438" y="2854317"/>
              <a:ext cx="812800" cy="12700"/>
            </a:xfrm>
            <a:custGeom>
              <a:avLst/>
              <a:gdLst>
                <a:gd name="connsiteX0" fmla="*/ 0 w 812800"/>
                <a:gd name="connsiteY0" fmla="*/ 0 h 12700"/>
                <a:gd name="connsiteX1" fmla="*/ 812800 w 812800"/>
                <a:gd name="connsiteY1" fmla="*/ 0 h 12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12800" h="12700">
                  <a:moveTo>
                    <a:pt x="0" y="0"/>
                  </a:moveTo>
                  <a:lnTo>
                    <a:pt x="812800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75846ED0-F62F-436F-AADA-CAFEBEA1C18E}"/>
              </a:ext>
            </a:extLst>
          </p:cNvPr>
          <p:cNvGrpSpPr/>
          <p:nvPr/>
        </p:nvGrpSpPr>
        <p:grpSpPr>
          <a:xfrm>
            <a:off x="1278378" y="2484266"/>
            <a:ext cx="769357" cy="773286"/>
            <a:chOff x="1278378" y="2484266"/>
            <a:chExt cx="769357" cy="773286"/>
          </a:xfrm>
        </p:grpSpPr>
        <p:sp>
          <p:nvSpPr>
            <p:cNvPr id="43" name="Oval 42">
              <a:extLst>
                <a:ext uri="{FF2B5EF4-FFF2-40B4-BE49-F238E27FC236}">
                  <a16:creationId xmlns:a16="http://schemas.microsoft.com/office/drawing/2014/main" id="{C3C107C1-8015-4F87-8BCB-C5D898EAB915}"/>
                </a:ext>
              </a:extLst>
            </p:cNvPr>
            <p:cNvSpPr/>
            <p:nvPr/>
          </p:nvSpPr>
          <p:spPr>
            <a:xfrm>
              <a:off x="1581142" y="2778922"/>
              <a:ext cx="166694" cy="166694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44" name="Group 43">
              <a:extLst>
                <a:ext uri="{FF2B5EF4-FFF2-40B4-BE49-F238E27FC236}">
                  <a16:creationId xmlns:a16="http://schemas.microsoft.com/office/drawing/2014/main" id="{89B17DF9-3178-4BB3-823F-813B3947789F}"/>
                </a:ext>
              </a:extLst>
            </p:cNvPr>
            <p:cNvGrpSpPr/>
            <p:nvPr/>
          </p:nvGrpSpPr>
          <p:grpSpPr>
            <a:xfrm>
              <a:off x="1278378" y="2484266"/>
              <a:ext cx="769357" cy="773286"/>
              <a:chOff x="2563689" y="2737584"/>
              <a:chExt cx="2199046" cy="2210275"/>
            </a:xfrm>
          </p:grpSpPr>
          <p:grpSp>
            <p:nvGrpSpPr>
              <p:cNvPr id="45" name="Group 44">
                <a:extLst>
                  <a:ext uri="{FF2B5EF4-FFF2-40B4-BE49-F238E27FC236}">
                    <a16:creationId xmlns:a16="http://schemas.microsoft.com/office/drawing/2014/main" id="{BEAA0675-ACBD-48F1-8A26-095E726D0CA9}"/>
                  </a:ext>
                </a:extLst>
              </p:cNvPr>
              <p:cNvGrpSpPr/>
              <p:nvPr/>
            </p:nvGrpSpPr>
            <p:grpSpPr>
              <a:xfrm>
                <a:off x="2586125" y="2737584"/>
                <a:ext cx="2176610" cy="2210275"/>
                <a:chOff x="2586125" y="2737584"/>
                <a:chExt cx="2176610" cy="2210275"/>
              </a:xfrm>
            </p:grpSpPr>
            <p:sp>
              <p:nvSpPr>
                <p:cNvPr id="50" name="Arc 49">
                  <a:extLst>
                    <a:ext uri="{FF2B5EF4-FFF2-40B4-BE49-F238E27FC236}">
                      <a16:creationId xmlns:a16="http://schemas.microsoft.com/office/drawing/2014/main" id="{F0BF66B2-8DFC-4818-96BC-E86DDF15EAAD}"/>
                    </a:ext>
                  </a:extLst>
                </p:cNvPr>
                <p:cNvSpPr/>
                <p:nvPr/>
              </p:nvSpPr>
              <p:spPr>
                <a:xfrm>
                  <a:off x="2586125" y="2737589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1" name="Arc 50">
                  <a:extLst>
                    <a:ext uri="{FF2B5EF4-FFF2-40B4-BE49-F238E27FC236}">
                      <a16:creationId xmlns:a16="http://schemas.microsoft.com/office/drawing/2014/main" id="{2EF25E50-9699-43A7-BE65-EAE5DEA26A24}"/>
                    </a:ext>
                  </a:extLst>
                </p:cNvPr>
                <p:cNvSpPr/>
                <p:nvPr/>
              </p:nvSpPr>
              <p:spPr>
                <a:xfrm flipV="1">
                  <a:off x="2586125" y="2737584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46" name="Group 45">
                <a:extLst>
                  <a:ext uri="{FF2B5EF4-FFF2-40B4-BE49-F238E27FC236}">
                    <a16:creationId xmlns:a16="http://schemas.microsoft.com/office/drawing/2014/main" id="{BC4934E3-859E-4DDB-B92B-8DD9718755D2}"/>
                  </a:ext>
                </a:extLst>
              </p:cNvPr>
              <p:cNvGrpSpPr/>
              <p:nvPr/>
            </p:nvGrpSpPr>
            <p:grpSpPr>
              <a:xfrm flipH="1">
                <a:off x="2563689" y="2737584"/>
                <a:ext cx="2176610" cy="2210275"/>
                <a:chOff x="2586125" y="2737584"/>
                <a:chExt cx="2176610" cy="2210275"/>
              </a:xfrm>
            </p:grpSpPr>
            <p:sp>
              <p:nvSpPr>
                <p:cNvPr id="47" name="Arc 46">
                  <a:extLst>
                    <a:ext uri="{FF2B5EF4-FFF2-40B4-BE49-F238E27FC236}">
                      <a16:creationId xmlns:a16="http://schemas.microsoft.com/office/drawing/2014/main" id="{BF5C0E15-2AA2-4BDB-9B5F-E13B36339F3F}"/>
                    </a:ext>
                  </a:extLst>
                </p:cNvPr>
                <p:cNvSpPr/>
                <p:nvPr/>
              </p:nvSpPr>
              <p:spPr>
                <a:xfrm>
                  <a:off x="2586125" y="2737589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9" name="Arc 48">
                  <a:extLst>
                    <a:ext uri="{FF2B5EF4-FFF2-40B4-BE49-F238E27FC236}">
                      <a16:creationId xmlns:a16="http://schemas.microsoft.com/office/drawing/2014/main" id="{2C71CD38-24E9-4A3D-AA0B-6E3464B5C2FB}"/>
                    </a:ext>
                  </a:extLst>
                </p:cNvPr>
                <p:cNvSpPr/>
                <p:nvPr/>
              </p:nvSpPr>
              <p:spPr>
                <a:xfrm flipV="1">
                  <a:off x="2586125" y="2737584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E957D874-5150-4A99-BCAD-B25B3FD68478}"/>
              </a:ext>
            </a:extLst>
          </p:cNvPr>
          <p:cNvGrpSpPr/>
          <p:nvPr/>
        </p:nvGrpSpPr>
        <p:grpSpPr>
          <a:xfrm>
            <a:off x="10125882" y="2848769"/>
            <a:ext cx="812800" cy="812800"/>
            <a:chOff x="10125882" y="2848769"/>
            <a:chExt cx="812800" cy="812800"/>
          </a:xfrm>
        </p:grpSpPr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6662FEDC-BDA2-4B77-A274-614C8F067539}"/>
                </a:ext>
              </a:extLst>
            </p:cNvPr>
            <p:cNvSpPr/>
            <p:nvPr/>
          </p:nvSpPr>
          <p:spPr>
            <a:xfrm>
              <a:off x="10125882" y="2848769"/>
              <a:ext cx="812800" cy="812800"/>
            </a:xfrm>
            <a:custGeom>
              <a:avLst/>
              <a:gdLst>
                <a:gd name="connsiteX0" fmla="*/ 0 w 812800"/>
                <a:gd name="connsiteY0" fmla="*/ 0 h 812800"/>
                <a:gd name="connsiteX1" fmla="*/ 812800 w 812800"/>
                <a:gd name="connsiteY1" fmla="*/ 812800 h 81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12800" h="812800">
                  <a:moveTo>
                    <a:pt x="0" y="0"/>
                  </a:moveTo>
                  <a:lnTo>
                    <a:pt x="812800" y="8128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r>
                <a:rPr lang="en-US" dirty="0"/>
                <a:t>`</a:t>
              </a:r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F5E6EB2F-F911-4F18-80F2-FD28192EBE40}"/>
                </a:ext>
              </a:extLst>
            </p:cNvPr>
            <p:cNvSpPr/>
            <p:nvPr/>
          </p:nvSpPr>
          <p:spPr>
            <a:xfrm>
              <a:off x="10125882" y="2848769"/>
              <a:ext cx="812800" cy="812800"/>
            </a:xfrm>
            <a:custGeom>
              <a:avLst/>
              <a:gdLst>
                <a:gd name="connsiteX0" fmla="*/ 812800 w 812800"/>
                <a:gd name="connsiteY0" fmla="*/ 0 h 812800"/>
                <a:gd name="connsiteX1" fmla="*/ 0 w 812800"/>
                <a:gd name="connsiteY1" fmla="*/ 812800 h 81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12800" h="812800">
                  <a:moveTo>
                    <a:pt x="812800" y="0"/>
                  </a:moveTo>
                  <a:lnTo>
                    <a:pt x="0" y="8128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37" name="TextBox 36">
            <a:extLst>
              <a:ext uri="{FF2B5EF4-FFF2-40B4-BE49-F238E27FC236}">
                <a16:creationId xmlns:a16="http://schemas.microsoft.com/office/drawing/2014/main" id="{1C250B21-ADD6-45FE-ACF6-8E0059236629}"/>
              </a:ext>
            </a:extLst>
          </p:cNvPr>
          <p:cNvSpPr txBox="1"/>
          <p:nvPr/>
        </p:nvSpPr>
        <p:spPr>
          <a:xfrm>
            <a:off x="10262453" y="5395913"/>
            <a:ext cx="71045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much</a:t>
            </a:r>
          </a:p>
          <a:p>
            <a:pPr algn="ctr"/>
            <a:r>
              <a:rPr lang="en-US" dirty="0"/>
              <a:t>11</a:t>
            </a:r>
          </a:p>
        </p:txBody>
      </p:sp>
    </p:spTree>
    <p:extLst>
      <p:ext uri="{BB962C8B-B14F-4D97-AF65-F5344CB8AC3E}">
        <p14:creationId xmlns:p14="http://schemas.microsoft.com/office/powerpoint/2010/main" val="23843950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6232B8D1-417B-40CA-8E10-68DB4A185BCE}"/>
              </a:ext>
            </a:extLst>
          </p:cNvPr>
          <p:cNvSpPr txBox="1"/>
          <p:nvPr/>
        </p:nvSpPr>
        <p:spPr>
          <a:xfrm>
            <a:off x="10952439" y="5145318"/>
            <a:ext cx="5388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wet</a:t>
            </a:r>
          </a:p>
          <a:p>
            <a:pPr algn="ctr"/>
            <a:r>
              <a:rPr lang="en-US" dirty="0"/>
              <a:t>10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AF2F00A-6C34-4525-ADB7-3CD4C1905D64}"/>
              </a:ext>
            </a:extLst>
          </p:cNvPr>
          <p:cNvSpPr txBox="1"/>
          <p:nvPr/>
        </p:nvSpPr>
        <p:spPr>
          <a:xfrm>
            <a:off x="1861176" y="5265284"/>
            <a:ext cx="78085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thirsty</a:t>
            </a:r>
          </a:p>
          <a:p>
            <a:pPr algn="ctr"/>
            <a:r>
              <a:rPr lang="en-US" dirty="0"/>
              <a:t>5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5335509D-2E67-42C4-975C-0167587963C7}"/>
              </a:ext>
            </a:extLst>
          </p:cNvPr>
          <p:cNvSpPr txBox="1"/>
          <p:nvPr/>
        </p:nvSpPr>
        <p:spPr>
          <a:xfrm>
            <a:off x="7091342" y="5145318"/>
            <a:ext cx="6288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tired</a:t>
            </a:r>
          </a:p>
          <a:p>
            <a:pPr algn="ctr"/>
            <a:r>
              <a:rPr lang="en-US" dirty="0"/>
              <a:t>10</a:t>
            </a:r>
          </a:p>
        </p:txBody>
      </p:sp>
      <p:grpSp>
        <p:nvGrpSpPr>
          <p:cNvPr id="46" name="Group 45">
            <a:extLst>
              <a:ext uri="{FF2B5EF4-FFF2-40B4-BE49-F238E27FC236}">
                <a16:creationId xmlns:a16="http://schemas.microsoft.com/office/drawing/2014/main" id="{2CD6562A-4AD4-493D-BFD9-FF3A601427AF}"/>
              </a:ext>
            </a:extLst>
          </p:cNvPr>
          <p:cNvGrpSpPr/>
          <p:nvPr/>
        </p:nvGrpSpPr>
        <p:grpSpPr>
          <a:xfrm>
            <a:off x="423123" y="2062482"/>
            <a:ext cx="4855797" cy="1638298"/>
            <a:chOff x="423123" y="2062482"/>
            <a:chExt cx="4855797" cy="1638298"/>
          </a:xfrm>
        </p:grpSpPr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4A9657CC-C936-4A56-8530-88AD22592195}"/>
                </a:ext>
              </a:extLst>
            </p:cNvPr>
            <p:cNvGrpSpPr/>
            <p:nvPr/>
          </p:nvGrpSpPr>
          <p:grpSpPr>
            <a:xfrm>
              <a:off x="4071630" y="2448901"/>
              <a:ext cx="823495" cy="827701"/>
              <a:chOff x="2563689" y="2737584"/>
              <a:chExt cx="2199046" cy="2210275"/>
            </a:xfrm>
          </p:grpSpPr>
          <p:grpSp>
            <p:nvGrpSpPr>
              <p:cNvPr id="12" name="Group 11">
                <a:extLst>
                  <a:ext uri="{FF2B5EF4-FFF2-40B4-BE49-F238E27FC236}">
                    <a16:creationId xmlns:a16="http://schemas.microsoft.com/office/drawing/2014/main" id="{AB4C1B6B-4CB3-45D2-8C54-65CCD90D213B}"/>
                  </a:ext>
                </a:extLst>
              </p:cNvPr>
              <p:cNvGrpSpPr/>
              <p:nvPr/>
            </p:nvGrpSpPr>
            <p:grpSpPr>
              <a:xfrm>
                <a:off x="2586125" y="2737584"/>
                <a:ext cx="2176610" cy="2210275"/>
                <a:chOff x="2586125" y="2737584"/>
                <a:chExt cx="2176610" cy="2210275"/>
              </a:xfrm>
            </p:grpSpPr>
            <p:sp>
              <p:nvSpPr>
                <p:cNvPr id="16" name="Arc 15">
                  <a:extLst>
                    <a:ext uri="{FF2B5EF4-FFF2-40B4-BE49-F238E27FC236}">
                      <a16:creationId xmlns:a16="http://schemas.microsoft.com/office/drawing/2014/main" id="{C5BB1009-37C3-4C93-B083-3C56493515DA}"/>
                    </a:ext>
                  </a:extLst>
                </p:cNvPr>
                <p:cNvSpPr/>
                <p:nvPr/>
              </p:nvSpPr>
              <p:spPr>
                <a:xfrm>
                  <a:off x="2586125" y="2737589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7" name="Arc 16">
                  <a:extLst>
                    <a:ext uri="{FF2B5EF4-FFF2-40B4-BE49-F238E27FC236}">
                      <a16:creationId xmlns:a16="http://schemas.microsoft.com/office/drawing/2014/main" id="{6F968AE5-E564-4F03-9A52-AEB3DCF7FCB5}"/>
                    </a:ext>
                  </a:extLst>
                </p:cNvPr>
                <p:cNvSpPr/>
                <p:nvPr/>
              </p:nvSpPr>
              <p:spPr>
                <a:xfrm flipV="1">
                  <a:off x="2586125" y="2737584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3" name="Group 12">
                <a:extLst>
                  <a:ext uri="{FF2B5EF4-FFF2-40B4-BE49-F238E27FC236}">
                    <a16:creationId xmlns:a16="http://schemas.microsoft.com/office/drawing/2014/main" id="{D369F31E-692B-4EB0-B54F-1B093C8A5E14}"/>
                  </a:ext>
                </a:extLst>
              </p:cNvPr>
              <p:cNvGrpSpPr/>
              <p:nvPr/>
            </p:nvGrpSpPr>
            <p:grpSpPr>
              <a:xfrm flipH="1">
                <a:off x="2563689" y="2737584"/>
                <a:ext cx="2176610" cy="2210275"/>
                <a:chOff x="2586125" y="2737584"/>
                <a:chExt cx="2176610" cy="2210275"/>
              </a:xfrm>
            </p:grpSpPr>
            <p:sp>
              <p:nvSpPr>
                <p:cNvPr id="14" name="Arc 13">
                  <a:extLst>
                    <a:ext uri="{FF2B5EF4-FFF2-40B4-BE49-F238E27FC236}">
                      <a16:creationId xmlns:a16="http://schemas.microsoft.com/office/drawing/2014/main" id="{34E14403-EA56-4B51-A9D7-B64C89F8684A}"/>
                    </a:ext>
                  </a:extLst>
                </p:cNvPr>
                <p:cNvSpPr/>
                <p:nvPr/>
              </p:nvSpPr>
              <p:spPr>
                <a:xfrm>
                  <a:off x="2586125" y="2737589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" name="Arc 14">
                  <a:extLst>
                    <a:ext uri="{FF2B5EF4-FFF2-40B4-BE49-F238E27FC236}">
                      <a16:creationId xmlns:a16="http://schemas.microsoft.com/office/drawing/2014/main" id="{8580A5A6-70EA-4AA1-A9A9-6DDC243EE8AB}"/>
                    </a:ext>
                  </a:extLst>
                </p:cNvPr>
                <p:cNvSpPr/>
                <p:nvPr/>
              </p:nvSpPr>
              <p:spPr>
                <a:xfrm flipV="1">
                  <a:off x="2586125" y="2737584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10" name="Graphic 2">
              <a:extLst>
                <a:ext uri="{FF2B5EF4-FFF2-40B4-BE49-F238E27FC236}">
                  <a16:creationId xmlns:a16="http://schemas.microsoft.com/office/drawing/2014/main" id="{B6893B3B-A683-4E2A-A4F6-AF66F19B9802}"/>
                </a:ext>
              </a:extLst>
            </p:cNvPr>
            <p:cNvGrpSpPr/>
            <p:nvPr/>
          </p:nvGrpSpPr>
          <p:grpSpPr>
            <a:xfrm>
              <a:off x="423123" y="2062482"/>
              <a:ext cx="4855797" cy="1638298"/>
              <a:chOff x="423123" y="2062482"/>
              <a:chExt cx="4855797" cy="1638298"/>
            </a:xfrm>
            <a:noFill/>
          </p:grpSpPr>
          <p:sp>
            <p:nvSpPr>
              <p:cNvPr id="19" name="Graphic 2">
                <a:extLst>
                  <a:ext uri="{FF2B5EF4-FFF2-40B4-BE49-F238E27FC236}">
                    <a16:creationId xmlns:a16="http://schemas.microsoft.com/office/drawing/2014/main" id="{D12D5AE0-0067-4EF8-AA06-CB2BE6B6AF56}"/>
                  </a:ext>
                </a:extLst>
              </p:cNvPr>
              <p:cNvSpPr/>
              <p:nvPr/>
            </p:nvSpPr>
            <p:spPr>
              <a:xfrm>
                <a:off x="436394" y="2467152"/>
                <a:ext cx="807353" cy="1205014"/>
              </a:xfrm>
              <a:custGeom>
                <a:avLst/>
                <a:gdLst>
                  <a:gd name="connsiteX0" fmla="*/ 0 w 807353"/>
                  <a:gd name="connsiteY0" fmla="*/ 0 h 1205014"/>
                  <a:gd name="connsiteX1" fmla="*/ 807353 w 807353"/>
                  <a:gd name="connsiteY1" fmla="*/ 1205014 h 12050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807353" h="1205014">
                    <a:moveTo>
                      <a:pt x="0" y="0"/>
                    </a:moveTo>
                    <a:cubicBezTo>
                      <a:pt x="65134" y="507911"/>
                      <a:pt x="364540" y="954786"/>
                      <a:pt x="807353" y="1205014"/>
                    </a:cubicBezTo>
                  </a:path>
                </a:pathLst>
              </a:custGeom>
              <a:noFill/>
              <a:ln w="13970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0" name="Graphic 2">
                <a:extLst>
                  <a:ext uri="{FF2B5EF4-FFF2-40B4-BE49-F238E27FC236}">
                    <a16:creationId xmlns:a16="http://schemas.microsoft.com/office/drawing/2014/main" id="{B10FF7D9-F205-43F2-9188-A3A2E386256E}"/>
                  </a:ext>
                </a:extLst>
              </p:cNvPr>
              <p:cNvSpPr/>
              <p:nvPr/>
            </p:nvSpPr>
            <p:spPr>
              <a:xfrm>
                <a:off x="423123" y="2062482"/>
                <a:ext cx="799111" cy="406397"/>
              </a:xfrm>
              <a:custGeom>
                <a:avLst/>
                <a:gdLst>
                  <a:gd name="connsiteX0" fmla="*/ 799063 w 799111"/>
                  <a:gd name="connsiteY0" fmla="*/ 406207 h 406397"/>
                  <a:gd name="connsiteX1" fmla="*/ 405702 w 799111"/>
                  <a:gd name="connsiteY1" fmla="*/ 48 h 406397"/>
                  <a:gd name="connsiteX2" fmla="*/ 47 w 799111"/>
                  <a:gd name="connsiteY2" fmla="*/ 393888 h 406397"/>
                  <a:gd name="connsiteX3" fmla="*/ 51 w 799111"/>
                  <a:gd name="connsiteY3" fmla="*/ 406398 h 4063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99111" h="406397">
                    <a:moveTo>
                      <a:pt x="799063" y="406207"/>
                    </a:moveTo>
                    <a:cubicBezTo>
                      <a:pt x="802457" y="185291"/>
                      <a:pt x="626344" y="3439"/>
                      <a:pt x="405702" y="48"/>
                    </a:cubicBezTo>
                    <a:cubicBezTo>
                      <a:pt x="185059" y="-3355"/>
                      <a:pt x="3441" y="172984"/>
                      <a:pt x="47" y="393888"/>
                    </a:cubicBezTo>
                    <a:cubicBezTo>
                      <a:pt x="-17" y="398066"/>
                      <a:pt x="-16" y="402232"/>
                      <a:pt x="51" y="406398"/>
                    </a:cubicBezTo>
                  </a:path>
                </a:pathLst>
              </a:custGeom>
              <a:noFill/>
              <a:ln w="13970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1" name="Graphic 2">
                <a:extLst>
                  <a:ext uri="{FF2B5EF4-FFF2-40B4-BE49-F238E27FC236}">
                    <a16:creationId xmlns:a16="http://schemas.microsoft.com/office/drawing/2014/main" id="{D664CF37-A8B9-4536-B671-49DDF45B6BB7}"/>
                  </a:ext>
                </a:extLst>
              </p:cNvPr>
              <p:cNvSpPr/>
              <p:nvPr/>
            </p:nvSpPr>
            <p:spPr>
              <a:xfrm>
                <a:off x="1234918" y="2062482"/>
                <a:ext cx="799107" cy="406397"/>
              </a:xfrm>
              <a:custGeom>
                <a:avLst/>
                <a:gdLst>
                  <a:gd name="connsiteX0" fmla="*/ 799059 w 799107"/>
                  <a:gd name="connsiteY0" fmla="*/ 406207 h 406397"/>
                  <a:gd name="connsiteX1" fmla="*/ 405706 w 799107"/>
                  <a:gd name="connsiteY1" fmla="*/ 48 h 406397"/>
                  <a:gd name="connsiteX2" fmla="*/ 47 w 799107"/>
                  <a:gd name="connsiteY2" fmla="*/ 393888 h 406397"/>
                  <a:gd name="connsiteX3" fmla="*/ 50 w 799107"/>
                  <a:gd name="connsiteY3" fmla="*/ 406398 h 4063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99107" h="406397">
                    <a:moveTo>
                      <a:pt x="799059" y="406207"/>
                    </a:moveTo>
                    <a:cubicBezTo>
                      <a:pt x="802458" y="185291"/>
                      <a:pt x="626337" y="3439"/>
                      <a:pt x="405706" y="48"/>
                    </a:cubicBezTo>
                    <a:cubicBezTo>
                      <a:pt x="185060" y="-3355"/>
                      <a:pt x="3441" y="172984"/>
                      <a:pt x="47" y="393888"/>
                    </a:cubicBezTo>
                    <a:cubicBezTo>
                      <a:pt x="-17" y="398066"/>
                      <a:pt x="-16" y="402232"/>
                      <a:pt x="50" y="406398"/>
                    </a:cubicBezTo>
                  </a:path>
                </a:pathLst>
              </a:custGeom>
              <a:noFill/>
              <a:ln w="13970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2" name="Graphic 2">
                <a:extLst>
                  <a:ext uri="{FF2B5EF4-FFF2-40B4-BE49-F238E27FC236}">
                    <a16:creationId xmlns:a16="http://schemas.microsoft.com/office/drawing/2014/main" id="{75338268-C152-4455-B0E9-08B10C8EDC3E}"/>
                  </a:ext>
                </a:extLst>
              </p:cNvPr>
              <p:cNvSpPr/>
              <p:nvPr/>
            </p:nvSpPr>
            <p:spPr>
              <a:xfrm>
                <a:off x="1225256" y="2467152"/>
                <a:ext cx="808137" cy="1203655"/>
              </a:xfrm>
              <a:custGeom>
                <a:avLst/>
                <a:gdLst>
                  <a:gd name="connsiteX0" fmla="*/ 0 w 808137"/>
                  <a:gd name="connsiteY0" fmla="*/ 1203655 h 1203655"/>
                  <a:gd name="connsiteX1" fmla="*/ 808137 w 808137"/>
                  <a:gd name="connsiteY1" fmla="*/ 0 h 120365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808137" h="1203655">
                    <a:moveTo>
                      <a:pt x="0" y="1203655"/>
                    </a:moveTo>
                    <a:cubicBezTo>
                      <a:pt x="443287" y="953148"/>
                      <a:pt x="742864" y="506946"/>
                      <a:pt x="808137" y="0"/>
                    </a:cubicBezTo>
                  </a:path>
                </a:pathLst>
              </a:custGeom>
              <a:noFill/>
              <a:ln w="13970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5" name="Graphic 2">
                <a:extLst>
                  <a:ext uri="{FF2B5EF4-FFF2-40B4-BE49-F238E27FC236}">
                    <a16:creationId xmlns:a16="http://schemas.microsoft.com/office/drawing/2014/main" id="{401C97B4-BB92-4FA6-B12F-FC4645680DA2}"/>
                  </a:ext>
                </a:extLst>
              </p:cNvPr>
              <p:cNvSpPr/>
              <p:nvPr/>
            </p:nvSpPr>
            <p:spPr>
              <a:xfrm>
                <a:off x="2452608" y="2875280"/>
                <a:ext cx="811794" cy="12700"/>
              </a:xfrm>
              <a:custGeom>
                <a:avLst/>
                <a:gdLst>
                  <a:gd name="connsiteX0" fmla="*/ 0 w 811794"/>
                  <a:gd name="connsiteY0" fmla="*/ 0 h 12700"/>
                  <a:gd name="connsiteX1" fmla="*/ 811794 w 811794"/>
                  <a:gd name="connsiteY1" fmla="*/ 0 h 127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811794" h="12700">
                    <a:moveTo>
                      <a:pt x="0" y="0"/>
                    </a:moveTo>
                    <a:lnTo>
                      <a:pt x="811794" y="0"/>
                    </a:lnTo>
                  </a:path>
                </a:pathLst>
              </a:custGeom>
              <a:ln w="13970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6" name="Graphic 2">
                <a:extLst>
                  <a:ext uri="{FF2B5EF4-FFF2-40B4-BE49-F238E27FC236}">
                    <a16:creationId xmlns:a16="http://schemas.microsoft.com/office/drawing/2014/main" id="{94770269-3C4A-4568-B68B-3BEF48CA9122}"/>
                  </a:ext>
                </a:extLst>
              </p:cNvPr>
              <p:cNvSpPr/>
              <p:nvPr/>
            </p:nvSpPr>
            <p:spPr>
              <a:xfrm>
                <a:off x="4076197" y="3688080"/>
                <a:ext cx="811794" cy="12700"/>
              </a:xfrm>
              <a:custGeom>
                <a:avLst/>
                <a:gdLst>
                  <a:gd name="connsiteX0" fmla="*/ 0 w 811794"/>
                  <a:gd name="connsiteY0" fmla="*/ 0 h 12700"/>
                  <a:gd name="connsiteX1" fmla="*/ 811794 w 811794"/>
                  <a:gd name="connsiteY1" fmla="*/ 0 h 127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811794" h="12700">
                    <a:moveTo>
                      <a:pt x="0" y="0"/>
                    </a:moveTo>
                    <a:lnTo>
                      <a:pt x="811794" y="0"/>
                    </a:lnTo>
                  </a:path>
                </a:pathLst>
              </a:custGeom>
              <a:ln w="13970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9" name="Graphic 2">
                <a:extLst>
                  <a:ext uri="{FF2B5EF4-FFF2-40B4-BE49-F238E27FC236}">
                    <a16:creationId xmlns:a16="http://schemas.microsoft.com/office/drawing/2014/main" id="{AC0A77F0-1FD8-40E0-A2CF-496ED49B5AEE}"/>
                  </a:ext>
                </a:extLst>
              </p:cNvPr>
              <p:cNvSpPr/>
              <p:nvPr/>
            </p:nvSpPr>
            <p:spPr>
              <a:xfrm>
                <a:off x="3645476" y="2672070"/>
                <a:ext cx="847957" cy="193405"/>
              </a:xfrm>
              <a:custGeom>
                <a:avLst/>
                <a:gdLst>
                  <a:gd name="connsiteX0" fmla="*/ 847957 w 847957"/>
                  <a:gd name="connsiteY0" fmla="*/ 193405 h 193405"/>
                  <a:gd name="connsiteX1" fmla="*/ 42568 w 847957"/>
                  <a:gd name="connsiteY1" fmla="*/ 139494 h 193405"/>
                  <a:gd name="connsiteX2" fmla="*/ 0 w 847957"/>
                  <a:gd name="connsiteY2" fmla="*/ 180349 h 19340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847957" h="193405">
                    <a:moveTo>
                      <a:pt x="847957" y="193405"/>
                    </a:moveTo>
                    <a:cubicBezTo>
                      <a:pt x="640594" y="-41685"/>
                      <a:pt x="280006" y="-65827"/>
                      <a:pt x="42568" y="139494"/>
                    </a:cubicBezTo>
                    <a:cubicBezTo>
                      <a:pt x="27677" y="152371"/>
                      <a:pt x="13458" y="166011"/>
                      <a:pt x="0" y="180349"/>
                    </a:cubicBezTo>
                  </a:path>
                </a:pathLst>
              </a:custGeom>
              <a:noFill/>
              <a:ln w="13970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0" name="Graphic 2">
                <a:extLst>
                  <a:ext uri="{FF2B5EF4-FFF2-40B4-BE49-F238E27FC236}">
                    <a16:creationId xmlns:a16="http://schemas.microsoft.com/office/drawing/2014/main" id="{DDDD1FA6-3BAF-4AFD-9804-BD6A3D467652}"/>
                  </a:ext>
                </a:extLst>
              </p:cNvPr>
              <p:cNvSpPr/>
              <p:nvPr/>
            </p:nvSpPr>
            <p:spPr>
              <a:xfrm>
                <a:off x="4484504" y="2860294"/>
                <a:ext cx="794416" cy="167386"/>
              </a:xfrm>
              <a:custGeom>
                <a:avLst/>
                <a:gdLst>
                  <a:gd name="connsiteX0" fmla="*/ 0 w 794416"/>
                  <a:gd name="connsiteY0" fmla="*/ 12421 h 167386"/>
                  <a:gd name="connsiteX1" fmla="*/ 794417 w 794416"/>
                  <a:gd name="connsiteY1" fmla="*/ 0 h 1673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794416" h="167386">
                    <a:moveTo>
                      <a:pt x="0" y="12421"/>
                    </a:moveTo>
                    <a:cubicBezTo>
                      <a:pt x="224702" y="223774"/>
                      <a:pt x="576412" y="218262"/>
                      <a:pt x="794417" y="0"/>
                    </a:cubicBezTo>
                  </a:path>
                </a:pathLst>
              </a:custGeom>
              <a:noFill/>
              <a:ln w="13970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</p:grpSp>
      <p:grpSp>
        <p:nvGrpSpPr>
          <p:cNvPr id="31" name="Graphic 6">
            <a:extLst>
              <a:ext uri="{FF2B5EF4-FFF2-40B4-BE49-F238E27FC236}">
                <a16:creationId xmlns:a16="http://schemas.microsoft.com/office/drawing/2014/main" id="{1B0DD44D-25B7-4D92-8D6F-13FC032227BD}"/>
              </a:ext>
            </a:extLst>
          </p:cNvPr>
          <p:cNvGrpSpPr/>
          <p:nvPr/>
        </p:nvGrpSpPr>
        <p:grpSpPr>
          <a:xfrm>
            <a:off x="6148968" y="2062480"/>
            <a:ext cx="3251200" cy="1638300"/>
            <a:chOff x="6148968" y="2062480"/>
            <a:chExt cx="3251200" cy="1638300"/>
          </a:xfrm>
          <a:noFill/>
        </p:grpSpPr>
        <p:sp>
          <p:nvSpPr>
            <p:cNvPr id="32" name="Graphic 6">
              <a:extLst>
                <a:ext uri="{FF2B5EF4-FFF2-40B4-BE49-F238E27FC236}">
                  <a16:creationId xmlns:a16="http://schemas.microsoft.com/office/drawing/2014/main" id="{3302ED8A-46EF-4DAF-86CF-57D3D425DFF9}"/>
                </a:ext>
              </a:extLst>
            </p:cNvPr>
            <p:cNvSpPr/>
            <p:nvPr/>
          </p:nvSpPr>
          <p:spPr>
            <a:xfrm>
              <a:off x="7775418" y="2468765"/>
              <a:ext cx="818514" cy="1207414"/>
            </a:xfrm>
            <a:custGeom>
              <a:avLst/>
              <a:gdLst>
                <a:gd name="connsiteX0" fmla="*/ 0 w 818514"/>
                <a:gd name="connsiteY0" fmla="*/ 0 h 1207414"/>
                <a:gd name="connsiteX1" fmla="*/ 818515 w 818514"/>
                <a:gd name="connsiteY1" fmla="*/ 1207414 h 12074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18514" h="1207414">
                  <a:moveTo>
                    <a:pt x="0" y="0"/>
                  </a:moveTo>
                  <a:cubicBezTo>
                    <a:pt x="66281" y="510159"/>
                    <a:pt x="370103" y="958342"/>
                    <a:pt x="818515" y="1207414"/>
                  </a:cubicBezTo>
                </a:path>
              </a:pathLst>
            </a:custGeom>
            <a:noFill/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" name="Graphic 6">
              <a:extLst>
                <a:ext uri="{FF2B5EF4-FFF2-40B4-BE49-F238E27FC236}">
                  <a16:creationId xmlns:a16="http://schemas.microsoft.com/office/drawing/2014/main" id="{41DF3251-FC65-4110-B774-2C181FC5C095}"/>
                </a:ext>
              </a:extLst>
            </p:cNvPr>
            <p:cNvSpPr/>
            <p:nvPr/>
          </p:nvSpPr>
          <p:spPr>
            <a:xfrm>
              <a:off x="7774571" y="2062482"/>
              <a:ext cx="800094" cy="406397"/>
            </a:xfrm>
            <a:custGeom>
              <a:avLst/>
              <a:gdLst>
                <a:gd name="connsiteX0" fmla="*/ 800046 w 800094"/>
                <a:gd name="connsiteY0" fmla="*/ 406207 h 406397"/>
                <a:gd name="connsiteX1" fmla="*/ 406206 w 800094"/>
                <a:gd name="connsiteY1" fmla="*/ 48 h 406397"/>
                <a:gd name="connsiteX2" fmla="*/ 48 w 800094"/>
                <a:gd name="connsiteY2" fmla="*/ 393888 h 406397"/>
                <a:gd name="connsiteX3" fmla="*/ 48 w 800094"/>
                <a:gd name="connsiteY3" fmla="*/ 406398 h 4063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00094" h="406397">
                  <a:moveTo>
                    <a:pt x="800046" y="406207"/>
                  </a:moveTo>
                  <a:cubicBezTo>
                    <a:pt x="803450" y="185291"/>
                    <a:pt x="627110" y="3439"/>
                    <a:pt x="406206" y="48"/>
                  </a:cubicBezTo>
                  <a:cubicBezTo>
                    <a:pt x="185290" y="-3355"/>
                    <a:pt x="3439" y="172984"/>
                    <a:pt x="48" y="393888"/>
                  </a:cubicBezTo>
                  <a:cubicBezTo>
                    <a:pt x="-16" y="398066"/>
                    <a:pt x="-16" y="402232"/>
                    <a:pt x="48" y="406398"/>
                  </a:cubicBezTo>
                </a:path>
              </a:pathLst>
            </a:custGeom>
            <a:noFill/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" name="Graphic 6">
              <a:extLst>
                <a:ext uri="{FF2B5EF4-FFF2-40B4-BE49-F238E27FC236}">
                  <a16:creationId xmlns:a16="http://schemas.microsoft.com/office/drawing/2014/main" id="{971CD603-9FE9-4F49-8A04-ECEE475CB4B9}"/>
                </a:ext>
              </a:extLst>
            </p:cNvPr>
            <p:cNvSpPr/>
            <p:nvPr/>
          </p:nvSpPr>
          <p:spPr>
            <a:xfrm>
              <a:off x="8587371" y="2062482"/>
              <a:ext cx="800094" cy="406397"/>
            </a:xfrm>
            <a:custGeom>
              <a:avLst/>
              <a:gdLst>
                <a:gd name="connsiteX0" fmla="*/ 800046 w 800094"/>
                <a:gd name="connsiteY0" fmla="*/ 406207 h 406397"/>
                <a:gd name="connsiteX1" fmla="*/ 406206 w 800094"/>
                <a:gd name="connsiteY1" fmla="*/ 48 h 406397"/>
                <a:gd name="connsiteX2" fmla="*/ 48 w 800094"/>
                <a:gd name="connsiteY2" fmla="*/ 393888 h 406397"/>
                <a:gd name="connsiteX3" fmla="*/ 48 w 800094"/>
                <a:gd name="connsiteY3" fmla="*/ 406398 h 4063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00094" h="406397">
                  <a:moveTo>
                    <a:pt x="800046" y="406207"/>
                  </a:moveTo>
                  <a:cubicBezTo>
                    <a:pt x="803450" y="185291"/>
                    <a:pt x="627110" y="3439"/>
                    <a:pt x="406206" y="48"/>
                  </a:cubicBezTo>
                  <a:cubicBezTo>
                    <a:pt x="185290" y="-3355"/>
                    <a:pt x="3439" y="172984"/>
                    <a:pt x="48" y="393888"/>
                  </a:cubicBezTo>
                  <a:cubicBezTo>
                    <a:pt x="-16" y="398066"/>
                    <a:pt x="-16" y="402232"/>
                    <a:pt x="48" y="406398"/>
                  </a:cubicBezTo>
                </a:path>
              </a:pathLst>
            </a:custGeom>
            <a:noFill/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" name="Graphic 6">
              <a:extLst>
                <a:ext uri="{FF2B5EF4-FFF2-40B4-BE49-F238E27FC236}">
                  <a16:creationId xmlns:a16="http://schemas.microsoft.com/office/drawing/2014/main" id="{47235187-E2AD-4C09-949F-3676788D1C96}"/>
                </a:ext>
              </a:extLst>
            </p:cNvPr>
            <p:cNvSpPr/>
            <p:nvPr/>
          </p:nvSpPr>
          <p:spPr>
            <a:xfrm>
              <a:off x="8576852" y="2467152"/>
              <a:ext cx="809930" cy="1202308"/>
            </a:xfrm>
            <a:custGeom>
              <a:avLst/>
              <a:gdLst>
                <a:gd name="connsiteX0" fmla="*/ 0 w 809930"/>
                <a:gd name="connsiteY0" fmla="*/ 1202309 h 1202308"/>
                <a:gd name="connsiteX1" fmla="*/ 809930 w 809930"/>
                <a:gd name="connsiteY1" fmla="*/ 0 h 12023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09930" h="1202308">
                  <a:moveTo>
                    <a:pt x="0" y="1202309"/>
                  </a:moveTo>
                  <a:cubicBezTo>
                    <a:pt x="444322" y="951509"/>
                    <a:pt x="744449" y="505981"/>
                    <a:pt x="809930" y="0"/>
                  </a:cubicBezTo>
                </a:path>
              </a:pathLst>
            </a:custGeom>
            <a:noFill/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8" name="Graphic 6">
              <a:extLst>
                <a:ext uri="{FF2B5EF4-FFF2-40B4-BE49-F238E27FC236}">
                  <a16:creationId xmlns:a16="http://schemas.microsoft.com/office/drawing/2014/main" id="{E4ECD127-69F7-4008-931B-D2F547406BD9}"/>
                </a:ext>
              </a:extLst>
            </p:cNvPr>
            <p:cNvSpPr/>
            <p:nvPr/>
          </p:nvSpPr>
          <p:spPr>
            <a:xfrm>
              <a:off x="6148968" y="3688080"/>
              <a:ext cx="812800" cy="12700"/>
            </a:xfrm>
            <a:custGeom>
              <a:avLst/>
              <a:gdLst>
                <a:gd name="connsiteX0" fmla="*/ 0 w 812800"/>
                <a:gd name="connsiteY0" fmla="*/ 0 h 12700"/>
                <a:gd name="connsiteX1" fmla="*/ 812800 w 812800"/>
                <a:gd name="connsiteY1" fmla="*/ 0 h 12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12800" h="12700">
                  <a:moveTo>
                    <a:pt x="0" y="0"/>
                  </a:moveTo>
                  <a:lnTo>
                    <a:pt x="812800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9" name="Graphic 6">
              <a:extLst>
                <a:ext uri="{FF2B5EF4-FFF2-40B4-BE49-F238E27FC236}">
                  <a16:creationId xmlns:a16="http://schemas.microsoft.com/office/drawing/2014/main" id="{EC444F71-FCB0-48B3-B929-59DDDD4ABDC4}"/>
                </a:ext>
              </a:extLst>
            </p:cNvPr>
            <p:cNvSpPr/>
            <p:nvPr/>
          </p:nvSpPr>
          <p:spPr>
            <a:xfrm>
              <a:off x="6555368" y="2062480"/>
              <a:ext cx="812800" cy="1625600"/>
            </a:xfrm>
            <a:custGeom>
              <a:avLst/>
              <a:gdLst>
                <a:gd name="connsiteX0" fmla="*/ 0 w 812800"/>
                <a:gd name="connsiteY0" fmla="*/ 1625600 h 1625600"/>
                <a:gd name="connsiteX1" fmla="*/ 812800 w 812800"/>
                <a:gd name="connsiteY1" fmla="*/ 0 h 1625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12800" h="1625600">
                  <a:moveTo>
                    <a:pt x="0" y="1625600"/>
                  </a:moveTo>
                  <a:lnTo>
                    <a:pt x="812800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0" name="Graphic 6">
              <a:extLst>
                <a:ext uri="{FF2B5EF4-FFF2-40B4-BE49-F238E27FC236}">
                  <a16:creationId xmlns:a16="http://schemas.microsoft.com/office/drawing/2014/main" id="{04F97A97-8D3C-4FB3-A7AA-326D2021A0C4}"/>
                </a:ext>
              </a:extLst>
            </p:cNvPr>
            <p:cNvSpPr/>
            <p:nvPr/>
          </p:nvSpPr>
          <p:spPr>
            <a:xfrm>
              <a:off x="7774568" y="3688080"/>
              <a:ext cx="1625600" cy="12700"/>
            </a:xfrm>
            <a:custGeom>
              <a:avLst/>
              <a:gdLst>
                <a:gd name="connsiteX0" fmla="*/ 0 w 1625600"/>
                <a:gd name="connsiteY0" fmla="*/ 0 h 12700"/>
                <a:gd name="connsiteX1" fmla="*/ 1625600 w 1625600"/>
                <a:gd name="connsiteY1" fmla="*/ 0 h 12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625600" h="12700">
                  <a:moveTo>
                    <a:pt x="0" y="0"/>
                  </a:moveTo>
                  <a:lnTo>
                    <a:pt x="1625600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41" name="Graphic 8">
            <a:extLst>
              <a:ext uri="{FF2B5EF4-FFF2-40B4-BE49-F238E27FC236}">
                <a16:creationId xmlns:a16="http://schemas.microsoft.com/office/drawing/2014/main" id="{5F599359-77B5-4C31-9AB2-1C1C1F8E5655}"/>
              </a:ext>
            </a:extLst>
          </p:cNvPr>
          <p:cNvGrpSpPr/>
          <p:nvPr/>
        </p:nvGrpSpPr>
        <p:grpSpPr>
          <a:xfrm>
            <a:off x="10316948" y="2672070"/>
            <a:ext cx="1626890" cy="355610"/>
            <a:chOff x="10316948" y="2672070"/>
            <a:chExt cx="1626890" cy="355610"/>
          </a:xfrm>
          <a:noFill/>
        </p:grpSpPr>
        <p:sp>
          <p:nvSpPr>
            <p:cNvPr id="42" name="Graphic 8">
              <a:extLst>
                <a:ext uri="{FF2B5EF4-FFF2-40B4-BE49-F238E27FC236}">
                  <a16:creationId xmlns:a16="http://schemas.microsoft.com/office/drawing/2014/main" id="{ABC1D7DE-884F-4EFD-85CA-F8FA5AE48CF4}"/>
                </a:ext>
              </a:extLst>
            </p:cNvPr>
            <p:cNvSpPr/>
            <p:nvPr/>
          </p:nvSpPr>
          <p:spPr>
            <a:xfrm>
              <a:off x="10316948" y="2672070"/>
              <a:ext cx="842567" cy="192541"/>
            </a:xfrm>
            <a:custGeom>
              <a:avLst/>
              <a:gdLst>
                <a:gd name="connsiteX0" fmla="*/ 842567 w 842567"/>
                <a:gd name="connsiteY0" fmla="*/ 192541 h 192541"/>
                <a:gd name="connsiteX1" fmla="*/ 46384 w 842567"/>
                <a:gd name="connsiteY1" fmla="*/ 140243 h 192541"/>
                <a:gd name="connsiteX2" fmla="*/ 0 w 842567"/>
                <a:gd name="connsiteY2" fmla="*/ 185988 h 1925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42567" h="192541">
                  <a:moveTo>
                    <a:pt x="842567" y="192541"/>
                  </a:moveTo>
                  <a:cubicBezTo>
                    <a:pt x="637124" y="-42129"/>
                    <a:pt x="280660" y="-65548"/>
                    <a:pt x="46384" y="140243"/>
                  </a:cubicBezTo>
                  <a:cubicBezTo>
                    <a:pt x="30056" y="154594"/>
                    <a:pt x="14570" y="169859"/>
                    <a:pt x="0" y="185988"/>
                  </a:cubicBezTo>
                </a:path>
              </a:pathLst>
            </a:custGeom>
            <a:noFill/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3" name="Graphic 8">
              <a:extLst>
                <a:ext uri="{FF2B5EF4-FFF2-40B4-BE49-F238E27FC236}">
                  <a16:creationId xmlns:a16="http://schemas.microsoft.com/office/drawing/2014/main" id="{1DC1C79F-7B4B-4BDD-940D-38F1DAB2AAA6}"/>
                </a:ext>
              </a:extLst>
            </p:cNvPr>
            <p:cNvSpPr/>
            <p:nvPr/>
          </p:nvSpPr>
          <p:spPr>
            <a:xfrm>
              <a:off x="11149776" y="2860294"/>
              <a:ext cx="794062" cy="167386"/>
            </a:xfrm>
            <a:custGeom>
              <a:avLst/>
              <a:gdLst>
                <a:gd name="connsiteX0" fmla="*/ 0 w 794062"/>
                <a:gd name="connsiteY0" fmla="*/ 12421 h 167386"/>
                <a:gd name="connsiteX1" fmla="*/ 794063 w 794062"/>
                <a:gd name="connsiteY1" fmla="*/ 0 h 1673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794062" h="167386">
                  <a:moveTo>
                    <a:pt x="0" y="12421"/>
                  </a:moveTo>
                  <a:cubicBezTo>
                    <a:pt x="224602" y="223774"/>
                    <a:pt x="576156" y="218262"/>
                    <a:pt x="794063" y="0"/>
                  </a:cubicBezTo>
                </a:path>
              </a:pathLst>
            </a:custGeom>
            <a:noFill/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079113101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6232B8D1-417B-40CA-8E10-68DB4A185BCE}"/>
              </a:ext>
            </a:extLst>
          </p:cNvPr>
          <p:cNvSpPr txBox="1"/>
          <p:nvPr/>
        </p:nvSpPr>
        <p:spPr>
          <a:xfrm>
            <a:off x="8709081" y="5145318"/>
            <a:ext cx="64953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hello</a:t>
            </a:r>
          </a:p>
          <a:p>
            <a:pPr algn="ctr"/>
            <a:r>
              <a:rPr lang="en-US" dirty="0"/>
              <a:t>10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5335509D-2E67-42C4-975C-0167587963C7}"/>
              </a:ext>
            </a:extLst>
          </p:cNvPr>
          <p:cNvSpPr txBox="1"/>
          <p:nvPr/>
        </p:nvSpPr>
        <p:spPr>
          <a:xfrm>
            <a:off x="2238324" y="5145318"/>
            <a:ext cx="99501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goodbye</a:t>
            </a:r>
          </a:p>
          <a:p>
            <a:pPr algn="ctr"/>
            <a:r>
              <a:rPr lang="en-US" dirty="0"/>
              <a:t>10</a:t>
            </a:r>
          </a:p>
        </p:txBody>
      </p:sp>
      <p:grpSp>
        <p:nvGrpSpPr>
          <p:cNvPr id="53" name="Group 52">
            <a:extLst>
              <a:ext uri="{FF2B5EF4-FFF2-40B4-BE49-F238E27FC236}">
                <a16:creationId xmlns:a16="http://schemas.microsoft.com/office/drawing/2014/main" id="{86DDF3A9-CA70-4E6F-9486-D9AE267AC95D}"/>
              </a:ext>
            </a:extLst>
          </p:cNvPr>
          <p:cNvGrpSpPr/>
          <p:nvPr/>
        </p:nvGrpSpPr>
        <p:grpSpPr>
          <a:xfrm>
            <a:off x="6494791" y="2448901"/>
            <a:ext cx="4882258" cy="827701"/>
            <a:chOff x="6494791" y="2448901"/>
            <a:chExt cx="4882258" cy="827701"/>
          </a:xfrm>
        </p:grpSpPr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A76F139B-504B-4D74-9035-B920FFC96D3A}"/>
                </a:ext>
              </a:extLst>
            </p:cNvPr>
            <p:cNvGrpSpPr/>
            <p:nvPr/>
          </p:nvGrpSpPr>
          <p:grpSpPr>
            <a:xfrm>
              <a:off x="6494791" y="2448901"/>
              <a:ext cx="823495" cy="827701"/>
              <a:chOff x="2563689" y="2737584"/>
              <a:chExt cx="2199046" cy="2210275"/>
            </a:xfrm>
          </p:grpSpPr>
          <p:grpSp>
            <p:nvGrpSpPr>
              <p:cNvPr id="15" name="Group 14">
                <a:extLst>
                  <a:ext uri="{FF2B5EF4-FFF2-40B4-BE49-F238E27FC236}">
                    <a16:creationId xmlns:a16="http://schemas.microsoft.com/office/drawing/2014/main" id="{28A05E1E-2DF5-46AC-800F-B56559B3E9AC}"/>
                  </a:ext>
                </a:extLst>
              </p:cNvPr>
              <p:cNvGrpSpPr/>
              <p:nvPr/>
            </p:nvGrpSpPr>
            <p:grpSpPr>
              <a:xfrm>
                <a:off x="2586125" y="2737584"/>
                <a:ext cx="2176610" cy="2210275"/>
                <a:chOff x="2586125" y="2737584"/>
                <a:chExt cx="2176610" cy="2210275"/>
              </a:xfrm>
            </p:grpSpPr>
            <p:sp>
              <p:nvSpPr>
                <p:cNvPr id="19" name="Arc 18">
                  <a:extLst>
                    <a:ext uri="{FF2B5EF4-FFF2-40B4-BE49-F238E27FC236}">
                      <a16:creationId xmlns:a16="http://schemas.microsoft.com/office/drawing/2014/main" id="{26E7A3E0-12FD-429E-BCC4-1B6DA2D8CCC7}"/>
                    </a:ext>
                  </a:extLst>
                </p:cNvPr>
                <p:cNvSpPr/>
                <p:nvPr/>
              </p:nvSpPr>
              <p:spPr>
                <a:xfrm>
                  <a:off x="2586125" y="2737589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" name="Arc 19">
                  <a:extLst>
                    <a:ext uri="{FF2B5EF4-FFF2-40B4-BE49-F238E27FC236}">
                      <a16:creationId xmlns:a16="http://schemas.microsoft.com/office/drawing/2014/main" id="{C25CB424-1CBD-49F6-9A88-7DB2F8EE3F5D}"/>
                    </a:ext>
                  </a:extLst>
                </p:cNvPr>
                <p:cNvSpPr/>
                <p:nvPr/>
              </p:nvSpPr>
              <p:spPr>
                <a:xfrm flipV="1">
                  <a:off x="2586125" y="2737584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6" name="Group 15">
                <a:extLst>
                  <a:ext uri="{FF2B5EF4-FFF2-40B4-BE49-F238E27FC236}">
                    <a16:creationId xmlns:a16="http://schemas.microsoft.com/office/drawing/2014/main" id="{807F8153-71DA-43F2-ABA0-75CBDD791A57}"/>
                  </a:ext>
                </a:extLst>
              </p:cNvPr>
              <p:cNvGrpSpPr/>
              <p:nvPr/>
            </p:nvGrpSpPr>
            <p:grpSpPr>
              <a:xfrm flipH="1">
                <a:off x="2563689" y="2737584"/>
                <a:ext cx="2176610" cy="2210275"/>
                <a:chOff x="2586125" y="2737584"/>
                <a:chExt cx="2176610" cy="2210275"/>
              </a:xfrm>
            </p:grpSpPr>
            <p:sp>
              <p:nvSpPr>
                <p:cNvPr id="17" name="Arc 16">
                  <a:extLst>
                    <a:ext uri="{FF2B5EF4-FFF2-40B4-BE49-F238E27FC236}">
                      <a16:creationId xmlns:a16="http://schemas.microsoft.com/office/drawing/2014/main" id="{919DF750-9368-4C15-B0A8-F0ED73F2E127}"/>
                    </a:ext>
                  </a:extLst>
                </p:cNvPr>
                <p:cNvSpPr/>
                <p:nvPr/>
              </p:nvSpPr>
              <p:spPr>
                <a:xfrm>
                  <a:off x="2586125" y="2737589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" name="Arc 17">
                  <a:extLst>
                    <a:ext uri="{FF2B5EF4-FFF2-40B4-BE49-F238E27FC236}">
                      <a16:creationId xmlns:a16="http://schemas.microsoft.com/office/drawing/2014/main" id="{E24B6D68-FCD5-472F-9CD0-95FA99393300}"/>
                    </a:ext>
                  </a:extLst>
                </p:cNvPr>
                <p:cNvSpPr/>
                <p:nvPr/>
              </p:nvSpPr>
              <p:spPr>
                <a:xfrm flipV="1">
                  <a:off x="2586125" y="2737584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36" name="Graphic 10">
              <a:extLst>
                <a:ext uri="{FF2B5EF4-FFF2-40B4-BE49-F238E27FC236}">
                  <a16:creationId xmlns:a16="http://schemas.microsoft.com/office/drawing/2014/main" id="{F253B317-DA23-4C54-B1FE-CBF87F933365}"/>
                </a:ext>
              </a:extLst>
            </p:cNvPr>
            <p:cNvGrpSpPr/>
            <p:nvPr/>
          </p:nvGrpSpPr>
          <p:grpSpPr>
            <a:xfrm>
              <a:off x="7723975" y="2455824"/>
              <a:ext cx="3653074" cy="812800"/>
              <a:chOff x="10591260" y="2468886"/>
              <a:chExt cx="3653074" cy="812800"/>
            </a:xfrm>
            <a:noFill/>
          </p:grpSpPr>
          <p:sp>
            <p:nvSpPr>
              <p:cNvPr id="38" name="Graphic 10">
                <a:extLst>
                  <a:ext uri="{FF2B5EF4-FFF2-40B4-BE49-F238E27FC236}">
                    <a16:creationId xmlns:a16="http://schemas.microsoft.com/office/drawing/2014/main" id="{C6B114C1-A2AA-4C97-9084-093FF55ECAEA}"/>
                  </a:ext>
                </a:extLst>
              </p:cNvPr>
              <p:cNvSpPr/>
              <p:nvPr/>
            </p:nvSpPr>
            <p:spPr>
              <a:xfrm>
                <a:off x="10591260" y="2875286"/>
                <a:ext cx="1623588" cy="12700"/>
              </a:xfrm>
              <a:custGeom>
                <a:avLst/>
                <a:gdLst>
                  <a:gd name="connsiteX0" fmla="*/ 0 w 1623588"/>
                  <a:gd name="connsiteY0" fmla="*/ 0 h 12700"/>
                  <a:gd name="connsiteX1" fmla="*/ 1623588 w 1623588"/>
                  <a:gd name="connsiteY1" fmla="*/ 0 h 127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623588" h="12700">
                    <a:moveTo>
                      <a:pt x="0" y="0"/>
                    </a:moveTo>
                    <a:lnTo>
                      <a:pt x="1623588" y="0"/>
                    </a:lnTo>
                  </a:path>
                </a:pathLst>
              </a:custGeom>
              <a:ln w="13970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9" name="Graphic 10">
                <a:extLst>
                  <a:ext uri="{FF2B5EF4-FFF2-40B4-BE49-F238E27FC236}">
                    <a16:creationId xmlns:a16="http://schemas.microsoft.com/office/drawing/2014/main" id="{897C97AF-4102-4566-90E9-5CDE67297198}"/>
                  </a:ext>
                </a:extLst>
              </p:cNvPr>
              <p:cNvSpPr/>
              <p:nvPr/>
            </p:nvSpPr>
            <p:spPr>
              <a:xfrm>
                <a:off x="11808952" y="2468886"/>
                <a:ext cx="405897" cy="406400"/>
              </a:xfrm>
              <a:custGeom>
                <a:avLst/>
                <a:gdLst>
                  <a:gd name="connsiteX0" fmla="*/ 405897 w 405897"/>
                  <a:gd name="connsiteY0" fmla="*/ 406400 h 406400"/>
                  <a:gd name="connsiteX1" fmla="*/ 0 w 405897"/>
                  <a:gd name="connsiteY1" fmla="*/ 0 h 4064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05897" h="406400">
                    <a:moveTo>
                      <a:pt x="405897" y="406400"/>
                    </a:moveTo>
                    <a:lnTo>
                      <a:pt x="0" y="0"/>
                    </a:lnTo>
                  </a:path>
                </a:pathLst>
              </a:custGeom>
              <a:ln w="13970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0" name="Graphic 10">
                <a:extLst>
                  <a:ext uri="{FF2B5EF4-FFF2-40B4-BE49-F238E27FC236}">
                    <a16:creationId xmlns:a16="http://schemas.microsoft.com/office/drawing/2014/main" id="{5D2C0C57-9E22-497C-A131-2F3708EC4D4B}"/>
                  </a:ext>
                </a:extLst>
              </p:cNvPr>
              <p:cNvSpPr/>
              <p:nvPr/>
            </p:nvSpPr>
            <p:spPr>
              <a:xfrm>
                <a:off x="11808952" y="2875286"/>
                <a:ext cx="405897" cy="406400"/>
              </a:xfrm>
              <a:custGeom>
                <a:avLst/>
                <a:gdLst>
                  <a:gd name="connsiteX0" fmla="*/ 405897 w 405897"/>
                  <a:gd name="connsiteY0" fmla="*/ 0 h 406400"/>
                  <a:gd name="connsiteX1" fmla="*/ 0 w 405897"/>
                  <a:gd name="connsiteY1" fmla="*/ 406400 h 4064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05897" h="406400">
                    <a:moveTo>
                      <a:pt x="405897" y="0"/>
                    </a:moveTo>
                    <a:lnTo>
                      <a:pt x="0" y="406400"/>
                    </a:lnTo>
                  </a:path>
                </a:pathLst>
              </a:custGeom>
              <a:ln w="13970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1" name="Graphic 10">
                <a:extLst>
                  <a:ext uri="{FF2B5EF4-FFF2-40B4-BE49-F238E27FC236}">
                    <a16:creationId xmlns:a16="http://schemas.microsoft.com/office/drawing/2014/main" id="{DF9BACFE-D8A9-4029-A1DB-EC1EBC795EAA}"/>
                  </a:ext>
                </a:extLst>
              </p:cNvPr>
              <p:cNvSpPr/>
              <p:nvPr/>
            </p:nvSpPr>
            <p:spPr>
              <a:xfrm>
                <a:off x="12620746" y="2875286"/>
                <a:ext cx="1623588" cy="12700"/>
              </a:xfrm>
              <a:custGeom>
                <a:avLst/>
                <a:gdLst>
                  <a:gd name="connsiteX0" fmla="*/ 0 w 1623588"/>
                  <a:gd name="connsiteY0" fmla="*/ 0 h 12700"/>
                  <a:gd name="connsiteX1" fmla="*/ 1623588 w 1623588"/>
                  <a:gd name="connsiteY1" fmla="*/ 0 h 127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623588" h="12700">
                    <a:moveTo>
                      <a:pt x="0" y="0"/>
                    </a:moveTo>
                    <a:lnTo>
                      <a:pt x="1623588" y="0"/>
                    </a:lnTo>
                  </a:path>
                </a:pathLst>
              </a:custGeom>
              <a:ln w="13970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2" name="Graphic 10">
                <a:extLst>
                  <a:ext uri="{FF2B5EF4-FFF2-40B4-BE49-F238E27FC236}">
                    <a16:creationId xmlns:a16="http://schemas.microsoft.com/office/drawing/2014/main" id="{C33CFF03-4453-469D-A266-689782CA150C}"/>
                  </a:ext>
                </a:extLst>
              </p:cNvPr>
              <p:cNvSpPr/>
              <p:nvPr/>
            </p:nvSpPr>
            <p:spPr>
              <a:xfrm>
                <a:off x="12620746" y="2468886"/>
                <a:ext cx="405897" cy="406400"/>
              </a:xfrm>
              <a:custGeom>
                <a:avLst/>
                <a:gdLst>
                  <a:gd name="connsiteX0" fmla="*/ 0 w 405897"/>
                  <a:gd name="connsiteY0" fmla="*/ 406400 h 406400"/>
                  <a:gd name="connsiteX1" fmla="*/ 405897 w 405897"/>
                  <a:gd name="connsiteY1" fmla="*/ 0 h 4064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05897" h="406400">
                    <a:moveTo>
                      <a:pt x="0" y="406400"/>
                    </a:moveTo>
                    <a:lnTo>
                      <a:pt x="405897" y="0"/>
                    </a:lnTo>
                  </a:path>
                </a:pathLst>
              </a:custGeom>
              <a:ln w="13970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3" name="Graphic 10">
                <a:extLst>
                  <a:ext uri="{FF2B5EF4-FFF2-40B4-BE49-F238E27FC236}">
                    <a16:creationId xmlns:a16="http://schemas.microsoft.com/office/drawing/2014/main" id="{BBACEA00-F98F-4910-913A-CA39A0FA1472}"/>
                  </a:ext>
                </a:extLst>
              </p:cNvPr>
              <p:cNvSpPr/>
              <p:nvPr/>
            </p:nvSpPr>
            <p:spPr>
              <a:xfrm>
                <a:off x="12620746" y="2875286"/>
                <a:ext cx="405897" cy="406400"/>
              </a:xfrm>
              <a:custGeom>
                <a:avLst/>
                <a:gdLst>
                  <a:gd name="connsiteX0" fmla="*/ 0 w 405897"/>
                  <a:gd name="connsiteY0" fmla="*/ 0 h 406400"/>
                  <a:gd name="connsiteX1" fmla="*/ 405897 w 405897"/>
                  <a:gd name="connsiteY1" fmla="*/ 406400 h 4064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05897" h="406400">
                    <a:moveTo>
                      <a:pt x="0" y="0"/>
                    </a:moveTo>
                    <a:lnTo>
                      <a:pt x="405897" y="406400"/>
                    </a:lnTo>
                  </a:path>
                </a:pathLst>
              </a:custGeom>
              <a:ln w="13970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</p:grpSp>
      <p:grpSp>
        <p:nvGrpSpPr>
          <p:cNvPr id="52" name="Group 51">
            <a:extLst>
              <a:ext uri="{FF2B5EF4-FFF2-40B4-BE49-F238E27FC236}">
                <a16:creationId xmlns:a16="http://schemas.microsoft.com/office/drawing/2014/main" id="{4E82AD30-8E97-428C-A7D9-777F0DE3C7A7}"/>
              </a:ext>
            </a:extLst>
          </p:cNvPr>
          <p:cNvGrpSpPr/>
          <p:nvPr/>
        </p:nvGrpSpPr>
        <p:grpSpPr>
          <a:xfrm>
            <a:off x="440156" y="2448901"/>
            <a:ext cx="4890835" cy="827701"/>
            <a:chOff x="440156" y="2448901"/>
            <a:chExt cx="4890835" cy="827701"/>
          </a:xfrm>
        </p:grpSpPr>
        <p:grpSp>
          <p:nvGrpSpPr>
            <p:cNvPr id="28" name="Graphic 6">
              <a:extLst>
                <a:ext uri="{FF2B5EF4-FFF2-40B4-BE49-F238E27FC236}">
                  <a16:creationId xmlns:a16="http://schemas.microsoft.com/office/drawing/2014/main" id="{23D8B479-FA0B-483F-AC3F-8FE0534AD566}"/>
                </a:ext>
              </a:extLst>
            </p:cNvPr>
            <p:cNvGrpSpPr/>
            <p:nvPr/>
          </p:nvGrpSpPr>
          <p:grpSpPr>
            <a:xfrm>
              <a:off x="1677917" y="2455824"/>
              <a:ext cx="3653074" cy="812800"/>
              <a:chOff x="4878308" y="2468886"/>
              <a:chExt cx="3653074" cy="812800"/>
            </a:xfrm>
            <a:noFill/>
          </p:grpSpPr>
          <p:sp>
            <p:nvSpPr>
              <p:cNvPr id="30" name="Graphic 6">
                <a:extLst>
                  <a:ext uri="{FF2B5EF4-FFF2-40B4-BE49-F238E27FC236}">
                    <a16:creationId xmlns:a16="http://schemas.microsoft.com/office/drawing/2014/main" id="{46D093BD-AB55-4F03-86CB-BD054A2614E1}"/>
                  </a:ext>
                </a:extLst>
              </p:cNvPr>
              <p:cNvSpPr/>
              <p:nvPr/>
            </p:nvSpPr>
            <p:spPr>
              <a:xfrm>
                <a:off x="4878308" y="2875286"/>
                <a:ext cx="1623588" cy="12700"/>
              </a:xfrm>
              <a:custGeom>
                <a:avLst/>
                <a:gdLst>
                  <a:gd name="connsiteX0" fmla="*/ 0 w 1623588"/>
                  <a:gd name="connsiteY0" fmla="*/ 0 h 12700"/>
                  <a:gd name="connsiteX1" fmla="*/ 1623588 w 1623588"/>
                  <a:gd name="connsiteY1" fmla="*/ 0 h 127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623588" h="12700">
                    <a:moveTo>
                      <a:pt x="0" y="0"/>
                    </a:moveTo>
                    <a:lnTo>
                      <a:pt x="1623588" y="0"/>
                    </a:lnTo>
                  </a:path>
                </a:pathLst>
              </a:custGeom>
              <a:ln w="13970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1" name="Graphic 6">
                <a:extLst>
                  <a:ext uri="{FF2B5EF4-FFF2-40B4-BE49-F238E27FC236}">
                    <a16:creationId xmlns:a16="http://schemas.microsoft.com/office/drawing/2014/main" id="{F91124B8-19F7-4810-B3EB-B8C03C06DD39}"/>
                  </a:ext>
                </a:extLst>
              </p:cNvPr>
              <p:cNvSpPr/>
              <p:nvPr/>
            </p:nvSpPr>
            <p:spPr>
              <a:xfrm>
                <a:off x="4878308" y="2468886"/>
                <a:ext cx="405897" cy="406400"/>
              </a:xfrm>
              <a:custGeom>
                <a:avLst/>
                <a:gdLst>
                  <a:gd name="connsiteX0" fmla="*/ 0 w 405897"/>
                  <a:gd name="connsiteY0" fmla="*/ 406400 h 406400"/>
                  <a:gd name="connsiteX1" fmla="*/ 405897 w 405897"/>
                  <a:gd name="connsiteY1" fmla="*/ 0 h 4064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05897" h="406400">
                    <a:moveTo>
                      <a:pt x="0" y="406400"/>
                    </a:moveTo>
                    <a:lnTo>
                      <a:pt x="405897" y="0"/>
                    </a:lnTo>
                  </a:path>
                </a:pathLst>
              </a:custGeom>
              <a:ln w="13970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2" name="Graphic 6">
                <a:extLst>
                  <a:ext uri="{FF2B5EF4-FFF2-40B4-BE49-F238E27FC236}">
                    <a16:creationId xmlns:a16="http://schemas.microsoft.com/office/drawing/2014/main" id="{C752438D-80E0-4EA5-A463-A212D67D7C35}"/>
                  </a:ext>
                </a:extLst>
              </p:cNvPr>
              <p:cNvSpPr/>
              <p:nvPr/>
            </p:nvSpPr>
            <p:spPr>
              <a:xfrm>
                <a:off x="4878308" y="2875286"/>
                <a:ext cx="405897" cy="406400"/>
              </a:xfrm>
              <a:custGeom>
                <a:avLst/>
                <a:gdLst>
                  <a:gd name="connsiteX0" fmla="*/ 0 w 405897"/>
                  <a:gd name="connsiteY0" fmla="*/ 0 h 406400"/>
                  <a:gd name="connsiteX1" fmla="*/ 405897 w 405897"/>
                  <a:gd name="connsiteY1" fmla="*/ 406400 h 4064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05897" h="406400">
                    <a:moveTo>
                      <a:pt x="0" y="0"/>
                    </a:moveTo>
                    <a:lnTo>
                      <a:pt x="405897" y="406400"/>
                    </a:lnTo>
                  </a:path>
                </a:pathLst>
              </a:custGeom>
              <a:ln w="13970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3" name="Graphic 6">
                <a:extLst>
                  <a:ext uri="{FF2B5EF4-FFF2-40B4-BE49-F238E27FC236}">
                    <a16:creationId xmlns:a16="http://schemas.microsoft.com/office/drawing/2014/main" id="{EB709400-76CB-4664-9F74-B1CB2118B263}"/>
                  </a:ext>
                </a:extLst>
              </p:cNvPr>
              <p:cNvSpPr/>
              <p:nvPr/>
            </p:nvSpPr>
            <p:spPr>
              <a:xfrm>
                <a:off x="6907794" y="2875286"/>
                <a:ext cx="1623588" cy="12700"/>
              </a:xfrm>
              <a:custGeom>
                <a:avLst/>
                <a:gdLst>
                  <a:gd name="connsiteX0" fmla="*/ 0 w 1623588"/>
                  <a:gd name="connsiteY0" fmla="*/ 0 h 12700"/>
                  <a:gd name="connsiteX1" fmla="*/ 1623588 w 1623588"/>
                  <a:gd name="connsiteY1" fmla="*/ 0 h 127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623588" h="12700">
                    <a:moveTo>
                      <a:pt x="0" y="0"/>
                    </a:moveTo>
                    <a:lnTo>
                      <a:pt x="1623588" y="0"/>
                    </a:lnTo>
                  </a:path>
                </a:pathLst>
              </a:custGeom>
              <a:ln w="13970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4" name="Graphic 6">
                <a:extLst>
                  <a:ext uri="{FF2B5EF4-FFF2-40B4-BE49-F238E27FC236}">
                    <a16:creationId xmlns:a16="http://schemas.microsoft.com/office/drawing/2014/main" id="{61986995-AAD3-46D0-8D96-F1F22914C51A}"/>
                  </a:ext>
                </a:extLst>
              </p:cNvPr>
              <p:cNvSpPr/>
              <p:nvPr/>
            </p:nvSpPr>
            <p:spPr>
              <a:xfrm>
                <a:off x="8125485" y="2468886"/>
                <a:ext cx="405897" cy="406400"/>
              </a:xfrm>
              <a:custGeom>
                <a:avLst/>
                <a:gdLst>
                  <a:gd name="connsiteX0" fmla="*/ 405897 w 405897"/>
                  <a:gd name="connsiteY0" fmla="*/ 406400 h 406400"/>
                  <a:gd name="connsiteX1" fmla="*/ 0 w 405897"/>
                  <a:gd name="connsiteY1" fmla="*/ 0 h 4064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05897" h="406400">
                    <a:moveTo>
                      <a:pt x="405897" y="406400"/>
                    </a:moveTo>
                    <a:lnTo>
                      <a:pt x="0" y="0"/>
                    </a:lnTo>
                  </a:path>
                </a:pathLst>
              </a:custGeom>
              <a:ln w="13970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5" name="Graphic 6">
                <a:extLst>
                  <a:ext uri="{FF2B5EF4-FFF2-40B4-BE49-F238E27FC236}">
                    <a16:creationId xmlns:a16="http://schemas.microsoft.com/office/drawing/2014/main" id="{B5C3D25E-93C2-4D41-BA82-F3C622AAE137}"/>
                  </a:ext>
                </a:extLst>
              </p:cNvPr>
              <p:cNvSpPr/>
              <p:nvPr/>
            </p:nvSpPr>
            <p:spPr>
              <a:xfrm>
                <a:off x="8125485" y="2875286"/>
                <a:ext cx="405897" cy="406400"/>
              </a:xfrm>
              <a:custGeom>
                <a:avLst/>
                <a:gdLst>
                  <a:gd name="connsiteX0" fmla="*/ 405897 w 405897"/>
                  <a:gd name="connsiteY0" fmla="*/ 0 h 406400"/>
                  <a:gd name="connsiteX1" fmla="*/ 0 w 405897"/>
                  <a:gd name="connsiteY1" fmla="*/ 406400 h 4064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05897" h="406400">
                    <a:moveTo>
                      <a:pt x="405897" y="0"/>
                    </a:moveTo>
                    <a:lnTo>
                      <a:pt x="0" y="406400"/>
                    </a:lnTo>
                  </a:path>
                </a:pathLst>
              </a:custGeom>
              <a:ln w="13970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grpSp>
          <p:nvGrpSpPr>
            <p:cNvPr id="45" name="Group 44">
              <a:extLst>
                <a:ext uri="{FF2B5EF4-FFF2-40B4-BE49-F238E27FC236}">
                  <a16:creationId xmlns:a16="http://schemas.microsoft.com/office/drawing/2014/main" id="{B41EA4AD-49B1-4955-92A9-157856E8EE8D}"/>
                </a:ext>
              </a:extLst>
            </p:cNvPr>
            <p:cNvGrpSpPr/>
            <p:nvPr/>
          </p:nvGrpSpPr>
          <p:grpSpPr>
            <a:xfrm>
              <a:off x="440156" y="2448901"/>
              <a:ext cx="823495" cy="827701"/>
              <a:chOff x="2563689" y="2737584"/>
              <a:chExt cx="2199046" cy="2210275"/>
            </a:xfrm>
          </p:grpSpPr>
          <p:grpSp>
            <p:nvGrpSpPr>
              <p:cNvPr id="46" name="Group 45">
                <a:extLst>
                  <a:ext uri="{FF2B5EF4-FFF2-40B4-BE49-F238E27FC236}">
                    <a16:creationId xmlns:a16="http://schemas.microsoft.com/office/drawing/2014/main" id="{C7C8A0D6-2232-4C1F-92B3-D07525A5C36D}"/>
                  </a:ext>
                </a:extLst>
              </p:cNvPr>
              <p:cNvGrpSpPr/>
              <p:nvPr/>
            </p:nvGrpSpPr>
            <p:grpSpPr>
              <a:xfrm>
                <a:off x="2586125" y="2737584"/>
                <a:ext cx="2176610" cy="2210275"/>
                <a:chOff x="2586125" y="2737584"/>
                <a:chExt cx="2176610" cy="2210275"/>
              </a:xfrm>
            </p:grpSpPr>
            <p:sp>
              <p:nvSpPr>
                <p:cNvPr id="50" name="Arc 49">
                  <a:extLst>
                    <a:ext uri="{FF2B5EF4-FFF2-40B4-BE49-F238E27FC236}">
                      <a16:creationId xmlns:a16="http://schemas.microsoft.com/office/drawing/2014/main" id="{F632D770-08C1-472E-AB72-1AB1886ECDF4}"/>
                    </a:ext>
                  </a:extLst>
                </p:cNvPr>
                <p:cNvSpPr/>
                <p:nvPr/>
              </p:nvSpPr>
              <p:spPr>
                <a:xfrm>
                  <a:off x="2586125" y="2737589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1" name="Arc 50">
                  <a:extLst>
                    <a:ext uri="{FF2B5EF4-FFF2-40B4-BE49-F238E27FC236}">
                      <a16:creationId xmlns:a16="http://schemas.microsoft.com/office/drawing/2014/main" id="{EBAAAAA9-E29E-468B-BCB4-1790524DCFEA}"/>
                    </a:ext>
                  </a:extLst>
                </p:cNvPr>
                <p:cNvSpPr/>
                <p:nvPr/>
              </p:nvSpPr>
              <p:spPr>
                <a:xfrm flipV="1">
                  <a:off x="2586125" y="2737584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47" name="Group 46">
                <a:extLst>
                  <a:ext uri="{FF2B5EF4-FFF2-40B4-BE49-F238E27FC236}">
                    <a16:creationId xmlns:a16="http://schemas.microsoft.com/office/drawing/2014/main" id="{67128517-F789-4200-9ADA-70779091B70F}"/>
                  </a:ext>
                </a:extLst>
              </p:cNvPr>
              <p:cNvGrpSpPr/>
              <p:nvPr/>
            </p:nvGrpSpPr>
            <p:grpSpPr>
              <a:xfrm flipH="1">
                <a:off x="2563689" y="2737584"/>
                <a:ext cx="2176610" cy="2210275"/>
                <a:chOff x="2586125" y="2737584"/>
                <a:chExt cx="2176610" cy="2210275"/>
              </a:xfrm>
            </p:grpSpPr>
            <p:sp>
              <p:nvSpPr>
                <p:cNvPr id="48" name="Arc 47">
                  <a:extLst>
                    <a:ext uri="{FF2B5EF4-FFF2-40B4-BE49-F238E27FC236}">
                      <a16:creationId xmlns:a16="http://schemas.microsoft.com/office/drawing/2014/main" id="{5216FAC9-CF45-43DB-B245-BC4FF4EF7223}"/>
                    </a:ext>
                  </a:extLst>
                </p:cNvPr>
                <p:cNvSpPr/>
                <p:nvPr/>
              </p:nvSpPr>
              <p:spPr>
                <a:xfrm>
                  <a:off x="2586125" y="2737589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9" name="Arc 48">
                  <a:extLst>
                    <a:ext uri="{FF2B5EF4-FFF2-40B4-BE49-F238E27FC236}">
                      <a16:creationId xmlns:a16="http://schemas.microsoft.com/office/drawing/2014/main" id="{C1D9AC7B-7DAE-4536-A718-23CE5FE4C1D9}"/>
                    </a:ext>
                  </a:extLst>
                </p:cNvPr>
                <p:cNvSpPr/>
                <p:nvPr/>
              </p:nvSpPr>
              <p:spPr>
                <a:xfrm flipV="1">
                  <a:off x="2586125" y="2737584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285432280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6232B8D1-417B-40CA-8E10-68DB4A185BCE}"/>
              </a:ext>
            </a:extLst>
          </p:cNvPr>
          <p:cNvSpPr txBox="1"/>
          <p:nvPr/>
        </p:nvSpPr>
        <p:spPr>
          <a:xfrm>
            <a:off x="8638549" y="5145318"/>
            <a:ext cx="79060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please</a:t>
            </a:r>
          </a:p>
          <a:p>
            <a:pPr algn="ctr"/>
            <a:r>
              <a:rPr lang="en-US" dirty="0"/>
              <a:t>10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AF2F00A-6C34-4525-ADB7-3CD4C1905D64}"/>
              </a:ext>
            </a:extLst>
          </p:cNvPr>
          <p:cNvSpPr txBox="1"/>
          <p:nvPr/>
        </p:nvSpPr>
        <p:spPr>
          <a:xfrm>
            <a:off x="1843223" y="5265284"/>
            <a:ext cx="81676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maybe</a:t>
            </a:r>
          </a:p>
          <a:p>
            <a:pPr algn="ctr"/>
            <a:r>
              <a:rPr lang="en-US" dirty="0"/>
              <a:t>5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5335509D-2E67-42C4-975C-0167587963C7}"/>
              </a:ext>
            </a:extLst>
          </p:cNvPr>
          <p:cNvSpPr txBox="1"/>
          <p:nvPr/>
        </p:nvSpPr>
        <p:spPr>
          <a:xfrm>
            <a:off x="5421617" y="5145318"/>
            <a:ext cx="4283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no</a:t>
            </a:r>
          </a:p>
          <a:p>
            <a:pPr algn="ctr"/>
            <a:r>
              <a:rPr lang="en-US" dirty="0"/>
              <a:t>10</a:t>
            </a:r>
          </a:p>
        </p:txBody>
      </p:sp>
      <p:grpSp>
        <p:nvGrpSpPr>
          <p:cNvPr id="39" name="Group 38">
            <a:extLst>
              <a:ext uri="{FF2B5EF4-FFF2-40B4-BE49-F238E27FC236}">
                <a16:creationId xmlns:a16="http://schemas.microsoft.com/office/drawing/2014/main" id="{C90760CE-9DCC-4D68-B7AC-EBE0A9EFF429}"/>
              </a:ext>
            </a:extLst>
          </p:cNvPr>
          <p:cNvGrpSpPr/>
          <p:nvPr/>
        </p:nvGrpSpPr>
        <p:grpSpPr>
          <a:xfrm>
            <a:off x="858169" y="2435838"/>
            <a:ext cx="1615461" cy="904995"/>
            <a:chOff x="858169" y="2435838"/>
            <a:chExt cx="1615461" cy="904995"/>
          </a:xfrm>
        </p:grpSpPr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EB3EB3BB-8466-494E-A122-6B60DE844603}"/>
                </a:ext>
              </a:extLst>
            </p:cNvPr>
            <p:cNvGrpSpPr/>
            <p:nvPr/>
          </p:nvGrpSpPr>
          <p:grpSpPr>
            <a:xfrm>
              <a:off x="858169" y="2435838"/>
              <a:ext cx="823495" cy="827701"/>
              <a:chOff x="2563689" y="2737584"/>
              <a:chExt cx="2199046" cy="2210275"/>
            </a:xfrm>
          </p:grpSpPr>
          <p:grpSp>
            <p:nvGrpSpPr>
              <p:cNvPr id="12" name="Group 11">
                <a:extLst>
                  <a:ext uri="{FF2B5EF4-FFF2-40B4-BE49-F238E27FC236}">
                    <a16:creationId xmlns:a16="http://schemas.microsoft.com/office/drawing/2014/main" id="{F89791CE-A8B6-4EE2-8502-6008276AEE34}"/>
                  </a:ext>
                </a:extLst>
              </p:cNvPr>
              <p:cNvGrpSpPr/>
              <p:nvPr/>
            </p:nvGrpSpPr>
            <p:grpSpPr>
              <a:xfrm>
                <a:off x="2586125" y="2737584"/>
                <a:ext cx="2176610" cy="2210275"/>
                <a:chOff x="2586125" y="2737584"/>
                <a:chExt cx="2176610" cy="2210275"/>
              </a:xfrm>
            </p:grpSpPr>
            <p:sp>
              <p:nvSpPr>
                <p:cNvPr id="16" name="Arc 15">
                  <a:extLst>
                    <a:ext uri="{FF2B5EF4-FFF2-40B4-BE49-F238E27FC236}">
                      <a16:creationId xmlns:a16="http://schemas.microsoft.com/office/drawing/2014/main" id="{B8B60FC8-8445-406B-8D6F-DCCB1A7A56BA}"/>
                    </a:ext>
                  </a:extLst>
                </p:cNvPr>
                <p:cNvSpPr/>
                <p:nvPr/>
              </p:nvSpPr>
              <p:spPr>
                <a:xfrm>
                  <a:off x="2586125" y="2737589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7" name="Arc 16">
                  <a:extLst>
                    <a:ext uri="{FF2B5EF4-FFF2-40B4-BE49-F238E27FC236}">
                      <a16:creationId xmlns:a16="http://schemas.microsoft.com/office/drawing/2014/main" id="{D2CD173E-C8CB-431C-9173-1694D022A968}"/>
                    </a:ext>
                  </a:extLst>
                </p:cNvPr>
                <p:cNvSpPr/>
                <p:nvPr/>
              </p:nvSpPr>
              <p:spPr>
                <a:xfrm flipV="1">
                  <a:off x="2586125" y="2737584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3" name="Group 12">
                <a:extLst>
                  <a:ext uri="{FF2B5EF4-FFF2-40B4-BE49-F238E27FC236}">
                    <a16:creationId xmlns:a16="http://schemas.microsoft.com/office/drawing/2014/main" id="{4FCADC3C-0056-43C4-83CF-C83C52487F52}"/>
                  </a:ext>
                </a:extLst>
              </p:cNvPr>
              <p:cNvGrpSpPr/>
              <p:nvPr/>
            </p:nvGrpSpPr>
            <p:grpSpPr>
              <a:xfrm flipH="1">
                <a:off x="2563689" y="2737584"/>
                <a:ext cx="2176610" cy="2210275"/>
                <a:chOff x="2586125" y="2737584"/>
                <a:chExt cx="2176610" cy="2210275"/>
              </a:xfrm>
            </p:grpSpPr>
            <p:sp>
              <p:nvSpPr>
                <p:cNvPr id="14" name="Arc 13">
                  <a:extLst>
                    <a:ext uri="{FF2B5EF4-FFF2-40B4-BE49-F238E27FC236}">
                      <a16:creationId xmlns:a16="http://schemas.microsoft.com/office/drawing/2014/main" id="{55330BD5-4C61-4AFC-859F-128E8D412174}"/>
                    </a:ext>
                  </a:extLst>
                </p:cNvPr>
                <p:cNvSpPr/>
                <p:nvPr/>
              </p:nvSpPr>
              <p:spPr>
                <a:xfrm>
                  <a:off x="2586125" y="2737589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" name="Arc 14">
                  <a:extLst>
                    <a:ext uri="{FF2B5EF4-FFF2-40B4-BE49-F238E27FC236}">
                      <a16:creationId xmlns:a16="http://schemas.microsoft.com/office/drawing/2014/main" id="{783B9A33-26C5-4123-940B-D72CBFDC2F96}"/>
                    </a:ext>
                  </a:extLst>
                </p:cNvPr>
                <p:cNvSpPr/>
                <p:nvPr/>
              </p:nvSpPr>
              <p:spPr>
                <a:xfrm flipV="1">
                  <a:off x="2586125" y="2737584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10" name="Graphic 2">
              <a:extLst>
                <a:ext uri="{FF2B5EF4-FFF2-40B4-BE49-F238E27FC236}">
                  <a16:creationId xmlns:a16="http://schemas.microsoft.com/office/drawing/2014/main" id="{EA64C0E0-48AD-47B0-93CB-3A13129C8652}"/>
                </a:ext>
              </a:extLst>
            </p:cNvPr>
            <p:cNvGrpSpPr/>
            <p:nvPr/>
          </p:nvGrpSpPr>
          <p:grpSpPr>
            <a:xfrm>
              <a:off x="1269165" y="2455819"/>
              <a:ext cx="1204465" cy="812803"/>
              <a:chOff x="1269165" y="2455819"/>
              <a:chExt cx="1204465" cy="812803"/>
            </a:xfrm>
            <a:noFill/>
          </p:grpSpPr>
          <p:sp>
            <p:nvSpPr>
              <p:cNvPr id="20" name="Graphic 2">
                <a:extLst>
                  <a:ext uri="{FF2B5EF4-FFF2-40B4-BE49-F238E27FC236}">
                    <a16:creationId xmlns:a16="http://schemas.microsoft.com/office/drawing/2014/main" id="{A9E45D4D-0AFD-4EF3-886D-EA56258E1411}"/>
                  </a:ext>
                </a:extLst>
              </p:cNvPr>
              <p:cNvSpPr/>
              <p:nvPr/>
            </p:nvSpPr>
            <p:spPr>
              <a:xfrm>
                <a:off x="1269165" y="2455822"/>
                <a:ext cx="12678" cy="812800"/>
              </a:xfrm>
              <a:custGeom>
                <a:avLst/>
                <a:gdLst>
                  <a:gd name="connsiteX0" fmla="*/ 0 w 12678"/>
                  <a:gd name="connsiteY0" fmla="*/ 0 h 812800"/>
                  <a:gd name="connsiteX1" fmla="*/ 0 w 12678"/>
                  <a:gd name="connsiteY1" fmla="*/ 812800 h 8128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2678" h="812800">
                    <a:moveTo>
                      <a:pt x="0" y="0"/>
                    </a:moveTo>
                    <a:lnTo>
                      <a:pt x="0" y="812800"/>
                    </a:lnTo>
                  </a:path>
                </a:pathLst>
              </a:custGeom>
              <a:ln w="13970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1" name="Graphic 2">
                <a:extLst>
                  <a:ext uri="{FF2B5EF4-FFF2-40B4-BE49-F238E27FC236}">
                    <a16:creationId xmlns:a16="http://schemas.microsoft.com/office/drawing/2014/main" id="{071B7441-4F4B-4E24-A0D2-FE0FBB7F9F12}"/>
                  </a:ext>
                </a:extLst>
              </p:cNvPr>
              <p:cNvSpPr/>
              <p:nvPr/>
            </p:nvSpPr>
            <p:spPr>
              <a:xfrm>
                <a:off x="2080590" y="2455819"/>
                <a:ext cx="393040" cy="393614"/>
              </a:xfrm>
              <a:custGeom>
                <a:avLst/>
                <a:gdLst>
                  <a:gd name="connsiteX0" fmla="*/ 202467 w 393040"/>
                  <a:gd name="connsiteY0" fmla="*/ 393614 h 393614"/>
                  <a:gd name="connsiteX1" fmla="*/ 392949 w 393040"/>
                  <a:gd name="connsiteY1" fmla="*/ 190897 h 393614"/>
                  <a:gd name="connsiteX2" fmla="*/ 190574 w 393040"/>
                  <a:gd name="connsiteY2" fmla="*/ 92 h 393614"/>
                  <a:gd name="connsiteX3" fmla="*/ 92 w 393040"/>
                  <a:gd name="connsiteY3" fmla="*/ 202809 h 393614"/>
                  <a:gd name="connsiteX4" fmla="*/ 104 w 393040"/>
                  <a:gd name="connsiteY4" fmla="*/ 203203 h 3936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93040" h="393614">
                    <a:moveTo>
                      <a:pt x="202467" y="393614"/>
                    </a:moveTo>
                    <a:cubicBezTo>
                      <a:pt x="310957" y="390325"/>
                      <a:pt x="396233" y="299558"/>
                      <a:pt x="392949" y="190897"/>
                    </a:cubicBezTo>
                    <a:cubicBezTo>
                      <a:pt x="389665" y="82223"/>
                      <a:pt x="299052" y="-3197"/>
                      <a:pt x="190574" y="92"/>
                    </a:cubicBezTo>
                    <a:cubicBezTo>
                      <a:pt x="82084" y="3381"/>
                      <a:pt x="-3192" y="94148"/>
                      <a:pt x="92" y="202809"/>
                    </a:cubicBezTo>
                    <a:cubicBezTo>
                      <a:pt x="92" y="202949"/>
                      <a:pt x="104" y="203076"/>
                      <a:pt x="104" y="203203"/>
                    </a:cubicBezTo>
                  </a:path>
                </a:pathLst>
              </a:custGeom>
              <a:noFill/>
              <a:ln w="13970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2" name="Graphic 2">
                <a:extLst>
                  <a:ext uri="{FF2B5EF4-FFF2-40B4-BE49-F238E27FC236}">
                    <a16:creationId xmlns:a16="http://schemas.microsoft.com/office/drawing/2014/main" id="{E0AC5204-44D0-4336-B905-D0FB1CF3CB88}"/>
                  </a:ext>
                </a:extLst>
              </p:cNvPr>
              <p:cNvSpPr/>
              <p:nvPr/>
            </p:nvSpPr>
            <p:spPr>
              <a:xfrm>
                <a:off x="2283449" y="2862222"/>
                <a:ext cx="12678" cy="203200"/>
              </a:xfrm>
              <a:custGeom>
                <a:avLst/>
                <a:gdLst>
                  <a:gd name="connsiteX0" fmla="*/ 0 w 12678"/>
                  <a:gd name="connsiteY0" fmla="*/ 0 h 203200"/>
                  <a:gd name="connsiteX1" fmla="*/ 0 w 12678"/>
                  <a:gd name="connsiteY1" fmla="*/ 203200 h 203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2678" h="203200">
                    <a:moveTo>
                      <a:pt x="0" y="0"/>
                    </a:moveTo>
                    <a:lnTo>
                      <a:pt x="0" y="203200"/>
                    </a:lnTo>
                  </a:path>
                </a:pathLst>
              </a:custGeom>
              <a:ln w="13970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E889DC51-50DA-49ED-8E37-A5B79B000669}"/>
                </a:ext>
              </a:extLst>
            </p:cNvPr>
            <p:cNvSpPr/>
            <p:nvPr/>
          </p:nvSpPr>
          <p:spPr>
            <a:xfrm>
              <a:off x="2195051" y="3174139"/>
              <a:ext cx="166694" cy="166694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7B010D3B-6A06-444B-B6A0-DAF28D75B29F}"/>
              </a:ext>
            </a:extLst>
          </p:cNvPr>
          <p:cNvGrpSpPr/>
          <p:nvPr/>
        </p:nvGrpSpPr>
        <p:grpSpPr>
          <a:xfrm>
            <a:off x="4890591" y="2435801"/>
            <a:ext cx="1679929" cy="939498"/>
            <a:chOff x="4890591" y="2435801"/>
            <a:chExt cx="1679929" cy="939498"/>
          </a:xfrm>
        </p:grpSpPr>
        <p:sp>
          <p:nvSpPr>
            <p:cNvPr id="26" name="Graphic 6">
              <a:extLst>
                <a:ext uri="{FF2B5EF4-FFF2-40B4-BE49-F238E27FC236}">
                  <a16:creationId xmlns:a16="http://schemas.microsoft.com/office/drawing/2014/main" id="{76B71AE3-AB72-4508-B241-86074D2AC61D}"/>
                </a:ext>
              </a:extLst>
            </p:cNvPr>
            <p:cNvSpPr/>
            <p:nvPr/>
          </p:nvSpPr>
          <p:spPr>
            <a:xfrm>
              <a:off x="4890591" y="2868753"/>
              <a:ext cx="812800" cy="12700"/>
            </a:xfrm>
            <a:custGeom>
              <a:avLst/>
              <a:gdLst>
                <a:gd name="connsiteX0" fmla="*/ 0 w 812800"/>
                <a:gd name="connsiteY0" fmla="*/ 0 h 12700"/>
                <a:gd name="connsiteX1" fmla="*/ 812800 w 812800"/>
                <a:gd name="connsiteY1" fmla="*/ 0 h 12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12800" h="12700">
                  <a:moveTo>
                    <a:pt x="0" y="0"/>
                  </a:moveTo>
                  <a:lnTo>
                    <a:pt x="812800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grpSp>
          <p:nvGrpSpPr>
            <p:cNvPr id="42" name="Group 41">
              <a:extLst>
                <a:ext uri="{FF2B5EF4-FFF2-40B4-BE49-F238E27FC236}">
                  <a16:creationId xmlns:a16="http://schemas.microsoft.com/office/drawing/2014/main" id="{5154AB9F-F6CF-4180-9A4C-72F28D60E5E1}"/>
                </a:ext>
              </a:extLst>
            </p:cNvPr>
            <p:cNvGrpSpPr/>
            <p:nvPr/>
          </p:nvGrpSpPr>
          <p:grpSpPr>
            <a:xfrm>
              <a:off x="6014469" y="2435801"/>
              <a:ext cx="166694" cy="939498"/>
              <a:chOff x="6017225" y="2459385"/>
              <a:chExt cx="166694" cy="939498"/>
            </a:xfrm>
          </p:grpSpPr>
          <p:sp>
            <p:nvSpPr>
              <p:cNvPr id="43" name="Oval 42">
                <a:extLst>
                  <a:ext uri="{FF2B5EF4-FFF2-40B4-BE49-F238E27FC236}">
                    <a16:creationId xmlns:a16="http://schemas.microsoft.com/office/drawing/2014/main" id="{819DC61D-2A35-4262-AE16-27D7712A6F86}"/>
                  </a:ext>
                </a:extLst>
              </p:cNvPr>
              <p:cNvSpPr/>
              <p:nvPr/>
            </p:nvSpPr>
            <p:spPr>
              <a:xfrm>
                <a:off x="6017225" y="3232189"/>
                <a:ext cx="166694" cy="166694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44" name="Freeform: Shape 43">
                <a:extLst>
                  <a:ext uri="{FF2B5EF4-FFF2-40B4-BE49-F238E27FC236}">
                    <a16:creationId xmlns:a16="http://schemas.microsoft.com/office/drawing/2014/main" id="{1A7FD7B1-8EF7-4E67-9369-A22D0BC97F76}"/>
                  </a:ext>
                </a:extLst>
              </p:cNvPr>
              <p:cNvSpPr/>
              <p:nvPr/>
            </p:nvSpPr>
            <p:spPr>
              <a:xfrm>
                <a:off x="6103811" y="2459385"/>
                <a:ext cx="12679" cy="609600"/>
              </a:xfrm>
              <a:custGeom>
                <a:avLst/>
                <a:gdLst>
                  <a:gd name="connsiteX0" fmla="*/ 0 w 12679"/>
                  <a:gd name="connsiteY0" fmla="*/ 0 h 609600"/>
                  <a:gd name="connsiteX1" fmla="*/ 0 w 12679"/>
                  <a:gd name="connsiteY1" fmla="*/ 609600 h 6096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2679" h="609600">
                    <a:moveTo>
                      <a:pt x="0" y="0"/>
                    </a:moveTo>
                    <a:lnTo>
                      <a:pt x="0" y="609600"/>
                    </a:lnTo>
                  </a:path>
                </a:pathLst>
              </a:custGeom>
              <a:ln w="13970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grpSp>
          <p:nvGrpSpPr>
            <p:cNvPr id="45" name="Group 44">
              <a:extLst>
                <a:ext uri="{FF2B5EF4-FFF2-40B4-BE49-F238E27FC236}">
                  <a16:creationId xmlns:a16="http://schemas.microsoft.com/office/drawing/2014/main" id="{882966C5-0C9D-42FD-88F1-38EC65F0931C}"/>
                </a:ext>
              </a:extLst>
            </p:cNvPr>
            <p:cNvGrpSpPr/>
            <p:nvPr/>
          </p:nvGrpSpPr>
          <p:grpSpPr>
            <a:xfrm>
              <a:off x="6403826" y="2435801"/>
              <a:ext cx="166694" cy="939498"/>
              <a:chOff x="6017225" y="2459385"/>
              <a:chExt cx="166694" cy="939498"/>
            </a:xfrm>
          </p:grpSpPr>
          <p:sp>
            <p:nvSpPr>
              <p:cNvPr id="46" name="Oval 45">
                <a:extLst>
                  <a:ext uri="{FF2B5EF4-FFF2-40B4-BE49-F238E27FC236}">
                    <a16:creationId xmlns:a16="http://schemas.microsoft.com/office/drawing/2014/main" id="{6D58D8EE-81DD-4E1A-A3AF-96DF85924550}"/>
                  </a:ext>
                </a:extLst>
              </p:cNvPr>
              <p:cNvSpPr/>
              <p:nvPr/>
            </p:nvSpPr>
            <p:spPr>
              <a:xfrm>
                <a:off x="6017225" y="3232189"/>
                <a:ext cx="166694" cy="166694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47" name="Freeform: Shape 46">
                <a:extLst>
                  <a:ext uri="{FF2B5EF4-FFF2-40B4-BE49-F238E27FC236}">
                    <a16:creationId xmlns:a16="http://schemas.microsoft.com/office/drawing/2014/main" id="{F7B0CED2-5B95-4445-BDC3-44CC31AE46AB}"/>
                  </a:ext>
                </a:extLst>
              </p:cNvPr>
              <p:cNvSpPr/>
              <p:nvPr/>
            </p:nvSpPr>
            <p:spPr>
              <a:xfrm>
                <a:off x="6103811" y="2459385"/>
                <a:ext cx="12679" cy="609600"/>
              </a:xfrm>
              <a:custGeom>
                <a:avLst/>
                <a:gdLst>
                  <a:gd name="connsiteX0" fmla="*/ 0 w 12679"/>
                  <a:gd name="connsiteY0" fmla="*/ 0 h 609600"/>
                  <a:gd name="connsiteX1" fmla="*/ 0 w 12679"/>
                  <a:gd name="connsiteY1" fmla="*/ 609600 h 6096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2679" h="609600">
                    <a:moveTo>
                      <a:pt x="0" y="0"/>
                    </a:moveTo>
                    <a:lnTo>
                      <a:pt x="0" y="609600"/>
                    </a:lnTo>
                  </a:path>
                </a:pathLst>
              </a:custGeom>
              <a:ln w="13970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642C15AD-AF5F-4539-851C-D7C93A64D1B4}"/>
              </a:ext>
            </a:extLst>
          </p:cNvPr>
          <p:cNvGrpSpPr/>
          <p:nvPr/>
        </p:nvGrpSpPr>
        <p:grpSpPr>
          <a:xfrm>
            <a:off x="8456794" y="2055955"/>
            <a:ext cx="2097379" cy="1613697"/>
            <a:chOff x="8456794" y="2055955"/>
            <a:chExt cx="2097379" cy="1613697"/>
          </a:xfrm>
        </p:grpSpPr>
        <p:sp>
          <p:nvSpPr>
            <p:cNvPr id="31" name="Graphic 8">
              <a:extLst>
                <a:ext uri="{FF2B5EF4-FFF2-40B4-BE49-F238E27FC236}">
                  <a16:creationId xmlns:a16="http://schemas.microsoft.com/office/drawing/2014/main" id="{44765FA8-4054-464E-84A6-03896E57600B}"/>
                </a:ext>
              </a:extLst>
            </p:cNvPr>
            <p:cNvSpPr/>
            <p:nvPr/>
          </p:nvSpPr>
          <p:spPr>
            <a:xfrm>
              <a:off x="8942124" y="2462238"/>
              <a:ext cx="818517" cy="1207414"/>
            </a:xfrm>
            <a:custGeom>
              <a:avLst/>
              <a:gdLst>
                <a:gd name="connsiteX0" fmla="*/ 0 w 818517"/>
                <a:gd name="connsiteY0" fmla="*/ 0 h 1207414"/>
                <a:gd name="connsiteX1" fmla="*/ 818518 w 818517"/>
                <a:gd name="connsiteY1" fmla="*/ 1207414 h 12074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18517" h="1207414">
                  <a:moveTo>
                    <a:pt x="0" y="0"/>
                  </a:moveTo>
                  <a:cubicBezTo>
                    <a:pt x="66284" y="510159"/>
                    <a:pt x="370107" y="958342"/>
                    <a:pt x="818518" y="1207414"/>
                  </a:cubicBezTo>
                </a:path>
              </a:pathLst>
            </a:custGeom>
            <a:noFill/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Graphic 8">
              <a:extLst>
                <a:ext uri="{FF2B5EF4-FFF2-40B4-BE49-F238E27FC236}">
                  <a16:creationId xmlns:a16="http://schemas.microsoft.com/office/drawing/2014/main" id="{289FF1A3-7579-4FFE-8663-F73C527D5D30}"/>
                </a:ext>
              </a:extLst>
            </p:cNvPr>
            <p:cNvSpPr/>
            <p:nvPr/>
          </p:nvSpPr>
          <p:spPr>
            <a:xfrm>
              <a:off x="8941276" y="2055955"/>
              <a:ext cx="800097" cy="406397"/>
            </a:xfrm>
            <a:custGeom>
              <a:avLst/>
              <a:gdLst>
                <a:gd name="connsiteX0" fmla="*/ 800049 w 800097"/>
                <a:gd name="connsiteY0" fmla="*/ 406207 h 406397"/>
                <a:gd name="connsiteX1" fmla="*/ 406204 w 800097"/>
                <a:gd name="connsiteY1" fmla="*/ 48 h 406397"/>
                <a:gd name="connsiteX2" fmla="*/ 47 w 800097"/>
                <a:gd name="connsiteY2" fmla="*/ 393888 h 406397"/>
                <a:gd name="connsiteX3" fmla="*/ 51 w 800097"/>
                <a:gd name="connsiteY3" fmla="*/ 406398 h 4063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00097" h="406397">
                  <a:moveTo>
                    <a:pt x="800049" y="406207"/>
                  </a:moveTo>
                  <a:cubicBezTo>
                    <a:pt x="803453" y="185291"/>
                    <a:pt x="627119" y="3439"/>
                    <a:pt x="406204" y="48"/>
                  </a:cubicBezTo>
                  <a:cubicBezTo>
                    <a:pt x="185288" y="-3355"/>
                    <a:pt x="3445" y="172984"/>
                    <a:pt x="47" y="393888"/>
                  </a:cubicBezTo>
                  <a:cubicBezTo>
                    <a:pt x="-17" y="398066"/>
                    <a:pt x="-16" y="402232"/>
                    <a:pt x="51" y="406398"/>
                  </a:cubicBezTo>
                </a:path>
              </a:pathLst>
            </a:custGeom>
            <a:noFill/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" name="Graphic 8">
              <a:extLst>
                <a:ext uri="{FF2B5EF4-FFF2-40B4-BE49-F238E27FC236}">
                  <a16:creationId xmlns:a16="http://schemas.microsoft.com/office/drawing/2014/main" id="{8B66BF13-CB74-492E-A52E-1D84870A718D}"/>
                </a:ext>
              </a:extLst>
            </p:cNvPr>
            <p:cNvSpPr/>
            <p:nvPr/>
          </p:nvSpPr>
          <p:spPr>
            <a:xfrm>
              <a:off x="9754079" y="2055955"/>
              <a:ext cx="800094" cy="406397"/>
            </a:xfrm>
            <a:custGeom>
              <a:avLst/>
              <a:gdLst>
                <a:gd name="connsiteX0" fmla="*/ 800046 w 800094"/>
                <a:gd name="connsiteY0" fmla="*/ 406207 h 406397"/>
                <a:gd name="connsiteX1" fmla="*/ 406206 w 800094"/>
                <a:gd name="connsiteY1" fmla="*/ 48 h 406397"/>
                <a:gd name="connsiteX2" fmla="*/ 48 w 800094"/>
                <a:gd name="connsiteY2" fmla="*/ 393888 h 406397"/>
                <a:gd name="connsiteX3" fmla="*/ 48 w 800094"/>
                <a:gd name="connsiteY3" fmla="*/ 406398 h 4063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00094" h="406397">
                  <a:moveTo>
                    <a:pt x="800046" y="406207"/>
                  </a:moveTo>
                  <a:cubicBezTo>
                    <a:pt x="803450" y="185291"/>
                    <a:pt x="627110" y="3439"/>
                    <a:pt x="406206" y="48"/>
                  </a:cubicBezTo>
                  <a:cubicBezTo>
                    <a:pt x="185290" y="-3355"/>
                    <a:pt x="3439" y="172984"/>
                    <a:pt x="48" y="393888"/>
                  </a:cubicBezTo>
                  <a:cubicBezTo>
                    <a:pt x="-16" y="398066"/>
                    <a:pt x="-16" y="402232"/>
                    <a:pt x="48" y="406398"/>
                  </a:cubicBezTo>
                </a:path>
              </a:pathLst>
            </a:custGeom>
            <a:noFill/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" name="Graphic 8">
              <a:extLst>
                <a:ext uri="{FF2B5EF4-FFF2-40B4-BE49-F238E27FC236}">
                  <a16:creationId xmlns:a16="http://schemas.microsoft.com/office/drawing/2014/main" id="{86BECD75-DF2E-4265-B15D-B95ED48BA6ED}"/>
                </a:ext>
              </a:extLst>
            </p:cNvPr>
            <p:cNvSpPr/>
            <p:nvPr/>
          </p:nvSpPr>
          <p:spPr>
            <a:xfrm>
              <a:off x="9744398" y="2460625"/>
              <a:ext cx="809142" cy="1203655"/>
            </a:xfrm>
            <a:custGeom>
              <a:avLst/>
              <a:gdLst>
                <a:gd name="connsiteX0" fmla="*/ 0 w 809142"/>
                <a:gd name="connsiteY0" fmla="*/ 1203655 h 1203655"/>
                <a:gd name="connsiteX1" fmla="*/ 809142 w 809142"/>
                <a:gd name="connsiteY1" fmla="*/ 0 h 1203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09142" h="1203655">
                  <a:moveTo>
                    <a:pt x="0" y="1203655"/>
                  </a:moveTo>
                  <a:cubicBezTo>
                    <a:pt x="443840" y="953148"/>
                    <a:pt x="743788" y="506946"/>
                    <a:pt x="809142" y="0"/>
                  </a:cubicBezTo>
                </a:path>
              </a:pathLst>
            </a:custGeom>
            <a:noFill/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grpSp>
          <p:nvGrpSpPr>
            <p:cNvPr id="51" name="Group 50">
              <a:extLst>
                <a:ext uri="{FF2B5EF4-FFF2-40B4-BE49-F238E27FC236}">
                  <a16:creationId xmlns:a16="http://schemas.microsoft.com/office/drawing/2014/main" id="{57CF0E30-426B-4681-BF7E-866F5DA6997C}"/>
                </a:ext>
              </a:extLst>
            </p:cNvPr>
            <p:cNvGrpSpPr/>
            <p:nvPr/>
          </p:nvGrpSpPr>
          <p:grpSpPr>
            <a:xfrm>
              <a:off x="8456794" y="2435801"/>
              <a:ext cx="166694" cy="939498"/>
              <a:chOff x="6017225" y="2459385"/>
              <a:chExt cx="166694" cy="939498"/>
            </a:xfrm>
          </p:grpSpPr>
          <p:sp>
            <p:nvSpPr>
              <p:cNvPr id="52" name="Oval 51">
                <a:extLst>
                  <a:ext uri="{FF2B5EF4-FFF2-40B4-BE49-F238E27FC236}">
                    <a16:creationId xmlns:a16="http://schemas.microsoft.com/office/drawing/2014/main" id="{221E5FF7-4E64-4E20-B8AD-D78F4703A703}"/>
                  </a:ext>
                </a:extLst>
              </p:cNvPr>
              <p:cNvSpPr/>
              <p:nvPr/>
            </p:nvSpPr>
            <p:spPr>
              <a:xfrm>
                <a:off x="6017225" y="3232189"/>
                <a:ext cx="166694" cy="166694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3" name="Freeform: Shape 52">
                <a:extLst>
                  <a:ext uri="{FF2B5EF4-FFF2-40B4-BE49-F238E27FC236}">
                    <a16:creationId xmlns:a16="http://schemas.microsoft.com/office/drawing/2014/main" id="{7997D3C8-ED1A-4C01-B96A-99CBB1E8A0ED}"/>
                  </a:ext>
                </a:extLst>
              </p:cNvPr>
              <p:cNvSpPr/>
              <p:nvPr/>
            </p:nvSpPr>
            <p:spPr>
              <a:xfrm>
                <a:off x="6103811" y="2459385"/>
                <a:ext cx="12679" cy="609600"/>
              </a:xfrm>
              <a:custGeom>
                <a:avLst/>
                <a:gdLst>
                  <a:gd name="connsiteX0" fmla="*/ 0 w 12679"/>
                  <a:gd name="connsiteY0" fmla="*/ 0 h 609600"/>
                  <a:gd name="connsiteX1" fmla="*/ 0 w 12679"/>
                  <a:gd name="connsiteY1" fmla="*/ 609600 h 6096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2679" h="609600">
                    <a:moveTo>
                      <a:pt x="0" y="0"/>
                    </a:moveTo>
                    <a:lnTo>
                      <a:pt x="0" y="609600"/>
                    </a:lnTo>
                  </a:path>
                </a:pathLst>
              </a:custGeom>
              <a:ln w="13970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788188095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6232B8D1-417B-40CA-8E10-68DB4A185BCE}"/>
              </a:ext>
            </a:extLst>
          </p:cNvPr>
          <p:cNvSpPr txBox="1"/>
          <p:nvPr/>
        </p:nvSpPr>
        <p:spPr>
          <a:xfrm>
            <a:off x="10982790" y="5145318"/>
            <a:ext cx="4912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yes</a:t>
            </a:r>
          </a:p>
          <a:p>
            <a:pPr algn="ctr"/>
            <a:r>
              <a:rPr lang="en-US" dirty="0"/>
              <a:t>10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AF2F00A-6C34-4525-ADB7-3CD4C1905D64}"/>
              </a:ext>
            </a:extLst>
          </p:cNvPr>
          <p:cNvSpPr txBox="1"/>
          <p:nvPr/>
        </p:nvSpPr>
        <p:spPr>
          <a:xfrm>
            <a:off x="1920648" y="5265284"/>
            <a:ext cx="6619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sorry</a:t>
            </a:r>
          </a:p>
          <a:p>
            <a:pPr algn="ctr"/>
            <a:r>
              <a:rPr lang="en-US" dirty="0"/>
              <a:t>5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5335509D-2E67-42C4-975C-0167587963C7}"/>
              </a:ext>
            </a:extLst>
          </p:cNvPr>
          <p:cNvSpPr txBox="1"/>
          <p:nvPr/>
        </p:nvSpPr>
        <p:spPr>
          <a:xfrm>
            <a:off x="7042665" y="5145318"/>
            <a:ext cx="11181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thank you</a:t>
            </a:r>
          </a:p>
          <a:p>
            <a:pPr algn="ctr"/>
            <a:r>
              <a:rPr lang="en-US" dirty="0"/>
              <a:t>10</a:t>
            </a:r>
          </a:p>
        </p:txBody>
      </p:sp>
      <p:grpSp>
        <p:nvGrpSpPr>
          <p:cNvPr id="10" name="Graphic 2">
            <a:extLst>
              <a:ext uri="{FF2B5EF4-FFF2-40B4-BE49-F238E27FC236}">
                <a16:creationId xmlns:a16="http://schemas.microsoft.com/office/drawing/2014/main" id="{575CD690-279C-4A05-B478-D4C232644F42}"/>
              </a:ext>
            </a:extLst>
          </p:cNvPr>
          <p:cNvGrpSpPr/>
          <p:nvPr/>
        </p:nvGrpSpPr>
        <p:grpSpPr>
          <a:xfrm>
            <a:off x="448114" y="2055955"/>
            <a:ext cx="4457755" cy="1625600"/>
            <a:chOff x="448114" y="2055955"/>
            <a:chExt cx="4457755" cy="1625600"/>
          </a:xfrm>
          <a:noFill/>
        </p:grpSpPr>
        <p:sp>
          <p:nvSpPr>
            <p:cNvPr id="19" name="Graphic 2">
              <a:extLst>
                <a:ext uri="{FF2B5EF4-FFF2-40B4-BE49-F238E27FC236}">
                  <a16:creationId xmlns:a16="http://schemas.microsoft.com/office/drawing/2014/main" id="{C6BE3F76-6ACA-45FC-9E40-BC5059733E5D}"/>
                </a:ext>
              </a:extLst>
            </p:cNvPr>
            <p:cNvSpPr/>
            <p:nvPr/>
          </p:nvSpPr>
          <p:spPr>
            <a:xfrm>
              <a:off x="461401" y="2460627"/>
              <a:ext cx="808353" cy="1205014"/>
            </a:xfrm>
            <a:custGeom>
              <a:avLst/>
              <a:gdLst>
                <a:gd name="connsiteX0" fmla="*/ 0 w 808353"/>
                <a:gd name="connsiteY0" fmla="*/ 0 h 1205014"/>
                <a:gd name="connsiteX1" fmla="*/ 808354 w 808353"/>
                <a:gd name="connsiteY1" fmla="*/ 1205014 h 12050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08353" h="1205014">
                  <a:moveTo>
                    <a:pt x="0" y="0"/>
                  </a:moveTo>
                  <a:cubicBezTo>
                    <a:pt x="65215" y="507911"/>
                    <a:pt x="364992" y="954786"/>
                    <a:pt x="808354" y="1205014"/>
                  </a:cubicBezTo>
                </a:path>
              </a:pathLst>
            </a:custGeom>
            <a:noFill/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" name="Graphic 2">
              <a:extLst>
                <a:ext uri="{FF2B5EF4-FFF2-40B4-BE49-F238E27FC236}">
                  <a16:creationId xmlns:a16="http://schemas.microsoft.com/office/drawing/2014/main" id="{118CA13F-7200-4493-8D14-F629306481D7}"/>
                </a:ext>
              </a:extLst>
            </p:cNvPr>
            <p:cNvSpPr/>
            <p:nvPr/>
          </p:nvSpPr>
          <p:spPr>
            <a:xfrm>
              <a:off x="448114" y="2055957"/>
              <a:ext cx="800101" cy="406397"/>
            </a:xfrm>
            <a:custGeom>
              <a:avLst/>
              <a:gdLst>
                <a:gd name="connsiteX0" fmla="*/ 800053 w 800101"/>
                <a:gd name="connsiteY0" fmla="*/ 406207 h 406397"/>
                <a:gd name="connsiteX1" fmla="*/ 406205 w 800101"/>
                <a:gd name="connsiteY1" fmla="*/ 48 h 406397"/>
                <a:gd name="connsiteX2" fmla="*/ 47 w 800101"/>
                <a:gd name="connsiteY2" fmla="*/ 393888 h 406397"/>
                <a:gd name="connsiteX3" fmla="*/ 51 w 800101"/>
                <a:gd name="connsiteY3" fmla="*/ 406398 h 4063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00101" h="406397">
                  <a:moveTo>
                    <a:pt x="800053" y="406207"/>
                  </a:moveTo>
                  <a:cubicBezTo>
                    <a:pt x="803452" y="185291"/>
                    <a:pt x="627120" y="3439"/>
                    <a:pt x="406205" y="48"/>
                  </a:cubicBezTo>
                  <a:cubicBezTo>
                    <a:pt x="185288" y="-3355"/>
                    <a:pt x="3446" y="172984"/>
                    <a:pt x="47" y="393888"/>
                  </a:cubicBezTo>
                  <a:cubicBezTo>
                    <a:pt x="-17" y="398066"/>
                    <a:pt x="-16" y="402232"/>
                    <a:pt x="51" y="406398"/>
                  </a:cubicBezTo>
                </a:path>
              </a:pathLst>
            </a:custGeom>
            <a:noFill/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" name="Graphic 2">
              <a:extLst>
                <a:ext uri="{FF2B5EF4-FFF2-40B4-BE49-F238E27FC236}">
                  <a16:creationId xmlns:a16="http://schemas.microsoft.com/office/drawing/2014/main" id="{A236159D-4E98-4585-AD9A-7EDD85BDA3FA}"/>
                </a:ext>
              </a:extLst>
            </p:cNvPr>
            <p:cNvSpPr/>
            <p:nvPr/>
          </p:nvSpPr>
          <p:spPr>
            <a:xfrm>
              <a:off x="1260915" y="2055957"/>
              <a:ext cx="800097" cy="406397"/>
            </a:xfrm>
            <a:custGeom>
              <a:avLst/>
              <a:gdLst>
                <a:gd name="connsiteX0" fmla="*/ 800049 w 800097"/>
                <a:gd name="connsiteY0" fmla="*/ 406207 h 406397"/>
                <a:gd name="connsiteX1" fmla="*/ 406209 w 800097"/>
                <a:gd name="connsiteY1" fmla="*/ 48 h 406397"/>
                <a:gd name="connsiteX2" fmla="*/ 47 w 800097"/>
                <a:gd name="connsiteY2" fmla="*/ 393888 h 406397"/>
                <a:gd name="connsiteX3" fmla="*/ 50 w 800097"/>
                <a:gd name="connsiteY3" fmla="*/ 406398 h 4063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00097" h="406397">
                  <a:moveTo>
                    <a:pt x="800049" y="406207"/>
                  </a:moveTo>
                  <a:cubicBezTo>
                    <a:pt x="803453" y="185291"/>
                    <a:pt x="627113" y="3439"/>
                    <a:pt x="406209" y="48"/>
                  </a:cubicBezTo>
                  <a:cubicBezTo>
                    <a:pt x="185289" y="-3355"/>
                    <a:pt x="3445" y="172984"/>
                    <a:pt x="47" y="393888"/>
                  </a:cubicBezTo>
                  <a:cubicBezTo>
                    <a:pt x="-17" y="398066"/>
                    <a:pt x="-16" y="402232"/>
                    <a:pt x="50" y="406398"/>
                  </a:cubicBezTo>
                </a:path>
              </a:pathLst>
            </a:custGeom>
            <a:noFill/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" name="Graphic 2">
              <a:extLst>
                <a:ext uri="{FF2B5EF4-FFF2-40B4-BE49-F238E27FC236}">
                  <a16:creationId xmlns:a16="http://schemas.microsoft.com/office/drawing/2014/main" id="{28F3E307-EC1D-49B0-9A62-894C6F447D98}"/>
                </a:ext>
              </a:extLst>
            </p:cNvPr>
            <p:cNvSpPr/>
            <p:nvPr/>
          </p:nvSpPr>
          <p:spPr>
            <a:xfrm>
              <a:off x="1251241" y="2460627"/>
              <a:ext cx="809138" cy="1203655"/>
            </a:xfrm>
            <a:custGeom>
              <a:avLst/>
              <a:gdLst>
                <a:gd name="connsiteX0" fmla="*/ 0 w 809138"/>
                <a:gd name="connsiteY0" fmla="*/ 1203655 h 1203655"/>
                <a:gd name="connsiteX1" fmla="*/ 809139 w 809138"/>
                <a:gd name="connsiteY1" fmla="*/ 0 h 1203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09138" h="1203655">
                  <a:moveTo>
                    <a:pt x="0" y="1203655"/>
                  </a:moveTo>
                  <a:cubicBezTo>
                    <a:pt x="443836" y="953148"/>
                    <a:pt x="743784" y="506946"/>
                    <a:pt x="809139" y="0"/>
                  </a:cubicBezTo>
                </a:path>
              </a:pathLst>
            </a:custGeom>
            <a:noFill/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" name="Graphic 2">
              <a:extLst>
                <a:ext uri="{FF2B5EF4-FFF2-40B4-BE49-F238E27FC236}">
                  <a16:creationId xmlns:a16="http://schemas.microsoft.com/office/drawing/2014/main" id="{E74B90EE-641E-41CB-BEF8-B4C89EBDD05B}"/>
                </a:ext>
              </a:extLst>
            </p:cNvPr>
            <p:cNvSpPr/>
            <p:nvPr/>
          </p:nvSpPr>
          <p:spPr>
            <a:xfrm>
              <a:off x="2886515" y="2055955"/>
              <a:ext cx="12700" cy="1625600"/>
            </a:xfrm>
            <a:custGeom>
              <a:avLst/>
              <a:gdLst>
                <a:gd name="connsiteX0" fmla="*/ 0 w 12700"/>
                <a:gd name="connsiteY0" fmla="*/ 0 h 1625600"/>
                <a:gd name="connsiteX1" fmla="*/ 0 w 12700"/>
                <a:gd name="connsiteY1" fmla="*/ 1625600 h 1625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2700" h="1625600">
                  <a:moveTo>
                    <a:pt x="0" y="0"/>
                  </a:moveTo>
                  <a:lnTo>
                    <a:pt x="0" y="16256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" name="Graphic 2">
              <a:extLst>
                <a:ext uri="{FF2B5EF4-FFF2-40B4-BE49-F238E27FC236}">
                  <a16:creationId xmlns:a16="http://schemas.microsoft.com/office/drawing/2014/main" id="{875CEB27-A040-4138-8D49-6F5444ED1CCB}"/>
                </a:ext>
              </a:extLst>
            </p:cNvPr>
            <p:cNvSpPr/>
            <p:nvPr/>
          </p:nvSpPr>
          <p:spPr>
            <a:xfrm>
              <a:off x="2480115" y="3275155"/>
              <a:ext cx="406400" cy="406400"/>
            </a:xfrm>
            <a:custGeom>
              <a:avLst/>
              <a:gdLst>
                <a:gd name="connsiteX0" fmla="*/ 406400 w 406400"/>
                <a:gd name="connsiteY0" fmla="*/ 406400 h 406400"/>
                <a:gd name="connsiteX1" fmla="*/ 0 w 406400"/>
                <a:gd name="connsiteY1" fmla="*/ 0 h 406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06400" h="406400">
                  <a:moveTo>
                    <a:pt x="406400" y="406400"/>
                  </a:moveTo>
                  <a:lnTo>
                    <a:pt x="0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" name="Graphic 2">
              <a:extLst>
                <a:ext uri="{FF2B5EF4-FFF2-40B4-BE49-F238E27FC236}">
                  <a16:creationId xmlns:a16="http://schemas.microsoft.com/office/drawing/2014/main" id="{2B210245-A553-4264-924F-91146BCC4A03}"/>
                </a:ext>
              </a:extLst>
            </p:cNvPr>
            <p:cNvSpPr/>
            <p:nvPr/>
          </p:nvSpPr>
          <p:spPr>
            <a:xfrm>
              <a:off x="2886515" y="3275155"/>
              <a:ext cx="406400" cy="406400"/>
            </a:xfrm>
            <a:custGeom>
              <a:avLst/>
              <a:gdLst>
                <a:gd name="connsiteX0" fmla="*/ 0 w 406400"/>
                <a:gd name="connsiteY0" fmla="*/ 406400 h 406400"/>
                <a:gd name="connsiteX1" fmla="*/ 406400 w 406400"/>
                <a:gd name="connsiteY1" fmla="*/ 0 h 406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06400" h="406400">
                  <a:moveTo>
                    <a:pt x="0" y="406400"/>
                  </a:moveTo>
                  <a:lnTo>
                    <a:pt x="406400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Graphic 2">
              <a:extLst>
                <a:ext uri="{FF2B5EF4-FFF2-40B4-BE49-F238E27FC236}">
                  <a16:creationId xmlns:a16="http://schemas.microsoft.com/office/drawing/2014/main" id="{532EB7B0-BC1E-4558-B1A9-92F00D814AB7}"/>
                </a:ext>
              </a:extLst>
            </p:cNvPr>
            <p:cNvSpPr/>
            <p:nvPr/>
          </p:nvSpPr>
          <p:spPr>
            <a:xfrm>
              <a:off x="3699315" y="2462355"/>
              <a:ext cx="406400" cy="406400"/>
            </a:xfrm>
            <a:custGeom>
              <a:avLst/>
              <a:gdLst>
                <a:gd name="connsiteX0" fmla="*/ 0 w 406400"/>
                <a:gd name="connsiteY0" fmla="*/ 0 h 406400"/>
                <a:gd name="connsiteX1" fmla="*/ 406400 w 406400"/>
                <a:gd name="connsiteY1" fmla="*/ 406400 h 406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06400" h="406400">
                  <a:moveTo>
                    <a:pt x="0" y="0"/>
                  </a:moveTo>
                  <a:lnTo>
                    <a:pt x="406400" y="4064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" name="Graphic 2">
              <a:extLst>
                <a:ext uri="{FF2B5EF4-FFF2-40B4-BE49-F238E27FC236}">
                  <a16:creationId xmlns:a16="http://schemas.microsoft.com/office/drawing/2014/main" id="{E40D6732-F812-4245-BF3F-D62F10C5270C}"/>
                </a:ext>
              </a:extLst>
            </p:cNvPr>
            <p:cNvSpPr/>
            <p:nvPr/>
          </p:nvSpPr>
          <p:spPr>
            <a:xfrm>
              <a:off x="3699315" y="2868755"/>
              <a:ext cx="406400" cy="406400"/>
            </a:xfrm>
            <a:custGeom>
              <a:avLst/>
              <a:gdLst>
                <a:gd name="connsiteX0" fmla="*/ 406400 w 406400"/>
                <a:gd name="connsiteY0" fmla="*/ 0 h 406400"/>
                <a:gd name="connsiteX1" fmla="*/ 0 w 406400"/>
                <a:gd name="connsiteY1" fmla="*/ 406400 h 406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06400" h="406400">
                  <a:moveTo>
                    <a:pt x="406400" y="0"/>
                  </a:moveTo>
                  <a:lnTo>
                    <a:pt x="0" y="4064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" name="Graphic 2">
              <a:extLst>
                <a:ext uri="{FF2B5EF4-FFF2-40B4-BE49-F238E27FC236}">
                  <a16:creationId xmlns:a16="http://schemas.microsoft.com/office/drawing/2014/main" id="{3BCB0B5B-2119-4C06-8BE0-B7F1B752E057}"/>
                </a:ext>
              </a:extLst>
            </p:cNvPr>
            <p:cNvSpPr/>
            <p:nvPr/>
          </p:nvSpPr>
          <p:spPr>
            <a:xfrm>
              <a:off x="4502958" y="2060019"/>
              <a:ext cx="402912" cy="1609356"/>
            </a:xfrm>
            <a:custGeom>
              <a:avLst/>
              <a:gdLst>
                <a:gd name="connsiteX0" fmla="*/ 0 w 402912"/>
                <a:gd name="connsiteY0" fmla="*/ 1609356 h 1609356"/>
                <a:gd name="connsiteX1" fmla="*/ 200177 w 402912"/>
                <a:gd name="connsiteY1" fmla="*/ 195593 h 1609356"/>
                <a:gd name="connsiteX2" fmla="*/ 6045 w 402912"/>
                <a:gd name="connsiteY2" fmla="*/ 0 h 16093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02912" h="1609356">
                  <a:moveTo>
                    <a:pt x="0" y="1609356"/>
                  </a:moveTo>
                  <a:cubicBezTo>
                    <a:pt x="445669" y="1274229"/>
                    <a:pt x="535293" y="641274"/>
                    <a:pt x="200177" y="195593"/>
                  </a:cubicBezTo>
                  <a:cubicBezTo>
                    <a:pt x="144704" y="121831"/>
                    <a:pt x="79388" y="56020"/>
                    <a:pt x="6045" y="0"/>
                  </a:cubicBezTo>
                </a:path>
              </a:pathLst>
            </a:custGeom>
            <a:noFill/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30" name="Graphic 6">
            <a:extLst>
              <a:ext uri="{FF2B5EF4-FFF2-40B4-BE49-F238E27FC236}">
                <a16:creationId xmlns:a16="http://schemas.microsoft.com/office/drawing/2014/main" id="{8732AC9B-FF9D-4F27-AC37-7AF7209AB556}"/>
              </a:ext>
            </a:extLst>
          </p:cNvPr>
          <p:cNvGrpSpPr/>
          <p:nvPr/>
        </p:nvGrpSpPr>
        <p:grpSpPr>
          <a:xfrm>
            <a:off x="5713607" y="2055955"/>
            <a:ext cx="3638957" cy="1625600"/>
            <a:chOff x="5713607" y="2055955"/>
            <a:chExt cx="3638957" cy="1625600"/>
          </a:xfrm>
          <a:noFill/>
        </p:grpSpPr>
        <p:sp>
          <p:nvSpPr>
            <p:cNvPr id="31" name="Graphic 6">
              <a:extLst>
                <a:ext uri="{FF2B5EF4-FFF2-40B4-BE49-F238E27FC236}">
                  <a16:creationId xmlns:a16="http://schemas.microsoft.com/office/drawing/2014/main" id="{D1D4AB1A-DFDA-4451-8220-C26181B5C8A2}"/>
                </a:ext>
              </a:extLst>
            </p:cNvPr>
            <p:cNvSpPr/>
            <p:nvPr/>
          </p:nvSpPr>
          <p:spPr>
            <a:xfrm>
              <a:off x="5726872" y="2460627"/>
              <a:ext cx="807041" cy="1205014"/>
            </a:xfrm>
            <a:custGeom>
              <a:avLst/>
              <a:gdLst>
                <a:gd name="connsiteX0" fmla="*/ 0 w 807041"/>
                <a:gd name="connsiteY0" fmla="*/ 0 h 1205014"/>
                <a:gd name="connsiteX1" fmla="*/ 807041 w 807041"/>
                <a:gd name="connsiteY1" fmla="*/ 1205014 h 12050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07041" h="1205014">
                  <a:moveTo>
                    <a:pt x="0" y="0"/>
                  </a:moveTo>
                  <a:cubicBezTo>
                    <a:pt x="65109" y="507911"/>
                    <a:pt x="364399" y="954786"/>
                    <a:pt x="807041" y="1205014"/>
                  </a:cubicBezTo>
                </a:path>
              </a:pathLst>
            </a:custGeom>
            <a:noFill/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Graphic 6">
              <a:extLst>
                <a:ext uri="{FF2B5EF4-FFF2-40B4-BE49-F238E27FC236}">
                  <a16:creationId xmlns:a16="http://schemas.microsoft.com/office/drawing/2014/main" id="{67F736E9-C0CA-4B08-9CDE-85F34259724E}"/>
                </a:ext>
              </a:extLst>
            </p:cNvPr>
            <p:cNvSpPr/>
            <p:nvPr/>
          </p:nvSpPr>
          <p:spPr>
            <a:xfrm>
              <a:off x="5713607" y="2055957"/>
              <a:ext cx="798802" cy="406397"/>
            </a:xfrm>
            <a:custGeom>
              <a:avLst/>
              <a:gdLst>
                <a:gd name="connsiteX0" fmla="*/ 798754 w 798802"/>
                <a:gd name="connsiteY0" fmla="*/ 406207 h 406397"/>
                <a:gd name="connsiteX1" fmla="*/ 405545 w 798802"/>
                <a:gd name="connsiteY1" fmla="*/ 48 h 406397"/>
                <a:gd name="connsiteX2" fmla="*/ 47 w 798802"/>
                <a:gd name="connsiteY2" fmla="*/ 393888 h 406397"/>
                <a:gd name="connsiteX3" fmla="*/ 51 w 798802"/>
                <a:gd name="connsiteY3" fmla="*/ 406398 h 4063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98802" h="406397">
                  <a:moveTo>
                    <a:pt x="798754" y="406207"/>
                  </a:moveTo>
                  <a:cubicBezTo>
                    <a:pt x="802147" y="185291"/>
                    <a:pt x="626102" y="3439"/>
                    <a:pt x="405545" y="48"/>
                  </a:cubicBezTo>
                  <a:cubicBezTo>
                    <a:pt x="184987" y="-3355"/>
                    <a:pt x="3440" y="172984"/>
                    <a:pt x="47" y="393888"/>
                  </a:cubicBezTo>
                  <a:cubicBezTo>
                    <a:pt x="-17" y="398066"/>
                    <a:pt x="-16" y="402232"/>
                    <a:pt x="51" y="406398"/>
                  </a:cubicBezTo>
                </a:path>
              </a:pathLst>
            </a:custGeom>
            <a:noFill/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" name="Graphic 6">
              <a:extLst>
                <a:ext uri="{FF2B5EF4-FFF2-40B4-BE49-F238E27FC236}">
                  <a16:creationId xmlns:a16="http://schemas.microsoft.com/office/drawing/2014/main" id="{F549B796-80B2-477E-BB5C-D6139B987423}"/>
                </a:ext>
              </a:extLst>
            </p:cNvPr>
            <p:cNvSpPr/>
            <p:nvPr/>
          </p:nvSpPr>
          <p:spPr>
            <a:xfrm>
              <a:off x="6525088" y="2055957"/>
              <a:ext cx="798798" cy="406397"/>
            </a:xfrm>
            <a:custGeom>
              <a:avLst/>
              <a:gdLst>
                <a:gd name="connsiteX0" fmla="*/ 798750 w 798798"/>
                <a:gd name="connsiteY0" fmla="*/ 406207 h 406397"/>
                <a:gd name="connsiteX1" fmla="*/ 405550 w 798798"/>
                <a:gd name="connsiteY1" fmla="*/ 48 h 406397"/>
                <a:gd name="connsiteX2" fmla="*/ 47 w 798798"/>
                <a:gd name="connsiteY2" fmla="*/ 393888 h 406397"/>
                <a:gd name="connsiteX3" fmla="*/ 50 w 798798"/>
                <a:gd name="connsiteY3" fmla="*/ 406398 h 4063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98798" h="406397">
                  <a:moveTo>
                    <a:pt x="798750" y="406207"/>
                  </a:moveTo>
                  <a:cubicBezTo>
                    <a:pt x="802148" y="185291"/>
                    <a:pt x="626095" y="3439"/>
                    <a:pt x="405550" y="48"/>
                  </a:cubicBezTo>
                  <a:cubicBezTo>
                    <a:pt x="184988" y="-3355"/>
                    <a:pt x="3440" y="172984"/>
                    <a:pt x="47" y="393888"/>
                  </a:cubicBezTo>
                  <a:cubicBezTo>
                    <a:pt x="-17" y="398066"/>
                    <a:pt x="-16" y="402232"/>
                    <a:pt x="50" y="406398"/>
                  </a:cubicBezTo>
                </a:path>
              </a:pathLst>
            </a:custGeom>
            <a:noFill/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" name="Graphic 6">
              <a:extLst>
                <a:ext uri="{FF2B5EF4-FFF2-40B4-BE49-F238E27FC236}">
                  <a16:creationId xmlns:a16="http://schemas.microsoft.com/office/drawing/2014/main" id="{572134CA-D5CD-4638-9D78-AB3FECF063A8}"/>
                </a:ext>
              </a:extLst>
            </p:cNvPr>
            <p:cNvSpPr/>
            <p:nvPr/>
          </p:nvSpPr>
          <p:spPr>
            <a:xfrm>
              <a:off x="6515430" y="2460627"/>
              <a:ext cx="807825" cy="1203655"/>
            </a:xfrm>
            <a:custGeom>
              <a:avLst/>
              <a:gdLst>
                <a:gd name="connsiteX0" fmla="*/ 0 w 807825"/>
                <a:gd name="connsiteY0" fmla="*/ 1203655 h 1203655"/>
                <a:gd name="connsiteX1" fmla="*/ 807825 w 807825"/>
                <a:gd name="connsiteY1" fmla="*/ 0 h 1203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07825" h="1203655">
                  <a:moveTo>
                    <a:pt x="0" y="1203655"/>
                  </a:moveTo>
                  <a:cubicBezTo>
                    <a:pt x="443115" y="953148"/>
                    <a:pt x="742577" y="506946"/>
                    <a:pt x="807825" y="0"/>
                  </a:cubicBezTo>
                </a:path>
              </a:pathLst>
            </a:custGeom>
            <a:noFill/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" name="Graphic 6">
              <a:extLst>
                <a:ext uri="{FF2B5EF4-FFF2-40B4-BE49-F238E27FC236}">
                  <a16:creationId xmlns:a16="http://schemas.microsoft.com/office/drawing/2014/main" id="{AED9118E-F477-48B0-B930-9124B613A27F}"/>
                </a:ext>
              </a:extLst>
            </p:cNvPr>
            <p:cNvSpPr/>
            <p:nvPr/>
          </p:nvSpPr>
          <p:spPr>
            <a:xfrm>
              <a:off x="8148049" y="2055955"/>
              <a:ext cx="405740" cy="406400"/>
            </a:xfrm>
            <a:custGeom>
              <a:avLst/>
              <a:gdLst>
                <a:gd name="connsiteX0" fmla="*/ 405740 w 405740"/>
                <a:gd name="connsiteY0" fmla="*/ 0 h 406400"/>
                <a:gd name="connsiteX1" fmla="*/ 0 w 405740"/>
                <a:gd name="connsiteY1" fmla="*/ 406400 h 406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05740" h="406400">
                  <a:moveTo>
                    <a:pt x="405740" y="0"/>
                  </a:moveTo>
                  <a:lnTo>
                    <a:pt x="0" y="4064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6" name="Graphic 6">
              <a:extLst>
                <a:ext uri="{FF2B5EF4-FFF2-40B4-BE49-F238E27FC236}">
                  <a16:creationId xmlns:a16="http://schemas.microsoft.com/office/drawing/2014/main" id="{857F6533-FBC7-4A84-9ADD-BA089697A2FA}"/>
                </a:ext>
              </a:extLst>
            </p:cNvPr>
            <p:cNvSpPr/>
            <p:nvPr/>
          </p:nvSpPr>
          <p:spPr>
            <a:xfrm>
              <a:off x="8553789" y="2055955"/>
              <a:ext cx="405740" cy="406400"/>
            </a:xfrm>
            <a:custGeom>
              <a:avLst/>
              <a:gdLst>
                <a:gd name="connsiteX0" fmla="*/ 0 w 405740"/>
                <a:gd name="connsiteY0" fmla="*/ 0 h 406400"/>
                <a:gd name="connsiteX1" fmla="*/ 405740 w 405740"/>
                <a:gd name="connsiteY1" fmla="*/ 406400 h 406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05740" h="406400">
                  <a:moveTo>
                    <a:pt x="0" y="0"/>
                  </a:moveTo>
                  <a:lnTo>
                    <a:pt x="405740" y="4064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7" name="Graphic 6">
              <a:extLst>
                <a:ext uri="{FF2B5EF4-FFF2-40B4-BE49-F238E27FC236}">
                  <a16:creationId xmlns:a16="http://schemas.microsoft.com/office/drawing/2014/main" id="{9A4E9C55-65F1-4CD4-9C5E-377F62E821B2}"/>
                </a:ext>
              </a:extLst>
            </p:cNvPr>
            <p:cNvSpPr/>
            <p:nvPr/>
          </p:nvSpPr>
          <p:spPr>
            <a:xfrm>
              <a:off x="8553789" y="2055955"/>
              <a:ext cx="12679" cy="1625600"/>
            </a:xfrm>
            <a:custGeom>
              <a:avLst/>
              <a:gdLst>
                <a:gd name="connsiteX0" fmla="*/ 0 w 12679"/>
                <a:gd name="connsiteY0" fmla="*/ 0 h 1625600"/>
                <a:gd name="connsiteX1" fmla="*/ 0 w 12679"/>
                <a:gd name="connsiteY1" fmla="*/ 1625600 h 1625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2679" h="1625600">
                  <a:moveTo>
                    <a:pt x="0" y="0"/>
                  </a:moveTo>
                  <a:lnTo>
                    <a:pt x="0" y="16256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8" name="Graphic 6">
              <a:extLst>
                <a:ext uri="{FF2B5EF4-FFF2-40B4-BE49-F238E27FC236}">
                  <a16:creationId xmlns:a16="http://schemas.microsoft.com/office/drawing/2014/main" id="{E45400D4-0F6D-4AE3-9A9B-C154299C5864}"/>
                </a:ext>
              </a:extLst>
            </p:cNvPr>
            <p:cNvSpPr/>
            <p:nvPr/>
          </p:nvSpPr>
          <p:spPr>
            <a:xfrm>
              <a:off x="7742334" y="2868653"/>
              <a:ext cx="1610230" cy="800201"/>
            </a:xfrm>
            <a:custGeom>
              <a:avLst/>
              <a:gdLst>
                <a:gd name="connsiteX0" fmla="*/ 0 w 1610230"/>
                <a:gd name="connsiteY0" fmla="*/ 102 h 800201"/>
                <a:gd name="connsiteX1" fmla="*/ 811455 w 1610230"/>
                <a:gd name="connsiteY1" fmla="*/ 800176 h 800201"/>
                <a:gd name="connsiteX2" fmla="*/ 1610231 w 1610230"/>
                <a:gd name="connsiteY2" fmla="*/ 0 h 8002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610230" h="800201">
                  <a:moveTo>
                    <a:pt x="0" y="102"/>
                  </a:moveTo>
                  <a:cubicBezTo>
                    <a:pt x="3500" y="445478"/>
                    <a:pt x="366802" y="803681"/>
                    <a:pt x="811455" y="800176"/>
                  </a:cubicBezTo>
                  <a:cubicBezTo>
                    <a:pt x="1251202" y="796709"/>
                    <a:pt x="1606820" y="440461"/>
                    <a:pt x="1610231" y="0"/>
                  </a:cubicBezTo>
                </a:path>
              </a:pathLst>
            </a:custGeom>
            <a:noFill/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A0162F25-3026-4049-9815-7C6B4A87117D}"/>
              </a:ext>
            </a:extLst>
          </p:cNvPr>
          <p:cNvGrpSpPr/>
          <p:nvPr/>
        </p:nvGrpSpPr>
        <p:grpSpPr>
          <a:xfrm>
            <a:off x="10133565" y="2435801"/>
            <a:ext cx="1710978" cy="939498"/>
            <a:chOff x="10133565" y="2435801"/>
            <a:chExt cx="1710978" cy="939498"/>
          </a:xfrm>
        </p:grpSpPr>
        <p:sp>
          <p:nvSpPr>
            <p:cNvPr id="40" name="Graphic 8">
              <a:extLst>
                <a:ext uri="{FF2B5EF4-FFF2-40B4-BE49-F238E27FC236}">
                  <a16:creationId xmlns:a16="http://schemas.microsoft.com/office/drawing/2014/main" id="{925219CF-B18B-42FD-8567-A63A21645DDD}"/>
                </a:ext>
              </a:extLst>
            </p:cNvPr>
            <p:cNvSpPr/>
            <p:nvPr/>
          </p:nvSpPr>
          <p:spPr>
            <a:xfrm>
              <a:off x="10133565" y="2868755"/>
              <a:ext cx="812800" cy="12700"/>
            </a:xfrm>
            <a:custGeom>
              <a:avLst/>
              <a:gdLst>
                <a:gd name="connsiteX0" fmla="*/ 0 w 812800"/>
                <a:gd name="connsiteY0" fmla="*/ 0 h 12700"/>
                <a:gd name="connsiteX1" fmla="*/ 812800 w 812800"/>
                <a:gd name="connsiteY1" fmla="*/ 0 h 12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12800" h="12700">
                  <a:moveTo>
                    <a:pt x="0" y="0"/>
                  </a:moveTo>
                  <a:lnTo>
                    <a:pt x="812800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1" name="Graphic 8">
              <a:extLst>
                <a:ext uri="{FF2B5EF4-FFF2-40B4-BE49-F238E27FC236}">
                  <a16:creationId xmlns:a16="http://schemas.microsoft.com/office/drawing/2014/main" id="{41782CCA-8BE1-4A55-8376-B1699FBAF1F2}"/>
                </a:ext>
              </a:extLst>
            </p:cNvPr>
            <p:cNvSpPr/>
            <p:nvPr/>
          </p:nvSpPr>
          <p:spPr>
            <a:xfrm>
              <a:off x="10539965" y="2462355"/>
              <a:ext cx="12700" cy="812800"/>
            </a:xfrm>
            <a:custGeom>
              <a:avLst/>
              <a:gdLst>
                <a:gd name="connsiteX0" fmla="*/ 0 w 12700"/>
                <a:gd name="connsiteY0" fmla="*/ 0 h 812800"/>
                <a:gd name="connsiteX1" fmla="*/ 0 w 12700"/>
                <a:gd name="connsiteY1" fmla="*/ 812800 h 81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2700" h="812800">
                  <a:moveTo>
                    <a:pt x="0" y="0"/>
                  </a:moveTo>
                  <a:lnTo>
                    <a:pt x="0" y="8128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grpSp>
          <p:nvGrpSpPr>
            <p:cNvPr id="46" name="Group 45">
              <a:extLst>
                <a:ext uri="{FF2B5EF4-FFF2-40B4-BE49-F238E27FC236}">
                  <a16:creationId xmlns:a16="http://schemas.microsoft.com/office/drawing/2014/main" id="{7714FCB2-ED36-462C-980E-85EBFBACDB96}"/>
                </a:ext>
              </a:extLst>
            </p:cNvPr>
            <p:cNvGrpSpPr/>
            <p:nvPr/>
          </p:nvGrpSpPr>
          <p:grpSpPr>
            <a:xfrm>
              <a:off x="11677849" y="2435801"/>
              <a:ext cx="166694" cy="939498"/>
              <a:chOff x="6017225" y="2459385"/>
              <a:chExt cx="166694" cy="939498"/>
            </a:xfrm>
          </p:grpSpPr>
          <p:sp>
            <p:nvSpPr>
              <p:cNvPr id="47" name="Oval 46">
                <a:extLst>
                  <a:ext uri="{FF2B5EF4-FFF2-40B4-BE49-F238E27FC236}">
                    <a16:creationId xmlns:a16="http://schemas.microsoft.com/office/drawing/2014/main" id="{66E58CDB-9849-4A2B-B035-1276D1276236}"/>
                  </a:ext>
                </a:extLst>
              </p:cNvPr>
              <p:cNvSpPr/>
              <p:nvPr/>
            </p:nvSpPr>
            <p:spPr>
              <a:xfrm>
                <a:off x="6017225" y="3232189"/>
                <a:ext cx="166694" cy="166694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48" name="Freeform: Shape 47">
                <a:extLst>
                  <a:ext uri="{FF2B5EF4-FFF2-40B4-BE49-F238E27FC236}">
                    <a16:creationId xmlns:a16="http://schemas.microsoft.com/office/drawing/2014/main" id="{39CDB34D-426A-4516-80A1-89C4735543FE}"/>
                  </a:ext>
                </a:extLst>
              </p:cNvPr>
              <p:cNvSpPr/>
              <p:nvPr/>
            </p:nvSpPr>
            <p:spPr>
              <a:xfrm>
                <a:off x="6103811" y="2459385"/>
                <a:ext cx="12679" cy="609600"/>
              </a:xfrm>
              <a:custGeom>
                <a:avLst/>
                <a:gdLst>
                  <a:gd name="connsiteX0" fmla="*/ 0 w 12679"/>
                  <a:gd name="connsiteY0" fmla="*/ 0 h 609600"/>
                  <a:gd name="connsiteX1" fmla="*/ 0 w 12679"/>
                  <a:gd name="connsiteY1" fmla="*/ 609600 h 6096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2679" h="609600">
                    <a:moveTo>
                      <a:pt x="0" y="0"/>
                    </a:moveTo>
                    <a:lnTo>
                      <a:pt x="0" y="609600"/>
                    </a:lnTo>
                  </a:path>
                </a:pathLst>
              </a:custGeom>
              <a:ln w="13970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grpSp>
          <p:nvGrpSpPr>
            <p:cNvPr id="49" name="Group 48">
              <a:extLst>
                <a:ext uri="{FF2B5EF4-FFF2-40B4-BE49-F238E27FC236}">
                  <a16:creationId xmlns:a16="http://schemas.microsoft.com/office/drawing/2014/main" id="{E5BBAFBA-75FD-4D2C-90E8-BFDB3BC644B1}"/>
                </a:ext>
              </a:extLst>
            </p:cNvPr>
            <p:cNvGrpSpPr/>
            <p:nvPr/>
          </p:nvGrpSpPr>
          <p:grpSpPr>
            <a:xfrm>
              <a:off x="11258995" y="2435801"/>
              <a:ext cx="166694" cy="939498"/>
              <a:chOff x="6017225" y="2459385"/>
              <a:chExt cx="166694" cy="939498"/>
            </a:xfrm>
          </p:grpSpPr>
          <p:sp>
            <p:nvSpPr>
              <p:cNvPr id="50" name="Oval 49">
                <a:extLst>
                  <a:ext uri="{FF2B5EF4-FFF2-40B4-BE49-F238E27FC236}">
                    <a16:creationId xmlns:a16="http://schemas.microsoft.com/office/drawing/2014/main" id="{134FEC2C-9BD3-4941-851D-5B1959805199}"/>
                  </a:ext>
                </a:extLst>
              </p:cNvPr>
              <p:cNvSpPr/>
              <p:nvPr/>
            </p:nvSpPr>
            <p:spPr>
              <a:xfrm>
                <a:off x="6017225" y="3232189"/>
                <a:ext cx="166694" cy="166694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1" name="Freeform: Shape 50">
                <a:extLst>
                  <a:ext uri="{FF2B5EF4-FFF2-40B4-BE49-F238E27FC236}">
                    <a16:creationId xmlns:a16="http://schemas.microsoft.com/office/drawing/2014/main" id="{02A69B7B-7872-4EDF-B1D3-2B9CC5F74CFA}"/>
                  </a:ext>
                </a:extLst>
              </p:cNvPr>
              <p:cNvSpPr/>
              <p:nvPr/>
            </p:nvSpPr>
            <p:spPr>
              <a:xfrm>
                <a:off x="6103811" y="2459385"/>
                <a:ext cx="12679" cy="609600"/>
              </a:xfrm>
              <a:custGeom>
                <a:avLst/>
                <a:gdLst>
                  <a:gd name="connsiteX0" fmla="*/ 0 w 12679"/>
                  <a:gd name="connsiteY0" fmla="*/ 0 h 609600"/>
                  <a:gd name="connsiteX1" fmla="*/ 0 w 12679"/>
                  <a:gd name="connsiteY1" fmla="*/ 609600 h 6096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2679" h="609600">
                    <a:moveTo>
                      <a:pt x="0" y="0"/>
                    </a:moveTo>
                    <a:lnTo>
                      <a:pt x="0" y="609600"/>
                    </a:lnTo>
                  </a:path>
                </a:pathLst>
              </a:custGeom>
              <a:ln w="13970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545422988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BAF2F00A-6C34-4525-ADB7-3CD4C1905D64}"/>
              </a:ext>
            </a:extLst>
          </p:cNvPr>
          <p:cNvSpPr txBox="1"/>
          <p:nvPr/>
        </p:nvSpPr>
        <p:spPr>
          <a:xfrm>
            <a:off x="1982139" y="5265284"/>
            <a:ext cx="53893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and</a:t>
            </a:r>
          </a:p>
          <a:p>
            <a:pPr algn="ctr"/>
            <a:r>
              <a:rPr lang="en-US" dirty="0"/>
              <a:t>5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5335509D-2E67-42C4-975C-0167587963C7}"/>
              </a:ext>
            </a:extLst>
          </p:cNvPr>
          <p:cNvSpPr txBox="1"/>
          <p:nvPr/>
        </p:nvSpPr>
        <p:spPr>
          <a:xfrm>
            <a:off x="7124034" y="5145318"/>
            <a:ext cx="9553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because</a:t>
            </a:r>
          </a:p>
          <a:p>
            <a:pPr algn="ctr"/>
            <a:r>
              <a:rPr lang="en-US" dirty="0"/>
              <a:t>10</a:t>
            </a:r>
          </a:p>
        </p:txBody>
      </p:sp>
      <p:grpSp>
        <p:nvGrpSpPr>
          <p:cNvPr id="15" name="Graphic 2">
            <a:extLst>
              <a:ext uri="{FF2B5EF4-FFF2-40B4-BE49-F238E27FC236}">
                <a16:creationId xmlns:a16="http://schemas.microsoft.com/office/drawing/2014/main" id="{2B06957C-6ACB-46DB-9A51-69B21509F3CA}"/>
              </a:ext>
            </a:extLst>
          </p:cNvPr>
          <p:cNvGrpSpPr/>
          <p:nvPr/>
        </p:nvGrpSpPr>
        <p:grpSpPr>
          <a:xfrm>
            <a:off x="1250950" y="2457450"/>
            <a:ext cx="812800" cy="812800"/>
            <a:chOff x="1250950" y="2457450"/>
            <a:chExt cx="812800" cy="812800"/>
          </a:xfrm>
        </p:grpSpPr>
        <p:sp>
          <p:nvSpPr>
            <p:cNvPr id="16" name="Graphic 2">
              <a:extLst>
                <a:ext uri="{FF2B5EF4-FFF2-40B4-BE49-F238E27FC236}">
                  <a16:creationId xmlns:a16="http://schemas.microsoft.com/office/drawing/2014/main" id="{220D471B-75A1-4FD2-A193-C5EF10D397BB}"/>
                </a:ext>
              </a:extLst>
            </p:cNvPr>
            <p:cNvSpPr/>
            <p:nvPr/>
          </p:nvSpPr>
          <p:spPr>
            <a:xfrm>
              <a:off x="1250950" y="2863850"/>
              <a:ext cx="812800" cy="12700"/>
            </a:xfrm>
            <a:custGeom>
              <a:avLst/>
              <a:gdLst>
                <a:gd name="connsiteX0" fmla="*/ 0 w 812800"/>
                <a:gd name="connsiteY0" fmla="*/ 0 h 12700"/>
                <a:gd name="connsiteX1" fmla="*/ 812800 w 812800"/>
                <a:gd name="connsiteY1" fmla="*/ 0 h 12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12800" h="12700">
                  <a:moveTo>
                    <a:pt x="0" y="0"/>
                  </a:moveTo>
                  <a:lnTo>
                    <a:pt x="812800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" name="Graphic 2">
              <a:extLst>
                <a:ext uri="{FF2B5EF4-FFF2-40B4-BE49-F238E27FC236}">
                  <a16:creationId xmlns:a16="http://schemas.microsoft.com/office/drawing/2014/main" id="{B96B5601-2E42-4057-A143-DF1CD81646D4}"/>
                </a:ext>
              </a:extLst>
            </p:cNvPr>
            <p:cNvSpPr/>
            <p:nvPr/>
          </p:nvSpPr>
          <p:spPr>
            <a:xfrm>
              <a:off x="1657350" y="2457450"/>
              <a:ext cx="12700" cy="812800"/>
            </a:xfrm>
            <a:custGeom>
              <a:avLst/>
              <a:gdLst>
                <a:gd name="connsiteX0" fmla="*/ 0 w 12700"/>
                <a:gd name="connsiteY0" fmla="*/ 0 h 812800"/>
                <a:gd name="connsiteX1" fmla="*/ 0 w 12700"/>
                <a:gd name="connsiteY1" fmla="*/ 812800 h 81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2700" h="812800">
                  <a:moveTo>
                    <a:pt x="0" y="0"/>
                  </a:moveTo>
                  <a:lnTo>
                    <a:pt x="0" y="8128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6E675546-C456-414D-9AC4-EE93DC1EB7EE}"/>
              </a:ext>
            </a:extLst>
          </p:cNvPr>
          <p:cNvGrpSpPr/>
          <p:nvPr/>
        </p:nvGrpSpPr>
        <p:grpSpPr>
          <a:xfrm>
            <a:off x="5904185" y="2457448"/>
            <a:ext cx="1209102" cy="912028"/>
            <a:chOff x="5904185" y="2457448"/>
            <a:chExt cx="1209102" cy="912028"/>
          </a:xfrm>
        </p:grpSpPr>
        <p:grpSp>
          <p:nvGrpSpPr>
            <p:cNvPr id="8" name="Graphic 6">
              <a:extLst>
                <a:ext uri="{FF2B5EF4-FFF2-40B4-BE49-F238E27FC236}">
                  <a16:creationId xmlns:a16="http://schemas.microsoft.com/office/drawing/2014/main" id="{8210158B-EA06-4C70-82AD-A8033139B678}"/>
                </a:ext>
              </a:extLst>
            </p:cNvPr>
            <p:cNvGrpSpPr/>
            <p:nvPr/>
          </p:nvGrpSpPr>
          <p:grpSpPr>
            <a:xfrm>
              <a:off x="5904185" y="2457448"/>
              <a:ext cx="1209102" cy="812801"/>
              <a:chOff x="5904185" y="2457448"/>
              <a:chExt cx="1209102" cy="812801"/>
            </a:xfrm>
            <a:noFill/>
          </p:grpSpPr>
          <p:sp>
            <p:nvSpPr>
              <p:cNvPr id="9" name="Graphic 6">
                <a:extLst>
                  <a:ext uri="{FF2B5EF4-FFF2-40B4-BE49-F238E27FC236}">
                    <a16:creationId xmlns:a16="http://schemas.microsoft.com/office/drawing/2014/main" id="{26606EC7-AC68-454B-AD12-384C44F7C0A8}"/>
                  </a:ext>
                </a:extLst>
              </p:cNvPr>
              <p:cNvSpPr/>
              <p:nvPr/>
            </p:nvSpPr>
            <p:spPr>
              <a:xfrm>
                <a:off x="5904185" y="2457450"/>
                <a:ext cx="407275" cy="406400"/>
              </a:xfrm>
              <a:custGeom>
                <a:avLst/>
                <a:gdLst>
                  <a:gd name="connsiteX0" fmla="*/ 0 w 407275"/>
                  <a:gd name="connsiteY0" fmla="*/ 0 h 406400"/>
                  <a:gd name="connsiteX1" fmla="*/ 407276 w 407275"/>
                  <a:gd name="connsiteY1" fmla="*/ 406400 h 4064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07275" h="406400">
                    <a:moveTo>
                      <a:pt x="0" y="0"/>
                    </a:moveTo>
                    <a:lnTo>
                      <a:pt x="407276" y="406400"/>
                    </a:lnTo>
                  </a:path>
                </a:pathLst>
              </a:custGeom>
              <a:ln w="13970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1" name="Graphic 6">
                <a:extLst>
                  <a:ext uri="{FF2B5EF4-FFF2-40B4-BE49-F238E27FC236}">
                    <a16:creationId xmlns:a16="http://schemas.microsoft.com/office/drawing/2014/main" id="{60E91C92-2E7A-4227-8962-E0F6482B1483}"/>
                  </a:ext>
                </a:extLst>
              </p:cNvPr>
              <p:cNvSpPr/>
              <p:nvPr/>
            </p:nvSpPr>
            <p:spPr>
              <a:xfrm>
                <a:off x="5904185" y="2863850"/>
                <a:ext cx="407275" cy="406400"/>
              </a:xfrm>
              <a:custGeom>
                <a:avLst/>
                <a:gdLst>
                  <a:gd name="connsiteX0" fmla="*/ 407276 w 407275"/>
                  <a:gd name="connsiteY0" fmla="*/ 0 h 406400"/>
                  <a:gd name="connsiteX1" fmla="*/ 0 w 407275"/>
                  <a:gd name="connsiteY1" fmla="*/ 406400 h 4064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07275" h="406400">
                    <a:moveTo>
                      <a:pt x="407276" y="0"/>
                    </a:moveTo>
                    <a:lnTo>
                      <a:pt x="0" y="406400"/>
                    </a:lnTo>
                  </a:path>
                </a:pathLst>
              </a:custGeom>
              <a:ln w="13970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2" name="Graphic 6">
                <a:extLst>
                  <a:ext uri="{FF2B5EF4-FFF2-40B4-BE49-F238E27FC236}">
                    <a16:creationId xmlns:a16="http://schemas.microsoft.com/office/drawing/2014/main" id="{8064C441-CA58-4436-88BB-6F12F61ADD9A}"/>
                  </a:ext>
                </a:extLst>
              </p:cNvPr>
              <p:cNvSpPr/>
              <p:nvPr/>
            </p:nvSpPr>
            <p:spPr>
              <a:xfrm>
                <a:off x="5904185" y="2457450"/>
                <a:ext cx="12727" cy="812800"/>
              </a:xfrm>
              <a:custGeom>
                <a:avLst/>
                <a:gdLst>
                  <a:gd name="connsiteX0" fmla="*/ 0 w 12727"/>
                  <a:gd name="connsiteY0" fmla="*/ 0 h 812800"/>
                  <a:gd name="connsiteX1" fmla="*/ 0 w 12727"/>
                  <a:gd name="connsiteY1" fmla="*/ 812800 h 8128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2727" h="812800">
                    <a:moveTo>
                      <a:pt x="0" y="0"/>
                    </a:moveTo>
                    <a:lnTo>
                      <a:pt x="0" y="812800"/>
                    </a:lnTo>
                  </a:path>
                </a:pathLst>
              </a:custGeom>
              <a:ln w="13970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3" name="Graphic 6">
                <a:extLst>
                  <a:ext uri="{FF2B5EF4-FFF2-40B4-BE49-F238E27FC236}">
                    <a16:creationId xmlns:a16="http://schemas.microsoft.com/office/drawing/2014/main" id="{B8C3981E-0D5D-4093-9834-EDD4D716414B}"/>
                  </a:ext>
                </a:extLst>
              </p:cNvPr>
              <p:cNvSpPr/>
              <p:nvPr/>
            </p:nvSpPr>
            <p:spPr>
              <a:xfrm>
                <a:off x="6718735" y="2457448"/>
                <a:ext cx="394552" cy="393611"/>
              </a:xfrm>
              <a:custGeom>
                <a:avLst/>
                <a:gdLst>
                  <a:gd name="connsiteX0" fmla="*/ 203251 w 394552"/>
                  <a:gd name="connsiteY0" fmla="*/ 393612 h 393611"/>
                  <a:gd name="connsiteX1" fmla="*/ 394460 w 394552"/>
                  <a:gd name="connsiteY1" fmla="*/ 190889 h 393611"/>
                  <a:gd name="connsiteX2" fmla="*/ 191301 w 394552"/>
                  <a:gd name="connsiteY2" fmla="*/ 92 h 393611"/>
                  <a:gd name="connsiteX3" fmla="*/ 92 w 394552"/>
                  <a:gd name="connsiteY3" fmla="*/ 202814 h 393611"/>
                  <a:gd name="connsiteX4" fmla="*/ 104 w 394552"/>
                  <a:gd name="connsiteY4" fmla="*/ 203199 h 3936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94552" h="393611">
                    <a:moveTo>
                      <a:pt x="203251" y="393612"/>
                    </a:moveTo>
                    <a:cubicBezTo>
                      <a:pt x="312153" y="390318"/>
                      <a:pt x="397760" y="299557"/>
                      <a:pt x="394460" y="190889"/>
                    </a:cubicBezTo>
                    <a:cubicBezTo>
                      <a:pt x="391160" y="82222"/>
                      <a:pt x="300202" y="-3201"/>
                      <a:pt x="191301" y="92"/>
                    </a:cubicBezTo>
                    <a:cubicBezTo>
                      <a:pt x="82399" y="3385"/>
                      <a:pt x="-3208" y="94147"/>
                      <a:pt x="92" y="202814"/>
                    </a:cubicBezTo>
                    <a:cubicBezTo>
                      <a:pt x="96" y="202942"/>
                      <a:pt x="100" y="203070"/>
                      <a:pt x="104" y="203199"/>
                    </a:cubicBezTo>
                  </a:path>
                </a:pathLst>
              </a:custGeom>
              <a:noFill/>
              <a:ln w="13970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4" name="Graphic 6">
                <a:extLst>
                  <a:ext uri="{FF2B5EF4-FFF2-40B4-BE49-F238E27FC236}">
                    <a16:creationId xmlns:a16="http://schemas.microsoft.com/office/drawing/2014/main" id="{876FD614-EE3B-41FD-A298-109CCB8C40AB}"/>
                  </a:ext>
                </a:extLst>
              </p:cNvPr>
              <p:cNvSpPr/>
              <p:nvPr/>
            </p:nvSpPr>
            <p:spPr>
              <a:xfrm>
                <a:off x="6922375" y="2863850"/>
                <a:ext cx="12727" cy="203200"/>
              </a:xfrm>
              <a:custGeom>
                <a:avLst/>
                <a:gdLst>
                  <a:gd name="connsiteX0" fmla="*/ 0 w 12727"/>
                  <a:gd name="connsiteY0" fmla="*/ 0 h 203200"/>
                  <a:gd name="connsiteX1" fmla="*/ 0 w 12727"/>
                  <a:gd name="connsiteY1" fmla="*/ 203200 h 203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2727" h="203200">
                    <a:moveTo>
                      <a:pt x="0" y="0"/>
                    </a:moveTo>
                    <a:lnTo>
                      <a:pt x="0" y="203200"/>
                    </a:lnTo>
                  </a:path>
                </a:pathLst>
              </a:custGeom>
              <a:ln w="13970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sp>
          <p:nvSpPr>
            <p:cNvPr id="46" name="Oval 45">
              <a:extLst>
                <a:ext uri="{FF2B5EF4-FFF2-40B4-BE49-F238E27FC236}">
                  <a16:creationId xmlns:a16="http://schemas.microsoft.com/office/drawing/2014/main" id="{EDF6BC84-6A60-46FA-A3D6-3CB605343638}"/>
                </a:ext>
              </a:extLst>
            </p:cNvPr>
            <p:cNvSpPr/>
            <p:nvPr/>
          </p:nvSpPr>
          <p:spPr>
            <a:xfrm>
              <a:off x="6829537" y="3202782"/>
              <a:ext cx="166694" cy="166694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236753122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BAF2F00A-6C34-4525-ADB7-3CD4C1905D64}"/>
              </a:ext>
            </a:extLst>
          </p:cNvPr>
          <p:cNvSpPr txBox="1"/>
          <p:nvPr/>
        </p:nvSpPr>
        <p:spPr>
          <a:xfrm>
            <a:off x="1819435" y="5265284"/>
            <a:ext cx="8643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answer</a:t>
            </a:r>
          </a:p>
          <a:p>
            <a:pPr algn="ctr"/>
            <a:r>
              <a:rPr lang="en-US" dirty="0"/>
              <a:t>5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0C3EE6E-E2A4-4EA2-86D6-6230E7B3D6C8}"/>
              </a:ext>
            </a:extLst>
          </p:cNvPr>
          <p:cNvSpPr txBox="1"/>
          <p:nvPr/>
        </p:nvSpPr>
        <p:spPr>
          <a:xfrm>
            <a:off x="9116370" y="5240734"/>
            <a:ext cx="51700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day</a:t>
            </a:r>
          </a:p>
          <a:p>
            <a:pPr algn="ctr"/>
            <a:r>
              <a:rPr lang="en-US" dirty="0"/>
              <a:t>10</a:t>
            </a:r>
          </a:p>
        </p:txBody>
      </p:sp>
      <p:grpSp>
        <p:nvGrpSpPr>
          <p:cNvPr id="33" name="Group 32">
            <a:extLst>
              <a:ext uri="{FF2B5EF4-FFF2-40B4-BE49-F238E27FC236}">
                <a16:creationId xmlns:a16="http://schemas.microsoft.com/office/drawing/2014/main" id="{6E39C050-D58E-4FE7-BC8D-F8D34A05D328}"/>
              </a:ext>
            </a:extLst>
          </p:cNvPr>
          <p:cNvGrpSpPr/>
          <p:nvPr/>
        </p:nvGrpSpPr>
        <p:grpSpPr>
          <a:xfrm>
            <a:off x="8934218" y="2050877"/>
            <a:ext cx="1622854" cy="1632012"/>
            <a:chOff x="8934218" y="2050877"/>
            <a:chExt cx="1622854" cy="1632012"/>
          </a:xfrm>
        </p:grpSpPr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29A6A3F6-C274-46AB-AE0F-7F562BEFD8B9}"/>
                </a:ext>
              </a:extLst>
            </p:cNvPr>
            <p:cNvSpPr/>
            <p:nvPr/>
          </p:nvSpPr>
          <p:spPr>
            <a:xfrm>
              <a:off x="8934218" y="3670189"/>
              <a:ext cx="1622854" cy="12700"/>
            </a:xfrm>
            <a:custGeom>
              <a:avLst/>
              <a:gdLst>
                <a:gd name="connsiteX0" fmla="*/ 0 w 1622854"/>
                <a:gd name="connsiteY0" fmla="*/ 0 h 12700"/>
                <a:gd name="connsiteX1" fmla="*/ 1622854 w 1622854"/>
                <a:gd name="connsiteY1" fmla="*/ 0 h 12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622854" h="12700">
                  <a:moveTo>
                    <a:pt x="0" y="0"/>
                  </a:moveTo>
                  <a:lnTo>
                    <a:pt x="1622854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grpSp>
          <p:nvGrpSpPr>
            <p:cNvPr id="34" name="Group 33">
              <a:extLst>
                <a:ext uri="{FF2B5EF4-FFF2-40B4-BE49-F238E27FC236}">
                  <a16:creationId xmlns:a16="http://schemas.microsoft.com/office/drawing/2014/main" id="{56C593C6-E064-455B-ADEA-9D276A3D1315}"/>
                </a:ext>
              </a:extLst>
            </p:cNvPr>
            <p:cNvGrpSpPr/>
            <p:nvPr/>
          </p:nvGrpSpPr>
          <p:grpSpPr>
            <a:xfrm>
              <a:off x="8939652" y="2050877"/>
              <a:ext cx="1583204" cy="1591289"/>
              <a:chOff x="2563689" y="2737584"/>
              <a:chExt cx="2199046" cy="2210275"/>
            </a:xfrm>
          </p:grpSpPr>
          <p:grpSp>
            <p:nvGrpSpPr>
              <p:cNvPr id="35" name="Group 34">
                <a:extLst>
                  <a:ext uri="{FF2B5EF4-FFF2-40B4-BE49-F238E27FC236}">
                    <a16:creationId xmlns:a16="http://schemas.microsoft.com/office/drawing/2014/main" id="{340896B9-3A00-4CE8-B374-735751F78F7D}"/>
                  </a:ext>
                </a:extLst>
              </p:cNvPr>
              <p:cNvGrpSpPr/>
              <p:nvPr/>
            </p:nvGrpSpPr>
            <p:grpSpPr>
              <a:xfrm>
                <a:off x="2586125" y="2737584"/>
                <a:ext cx="2176610" cy="2210275"/>
                <a:chOff x="2586125" y="2737584"/>
                <a:chExt cx="2176610" cy="2210275"/>
              </a:xfrm>
            </p:grpSpPr>
            <p:sp>
              <p:nvSpPr>
                <p:cNvPr id="39" name="Arc 38">
                  <a:extLst>
                    <a:ext uri="{FF2B5EF4-FFF2-40B4-BE49-F238E27FC236}">
                      <a16:creationId xmlns:a16="http://schemas.microsoft.com/office/drawing/2014/main" id="{AF4950C3-65EF-49AB-91B1-9504F395C949}"/>
                    </a:ext>
                  </a:extLst>
                </p:cNvPr>
                <p:cNvSpPr/>
                <p:nvPr/>
              </p:nvSpPr>
              <p:spPr>
                <a:xfrm>
                  <a:off x="2586125" y="2737589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0" name="Arc 39">
                  <a:extLst>
                    <a:ext uri="{FF2B5EF4-FFF2-40B4-BE49-F238E27FC236}">
                      <a16:creationId xmlns:a16="http://schemas.microsoft.com/office/drawing/2014/main" id="{DE59F018-B315-4C52-BB15-B9B15D88A1B0}"/>
                    </a:ext>
                  </a:extLst>
                </p:cNvPr>
                <p:cNvSpPr/>
                <p:nvPr/>
              </p:nvSpPr>
              <p:spPr>
                <a:xfrm flipV="1">
                  <a:off x="2586125" y="2737584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36" name="Group 35">
                <a:extLst>
                  <a:ext uri="{FF2B5EF4-FFF2-40B4-BE49-F238E27FC236}">
                    <a16:creationId xmlns:a16="http://schemas.microsoft.com/office/drawing/2014/main" id="{73CC03CE-0B93-425F-8B67-1C495EA86366}"/>
                  </a:ext>
                </a:extLst>
              </p:cNvPr>
              <p:cNvGrpSpPr/>
              <p:nvPr/>
            </p:nvGrpSpPr>
            <p:grpSpPr>
              <a:xfrm flipH="1">
                <a:off x="2563689" y="2737584"/>
                <a:ext cx="2176610" cy="2210275"/>
                <a:chOff x="2586125" y="2737584"/>
                <a:chExt cx="2176610" cy="2210275"/>
              </a:xfrm>
            </p:grpSpPr>
            <p:sp>
              <p:nvSpPr>
                <p:cNvPr id="37" name="Arc 36">
                  <a:extLst>
                    <a:ext uri="{FF2B5EF4-FFF2-40B4-BE49-F238E27FC236}">
                      <a16:creationId xmlns:a16="http://schemas.microsoft.com/office/drawing/2014/main" id="{8C6EBC34-D641-4B23-88A0-A27FEE99D149}"/>
                    </a:ext>
                  </a:extLst>
                </p:cNvPr>
                <p:cNvSpPr/>
                <p:nvPr/>
              </p:nvSpPr>
              <p:spPr>
                <a:xfrm>
                  <a:off x="2586125" y="2737589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8" name="Arc 37">
                  <a:extLst>
                    <a:ext uri="{FF2B5EF4-FFF2-40B4-BE49-F238E27FC236}">
                      <a16:creationId xmlns:a16="http://schemas.microsoft.com/office/drawing/2014/main" id="{F9DEBB3F-1B48-4C33-AB6A-9D862240D74B}"/>
                    </a:ext>
                  </a:extLst>
                </p:cNvPr>
                <p:cNvSpPr/>
                <p:nvPr/>
              </p:nvSpPr>
              <p:spPr>
                <a:xfrm flipV="1">
                  <a:off x="2586125" y="2737584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A865E968-8DF6-49AB-B048-B05D75AE900F}"/>
              </a:ext>
            </a:extLst>
          </p:cNvPr>
          <p:cNvGrpSpPr/>
          <p:nvPr/>
        </p:nvGrpSpPr>
        <p:grpSpPr>
          <a:xfrm>
            <a:off x="847746" y="2052541"/>
            <a:ext cx="1635532" cy="1638300"/>
            <a:chOff x="847746" y="2052541"/>
            <a:chExt cx="1635532" cy="1638300"/>
          </a:xfrm>
        </p:grpSpPr>
        <p:grpSp>
          <p:nvGrpSpPr>
            <p:cNvPr id="19" name="Graphic 2">
              <a:extLst>
                <a:ext uri="{FF2B5EF4-FFF2-40B4-BE49-F238E27FC236}">
                  <a16:creationId xmlns:a16="http://schemas.microsoft.com/office/drawing/2014/main" id="{A3D5006E-537A-463D-96C1-227158630ECC}"/>
                </a:ext>
              </a:extLst>
            </p:cNvPr>
            <p:cNvGrpSpPr/>
            <p:nvPr/>
          </p:nvGrpSpPr>
          <p:grpSpPr>
            <a:xfrm>
              <a:off x="847746" y="2052541"/>
              <a:ext cx="1635532" cy="1638300"/>
              <a:chOff x="847746" y="2052541"/>
              <a:chExt cx="1635532" cy="1638300"/>
            </a:xfrm>
            <a:noFill/>
          </p:grpSpPr>
          <p:sp>
            <p:nvSpPr>
              <p:cNvPr id="20" name="Freeform: Shape 19">
                <a:extLst>
                  <a:ext uri="{FF2B5EF4-FFF2-40B4-BE49-F238E27FC236}">
                    <a16:creationId xmlns:a16="http://schemas.microsoft.com/office/drawing/2014/main" id="{E111C267-2146-4D11-93E2-1292725E9269}"/>
                  </a:ext>
                </a:extLst>
              </p:cNvPr>
              <p:cNvSpPr/>
              <p:nvPr/>
            </p:nvSpPr>
            <p:spPr>
              <a:xfrm>
                <a:off x="847746" y="2052541"/>
                <a:ext cx="1622854" cy="12700"/>
              </a:xfrm>
              <a:custGeom>
                <a:avLst/>
                <a:gdLst>
                  <a:gd name="connsiteX0" fmla="*/ 0 w 1622854"/>
                  <a:gd name="connsiteY0" fmla="*/ 0 h 12700"/>
                  <a:gd name="connsiteX1" fmla="*/ 1622854 w 1622854"/>
                  <a:gd name="connsiteY1" fmla="*/ 0 h 127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622854" h="12700">
                    <a:moveTo>
                      <a:pt x="0" y="0"/>
                    </a:moveTo>
                    <a:lnTo>
                      <a:pt x="1622854" y="0"/>
                    </a:lnTo>
                  </a:path>
                </a:pathLst>
              </a:custGeom>
              <a:ln w="13970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1" name="Freeform: Shape 20">
                <a:extLst>
                  <a:ext uri="{FF2B5EF4-FFF2-40B4-BE49-F238E27FC236}">
                    <a16:creationId xmlns:a16="http://schemas.microsoft.com/office/drawing/2014/main" id="{93F0662D-5F9E-4C70-85EF-718A85815AEC}"/>
                  </a:ext>
                </a:extLst>
              </p:cNvPr>
              <p:cNvSpPr/>
              <p:nvPr/>
            </p:nvSpPr>
            <p:spPr>
              <a:xfrm>
                <a:off x="2470600" y="2052541"/>
                <a:ext cx="12678" cy="1625600"/>
              </a:xfrm>
              <a:custGeom>
                <a:avLst/>
                <a:gdLst>
                  <a:gd name="connsiteX0" fmla="*/ 0 w 12678"/>
                  <a:gd name="connsiteY0" fmla="*/ 0 h 1625600"/>
                  <a:gd name="connsiteX1" fmla="*/ 0 w 12678"/>
                  <a:gd name="connsiteY1" fmla="*/ 1625600 h 16256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2678" h="1625600">
                    <a:moveTo>
                      <a:pt x="0" y="0"/>
                    </a:moveTo>
                    <a:lnTo>
                      <a:pt x="0" y="1625600"/>
                    </a:lnTo>
                  </a:path>
                </a:pathLst>
              </a:custGeom>
              <a:ln w="13970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2" name="Freeform: Shape 21">
                <a:extLst>
                  <a:ext uri="{FF2B5EF4-FFF2-40B4-BE49-F238E27FC236}">
                    <a16:creationId xmlns:a16="http://schemas.microsoft.com/office/drawing/2014/main" id="{C5D91978-2876-4560-83C6-58A98ABC9140}"/>
                  </a:ext>
                </a:extLst>
              </p:cNvPr>
              <p:cNvSpPr/>
              <p:nvPr/>
            </p:nvSpPr>
            <p:spPr>
              <a:xfrm>
                <a:off x="847746" y="3678141"/>
                <a:ext cx="1622854" cy="12700"/>
              </a:xfrm>
              <a:custGeom>
                <a:avLst/>
                <a:gdLst>
                  <a:gd name="connsiteX0" fmla="*/ 1622854 w 1622854"/>
                  <a:gd name="connsiteY0" fmla="*/ 0 h 12700"/>
                  <a:gd name="connsiteX1" fmla="*/ 0 w 1622854"/>
                  <a:gd name="connsiteY1" fmla="*/ 0 h 127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622854" h="12700">
                    <a:moveTo>
                      <a:pt x="1622854" y="0"/>
                    </a:moveTo>
                    <a:lnTo>
                      <a:pt x="0" y="0"/>
                    </a:lnTo>
                  </a:path>
                </a:pathLst>
              </a:custGeom>
              <a:ln w="13970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3" name="Freeform: Shape 22">
                <a:extLst>
                  <a:ext uri="{FF2B5EF4-FFF2-40B4-BE49-F238E27FC236}">
                    <a16:creationId xmlns:a16="http://schemas.microsoft.com/office/drawing/2014/main" id="{D8DAECF3-721A-468A-BE21-C404628FB875}"/>
                  </a:ext>
                </a:extLst>
              </p:cNvPr>
              <p:cNvSpPr/>
              <p:nvPr/>
            </p:nvSpPr>
            <p:spPr>
              <a:xfrm>
                <a:off x="847746" y="2052541"/>
                <a:ext cx="12678" cy="1625600"/>
              </a:xfrm>
              <a:custGeom>
                <a:avLst/>
                <a:gdLst>
                  <a:gd name="connsiteX0" fmla="*/ 0 w 12678"/>
                  <a:gd name="connsiteY0" fmla="*/ 1625600 h 1625600"/>
                  <a:gd name="connsiteX1" fmla="*/ 0 w 12678"/>
                  <a:gd name="connsiteY1" fmla="*/ 0 h 16256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2678" h="1625600">
                    <a:moveTo>
                      <a:pt x="0" y="1625600"/>
                    </a:moveTo>
                    <a:lnTo>
                      <a:pt x="0" y="0"/>
                    </a:lnTo>
                  </a:path>
                </a:pathLst>
              </a:custGeom>
              <a:ln w="13970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4" name="Freeform: Shape 23">
                <a:extLst>
                  <a:ext uri="{FF2B5EF4-FFF2-40B4-BE49-F238E27FC236}">
                    <a16:creationId xmlns:a16="http://schemas.microsoft.com/office/drawing/2014/main" id="{0F1B45BE-DAEC-4954-9769-BA79C2990757}"/>
                  </a:ext>
                </a:extLst>
              </p:cNvPr>
              <p:cNvSpPr/>
              <p:nvPr/>
            </p:nvSpPr>
            <p:spPr>
              <a:xfrm>
                <a:off x="1456314" y="2458938"/>
                <a:ext cx="393038" cy="393614"/>
              </a:xfrm>
              <a:custGeom>
                <a:avLst/>
                <a:gdLst>
                  <a:gd name="connsiteX0" fmla="*/ 202472 w 393038"/>
                  <a:gd name="connsiteY0" fmla="*/ 393614 h 393614"/>
                  <a:gd name="connsiteX1" fmla="*/ 392947 w 393038"/>
                  <a:gd name="connsiteY1" fmla="*/ 190897 h 393614"/>
                  <a:gd name="connsiteX2" fmla="*/ 190567 w 393038"/>
                  <a:gd name="connsiteY2" fmla="*/ 92 h 393614"/>
                  <a:gd name="connsiteX3" fmla="*/ 92 w 393038"/>
                  <a:gd name="connsiteY3" fmla="*/ 202809 h 393614"/>
                  <a:gd name="connsiteX4" fmla="*/ 105 w 393038"/>
                  <a:gd name="connsiteY4" fmla="*/ 203203 h 3936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93038" h="393614">
                    <a:moveTo>
                      <a:pt x="202472" y="393614"/>
                    </a:moveTo>
                    <a:cubicBezTo>
                      <a:pt x="310956" y="390325"/>
                      <a:pt x="396234" y="299558"/>
                      <a:pt x="392947" y="190897"/>
                    </a:cubicBezTo>
                    <a:cubicBezTo>
                      <a:pt x="389659" y="82223"/>
                      <a:pt x="299051" y="-3197"/>
                      <a:pt x="190567" y="92"/>
                    </a:cubicBezTo>
                    <a:cubicBezTo>
                      <a:pt x="82083" y="3381"/>
                      <a:pt x="-3196" y="94148"/>
                      <a:pt x="92" y="202809"/>
                    </a:cubicBezTo>
                    <a:cubicBezTo>
                      <a:pt x="96" y="202949"/>
                      <a:pt x="100" y="203076"/>
                      <a:pt x="105" y="203203"/>
                    </a:cubicBezTo>
                  </a:path>
                </a:pathLst>
              </a:custGeom>
              <a:noFill/>
              <a:ln w="13970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5" name="Freeform: Shape 24">
                <a:extLst>
                  <a:ext uri="{FF2B5EF4-FFF2-40B4-BE49-F238E27FC236}">
                    <a16:creationId xmlns:a16="http://schemas.microsoft.com/office/drawing/2014/main" id="{AFFBAB2A-0083-42E8-9AC9-B02E852A8DA1}"/>
                  </a:ext>
                </a:extLst>
              </p:cNvPr>
              <p:cNvSpPr/>
              <p:nvPr/>
            </p:nvSpPr>
            <p:spPr>
              <a:xfrm>
                <a:off x="1659173" y="2865341"/>
                <a:ext cx="12678" cy="203200"/>
              </a:xfrm>
              <a:custGeom>
                <a:avLst/>
                <a:gdLst>
                  <a:gd name="connsiteX0" fmla="*/ 0 w 12678"/>
                  <a:gd name="connsiteY0" fmla="*/ 0 h 203200"/>
                  <a:gd name="connsiteX1" fmla="*/ 0 w 12678"/>
                  <a:gd name="connsiteY1" fmla="*/ 203200 h 203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2678" h="203200">
                    <a:moveTo>
                      <a:pt x="0" y="0"/>
                    </a:moveTo>
                    <a:lnTo>
                      <a:pt x="0" y="203200"/>
                    </a:lnTo>
                  </a:path>
                </a:pathLst>
              </a:custGeom>
              <a:ln w="13970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sp>
          <p:nvSpPr>
            <p:cNvPr id="50" name="Oval 49">
              <a:extLst>
                <a:ext uri="{FF2B5EF4-FFF2-40B4-BE49-F238E27FC236}">
                  <a16:creationId xmlns:a16="http://schemas.microsoft.com/office/drawing/2014/main" id="{C2C5171D-7E03-43E9-8236-B9CDF624CC12}"/>
                </a:ext>
              </a:extLst>
            </p:cNvPr>
            <p:cNvSpPr/>
            <p:nvPr/>
          </p:nvSpPr>
          <p:spPr>
            <a:xfrm>
              <a:off x="1573659" y="3187361"/>
              <a:ext cx="166694" cy="166694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31941688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B2CE329-DD75-48F9-B610-B4A11629C0C1}"/>
              </a:ext>
            </a:extLst>
          </p:cNvPr>
          <p:cNvSpPr txBox="1"/>
          <p:nvPr/>
        </p:nvSpPr>
        <p:spPr>
          <a:xfrm>
            <a:off x="2014199" y="5265284"/>
            <a:ext cx="47481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die	</a:t>
            </a:r>
          </a:p>
          <a:p>
            <a:pPr algn="ctr"/>
            <a:r>
              <a:rPr lang="en-US" dirty="0"/>
              <a:t>5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3391613-E5EF-47BB-BCFB-6423D042770E}"/>
              </a:ext>
            </a:extLst>
          </p:cNvPr>
          <p:cNvSpPr txBox="1"/>
          <p:nvPr/>
        </p:nvSpPr>
        <p:spPr>
          <a:xfrm>
            <a:off x="5333156" y="5288442"/>
            <a:ext cx="6569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drive</a:t>
            </a:r>
          </a:p>
          <a:p>
            <a:pPr algn="ctr"/>
            <a:r>
              <a:rPr lang="en-US" dirty="0"/>
              <a:t>10</a:t>
            </a:r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43A50741-CEE8-467D-A56E-77379F7A9333}"/>
              </a:ext>
            </a:extLst>
          </p:cNvPr>
          <p:cNvGrpSpPr/>
          <p:nvPr/>
        </p:nvGrpSpPr>
        <p:grpSpPr>
          <a:xfrm>
            <a:off x="847746" y="2060495"/>
            <a:ext cx="1622854" cy="1625600"/>
            <a:chOff x="847746" y="2060495"/>
            <a:chExt cx="1622854" cy="1625600"/>
          </a:xfrm>
        </p:grpSpPr>
        <p:grpSp>
          <p:nvGrpSpPr>
            <p:cNvPr id="11" name="Graphic 5">
              <a:extLst>
                <a:ext uri="{FF2B5EF4-FFF2-40B4-BE49-F238E27FC236}">
                  <a16:creationId xmlns:a16="http://schemas.microsoft.com/office/drawing/2014/main" id="{6DF18ADD-3C56-4CE6-AE43-B48FD2A09BC6}"/>
                </a:ext>
              </a:extLst>
            </p:cNvPr>
            <p:cNvGrpSpPr/>
            <p:nvPr/>
          </p:nvGrpSpPr>
          <p:grpSpPr>
            <a:xfrm>
              <a:off x="847746" y="2060495"/>
              <a:ext cx="1622854" cy="1625600"/>
              <a:chOff x="847746" y="2060495"/>
              <a:chExt cx="1622854" cy="1625600"/>
            </a:xfrm>
            <a:noFill/>
          </p:grpSpPr>
          <p:sp>
            <p:nvSpPr>
              <p:cNvPr id="13" name="Freeform: Shape 12">
                <a:extLst>
                  <a:ext uri="{FF2B5EF4-FFF2-40B4-BE49-F238E27FC236}">
                    <a16:creationId xmlns:a16="http://schemas.microsoft.com/office/drawing/2014/main" id="{9C7F4473-DE34-4471-8324-EADD9B2DA4AB}"/>
                  </a:ext>
                </a:extLst>
              </p:cNvPr>
              <p:cNvSpPr/>
              <p:nvPr/>
            </p:nvSpPr>
            <p:spPr>
              <a:xfrm>
                <a:off x="847746" y="2060495"/>
                <a:ext cx="1622854" cy="1625600"/>
              </a:xfrm>
              <a:custGeom>
                <a:avLst/>
                <a:gdLst>
                  <a:gd name="connsiteX0" fmla="*/ 1622854 w 1622854"/>
                  <a:gd name="connsiteY0" fmla="*/ 0 h 1625600"/>
                  <a:gd name="connsiteX1" fmla="*/ 0 w 1622854"/>
                  <a:gd name="connsiteY1" fmla="*/ 1625600 h 16256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622854" h="1625600">
                    <a:moveTo>
                      <a:pt x="1622854" y="0"/>
                    </a:moveTo>
                    <a:lnTo>
                      <a:pt x="0" y="1625600"/>
                    </a:lnTo>
                  </a:path>
                </a:pathLst>
              </a:custGeom>
              <a:ln w="13970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4" name="Freeform: Shape 13">
                <a:extLst>
                  <a:ext uri="{FF2B5EF4-FFF2-40B4-BE49-F238E27FC236}">
                    <a16:creationId xmlns:a16="http://schemas.microsoft.com/office/drawing/2014/main" id="{FC088D79-4358-4B84-B8FC-BEE9D601FB3B}"/>
                  </a:ext>
                </a:extLst>
              </p:cNvPr>
              <p:cNvSpPr/>
              <p:nvPr/>
            </p:nvSpPr>
            <p:spPr>
              <a:xfrm>
                <a:off x="1659173" y="2060495"/>
                <a:ext cx="12678" cy="1625600"/>
              </a:xfrm>
              <a:custGeom>
                <a:avLst/>
                <a:gdLst>
                  <a:gd name="connsiteX0" fmla="*/ 0 w 12678"/>
                  <a:gd name="connsiteY0" fmla="*/ 0 h 1625600"/>
                  <a:gd name="connsiteX1" fmla="*/ 0 w 12678"/>
                  <a:gd name="connsiteY1" fmla="*/ 1625600 h 16256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2678" h="1625600">
                    <a:moveTo>
                      <a:pt x="0" y="0"/>
                    </a:moveTo>
                    <a:lnTo>
                      <a:pt x="0" y="1625600"/>
                    </a:lnTo>
                  </a:path>
                </a:pathLst>
              </a:custGeom>
              <a:ln w="13970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grpSp>
          <p:nvGrpSpPr>
            <p:cNvPr id="29" name="Group 28">
              <a:extLst>
                <a:ext uri="{FF2B5EF4-FFF2-40B4-BE49-F238E27FC236}">
                  <a16:creationId xmlns:a16="http://schemas.microsoft.com/office/drawing/2014/main" id="{CEDBAB25-0D4F-4262-BC38-B8B70B44C878}"/>
                </a:ext>
              </a:extLst>
            </p:cNvPr>
            <p:cNvGrpSpPr/>
            <p:nvPr/>
          </p:nvGrpSpPr>
          <p:grpSpPr>
            <a:xfrm>
              <a:off x="862452" y="2069927"/>
              <a:ext cx="1583204" cy="1591289"/>
              <a:chOff x="2563689" y="2737584"/>
              <a:chExt cx="2199046" cy="2210275"/>
            </a:xfrm>
          </p:grpSpPr>
          <p:grpSp>
            <p:nvGrpSpPr>
              <p:cNvPr id="30" name="Group 29">
                <a:extLst>
                  <a:ext uri="{FF2B5EF4-FFF2-40B4-BE49-F238E27FC236}">
                    <a16:creationId xmlns:a16="http://schemas.microsoft.com/office/drawing/2014/main" id="{23BD07B0-1A39-4307-BEEA-B93FA2B9B11A}"/>
                  </a:ext>
                </a:extLst>
              </p:cNvPr>
              <p:cNvGrpSpPr/>
              <p:nvPr/>
            </p:nvGrpSpPr>
            <p:grpSpPr>
              <a:xfrm>
                <a:off x="2586125" y="2737584"/>
                <a:ext cx="2176610" cy="2210275"/>
                <a:chOff x="2586125" y="2737584"/>
                <a:chExt cx="2176610" cy="2210275"/>
              </a:xfrm>
            </p:grpSpPr>
            <p:sp>
              <p:nvSpPr>
                <p:cNvPr id="34" name="Arc 33">
                  <a:extLst>
                    <a:ext uri="{FF2B5EF4-FFF2-40B4-BE49-F238E27FC236}">
                      <a16:creationId xmlns:a16="http://schemas.microsoft.com/office/drawing/2014/main" id="{4F371D15-D1A9-4DFA-B175-DF1DBC00051B}"/>
                    </a:ext>
                  </a:extLst>
                </p:cNvPr>
                <p:cNvSpPr/>
                <p:nvPr/>
              </p:nvSpPr>
              <p:spPr>
                <a:xfrm>
                  <a:off x="2586125" y="2737589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5" name="Arc 34">
                  <a:extLst>
                    <a:ext uri="{FF2B5EF4-FFF2-40B4-BE49-F238E27FC236}">
                      <a16:creationId xmlns:a16="http://schemas.microsoft.com/office/drawing/2014/main" id="{D4AEAB45-A7C2-49A7-99E1-D0E01173757C}"/>
                    </a:ext>
                  </a:extLst>
                </p:cNvPr>
                <p:cNvSpPr/>
                <p:nvPr/>
              </p:nvSpPr>
              <p:spPr>
                <a:xfrm flipV="1">
                  <a:off x="2586125" y="2737584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31" name="Group 30">
                <a:extLst>
                  <a:ext uri="{FF2B5EF4-FFF2-40B4-BE49-F238E27FC236}">
                    <a16:creationId xmlns:a16="http://schemas.microsoft.com/office/drawing/2014/main" id="{CD41888B-C01F-4D95-A493-354B53B61734}"/>
                  </a:ext>
                </a:extLst>
              </p:cNvPr>
              <p:cNvGrpSpPr/>
              <p:nvPr/>
            </p:nvGrpSpPr>
            <p:grpSpPr>
              <a:xfrm flipH="1">
                <a:off x="2563689" y="2737584"/>
                <a:ext cx="2176610" cy="2210275"/>
                <a:chOff x="2586125" y="2737584"/>
                <a:chExt cx="2176610" cy="2210275"/>
              </a:xfrm>
            </p:grpSpPr>
            <p:sp>
              <p:nvSpPr>
                <p:cNvPr id="32" name="Arc 31">
                  <a:extLst>
                    <a:ext uri="{FF2B5EF4-FFF2-40B4-BE49-F238E27FC236}">
                      <a16:creationId xmlns:a16="http://schemas.microsoft.com/office/drawing/2014/main" id="{7BF422E1-8594-44C7-A8C6-61E48B15FE2B}"/>
                    </a:ext>
                  </a:extLst>
                </p:cNvPr>
                <p:cNvSpPr/>
                <p:nvPr/>
              </p:nvSpPr>
              <p:spPr>
                <a:xfrm>
                  <a:off x="2586125" y="2737589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3" name="Arc 32">
                  <a:extLst>
                    <a:ext uri="{FF2B5EF4-FFF2-40B4-BE49-F238E27FC236}">
                      <a16:creationId xmlns:a16="http://schemas.microsoft.com/office/drawing/2014/main" id="{6C382BCB-6A65-4559-8375-9B7BC07B5036}"/>
                    </a:ext>
                  </a:extLst>
                </p:cNvPr>
                <p:cNvSpPr/>
                <p:nvPr/>
              </p:nvSpPr>
              <p:spPr>
                <a:xfrm flipV="1">
                  <a:off x="2586125" y="2737584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ABD429B1-E1A2-44CA-8917-250AA652A15C}"/>
              </a:ext>
            </a:extLst>
          </p:cNvPr>
          <p:cNvGrpSpPr/>
          <p:nvPr/>
        </p:nvGrpSpPr>
        <p:grpSpPr>
          <a:xfrm>
            <a:off x="4877899" y="2255743"/>
            <a:ext cx="1642645" cy="1426150"/>
            <a:chOff x="4877899" y="2255743"/>
            <a:chExt cx="1642645" cy="1426150"/>
          </a:xfrm>
        </p:grpSpPr>
        <p:grpSp>
          <p:nvGrpSpPr>
            <p:cNvPr id="17" name="Graphic 7">
              <a:extLst>
                <a:ext uri="{FF2B5EF4-FFF2-40B4-BE49-F238E27FC236}">
                  <a16:creationId xmlns:a16="http://schemas.microsoft.com/office/drawing/2014/main" id="{700CD766-5245-469F-A7AD-D09656C4B1C6}"/>
                </a:ext>
              </a:extLst>
            </p:cNvPr>
            <p:cNvGrpSpPr/>
            <p:nvPr/>
          </p:nvGrpSpPr>
          <p:grpSpPr>
            <a:xfrm>
              <a:off x="4894958" y="2255743"/>
              <a:ext cx="1622854" cy="1295400"/>
              <a:chOff x="4894958" y="2255743"/>
              <a:chExt cx="1622854" cy="1295400"/>
            </a:xfrm>
            <a:noFill/>
          </p:grpSpPr>
          <p:sp>
            <p:nvSpPr>
              <p:cNvPr id="19" name="Freeform: Shape 18">
                <a:extLst>
                  <a:ext uri="{FF2B5EF4-FFF2-40B4-BE49-F238E27FC236}">
                    <a16:creationId xmlns:a16="http://schemas.microsoft.com/office/drawing/2014/main" id="{FED2252D-CE8E-4793-A303-AC38B338E848}"/>
                  </a:ext>
                </a:extLst>
              </p:cNvPr>
              <p:cNvSpPr/>
              <p:nvPr/>
            </p:nvSpPr>
            <p:spPr>
              <a:xfrm>
                <a:off x="5009065" y="2979643"/>
                <a:ext cx="570534" cy="571500"/>
              </a:xfrm>
              <a:custGeom>
                <a:avLst/>
                <a:gdLst>
                  <a:gd name="connsiteX0" fmla="*/ 570535 w 570534"/>
                  <a:gd name="connsiteY0" fmla="*/ 0 h 571500"/>
                  <a:gd name="connsiteX1" fmla="*/ 0 w 570534"/>
                  <a:gd name="connsiteY1" fmla="*/ 571500 h 5715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570534" h="571500">
                    <a:moveTo>
                      <a:pt x="570535" y="0"/>
                    </a:moveTo>
                    <a:lnTo>
                      <a:pt x="0" y="571500"/>
                    </a:lnTo>
                  </a:path>
                </a:pathLst>
              </a:custGeom>
              <a:ln w="13970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0" name="Freeform: Shape 19">
                <a:extLst>
                  <a:ext uri="{FF2B5EF4-FFF2-40B4-BE49-F238E27FC236}">
                    <a16:creationId xmlns:a16="http://schemas.microsoft.com/office/drawing/2014/main" id="{02C9E16D-579A-4027-9534-D078F3D9A2AC}"/>
                  </a:ext>
                </a:extLst>
              </p:cNvPr>
              <p:cNvSpPr/>
              <p:nvPr/>
            </p:nvSpPr>
            <p:spPr>
              <a:xfrm>
                <a:off x="5009065" y="2979643"/>
                <a:ext cx="570534" cy="571500"/>
              </a:xfrm>
              <a:custGeom>
                <a:avLst/>
                <a:gdLst>
                  <a:gd name="connsiteX0" fmla="*/ 0 w 570534"/>
                  <a:gd name="connsiteY0" fmla="*/ 0 h 571500"/>
                  <a:gd name="connsiteX1" fmla="*/ 570535 w 570534"/>
                  <a:gd name="connsiteY1" fmla="*/ 571500 h 5715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570534" h="571500">
                    <a:moveTo>
                      <a:pt x="0" y="0"/>
                    </a:moveTo>
                    <a:lnTo>
                      <a:pt x="570535" y="571500"/>
                    </a:lnTo>
                  </a:path>
                </a:pathLst>
              </a:custGeom>
              <a:ln w="13970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2" name="Freeform: Shape 21">
                <a:extLst>
                  <a:ext uri="{FF2B5EF4-FFF2-40B4-BE49-F238E27FC236}">
                    <a16:creationId xmlns:a16="http://schemas.microsoft.com/office/drawing/2014/main" id="{E440ABD4-3BB2-4B1C-804E-FD084680DB1A}"/>
                  </a:ext>
                </a:extLst>
              </p:cNvPr>
              <p:cNvSpPr/>
              <p:nvPr/>
            </p:nvSpPr>
            <p:spPr>
              <a:xfrm>
                <a:off x="5820492" y="2979643"/>
                <a:ext cx="570534" cy="571500"/>
              </a:xfrm>
              <a:custGeom>
                <a:avLst/>
                <a:gdLst>
                  <a:gd name="connsiteX0" fmla="*/ 570535 w 570534"/>
                  <a:gd name="connsiteY0" fmla="*/ 0 h 571500"/>
                  <a:gd name="connsiteX1" fmla="*/ 0 w 570534"/>
                  <a:gd name="connsiteY1" fmla="*/ 571500 h 5715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570534" h="571500">
                    <a:moveTo>
                      <a:pt x="570535" y="0"/>
                    </a:moveTo>
                    <a:lnTo>
                      <a:pt x="0" y="571500"/>
                    </a:lnTo>
                  </a:path>
                </a:pathLst>
              </a:custGeom>
              <a:ln w="13970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3" name="Freeform: Shape 22">
                <a:extLst>
                  <a:ext uri="{FF2B5EF4-FFF2-40B4-BE49-F238E27FC236}">
                    <a16:creationId xmlns:a16="http://schemas.microsoft.com/office/drawing/2014/main" id="{7575DE45-BF0C-42DA-ADDF-D9397B2A6B2D}"/>
                  </a:ext>
                </a:extLst>
              </p:cNvPr>
              <p:cNvSpPr/>
              <p:nvPr/>
            </p:nvSpPr>
            <p:spPr>
              <a:xfrm>
                <a:off x="5820492" y="2979643"/>
                <a:ext cx="570534" cy="571500"/>
              </a:xfrm>
              <a:custGeom>
                <a:avLst/>
                <a:gdLst>
                  <a:gd name="connsiteX0" fmla="*/ 0 w 570534"/>
                  <a:gd name="connsiteY0" fmla="*/ 0 h 571500"/>
                  <a:gd name="connsiteX1" fmla="*/ 570535 w 570534"/>
                  <a:gd name="connsiteY1" fmla="*/ 571500 h 5715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570534" h="571500">
                    <a:moveTo>
                      <a:pt x="0" y="0"/>
                    </a:moveTo>
                    <a:lnTo>
                      <a:pt x="570535" y="571500"/>
                    </a:lnTo>
                  </a:path>
                </a:pathLst>
              </a:custGeom>
              <a:ln w="13970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4" name="Freeform: Shape 23">
                <a:extLst>
                  <a:ext uri="{FF2B5EF4-FFF2-40B4-BE49-F238E27FC236}">
                    <a16:creationId xmlns:a16="http://schemas.microsoft.com/office/drawing/2014/main" id="{9975CD0B-21CC-41D1-8701-1CF2C67C4F86}"/>
                  </a:ext>
                </a:extLst>
              </p:cNvPr>
              <p:cNvSpPr/>
              <p:nvPr/>
            </p:nvSpPr>
            <p:spPr>
              <a:xfrm>
                <a:off x="4894958" y="2865343"/>
                <a:ext cx="1622854" cy="12700"/>
              </a:xfrm>
              <a:custGeom>
                <a:avLst/>
                <a:gdLst>
                  <a:gd name="connsiteX0" fmla="*/ 0 w 1622854"/>
                  <a:gd name="connsiteY0" fmla="*/ 0 h 12700"/>
                  <a:gd name="connsiteX1" fmla="*/ 1622854 w 1622854"/>
                  <a:gd name="connsiteY1" fmla="*/ 0 h 127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622854" h="12700">
                    <a:moveTo>
                      <a:pt x="0" y="0"/>
                    </a:moveTo>
                    <a:lnTo>
                      <a:pt x="1622854" y="0"/>
                    </a:lnTo>
                  </a:path>
                </a:pathLst>
              </a:custGeom>
              <a:ln w="13970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5" name="Freeform: Shape 24">
                <a:extLst>
                  <a:ext uri="{FF2B5EF4-FFF2-40B4-BE49-F238E27FC236}">
                    <a16:creationId xmlns:a16="http://schemas.microsoft.com/office/drawing/2014/main" id="{A18DA4C8-9B6B-472D-B26D-6CF253822CF4}"/>
                  </a:ext>
                </a:extLst>
              </p:cNvPr>
              <p:cNvSpPr/>
              <p:nvPr/>
            </p:nvSpPr>
            <p:spPr>
              <a:xfrm>
                <a:off x="6112099" y="2458943"/>
                <a:ext cx="405713" cy="406400"/>
              </a:xfrm>
              <a:custGeom>
                <a:avLst/>
                <a:gdLst>
                  <a:gd name="connsiteX0" fmla="*/ 0 w 405713"/>
                  <a:gd name="connsiteY0" fmla="*/ 0 h 406400"/>
                  <a:gd name="connsiteX1" fmla="*/ 405714 w 405713"/>
                  <a:gd name="connsiteY1" fmla="*/ 406400 h 4064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05713" h="406400">
                    <a:moveTo>
                      <a:pt x="0" y="0"/>
                    </a:moveTo>
                    <a:lnTo>
                      <a:pt x="405714" y="406400"/>
                    </a:lnTo>
                  </a:path>
                </a:pathLst>
              </a:custGeom>
              <a:ln w="13970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6" name="Freeform: Shape 25">
                <a:extLst>
                  <a:ext uri="{FF2B5EF4-FFF2-40B4-BE49-F238E27FC236}">
                    <a16:creationId xmlns:a16="http://schemas.microsoft.com/office/drawing/2014/main" id="{ADCEFEE6-ECCE-4DB0-A972-C79CC77113FC}"/>
                  </a:ext>
                </a:extLst>
              </p:cNvPr>
              <p:cNvSpPr/>
              <p:nvPr/>
            </p:nvSpPr>
            <p:spPr>
              <a:xfrm>
                <a:off x="5909242" y="2255743"/>
                <a:ext cx="405713" cy="406400"/>
              </a:xfrm>
              <a:custGeom>
                <a:avLst/>
                <a:gdLst>
                  <a:gd name="connsiteX0" fmla="*/ 405714 w 405713"/>
                  <a:gd name="connsiteY0" fmla="*/ 0 h 406400"/>
                  <a:gd name="connsiteX1" fmla="*/ 0 w 405713"/>
                  <a:gd name="connsiteY1" fmla="*/ 406400 h 4064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05713" h="406400">
                    <a:moveTo>
                      <a:pt x="405714" y="0"/>
                    </a:moveTo>
                    <a:lnTo>
                      <a:pt x="0" y="406400"/>
                    </a:lnTo>
                  </a:path>
                </a:pathLst>
              </a:custGeom>
              <a:ln w="13970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grpSp>
          <p:nvGrpSpPr>
            <p:cNvPr id="36" name="Group 35">
              <a:extLst>
                <a:ext uri="{FF2B5EF4-FFF2-40B4-BE49-F238E27FC236}">
                  <a16:creationId xmlns:a16="http://schemas.microsoft.com/office/drawing/2014/main" id="{A958A357-13BF-42FA-8FD3-B20A46D4ECB5}"/>
                </a:ext>
              </a:extLst>
            </p:cNvPr>
            <p:cNvGrpSpPr/>
            <p:nvPr/>
          </p:nvGrpSpPr>
          <p:grpSpPr>
            <a:xfrm>
              <a:off x="4877899" y="2854192"/>
              <a:ext cx="823495" cy="827701"/>
              <a:chOff x="2563689" y="2737584"/>
              <a:chExt cx="2199046" cy="2210275"/>
            </a:xfrm>
          </p:grpSpPr>
          <p:grpSp>
            <p:nvGrpSpPr>
              <p:cNvPr id="37" name="Group 36">
                <a:extLst>
                  <a:ext uri="{FF2B5EF4-FFF2-40B4-BE49-F238E27FC236}">
                    <a16:creationId xmlns:a16="http://schemas.microsoft.com/office/drawing/2014/main" id="{A2DC8884-DF2C-4000-A08C-97FF6D916AA8}"/>
                  </a:ext>
                </a:extLst>
              </p:cNvPr>
              <p:cNvGrpSpPr/>
              <p:nvPr/>
            </p:nvGrpSpPr>
            <p:grpSpPr>
              <a:xfrm>
                <a:off x="2586125" y="2737584"/>
                <a:ext cx="2176610" cy="2210275"/>
                <a:chOff x="2586125" y="2737584"/>
                <a:chExt cx="2176610" cy="2210275"/>
              </a:xfrm>
            </p:grpSpPr>
            <p:sp>
              <p:nvSpPr>
                <p:cNvPr id="41" name="Arc 40">
                  <a:extLst>
                    <a:ext uri="{FF2B5EF4-FFF2-40B4-BE49-F238E27FC236}">
                      <a16:creationId xmlns:a16="http://schemas.microsoft.com/office/drawing/2014/main" id="{D9962554-489E-4738-8D31-46CD1CDAC442}"/>
                    </a:ext>
                  </a:extLst>
                </p:cNvPr>
                <p:cNvSpPr/>
                <p:nvPr/>
              </p:nvSpPr>
              <p:spPr>
                <a:xfrm>
                  <a:off x="2586125" y="2737589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2" name="Arc 41">
                  <a:extLst>
                    <a:ext uri="{FF2B5EF4-FFF2-40B4-BE49-F238E27FC236}">
                      <a16:creationId xmlns:a16="http://schemas.microsoft.com/office/drawing/2014/main" id="{9B64FDFD-4B92-436C-96DC-27082B9876CB}"/>
                    </a:ext>
                  </a:extLst>
                </p:cNvPr>
                <p:cNvSpPr/>
                <p:nvPr/>
              </p:nvSpPr>
              <p:spPr>
                <a:xfrm flipV="1">
                  <a:off x="2586125" y="2737584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38" name="Group 37">
                <a:extLst>
                  <a:ext uri="{FF2B5EF4-FFF2-40B4-BE49-F238E27FC236}">
                    <a16:creationId xmlns:a16="http://schemas.microsoft.com/office/drawing/2014/main" id="{D21CAC0C-5F75-4BD4-883F-90C696293C49}"/>
                  </a:ext>
                </a:extLst>
              </p:cNvPr>
              <p:cNvGrpSpPr/>
              <p:nvPr/>
            </p:nvGrpSpPr>
            <p:grpSpPr>
              <a:xfrm flipH="1">
                <a:off x="2563689" y="2737584"/>
                <a:ext cx="2176610" cy="2210275"/>
                <a:chOff x="2586125" y="2737584"/>
                <a:chExt cx="2176610" cy="2210275"/>
              </a:xfrm>
            </p:grpSpPr>
            <p:sp>
              <p:nvSpPr>
                <p:cNvPr id="39" name="Arc 38">
                  <a:extLst>
                    <a:ext uri="{FF2B5EF4-FFF2-40B4-BE49-F238E27FC236}">
                      <a16:creationId xmlns:a16="http://schemas.microsoft.com/office/drawing/2014/main" id="{4C32D98E-804B-46D4-91AA-43D4D5002A6B}"/>
                    </a:ext>
                  </a:extLst>
                </p:cNvPr>
                <p:cNvSpPr/>
                <p:nvPr/>
              </p:nvSpPr>
              <p:spPr>
                <a:xfrm>
                  <a:off x="2586125" y="2737589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0" name="Arc 39">
                  <a:extLst>
                    <a:ext uri="{FF2B5EF4-FFF2-40B4-BE49-F238E27FC236}">
                      <a16:creationId xmlns:a16="http://schemas.microsoft.com/office/drawing/2014/main" id="{65D0282C-0127-4C82-95D4-A3F2EB981082}"/>
                    </a:ext>
                  </a:extLst>
                </p:cNvPr>
                <p:cNvSpPr/>
                <p:nvPr/>
              </p:nvSpPr>
              <p:spPr>
                <a:xfrm flipV="1">
                  <a:off x="2586125" y="2737584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45" name="Group 44">
              <a:extLst>
                <a:ext uri="{FF2B5EF4-FFF2-40B4-BE49-F238E27FC236}">
                  <a16:creationId xmlns:a16="http://schemas.microsoft.com/office/drawing/2014/main" id="{2978B66B-EE63-45FA-ACC1-15E917C83198}"/>
                </a:ext>
              </a:extLst>
            </p:cNvPr>
            <p:cNvGrpSpPr/>
            <p:nvPr/>
          </p:nvGrpSpPr>
          <p:grpSpPr>
            <a:xfrm>
              <a:off x="5697049" y="2854192"/>
              <a:ext cx="823495" cy="827701"/>
              <a:chOff x="2563689" y="2737584"/>
              <a:chExt cx="2199046" cy="2210275"/>
            </a:xfrm>
          </p:grpSpPr>
          <p:grpSp>
            <p:nvGrpSpPr>
              <p:cNvPr id="46" name="Group 45">
                <a:extLst>
                  <a:ext uri="{FF2B5EF4-FFF2-40B4-BE49-F238E27FC236}">
                    <a16:creationId xmlns:a16="http://schemas.microsoft.com/office/drawing/2014/main" id="{0F8A2FEC-BF75-420A-8D31-0FAB4F0BB5CB}"/>
                  </a:ext>
                </a:extLst>
              </p:cNvPr>
              <p:cNvGrpSpPr/>
              <p:nvPr/>
            </p:nvGrpSpPr>
            <p:grpSpPr>
              <a:xfrm>
                <a:off x="2586125" y="2737584"/>
                <a:ext cx="2176610" cy="2210275"/>
                <a:chOff x="2586125" y="2737584"/>
                <a:chExt cx="2176610" cy="2210275"/>
              </a:xfrm>
            </p:grpSpPr>
            <p:sp>
              <p:nvSpPr>
                <p:cNvPr id="50" name="Arc 49">
                  <a:extLst>
                    <a:ext uri="{FF2B5EF4-FFF2-40B4-BE49-F238E27FC236}">
                      <a16:creationId xmlns:a16="http://schemas.microsoft.com/office/drawing/2014/main" id="{7CAAAEC8-079F-4902-8C6A-625BE8DB6CF1}"/>
                    </a:ext>
                  </a:extLst>
                </p:cNvPr>
                <p:cNvSpPr/>
                <p:nvPr/>
              </p:nvSpPr>
              <p:spPr>
                <a:xfrm>
                  <a:off x="2586125" y="2737589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1" name="Arc 50">
                  <a:extLst>
                    <a:ext uri="{FF2B5EF4-FFF2-40B4-BE49-F238E27FC236}">
                      <a16:creationId xmlns:a16="http://schemas.microsoft.com/office/drawing/2014/main" id="{0D8B8E41-2212-4D2B-AF3F-E553D1DFF809}"/>
                    </a:ext>
                  </a:extLst>
                </p:cNvPr>
                <p:cNvSpPr/>
                <p:nvPr/>
              </p:nvSpPr>
              <p:spPr>
                <a:xfrm flipV="1">
                  <a:off x="2586125" y="2737584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47" name="Group 46">
                <a:extLst>
                  <a:ext uri="{FF2B5EF4-FFF2-40B4-BE49-F238E27FC236}">
                    <a16:creationId xmlns:a16="http://schemas.microsoft.com/office/drawing/2014/main" id="{8DFE8522-0DC6-4A67-851D-129F1473F156}"/>
                  </a:ext>
                </a:extLst>
              </p:cNvPr>
              <p:cNvGrpSpPr/>
              <p:nvPr/>
            </p:nvGrpSpPr>
            <p:grpSpPr>
              <a:xfrm flipH="1">
                <a:off x="2563689" y="2737584"/>
                <a:ext cx="2176610" cy="2210275"/>
                <a:chOff x="2586125" y="2737584"/>
                <a:chExt cx="2176610" cy="2210275"/>
              </a:xfrm>
            </p:grpSpPr>
            <p:sp>
              <p:nvSpPr>
                <p:cNvPr id="48" name="Arc 47">
                  <a:extLst>
                    <a:ext uri="{FF2B5EF4-FFF2-40B4-BE49-F238E27FC236}">
                      <a16:creationId xmlns:a16="http://schemas.microsoft.com/office/drawing/2014/main" id="{60AFA341-3A5A-4A20-BB36-B2F24D382C29}"/>
                    </a:ext>
                  </a:extLst>
                </p:cNvPr>
                <p:cNvSpPr/>
                <p:nvPr/>
              </p:nvSpPr>
              <p:spPr>
                <a:xfrm>
                  <a:off x="2586125" y="2737589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9" name="Arc 48">
                  <a:extLst>
                    <a:ext uri="{FF2B5EF4-FFF2-40B4-BE49-F238E27FC236}">
                      <a16:creationId xmlns:a16="http://schemas.microsoft.com/office/drawing/2014/main" id="{4EFC3FFD-3B27-4CE2-AC8A-518B5E570A99}"/>
                    </a:ext>
                  </a:extLst>
                </p:cNvPr>
                <p:cNvSpPr/>
                <p:nvPr/>
              </p:nvSpPr>
              <p:spPr>
                <a:xfrm flipV="1">
                  <a:off x="2586125" y="2737584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</p:grpSp>
      <p:sp>
        <p:nvSpPr>
          <p:cNvPr id="56" name="TextBox 55">
            <a:extLst>
              <a:ext uri="{FF2B5EF4-FFF2-40B4-BE49-F238E27FC236}">
                <a16:creationId xmlns:a16="http://schemas.microsoft.com/office/drawing/2014/main" id="{9E855DCF-0BAA-46C5-BE2E-2321EE9A9AED}"/>
              </a:ext>
            </a:extLst>
          </p:cNvPr>
          <p:cNvSpPr txBox="1"/>
          <p:nvPr/>
        </p:nvSpPr>
        <p:spPr>
          <a:xfrm>
            <a:off x="8135932" y="5352353"/>
            <a:ext cx="194373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dirty="0"/>
              <a:t>take a break</a:t>
            </a:r>
          </a:p>
          <a:p>
            <a:pPr algn="ctr"/>
            <a:r>
              <a:rPr lang="en-US" dirty="0"/>
              <a:t>5</a:t>
            </a:r>
          </a:p>
        </p:txBody>
      </p:sp>
      <p:grpSp>
        <p:nvGrpSpPr>
          <p:cNvPr id="68" name="Group 67">
            <a:extLst>
              <a:ext uri="{FF2B5EF4-FFF2-40B4-BE49-F238E27FC236}">
                <a16:creationId xmlns:a16="http://schemas.microsoft.com/office/drawing/2014/main" id="{48339DAC-33C0-4309-82AB-E424F8FFFE53}"/>
              </a:ext>
            </a:extLst>
          </p:cNvPr>
          <p:cNvGrpSpPr/>
          <p:nvPr/>
        </p:nvGrpSpPr>
        <p:grpSpPr>
          <a:xfrm>
            <a:off x="7318151" y="2057399"/>
            <a:ext cx="3651663" cy="1638302"/>
            <a:chOff x="7318151" y="2057399"/>
            <a:chExt cx="3651663" cy="1638302"/>
          </a:xfrm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8D490348-C319-413D-9A8B-4B263AC9D498}"/>
                </a:ext>
              </a:extLst>
            </p:cNvPr>
            <p:cNvSpPr/>
            <p:nvPr/>
          </p:nvSpPr>
          <p:spPr>
            <a:xfrm>
              <a:off x="8129632" y="2870201"/>
              <a:ext cx="811480" cy="12700"/>
            </a:xfrm>
            <a:custGeom>
              <a:avLst/>
              <a:gdLst>
                <a:gd name="connsiteX0" fmla="*/ 0 w 811480"/>
                <a:gd name="connsiteY0" fmla="*/ 0 h 12700"/>
                <a:gd name="connsiteX1" fmla="*/ 811481 w 811480"/>
                <a:gd name="connsiteY1" fmla="*/ 0 h 12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11480" h="12700">
                  <a:moveTo>
                    <a:pt x="0" y="0"/>
                  </a:moveTo>
                  <a:lnTo>
                    <a:pt x="811481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0A562CE4-3E04-424C-9FF8-B19705F06912}"/>
                </a:ext>
              </a:extLst>
            </p:cNvPr>
            <p:cNvSpPr/>
            <p:nvPr/>
          </p:nvSpPr>
          <p:spPr>
            <a:xfrm>
              <a:off x="8129632" y="2057401"/>
              <a:ext cx="12679" cy="812800"/>
            </a:xfrm>
            <a:custGeom>
              <a:avLst/>
              <a:gdLst>
                <a:gd name="connsiteX0" fmla="*/ 0 w 12679"/>
                <a:gd name="connsiteY0" fmla="*/ 0 h 812800"/>
                <a:gd name="connsiteX1" fmla="*/ 0 w 12679"/>
                <a:gd name="connsiteY1" fmla="*/ 812800 h 81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2679" h="812800">
                  <a:moveTo>
                    <a:pt x="0" y="0"/>
                  </a:moveTo>
                  <a:lnTo>
                    <a:pt x="0" y="8128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E738AE31-DD9C-4B92-A6F3-E65CA9C4999A}"/>
                </a:ext>
              </a:extLst>
            </p:cNvPr>
            <p:cNvSpPr/>
            <p:nvPr/>
          </p:nvSpPr>
          <p:spPr>
            <a:xfrm>
              <a:off x="7318151" y="2057401"/>
              <a:ext cx="12679" cy="1625600"/>
            </a:xfrm>
            <a:custGeom>
              <a:avLst/>
              <a:gdLst>
                <a:gd name="connsiteX0" fmla="*/ 0 w 12679"/>
                <a:gd name="connsiteY0" fmla="*/ 0 h 1625600"/>
                <a:gd name="connsiteX1" fmla="*/ 0 w 12679"/>
                <a:gd name="connsiteY1" fmla="*/ 1625600 h 1625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2679" h="1625600">
                  <a:moveTo>
                    <a:pt x="0" y="0"/>
                  </a:moveTo>
                  <a:lnTo>
                    <a:pt x="0" y="16256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5D90261B-8252-4C50-9742-699326F65B50}"/>
                </a:ext>
              </a:extLst>
            </p:cNvPr>
            <p:cNvSpPr/>
            <p:nvPr/>
          </p:nvSpPr>
          <p:spPr>
            <a:xfrm>
              <a:off x="8941112" y="2057401"/>
              <a:ext cx="12679" cy="1625600"/>
            </a:xfrm>
            <a:custGeom>
              <a:avLst/>
              <a:gdLst>
                <a:gd name="connsiteX0" fmla="*/ 0 w 12679"/>
                <a:gd name="connsiteY0" fmla="*/ 0 h 1625600"/>
                <a:gd name="connsiteX1" fmla="*/ 0 w 12679"/>
                <a:gd name="connsiteY1" fmla="*/ 1625600 h 1625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2679" h="1625600">
                  <a:moveTo>
                    <a:pt x="0" y="0"/>
                  </a:moveTo>
                  <a:lnTo>
                    <a:pt x="0" y="16256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A3CE809C-8AD1-4837-A9BD-5A9FC36DA5D8}"/>
                </a:ext>
              </a:extLst>
            </p:cNvPr>
            <p:cNvSpPr/>
            <p:nvPr/>
          </p:nvSpPr>
          <p:spPr>
            <a:xfrm>
              <a:off x="9346853" y="3683001"/>
              <a:ext cx="1622961" cy="12700"/>
            </a:xfrm>
            <a:custGeom>
              <a:avLst/>
              <a:gdLst>
                <a:gd name="connsiteX0" fmla="*/ 0 w 1622961"/>
                <a:gd name="connsiteY0" fmla="*/ 0 h 12700"/>
                <a:gd name="connsiteX1" fmla="*/ 1622961 w 1622961"/>
                <a:gd name="connsiteY1" fmla="*/ 0 h 12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622961" h="12700">
                  <a:moveTo>
                    <a:pt x="0" y="0"/>
                  </a:moveTo>
                  <a:lnTo>
                    <a:pt x="1622961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9BF2A6D1-0CDF-43CD-AB87-23B7C51D122E}"/>
                </a:ext>
              </a:extLst>
            </p:cNvPr>
            <p:cNvSpPr/>
            <p:nvPr/>
          </p:nvSpPr>
          <p:spPr>
            <a:xfrm>
              <a:off x="9347700" y="2463689"/>
              <a:ext cx="817183" cy="1207406"/>
            </a:xfrm>
            <a:custGeom>
              <a:avLst/>
              <a:gdLst>
                <a:gd name="connsiteX0" fmla="*/ 0 w 817183"/>
                <a:gd name="connsiteY0" fmla="*/ 0 h 1207406"/>
                <a:gd name="connsiteX1" fmla="*/ 817184 w 817183"/>
                <a:gd name="connsiteY1" fmla="*/ 1207406 h 12074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17183" h="1207406">
                  <a:moveTo>
                    <a:pt x="0" y="0"/>
                  </a:moveTo>
                  <a:cubicBezTo>
                    <a:pt x="66176" y="510159"/>
                    <a:pt x="369506" y="958336"/>
                    <a:pt x="817184" y="1207406"/>
                  </a:cubicBezTo>
                </a:path>
              </a:pathLst>
            </a:custGeom>
            <a:noFill/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1F812DE8-92D5-40EF-BEC2-D2CDE32A2746}"/>
                </a:ext>
              </a:extLst>
            </p:cNvPr>
            <p:cNvSpPr/>
            <p:nvPr/>
          </p:nvSpPr>
          <p:spPr>
            <a:xfrm>
              <a:off x="9346853" y="2057399"/>
              <a:ext cx="798802" cy="406400"/>
            </a:xfrm>
            <a:custGeom>
              <a:avLst/>
              <a:gdLst>
                <a:gd name="connsiteX0" fmla="*/ 798754 w 798802"/>
                <a:gd name="connsiteY0" fmla="*/ 406205 h 406400"/>
                <a:gd name="connsiteX1" fmla="*/ 405545 w 798802"/>
                <a:gd name="connsiteY1" fmla="*/ 48 h 406400"/>
                <a:gd name="connsiteX2" fmla="*/ 47 w 798802"/>
                <a:gd name="connsiteY2" fmla="*/ 393897 h 406400"/>
                <a:gd name="connsiteX3" fmla="*/ 50 w 798802"/>
                <a:gd name="connsiteY3" fmla="*/ 406400 h 406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98802" h="406400">
                  <a:moveTo>
                    <a:pt x="798754" y="406205"/>
                  </a:moveTo>
                  <a:cubicBezTo>
                    <a:pt x="802147" y="185290"/>
                    <a:pt x="626101" y="3447"/>
                    <a:pt x="405545" y="48"/>
                  </a:cubicBezTo>
                  <a:cubicBezTo>
                    <a:pt x="184988" y="-3350"/>
                    <a:pt x="3441" y="172982"/>
                    <a:pt x="47" y="393897"/>
                  </a:cubicBezTo>
                  <a:cubicBezTo>
                    <a:pt x="-17" y="398065"/>
                    <a:pt x="-16" y="402233"/>
                    <a:pt x="50" y="406400"/>
                  </a:cubicBezTo>
                </a:path>
              </a:pathLst>
            </a:custGeom>
            <a:noFill/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1E838F7C-A9A6-4CD7-BC86-88A2FF449C25}"/>
                </a:ext>
              </a:extLst>
            </p:cNvPr>
            <p:cNvSpPr/>
            <p:nvPr/>
          </p:nvSpPr>
          <p:spPr>
            <a:xfrm>
              <a:off x="10158333" y="2057399"/>
              <a:ext cx="798802" cy="406400"/>
            </a:xfrm>
            <a:custGeom>
              <a:avLst/>
              <a:gdLst>
                <a:gd name="connsiteX0" fmla="*/ 798754 w 798802"/>
                <a:gd name="connsiteY0" fmla="*/ 406205 h 406400"/>
                <a:gd name="connsiteX1" fmla="*/ 405545 w 798802"/>
                <a:gd name="connsiteY1" fmla="*/ 48 h 406400"/>
                <a:gd name="connsiteX2" fmla="*/ 47 w 798802"/>
                <a:gd name="connsiteY2" fmla="*/ 393897 h 406400"/>
                <a:gd name="connsiteX3" fmla="*/ 50 w 798802"/>
                <a:gd name="connsiteY3" fmla="*/ 406400 h 406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98802" h="406400">
                  <a:moveTo>
                    <a:pt x="798754" y="406205"/>
                  </a:moveTo>
                  <a:cubicBezTo>
                    <a:pt x="802147" y="185290"/>
                    <a:pt x="626102" y="3447"/>
                    <a:pt x="405545" y="48"/>
                  </a:cubicBezTo>
                  <a:cubicBezTo>
                    <a:pt x="184988" y="-3350"/>
                    <a:pt x="3441" y="172982"/>
                    <a:pt x="47" y="393897"/>
                  </a:cubicBezTo>
                  <a:cubicBezTo>
                    <a:pt x="-17" y="398065"/>
                    <a:pt x="-16" y="402233"/>
                    <a:pt x="50" y="406400"/>
                  </a:cubicBezTo>
                </a:path>
              </a:pathLst>
            </a:custGeom>
            <a:noFill/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4" name="Freeform: Shape 53">
              <a:extLst>
                <a:ext uri="{FF2B5EF4-FFF2-40B4-BE49-F238E27FC236}">
                  <a16:creationId xmlns:a16="http://schemas.microsoft.com/office/drawing/2014/main" id="{77C139CC-84C8-4129-9995-363CCBCF6005}"/>
                </a:ext>
              </a:extLst>
            </p:cNvPr>
            <p:cNvSpPr/>
            <p:nvPr/>
          </p:nvSpPr>
          <p:spPr>
            <a:xfrm>
              <a:off x="10147838" y="2462067"/>
              <a:ext cx="808606" cy="1202308"/>
            </a:xfrm>
            <a:custGeom>
              <a:avLst/>
              <a:gdLst>
                <a:gd name="connsiteX0" fmla="*/ 0 w 808606"/>
                <a:gd name="connsiteY0" fmla="*/ 1202309 h 1202308"/>
                <a:gd name="connsiteX1" fmla="*/ 808607 w 808606"/>
                <a:gd name="connsiteY1" fmla="*/ 0 h 12023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08606" h="1202308">
                  <a:moveTo>
                    <a:pt x="0" y="1202309"/>
                  </a:moveTo>
                  <a:cubicBezTo>
                    <a:pt x="443592" y="951518"/>
                    <a:pt x="743232" y="505987"/>
                    <a:pt x="808607" y="0"/>
                  </a:cubicBezTo>
                </a:path>
              </a:pathLst>
            </a:custGeom>
            <a:noFill/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grpSp>
          <p:nvGrpSpPr>
            <p:cNvPr id="61" name="Group 60">
              <a:extLst>
                <a:ext uri="{FF2B5EF4-FFF2-40B4-BE49-F238E27FC236}">
                  <a16:creationId xmlns:a16="http://schemas.microsoft.com/office/drawing/2014/main" id="{4895D011-6105-42A9-A8DE-58421CABB351}"/>
                </a:ext>
              </a:extLst>
            </p:cNvPr>
            <p:cNvGrpSpPr/>
            <p:nvPr/>
          </p:nvGrpSpPr>
          <p:grpSpPr>
            <a:xfrm>
              <a:off x="7337388" y="2069927"/>
              <a:ext cx="1583204" cy="1591289"/>
              <a:chOff x="2563689" y="2737584"/>
              <a:chExt cx="2199046" cy="2210275"/>
            </a:xfrm>
          </p:grpSpPr>
          <p:grpSp>
            <p:nvGrpSpPr>
              <p:cNvPr id="62" name="Group 61">
                <a:extLst>
                  <a:ext uri="{FF2B5EF4-FFF2-40B4-BE49-F238E27FC236}">
                    <a16:creationId xmlns:a16="http://schemas.microsoft.com/office/drawing/2014/main" id="{C5626F23-FFBF-4486-BB2D-489FBC7599EC}"/>
                  </a:ext>
                </a:extLst>
              </p:cNvPr>
              <p:cNvGrpSpPr/>
              <p:nvPr/>
            </p:nvGrpSpPr>
            <p:grpSpPr>
              <a:xfrm>
                <a:off x="2586125" y="2737584"/>
                <a:ext cx="2176610" cy="2210275"/>
                <a:chOff x="2586125" y="2737584"/>
                <a:chExt cx="2176610" cy="2210275"/>
              </a:xfrm>
            </p:grpSpPr>
            <p:sp>
              <p:nvSpPr>
                <p:cNvPr id="66" name="Arc 65">
                  <a:extLst>
                    <a:ext uri="{FF2B5EF4-FFF2-40B4-BE49-F238E27FC236}">
                      <a16:creationId xmlns:a16="http://schemas.microsoft.com/office/drawing/2014/main" id="{DCFA62C6-6765-4050-BF07-286BB2D8DD4B}"/>
                    </a:ext>
                  </a:extLst>
                </p:cNvPr>
                <p:cNvSpPr/>
                <p:nvPr/>
              </p:nvSpPr>
              <p:spPr>
                <a:xfrm>
                  <a:off x="2586125" y="2737589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7" name="Arc 66">
                  <a:extLst>
                    <a:ext uri="{FF2B5EF4-FFF2-40B4-BE49-F238E27FC236}">
                      <a16:creationId xmlns:a16="http://schemas.microsoft.com/office/drawing/2014/main" id="{3FBCBDE0-DACC-4994-A7D1-6C81AB2E8B07}"/>
                    </a:ext>
                  </a:extLst>
                </p:cNvPr>
                <p:cNvSpPr/>
                <p:nvPr/>
              </p:nvSpPr>
              <p:spPr>
                <a:xfrm flipV="1">
                  <a:off x="2586125" y="2737584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63" name="Group 62">
                <a:extLst>
                  <a:ext uri="{FF2B5EF4-FFF2-40B4-BE49-F238E27FC236}">
                    <a16:creationId xmlns:a16="http://schemas.microsoft.com/office/drawing/2014/main" id="{C7B5A28C-E85E-4221-8D40-BF1AF7B7F091}"/>
                  </a:ext>
                </a:extLst>
              </p:cNvPr>
              <p:cNvGrpSpPr/>
              <p:nvPr/>
            </p:nvGrpSpPr>
            <p:grpSpPr>
              <a:xfrm flipH="1">
                <a:off x="2563689" y="2737584"/>
                <a:ext cx="2176610" cy="2210275"/>
                <a:chOff x="2586125" y="2737584"/>
                <a:chExt cx="2176610" cy="2210275"/>
              </a:xfrm>
            </p:grpSpPr>
            <p:sp>
              <p:nvSpPr>
                <p:cNvPr id="64" name="Arc 63">
                  <a:extLst>
                    <a:ext uri="{FF2B5EF4-FFF2-40B4-BE49-F238E27FC236}">
                      <a16:creationId xmlns:a16="http://schemas.microsoft.com/office/drawing/2014/main" id="{E3D4ACDD-D72B-46F1-B02E-944044AFCD43}"/>
                    </a:ext>
                  </a:extLst>
                </p:cNvPr>
                <p:cNvSpPr/>
                <p:nvPr/>
              </p:nvSpPr>
              <p:spPr>
                <a:xfrm>
                  <a:off x="2586125" y="2737589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5" name="Arc 64">
                  <a:extLst>
                    <a:ext uri="{FF2B5EF4-FFF2-40B4-BE49-F238E27FC236}">
                      <a16:creationId xmlns:a16="http://schemas.microsoft.com/office/drawing/2014/main" id="{052275A4-844B-4A09-A21D-6AF59EBDF032}"/>
                    </a:ext>
                  </a:extLst>
                </p:cNvPr>
                <p:cNvSpPr/>
                <p:nvPr/>
              </p:nvSpPr>
              <p:spPr>
                <a:xfrm flipV="1">
                  <a:off x="2586125" y="2737584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1018672981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B2CE329-DD75-48F9-B610-B4A11629C0C1}"/>
              </a:ext>
            </a:extLst>
          </p:cNvPr>
          <p:cNvSpPr txBox="1"/>
          <p:nvPr/>
        </p:nvSpPr>
        <p:spPr>
          <a:xfrm>
            <a:off x="1922283" y="5265284"/>
            <a:ext cx="65864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eight</a:t>
            </a:r>
          </a:p>
          <a:p>
            <a:pPr algn="ctr"/>
            <a:r>
              <a:rPr lang="en-US" dirty="0"/>
              <a:t>5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3391613-E5EF-47BB-BCFB-6423D042770E}"/>
              </a:ext>
            </a:extLst>
          </p:cNvPr>
          <p:cNvSpPr txBox="1"/>
          <p:nvPr/>
        </p:nvSpPr>
        <p:spPr>
          <a:xfrm>
            <a:off x="5200685" y="5288442"/>
            <a:ext cx="9218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evening</a:t>
            </a:r>
          </a:p>
          <a:p>
            <a:pPr algn="ctr"/>
            <a:r>
              <a:rPr lang="en-US" dirty="0"/>
              <a:t>10</a:t>
            </a:r>
          </a:p>
        </p:txBody>
      </p:sp>
      <p:grpSp>
        <p:nvGrpSpPr>
          <p:cNvPr id="14" name="Graphic 7">
            <a:extLst>
              <a:ext uri="{FF2B5EF4-FFF2-40B4-BE49-F238E27FC236}">
                <a16:creationId xmlns:a16="http://schemas.microsoft.com/office/drawing/2014/main" id="{9900DBD5-E19A-4FEF-B0E2-B0C7AB4BDEF7}"/>
              </a:ext>
            </a:extLst>
          </p:cNvPr>
          <p:cNvGrpSpPr/>
          <p:nvPr/>
        </p:nvGrpSpPr>
        <p:grpSpPr>
          <a:xfrm>
            <a:off x="4060070" y="2857416"/>
            <a:ext cx="1622854" cy="812774"/>
            <a:chOff x="4060070" y="2857416"/>
            <a:chExt cx="1622854" cy="812774"/>
          </a:xfrm>
          <a:noFill/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B290020A-D66C-44B2-8690-0E1B46548D35}"/>
                </a:ext>
              </a:extLst>
            </p:cNvPr>
            <p:cNvSpPr/>
            <p:nvPr/>
          </p:nvSpPr>
          <p:spPr>
            <a:xfrm>
              <a:off x="4060070" y="3670191"/>
              <a:ext cx="1622854" cy="12700"/>
            </a:xfrm>
            <a:custGeom>
              <a:avLst/>
              <a:gdLst>
                <a:gd name="connsiteX0" fmla="*/ 0 w 1622854"/>
                <a:gd name="connsiteY0" fmla="*/ 0 h 12700"/>
                <a:gd name="connsiteX1" fmla="*/ 1622854 w 1622854"/>
                <a:gd name="connsiteY1" fmla="*/ 0 h 12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622854" h="12700">
                  <a:moveTo>
                    <a:pt x="0" y="0"/>
                  </a:moveTo>
                  <a:lnTo>
                    <a:pt x="1622854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FA341281-B4AB-4EEE-A3F4-4022F908FC9D}"/>
                </a:ext>
              </a:extLst>
            </p:cNvPr>
            <p:cNvSpPr/>
            <p:nvPr/>
          </p:nvSpPr>
          <p:spPr>
            <a:xfrm>
              <a:off x="4871497" y="2857416"/>
              <a:ext cx="798747" cy="812673"/>
            </a:xfrm>
            <a:custGeom>
              <a:avLst/>
              <a:gdLst>
                <a:gd name="connsiteX0" fmla="*/ 798723 w 798747"/>
                <a:gd name="connsiteY0" fmla="*/ 812673 h 812673"/>
                <a:gd name="connsiteX1" fmla="*/ 0 w 798747"/>
                <a:gd name="connsiteY1" fmla="*/ 0 h 8126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798747" h="812673">
                  <a:moveTo>
                    <a:pt x="798723" y="812673"/>
                  </a:moveTo>
                  <a:cubicBezTo>
                    <a:pt x="802172" y="367335"/>
                    <a:pt x="444586" y="3505"/>
                    <a:pt x="0" y="0"/>
                  </a:cubicBezTo>
                </a:path>
              </a:pathLst>
            </a:custGeom>
            <a:noFill/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502D0A27-D6E7-42F3-A23F-B92E804D2640}"/>
                </a:ext>
              </a:extLst>
            </p:cNvPr>
            <p:cNvSpPr/>
            <p:nvPr/>
          </p:nvSpPr>
          <p:spPr>
            <a:xfrm>
              <a:off x="4868395" y="2861455"/>
              <a:ext cx="396131" cy="808659"/>
            </a:xfrm>
            <a:custGeom>
              <a:avLst/>
              <a:gdLst>
                <a:gd name="connsiteX0" fmla="*/ 396112 w 396131"/>
                <a:gd name="connsiteY0" fmla="*/ 808660 h 808659"/>
                <a:gd name="connsiteX1" fmla="*/ 0 w 396131"/>
                <a:gd name="connsiteY1" fmla="*/ 0 h 808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96131" h="808659">
                  <a:moveTo>
                    <a:pt x="396112" y="808660"/>
                  </a:moveTo>
                  <a:cubicBezTo>
                    <a:pt x="398077" y="491769"/>
                    <a:pt x="251410" y="192354"/>
                    <a:pt x="0" y="0"/>
                  </a:cubicBezTo>
                </a:path>
              </a:pathLst>
            </a:custGeom>
            <a:noFill/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48" name="Group 47">
            <a:extLst>
              <a:ext uri="{FF2B5EF4-FFF2-40B4-BE49-F238E27FC236}">
                <a16:creationId xmlns:a16="http://schemas.microsoft.com/office/drawing/2014/main" id="{ED029A83-2A5C-4FB7-A752-A5581BA8B343}"/>
              </a:ext>
            </a:extLst>
          </p:cNvPr>
          <p:cNvGrpSpPr/>
          <p:nvPr/>
        </p:nvGrpSpPr>
        <p:grpSpPr>
          <a:xfrm>
            <a:off x="2248999" y="2866893"/>
            <a:ext cx="426579" cy="803407"/>
            <a:chOff x="2248999" y="2866893"/>
            <a:chExt cx="426579" cy="803407"/>
          </a:xfrm>
        </p:grpSpPr>
        <p:grpSp>
          <p:nvGrpSpPr>
            <p:cNvPr id="34" name="Group 33">
              <a:extLst>
                <a:ext uri="{FF2B5EF4-FFF2-40B4-BE49-F238E27FC236}">
                  <a16:creationId xmlns:a16="http://schemas.microsoft.com/office/drawing/2014/main" id="{10911299-736B-4556-BDFB-43955EABFDBC}"/>
                </a:ext>
              </a:extLst>
            </p:cNvPr>
            <p:cNvGrpSpPr/>
            <p:nvPr/>
          </p:nvGrpSpPr>
          <p:grpSpPr>
            <a:xfrm>
              <a:off x="2248999" y="3241543"/>
              <a:ext cx="426579" cy="428757"/>
              <a:chOff x="2563689" y="2737584"/>
              <a:chExt cx="2199046" cy="2210275"/>
            </a:xfrm>
          </p:grpSpPr>
          <p:grpSp>
            <p:nvGrpSpPr>
              <p:cNvPr id="35" name="Group 34">
                <a:extLst>
                  <a:ext uri="{FF2B5EF4-FFF2-40B4-BE49-F238E27FC236}">
                    <a16:creationId xmlns:a16="http://schemas.microsoft.com/office/drawing/2014/main" id="{CF5EADFB-6A2B-4FE9-93CB-63A9FB15273B}"/>
                  </a:ext>
                </a:extLst>
              </p:cNvPr>
              <p:cNvGrpSpPr/>
              <p:nvPr/>
            </p:nvGrpSpPr>
            <p:grpSpPr>
              <a:xfrm>
                <a:off x="2586125" y="2737584"/>
                <a:ext cx="2176610" cy="2210275"/>
                <a:chOff x="2586125" y="2737584"/>
                <a:chExt cx="2176610" cy="2210275"/>
              </a:xfrm>
            </p:grpSpPr>
            <p:sp>
              <p:nvSpPr>
                <p:cNvPr id="39" name="Arc 38">
                  <a:extLst>
                    <a:ext uri="{FF2B5EF4-FFF2-40B4-BE49-F238E27FC236}">
                      <a16:creationId xmlns:a16="http://schemas.microsoft.com/office/drawing/2014/main" id="{EB5CA795-0E2E-4639-A9BF-928BE6C0FB7B}"/>
                    </a:ext>
                  </a:extLst>
                </p:cNvPr>
                <p:cNvSpPr/>
                <p:nvPr/>
              </p:nvSpPr>
              <p:spPr>
                <a:xfrm>
                  <a:off x="2586125" y="2737589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0" name="Arc 39">
                  <a:extLst>
                    <a:ext uri="{FF2B5EF4-FFF2-40B4-BE49-F238E27FC236}">
                      <a16:creationId xmlns:a16="http://schemas.microsoft.com/office/drawing/2014/main" id="{1138D591-6D23-46E7-B2F5-062F232BE098}"/>
                    </a:ext>
                  </a:extLst>
                </p:cNvPr>
                <p:cNvSpPr/>
                <p:nvPr/>
              </p:nvSpPr>
              <p:spPr>
                <a:xfrm flipV="1">
                  <a:off x="2586125" y="2737584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36" name="Group 35">
                <a:extLst>
                  <a:ext uri="{FF2B5EF4-FFF2-40B4-BE49-F238E27FC236}">
                    <a16:creationId xmlns:a16="http://schemas.microsoft.com/office/drawing/2014/main" id="{66BE754E-48AC-41EE-B8EC-CC99B3551A3E}"/>
                  </a:ext>
                </a:extLst>
              </p:cNvPr>
              <p:cNvGrpSpPr/>
              <p:nvPr/>
            </p:nvGrpSpPr>
            <p:grpSpPr>
              <a:xfrm flipH="1">
                <a:off x="2563689" y="2737584"/>
                <a:ext cx="2176610" cy="2210275"/>
                <a:chOff x="2586125" y="2737584"/>
                <a:chExt cx="2176610" cy="2210275"/>
              </a:xfrm>
            </p:grpSpPr>
            <p:sp>
              <p:nvSpPr>
                <p:cNvPr id="37" name="Arc 36">
                  <a:extLst>
                    <a:ext uri="{FF2B5EF4-FFF2-40B4-BE49-F238E27FC236}">
                      <a16:creationId xmlns:a16="http://schemas.microsoft.com/office/drawing/2014/main" id="{96B5AD99-EFAA-4435-899B-AD76E1974221}"/>
                    </a:ext>
                  </a:extLst>
                </p:cNvPr>
                <p:cNvSpPr/>
                <p:nvPr/>
              </p:nvSpPr>
              <p:spPr>
                <a:xfrm>
                  <a:off x="2586125" y="2737589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8" name="Arc 37">
                  <a:extLst>
                    <a:ext uri="{FF2B5EF4-FFF2-40B4-BE49-F238E27FC236}">
                      <a16:creationId xmlns:a16="http://schemas.microsoft.com/office/drawing/2014/main" id="{C7A1AF4D-F1CC-4E54-B804-6DB50D6120DD}"/>
                    </a:ext>
                  </a:extLst>
                </p:cNvPr>
                <p:cNvSpPr/>
                <p:nvPr/>
              </p:nvSpPr>
              <p:spPr>
                <a:xfrm flipV="1">
                  <a:off x="2586125" y="2737584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41" name="Group 40">
              <a:extLst>
                <a:ext uri="{FF2B5EF4-FFF2-40B4-BE49-F238E27FC236}">
                  <a16:creationId xmlns:a16="http://schemas.microsoft.com/office/drawing/2014/main" id="{0C538EDA-0220-4DE5-8654-3821E824F770}"/>
                </a:ext>
              </a:extLst>
            </p:cNvPr>
            <p:cNvGrpSpPr/>
            <p:nvPr/>
          </p:nvGrpSpPr>
          <p:grpSpPr>
            <a:xfrm>
              <a:off x="2248999" y="2866893"/>
              <a:ext cx="426579" cy="428757"/>
              <a:chOff x="2563689" y="2737584"/>
              <a:chExt cx="2199046" cy="2210275"/>
            </a:xfrm>
          </p:grpSpPr>
          <p:grpSp>
            <p:nvGrpSpPr>
              <p:cNvPr id="42" name="Group 41">
                <a:extLst>
                  <a:ext uri="{FF2B5EF4-FFF2-40B4-BE49-F238E27FC236}">
                    <a16:creationId xmlns:a16="http://schemas.microsoft.com/office/drawing/2014/main" id="{A15944EC-FDFC-451A-8D13-B8210C50C305}"/>
                  </a:ext>
                </a:extLst>
              </p:cNvPr>
              <p:cNvGrpSpPr/>
              <p:nvPr/>
            </p:nvGrpSpPr>
            <p:grpSpPr>
              <a:xfrm>
                <a:off x="2586125" y="2737584"/>
                <a:ext cx="2176610" cy="2210275"/>
                <a:chOff x="2586125" y="2737584"/>
                <a:chExt cx="2176610" cy="2210275"/>
              </a:xfrm>
            </p:grpSpPr>
            <p:sp>
              <p:nvSpPr>
                <p:cNvPr id="46" name="Arc 45">
                  <a:extLst>
                    <a:ext uri="{FF2B5EF4-FFF2-40B4-BE49-F238E27FC236}">
                      <a16:creationId xmlns:a16="http://schemas.microsoft.com/office/drawing/2014/main" id="{B252DEB5-351F-44BF-8390-C9EB0266F287}"/>
                    </a:ext>
                  </a:extLst>
                </p:cNvPr>
                <p:cNvSpPr/>
                <p:nvPr/>
              </p:nvSpPr>
              <p:spPr>
                <a:xfrm>
                  <a:off x="2586125" y="2737589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7" name="Arc 46">
                  <a:extLst>
                    <a:ext uri="{FF2B5EF4-FFF2-40B4-BE49-F238E27FC236}">
                      <a16:creationId xmlns:a16="http://schemas.microsoft.com/office/drawing/2014/main" id="{FFF5FA4F-22D0-41C6-8FBF-ED29EC6A58E7}"/>
                    </a:ext>
                  </a:extLst>
                </p:cNvPr>
                <p:cNvSpPr/>
                <p:nvPr/>
              </p:nvSpPr>
              <p:spPr>
                <a:xfrm flipV="1">
                  <a:off x="2586125" y="2737584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43" name="Group 42">
                <a:extLst>
                  <a:ext uri="{FF2B5EF4-FFF2-40B4-BE49-F238E27FC236}">
                    <a16:creationId xmlns:a16="http://schemas.microsoft.com/office/drawing/2014/main" id="{FB95082E-DCEC-4A4E-B7BF-3074B9387B13}"/>
                  </a:ext>
                </a:extLst>
              </p:cNvPr>
              <p:cNvGrpSpPr/>
              <p:nvPr/>
            </p:nvGrpSpPr>
            <p:grpSpPr>
              <a:xfrm flipH="1">
                <a:off x="2563689" y="2737584"/>
                <a:ext cx="2176610" cy="2210275"/>
                <a:chOff x="2586125" y="2737584"/>
                <a:chExt cx="2176610" cy="2210275"/>
              </a:xfrm>
            </p:grpSpPr>
            <p:sp>
              <p:nvSpPr>
                <p:cNvPr id="44" name="Arc 43">
                  <a:extLst>
                    <a:ext uri="{FF2B5EF4-FFF2-40B4-BE49-F238E27FC236}">
                      <a16:creationId xmlns:a16="http://schemas.microsoft.com/office/drawing/2014/main" id="{B0B07562-ACEB-45F4-977C-C4FFD7165259}"/>
                    </a:ext>
                  </a:extLst>
                </p:cNvPr>
                <p:cNvSpPr/>
                <p:nvPr/>
              </p:nvSpPr>
              <p:spPr>
                <a:xfrm>
                  <a:off x="2586125" y="2737589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5" name="Arc 44">
                  <a:extLst>
                    <a:ext uri="{FF2B5EF4-FFF2-40B4-BE49-F238E27FC236}">
                      <a16:creationId xmlns:a16="http://schemas.microsoft.com/office/drawing/2014/main" id="{75D2A91F-053B-4616-B411-55C72B7B455A}"/>
                    </a:ext>
                  </a:extLst>
                </p:cNvPr>
                <p:cNvSpPr/>
                <p:nvPr/>
              </p:nvSpPr>
              <p:spPr>
                <a:xfrm flipV="1">
                  <a:off x="2586125" y="2737584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2890862364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B2CE329-DD75-48F9-B610-B4A11629C0C1}"/>
              </a:ext>
            </a:extLst>
          </p:cNvPr>
          <p:cNvSpPr txBox="1"/>
          <p:nvPr/>
        </p:nvSpPr>
        <p:spPr>
          <a:xfrm>
            <a:off x="1988872" y="5265284"/>
            <a:ext cx="5254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five</a:t>
            </a:r>
          </a:p>
          <a:p>
            <a:pPr algn="ctr"/>
            <a:r>
              <a:rPr lang="en-US" dirty="0"/>
              <a:t>5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3391613-E5EF-47BB-BCFB-6423D042770E}"/>
              </a:ext>
            </a:extLst>
          </p:cNvPr>
          <p:cNvSpPr txBox="1"/>
          <p:nvPr/>
        </p:nvSpPr>
        <p:spPr>
          <a:xfrm>
            <a:off x="5353707" y="5288442"/>
            <a:ext cx="61581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food</a:t>
            </a:r>
          </a:p>
          <a:p>
            <a:pPr algn="ctr"/>
            <a:r>
              <a:rPr lang="en-US" dirty="0"/>
              <a:t>10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6F26C3F-896A-4180-A1DD-4DE6F79E0597}"/>
              </a:ext>
            </a:extLst>
          </p:cNvPr>
          <p:cNvSpPr txBox="1"/>
          <p:nvPr/>
        </p:nvSpPr>
        <p:spPr>
          <a:xfrm>
            <a:off x="9087804" y="5240734"/>
            <a:ext cx="5741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four</a:t>
            </a:r>
          </a:p>
          <a:p>
            <a:pPr algn="ctr"/>
            <a:r>
              <a:rPr lang="en-US" dirty="0"/>
              <a:t>10</a:t>
            </a:r>
          </a:p>
        </p:txBody>
      </p:sp>
      <p:grpSp>
        <p:nvGrpSpPr>
          <p:cNvPr id="11" name="Graphic 5">
            <a:extLst>
              <a:ext uri="{FF2B5EF4-FFF2-40B4-BE49-F238E27FC236}">
                <a16:creationId xmlns:a16="http://schemas.microsoft.com/office/drawing/2014/main" id="{0F47B2E2-01AB-43D8-8F7F-54E6C009E55A}"/>
              </a:ext>
            </a:extLst>
          </p:cNvPr>
          <p:cNvGrpSpPr/>
          <p:nvPr/>
        </p:nvGrpSpPr>
        <p:grpSpPr>
          <a:xfrm>
            <a:off x="1448998" y="2849440"/>
            <a:ext cx="404446" cy="812800"/>
            <a:chOff x="1448998" y="2849440"/>
            <a:chExt cx="404446" cy="812800"/>
          </a:xfrm>
          <a:noFill/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827C0B0B-2523-4086-BF04-6C8AAE8B58A1}"/>
                </a:ext>
              </a:extLst>
            </p:cNvPr>
            <p:cNvSpPr/>
            <p:nvPr/>
          </p:nvSpPr>
          <p:spPr>
            <a:xfrm>
              <a:off x="1650836" y="3255941"/>
              <a:ext cx="189971" cy="393509"/>
            </a:xfrm>
            <a:custGeom>
              <a:avLst/>
              <a:gdLst>
                <a:gd name="connsiteX0" fmla="*/ 0 w 189971"/>
                <a:gd name="connsiteY0" fmla="*/ 393510 h 393509"/>
                <a:gd name="connsiteX1" fmla="*/ 189880 w 189971"/>
                <a:gd name="connsiteY1" fmla="*/ 190792 h 393509"/>
                <a:gd name="connsiteX2" fmla="*/ 382 w 189971"/>
                <a:gd name="connsiteY2" fmla="*/ 0 h 3935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89971" h="393509">
                  <a:moveTo>
                    <a:pt x="0" y="393510"/>
                  </a:moveTo>
                  <a:cubicBezTo>
                    <a:pt x="108145" y="390220"/>
                    <a:pt x="193157" y="299453"/>
                    <a:pt x="189880" y="190792"/>
                  </a:cubicBezTo>
                  <a:cubicBezTo>
                    <a:pt x="186747" y="86894"/>
                    <a:pt x="103768" y="3353"/>
                    <a:pt x="382" y="0"/>
                  </a:cubicBezTo>
                </a:path>
              </a:pathLst>
            </a:custGeom>
            <a:noFill/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2161CC21-37FF-4957-96DD-56D692246C86}"/>
                </a:ext>
              </a:extLst>
            </p:cNvPr>
            <p:cNvSpPr/>
            <p:nvPr/>
          </p:nvSpPr>
          <p:spPr>
            <a:xfrm>
              <a:off x="1448998" y="2849440"/>
              <a:ext cx="404446" cy="12700"/>
            </a:xfrm>
            <a:custGeom>
              <a:avLst/>
              <a:gdLst>
                <a:gd name="connsiteX0" fmla="*/ 0 w 404446"/>
                <a:gd name="connsiteY0" fmla="*/ 0 h 12700"/>
                <a:gd name="connsiteX1" fmla="*/ 404446 w 404446"/>
                <a:gd name="connsiteY1" fmla="*/ 0 h 12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04446" h="12700">
                  <a:moveTo>
                    <a:pt x="0" y="0"/>
                  </a:moveTo>
                  <a:lnTo>
                    <a:pt x="404446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FEDB1E03-570C-40FD-B580-E967B2C6008A}"/>
                </a:ext>
              </a:extLst>
            </p:cNvPr>
            <p:cNvSpPr/>
            <p:nvPr/>
          </p:nvSpPr>
          <p:spPr>
            <a:xfrm>
              <a:off x="1448998" y="2849440"/>
              <a:ext cx="12638" cy="406400"/>
            </a:xfrm>
            <a:custGeom>
              <a:avLst/>
              <a:gdLst>
                <a:gd name="connsiteX0" fmla="*/ 0 w 12638"/>
                <a:gd name="connsiteY0" fmla="*/ 0 h 406400"/>
                <a:gd name="connsiteX1" fmla="*/ 0 w 12638"/>
                <a:gd name="connsiteY1" fmla="*/ 406400 h 406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2638" h="406400">
                  <a:moveTo>
                    <a:pt x="0" y="0"/>
                  </a:moveTo>
                  <a:lnTo>
                    <a:pt x="0" y="4064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4441426D-1C2E-49A9-BD85-854A4540847A}"/>
                </a:ext>
              </a:extLst>
            </p:cNvPr>
            <p:cNvSpPr/>
            <p:nvPr/>
          </p:nvSpPr>
          <p:spPr>
            <a:xfrm>
              <a:off x="1448998" y="3255840"/>
              <a:ext cx="202223" cy="12700"/>
            </a:xfrm>
            <a:custGeom>
              <a:avLst/>
              <a:gdLst>
                <a:gd name="connsiteX0" fmla="*/ 0 w 202223"/>
                <a:gd name="connsiteY0" fmla="*/ 0 h 12700"/>
                <a:gd name="connsiteX1" fmla="*/ 202223 w 202223"/>
                <a:gd name="connsiteY1" fmla="*/ 0 h 12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02223" h="12700">
                  <a:moveTo>
                    <a:pt x="0" y="0"/>
                  </a:moveTo>
                  <a:lnTo>
                    <a:pt x="202223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59FCEAFD-3B10-404F-8931-3FAE75CD5CD4}"/>
                </a:ext>
              </a:extLst>
            </p:cNvPr>
            <p:cNvSpPr/>
            <p:nvPr/>
          </p:nvSpPr>
          <p:spPr>
            <a:xfrm>
              <a:off x="1448998" y="3662240"/>
              <a:ext cx="202223" cy="12700"/>
            </a:xfrm>
            <a:custGeom>
              <a:avLst/>
              <a:gdLst>
                <a:gd name="connsiteX0" fmla="*/ 0 w 202223"/>
                <a:gd name="connsiteY0" fmla="*/ 0 h 12700"/>
                <a:gd name="connsiteX1" fmla="*/ 202223 w 202223"/>
                <a:gd name="connsiteY1" fmla="*/ 0 h 12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02223" h="12700">
                  <a:moveTo>
                    <a:pt x="0" y="0"/>
                  </a:moveTo>
                  <a:lnTo>
                    <a:pt x="202223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20" name="Graphic 9">
            <a:extLst>
              <a:ext uri="{FF2B5EF4-FFF2-40B4-BE49-F238E27FC236}">
                <a16:creationId xmlns:a16="http://schemas.microsoft.com/office/drawing/2014/main" id="{1F05D6A3-2458-475F-85C8-221C5DEB4E8B}"/>
              </a:ext>
            </a:extLst>
          </p:cNvPr>
          <p:cNvGrpSpPr/>
          <p:nvPr/>
        </p:nvGrpSpPr>
        <p:grpSpPr>
          <a:xfrm>
            <a:off x="9527520" y="2849440"/>
            <a:ext cx="404446" cy="812800"/>
            <a:chOff x="9527520" y="2849440"/>
            <a:chExt cx="404446" cy="812800"/>
          </a:xfrm>
        </p:grpSpPr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DEA31A8B-E0B2-4016-86D9-FE8111C74AF0}"/>
                </a:ext>
              </a:extLst>
            </p:cNvPr>
            <p:cNvSpPr/>
            <p:nvPr/>
          </p:nvSpPr>
          <p:spPr>
            <a:xfrm>
              <a:off x="9527520" y="2849440"/>
              <a:ext cx="12638" cy="406400"/>
            </a:xfrm>
            <a:custGeom>
              <a:avLst/>
              <a:gdLst>
                <a:gd name="connsiteX0" fmla="*/ 0 w 12638"/>
                <a:gd name="connsiteY0" fmla="*/ 0 h 406400"/>
                <a:gd name="connsiteX1" fmla="*/ 0 w 12638"/>
                <a:gd name="connsiteY1" fmla="*/ 406400 h 406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2638" h="406400">
                  <a:moveTo>
                    <a:pt x="0" y="0"/>
                  </a:moveTo>
                  <a:lnTo>
                    <a:pt x="0" y="4064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EFB6F571-2601-4399-B379-4191F0EDA377}"/>
                </a:ext>
              </a:extLst>
            </p:cNvPr>
            <p:cNvSpPr/>
            <p:nvPr/>
          </p:nvSpPr>
          <p:spPr>
            <a:xfrm>
              <a:off x="9527520" y="3255840"/>
              <a:ext cx="404446" cy="12700"/>
            </a:xfrm>
            <a:custGeom>
              <a:avLst/>
              <a:gdLst>
                <a:gd name="connsiteX0" fmla="*/ 0 w 404446"/>
                <a:gd name="connsiteY0" fmla="*/ 0 h 12700"/>
                <a:gd name="connsiteX1" fmla="*/ 404446 w 404446"/>
                <a:gd name="connsiteY1" fmla="*/ 0 h 12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04446" h="12700">
                  <a:moveTo>
                    <a:pt x="0" y="0"/>
                  </a:moveTo>
                  <a:lnTo>
                    <a:pt x="404446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122BC98D-7FCE-4214-83FB-B49A603CDD29}"/>
                </a:ext>
              </a:extLst>
            </p:cNvPr>
            <p:cNvSpPr/>
            <p:nvPr/>
          </p:nvSpPr>
          <p:spPr>
            <a:xfrm>
              <a:off x="9931966" y="2849440"/>
              <a:ext cx="12638" cy="812800"/>
            </a:xfrm>
            <a:custGeom>
              <a:avLst/>
              <a:gdLst>
                <a:gd name="connsiteX0" fmla="*/ 0 w 12638"/>
                <a:gd name="connsiteY0" fmla="*/ 0 h 812800"/>
                <a:gd name="connsiteX1" fmla="*/ 0 w 12638"/>
                <a:gd name="connsiteY1" fmla="*/ 812800 h 81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2638" h="812800">
                  <a:moveTo>
                    <a:pt x="0" y="0"/>
                  </a:moveTo>
                  <a:lnTo>
                    <a:pt x="0" y="8128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40" name="Group 39">
            <a:extLst>
              <a:ext uri="{FF2B5EF4-FFF2-40B4-BE49-F238E27FC236}">
                <a16:creationId xmlns:a16="http://schemas.microsoft.com/office/drawing/2014/main" id="{A8D00810-59F0-452B-8D2C-6F97EA34D19D}"/>
              </a:ext>
            </a:extLst>
          </p:cNvPr>
          <p:cNvGrpSpPr/>
          <p:nvPr/>
        </p:nvGrpSpPr>
        <p:grpSpPr>
          <a:xfrm>
            <a:off x="5284080" y="2460492"/>
            <a:ext cx="823714" cy="1214448"/>
            <a:chOff x="5284080" y="2460492"/>
            <a:chExt cx="823714" cy="1214448"/>
          </a:xfrm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D6F4E363-A586-4C02-8E7D-9F420A2E5A57}"/>
                </a:ext>
              </a:extLst>
            </p:cNvPr>
            <p:cNvSpPr/>
            <p:nvPr/>
          </p:nvSpPr>
          <p:spPr>
            <a:xfrm>
              <a:off x="5284080" y="3662240"/>
              <a:ext cx="812800" cy="12700"/>
            </a:xfrm>
            <a:custGeom>
              <a:avLst/>
              <a:gdLst>
                <a:gd name="connsiteX0" fmla="*/ 0 w 812800"/>
                <a:gd name="connsiteY0" fmla="*/ 0 h 12700"/>
                <a:gd name="connsiteX1" fmla="*/ 812800 w 812800"/>
                <a:gd name="connsiteY1" fmla="*/ 0 h 12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12800" h="12700">
                  <a:moveTo>
                    <a:pt x="0" y="0"/>
                  </a:moveTo>
                  <a:lnTo>
                    <a:pt x="812800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grpSp>
          <p:nvGrpSpPr>
            <p:cNvPr id="31" name="Group 30">
              <a:extLst>
                <a:ext uri="{FF2B5EF4-FFF2-40B4-BE49-F238E27FC236}">
                  <a16:creationId xmlns:a16="http://schemas.microsoft.com/office/drawing/2014/main" id="{CD79D955-5219-4A5C-9747-89FA9E9A46F1}"/>
                </a:ext>
              </a:extLst>
            </p:cNvPr>
            <p:cNvGrpSpPr/>
            <p:nvPr/>
          </p:nvGrpSpPr>
          <p:grpSpPr>
            <a:xfrm>
              <a:off x="5284299" y="2460492"/>
              <a:ext cx="823495" cy="827701"/>
              <a:chOff x="2563689" y="2737584"/>
              <a:chExt cx="2199046" cy="2210275"/>
            </a:xfrm>
          </p:grpSpPr>
          <p:grpSp>
            <p:nvGrpSpPr>
              <p:cNvPr id="32" name="Group 31">
                <a:extLst>
                  <a:ext uri="{FF2B5EF4-FFF2-40B4-BE49-F238E27FC236}">
                    <a16:creationId xmlns:a16="http://schemas.microsoft.com/office/drawing/2014/main" id="{DCF58B30-E3D9-450A-80B3-AADFB50FCE9B}"/>
                  </a:ext>
                </a:extLst>
              </p:cNvPr>
              <p:cNvGrpSpPr/>
              <p:nvPr/>
            </p:nvGrpSpPr>
            <p:grpSpPr>
              <a:xfrm>
                <a:off x="2586125" y="2737584"/>
                <a:ext cx="2176610" cy="2210275"/>
                <a:chOff x="2586125" y="2737584"/>
                <a:chExt cx="2176610" cy="2210275"/>
              </a:xfrm>
            </p:grpSpPr>
            <p:sp>
              <p:nvSpPr>
                <p:cNvPr id="36" name="Arc 35">
                  <a:extLst>
                    <a:ext uri="{FF2B5EF4-FFF2-40B4-BE49-F238E27FC236}">
                      <a16:creationId xmlns:a16="http://schemas.microsoft.com/office/drawing/2014/main" id="{3012D9C4-9E7B-4EF0-88A0-8D564297E164}"/>
                    </a:ext>
                  </a:extLst>
                </p:cNvPr>
                <p:cNvSpPr/>
                <p:nvPr/>
              </p:nvSpPr>
              <p:spPr>
                <a:xfrm>
                  <a:off x="2586125" y="2737589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7" name="Arc 36">
                  <a:extLst>
                    <a:ext uri="{FF2B5EF4-FFF2-40B4-BE49-F238E27FC236}">
                      <a16:creationId xmlns:a16="http://schemas.microsoft.com/office/drawing/2014/main" id="{71305036-83E9-42D2-906F-4729EDBC0604}"/>
                    </a:ext>
                  </a:extLst>
                </p:cNvPr>
                <p:cNvSpPr/>
                <p:nvPr/>
              </p:nvSpPr>
              <p:spPr>
                <a:xfrm flipV="1">
                  <a:off x="2586125" y="2737584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33" name="Group 32">
                <a:extLst>
                  <a:ext uri="{FF2B5EF4-FFF2-40B4-BE49-F238E27FC236}">
                    <a16:creationId xmlns:a16="http://schemas.microsoft.com/office/drawing/2014/main" id="{6B93CA5A-C206-469D-B734-79C1CEC3BB97}"/>
                  </a:ext>
                </a:extLst>
              </p:cNvPr>
              <p:cNvGrpSpPr/>
              <p:nvPr/>
            </p:nvGrpSpPr>
            <p:grpSpPr>
              <a:xfrm flipH="1">
                <a:off x="2563689" y="2737584"/>
                <a:ext cx="2176610" cy="2210275"/>
                <a:chOff x="2586125" y="2737584"/>
                <a:chExt cx="2176610" cy="2210275"/>
              </a:xfrm>
            </p:grpSpPr>
            <p:sp>
              <p:nvSpPr>
                <p:cNvPr id="34" name="Arc 33">
                  <a:extLst>
                    <a:ext uri="{FF2B5EF4-FFF2-40B4-BE49-F238E27FC236}">
                      <a16:creationId xmlns:a16="http://schemas.microsoft.com/office/drawing/2014/main" id="{46D956F4-0EA4-4747-A02B-A2CB4A50356A}"/>
                    </a:ext>
                  </a:extLst>
                </p:cNvPr>
                <p:cNvSpPr/>
                <p:nvPr/>
              </p:nvSpPr>
              <p:spPr>
                <a:xfrm>
                  <a:off x="2586125" y="2737589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5" name="Arc 34">
                  <a:extLst>
                    <a:ext uri="{FF2B5EF4-FFF2-40B4-BE49-F238E27FC236}">
                      <a16:creationId xmlns:a16="http://schemas.microsoft.com/office/drawing/2014/main" id="{F797D3F4-79F2-4989-A383-434F1DF70B56}"/>
                    </a:ext>
                  </a:extLst>
                </p:cNvPr>
                <p:cNvSpPr/>
                <p:nvPr/>
              </p:nvSpPr>
              <p:spPr>
                <a:xfrm flipV="1">
                  <a:off x="2586125" y="2737584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6286738C-361D-49E1-865E-0994700E082C}"/>
              </a:ext>
            </a:extLst>
          </p:cNvPr>
          <p:cNvGrpSpPr/>
          <p:nvPr/>
        </p:nvGrpSpPr>
        <p:grpSpPr>
          <a:xfrm>
            <a:off x="6917156" y="2460492"/>
            <a:ext cx="823495" cy="827701"/>
            <a:chOff x="2563689" y="2737584"/>
            <a:chExt cx="2199046" cy="2210275"/>
          </a:xfrm>
        </p:grpSpPr>
        <p:grpSp>
          <p:nvGrpSpPr>
            <p:cNvPr id="27" name="Group 26">
              <a:extLst>
                <a:ext uri="{FF2B5EF4-FFF2-40B4-BE49-F238E27FC236}">
                  <a16:creationId xmlns:a16="http://schemas.microsoft.com/office/drawing/2014/main" id="{5B226719-60C6-408D-B780-AFC9777541F8}"/>
                </a:ext>
              </a:extLst>
            </p:cNvPr>
            <p:cNvGrpSpPr/>
            <p:nvPr/>
          </p:nvGrpSpPr>
          <p:grpSpPr>
            <a:xfrm>
              <a:off x="2586125" y="2737584"/>
              <a:ext cx="2176610" cy="2210275"/>
              <a:chOff x="2586125" y="2737584"/>
              <a:chExt cx="2176610" cy="2210275"/>
            </a:xfrm>
          </p:grpSpPr>
          <p:sp>
            <p:nvSpPr>
              <p:cNvPr id="38" name="Arc 37">
                <a:extLst>
                  <a:ext uri="{FF2B5EF4-FFF2-40B4-BE49-F238E27FC236}">
                    <a16:creationId xmlns:a16="http://schemas.microsoft.com/office/drawing/2014/main" id="{A5CD068A-A329-40EE-926C-0621CFFBBDBE}"/>
                  </a:ext>
                </a:extLst>
              </p:cNvPr>
              <p:cNvSpPr/>
              <p:nvPr/>
            </p:nvSpPr>
            <p:spPr>
              <a:xfrm>
                <a:off x="2586125" y="2737589"/>
                <a:ext cx="2176610" cy="2210270"/>
              </a:xfrm>
              <a:prstGeom prst="arc">
                <a:avLst>
                  <a:gd name="adj1" fmla="val 16165797"/>
                  <a:gd name="adj2" fmla="val 3828"/>
                </a:avLst>
              </a:prstGeom>
              <a:ln w="139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" name="Arc 38">
                <a:extLst>
                  <a:ext uri="{FF2B5EF4-FFF2-40B4-BE49-F238E27FC236}">
                    <a16:creationId xmlns:a16="http://schemas.microsoft.com/office/drawing/2014/main" id="{16AFC181-1562-4E36-869F-98E81B979EF8}"/>
                  </a:ext>
                </a:extLst>
              </p:cNvPr>
              <p:cNvSpPr/>
              <p:nvPr/>
            </p:nvSpPr>
            <p:spPr>
              <a:xfrm flipV="1">
                <a:off x="2586125" y="2737584"/>
                <a:ext cx="2176610" cy="2210270"/>
              </a:xfrm>
              <a:prstGeom prst="arc">
                <a:avLst>
                  <a:gd name="adj1" fmla="val 16165797"/>
                  <a:gd name="adj2" fmla="val 3828"/>
                </a:avLst>
              </a:prstGeom>
              <a:ln w="139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28" name="Group 27">
              <a:extLst>
                <a:ext uri="{FF2B5EF4-FFF2-40B4-BE49-F238E27FC236}">
                  <a16:creationId xmlns:a16="http://schemas.microsoft.com/office/drawing/2014/main" id="{E08ED5CE-2441-4FDD-9E69-453CCA59340F}"/>
                </a:ext>
              </a:extLst>
            </p:cNvPr>
            <p:cNvGrpSpPr/>
            <p:nvPr/>
          </p:nvGrpSpPr>
          <p:grpSpPr>
            <a:xfrm flipH="1">
              <a:off x="2563689" y="2737584"/>
              <a:ext cx="2176610" cy="2210275"/>
              <a:chOff x="2586125" y="2737584"/>
              <a:chExt cx="2176610" cy="2210275"/>
            </a:xfrm>
          </p:grpSpPr>
          <p:sp>
            <p:nvSpPr>
              <p:cNvPr id="29" name="Arc 28">
                <a:extLst>
                  <a:ext uri="{FF2B5EF4-FFF2-40B4-BE49-F238E27FC236}">
                    <a16:creationId xmlns:a16="http://schemas.microsoft.com/office/drawing/2014/main" id="{B4E93857-9F1F-4E8D-9555-036C10810EEC}"/>
                  </a:ext>
                </a:extLst>
              </p:cNvPr>
              <p:cNvSpPr/>
              <p:nvPr/>
            </p:nvSpPr>
            <p:spPr>
              <a:xfrm>
                <a:off x="2586125" y="2737589"/>
                <a:ext cx="2176610" cy="2210270"/>
              </a:xfrm>
              <a:prstGeom prst="arc">
                <a:avLst>
                  <a:gd name="adj1" fmla="val 16165797"/>
                  <a:gd name="adj2" fmla="val 3828"/>
                </a:avLst>
              </a:prstGeom>
              <a:ln w="139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" name="Arc 29">
                <a:extLst>
                  <a:ext uri="{FF2B5EF4-FFF2-40B4-BE49-F238E27FC236}">
                    <a16:creationId xmlns:a16="http://schemas.microsoft.com/office/drawing/2014/main" id="{1799C770-9BD4-4A9A-AA7F-739193CAF15B}"/>
                  </a:ext>
                </a:extLst>
              </p:cNvPr>
              <p:cNvSpPr/>
              <p:nvPr/>
            </p:nvSpPr>
            <p:spPr>
              <a:xfrm flipV="1">
                <a:off x="2586125" y="2737584"/>
                <a:ext cx="2176610" cy="2210270"/>
              </a:xfrm>
              <a:prstGeom prst="arc">
                <a:avLst>
                  <a:gd name="adj1" fmla="val 16165797"/>
                  <a:gd name="adj2" fmla="val 3828"/>
                </a:avLst>
              </a:prstGeom>
              <a:ln w="139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41" name="TextBox 40">
            <a:extLst>
              <a:ext uri="{FF2B5EF4-FFF2-40B4-BE49-F238E27FC236}">
                <a16:creationId xmlns:a16="http://schemas.microsoft.com/office/drawing/2014/main" id="{652F5539-4B80-4712-9E89-CEF548FB814F}"/>
              </a:ext>
            </a:extLst>
          </p:cNvPr>
          <p:cNvSpPr txBox="1"/>
          <p:nvPr/>
        </p:nvSpPr>
        <p:spPr>
          <a:xfrm>
            <a:off x="6914875" y="5288442"/>
            <a:ext cx="81144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mouth</a:t>
            </a:r>
          </a:p>
          <a:p>
            <a:pPr algn="ctr"/>
            <a:r>
              <a:rPr lang="en-US" dirty="0"/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4080864759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3391613-E5EF-47BB-BCFB-6423D042770E}"/>
              </a:ext>
            </a:extLst>
          </p:cNvPr>
          <p:cNvSpPr txBox="1"/>
          <p:nvPr/>
        </p:nvSpPr>
        <p:spPr>
          <a:xfrm>
            <a:off x="5359188" y="5288442"/>
            <a:ext cx="6048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hate</a:t>
            </a:r>
          </a:p>
          <a:p>
            <a:pPr algn="ctr"/>
            <a:r>
              <a:rPr lang="en-US" dirty="0"/>
              <a:t>10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F6B2656A-B1A8-4154-851E-10324DC18C78}"/>
              </a:ext>
            </a:extLst>
          </p:cNvPr>
          <p:cNvGrpSpPr/>
          <p:nvPr/>
        </p:nvGrpSpPr>
        <p:grpSpPr>
          <a:xfrm>
            <a:off x="4081395" y="2042799"/>
            <a:ext cx="3722091" cy="1609684"/>
            <a:chOff x="4081395" y="2042799"/>
            <a:chExt cx="3722091" cy="1609684"/>
          </a:xfrm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EC2F28B3-13D5-400F-82FB-10A96AFB0C10}"/>
                </a:ext>
              </a:extLst>
            </p:cNvPr>
            <p:cNvSpPr/>
            <p:nvPr/>
          </p:nvSpPr>
          <p:spPr>
            <a:xfrm>
              <a:off x="4094672" y="2447469"/>
              <a:ext cx="807759" cy="1205014"/>
            </a:xfrm>
            <a:custGeom>
              <a:avLst/>
              <a:gdLst>
                <a:gd name="connsiteX0" fmla="*/ 0 w 807759"/>
                <a:gd name="connsiteY0" fmla="*/ 0 h 1205014"/>
                <a:gd name="connsiteX1" fmla="*/ 807759 w 807759"/>
                <a:gd name="connsiteY1" fmla="*/ 1205014 h 12050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07759" h="1205014">
                  <a:moveTo>
                    <a:pt x="0" y="0"/>
                  </a:moveTo>
                  <a:cubicBezTo>
                    <a:pt x="65167" y="507911"/>
                    <a:pt x="364723" y="954786"/>
                    <a:pt x="807759" y="1205014"/>
                  </a:cubicBezTo>
                </a:path>
              </a:pathLst>
            </a:custGeom>
            <a:noFill/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3B5D31B0-322B-491B-9810-7CBF49B4FBAF}"/>
                </a:ext>
              </a:extLst>
            </p:cNvPr>
            <p:cNvSpPr/>
            <p:nvPr/>
          </p:nvSpPr>
          <p:spPr>
            <a:xfrm>
              <a:off x="4081395" y="2042799"/>
              <a:ext cx="799513" cy="406397"/>
            </a:xfrm>
            <a:custGeom>
              <a:avLst/>
              <a:gdLst>
                <a:gd name="connsiteX0" fmla="*/ 799465 w 799513"/>
                <a:gd name="connsiteY0" fmla="*/ 406207 h 406397"/>
                <a:gd name="connsiteX1" fmla="*/ 405906 w 799513"/>
                <a:gd name="connsiteY1" fmla="*/ 48 h 406397"/>
                <a:gd name="connsiteX2" fmla="*/ 47 w 799513"/>
                <a:gd name="connsiteY2" fmla="*/ 393888 h 406397"/>
                <a:gd name="connsiteX3" fmla="*/ 51 w 799513"/>
                <a:gd name="connsiteY3" fmla="*/ 406398 h 4063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99513" h="406397">
                  <a:moveTo>
                    <a:pt x="799465" y="406207"/>
                  </a:moveTo>
                  <a:cubicBezTo>
                    <a:pt x="802861" y="185291"/>
                    <a:pt x="626659" y="3439"/>
                    <a:pt x="405906" y="48"/>
                  </a:cubicBezTo>
                  <a:cubicBezTo>
                    <a:pt x="185152" y="-3355"/>
                    <a:pt x="3443" y="172984"/>
                    <a:pt x="47" y="393888"/>
                  </a:cubicBezTo>
                  <a:cubicBezTo>
                    <a:pt x="-17" y="398066"/>
                    <a:pt x="-16" y="402232"/>
                    <a:pt x="51" y="406398"/>
                  </a:cubicBezTo>
                </a:path>
              </a:pathLst>
            </a:custGeom>
            <a:noFill/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7C0F713A-E04C-4150-A896-2DA64C0257E5}"/>
                </a:ext>
              </a:extLst>
            </p:cNvPr>
            <p:cNvSpPr/>
            <p:nvPr/>
          </p:nvSpPr>
          <p:spPr>
            <a:xfrm>
              <a:off x="4893598" y="2042799"/>
              <a:ext cx="799509" cy="406397"/>
            </a:xfrm>
            <a:custGeom>
              <a:avLst/>
              <a:gdLst>
                <a:gd name="connsiteX0" fmla="*/ 799461 w 799509"/>
                <a:gd name="connsiteY0" fmla="*/ 406207 h 406397"/>
                <a:gd name="connsiteX1" fmla="*/ 405911 w 799509"/>
                <a:gd name="connsiteY1" fmla="*/ 48 h 406397"/>
                <a:gd name="connsiteX2" fmla="*/ 47 w 799509"/>
                <a:gd name="connsiteY2" fmla="*/ 393888 h 406397"/>
                <a:gd name="connsiteX3" fmla="*/ 50 w 799509"/>
                <a:gd name="connsiteY3" fmla="*/ 406398 h 4063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99509" h="406397">
                  <a:moveTo>
                    <a:pt x="799461" y="406207"/>
                  </a:moveTo>
                  <a:cubicBezTo>
                    <a:pt x="802862" y="185291"/>
                    <a:pt x="626652" y="3439"/>
                    <a:pt x="405911" y="48"/>
                  </a:cubicBezTo>
                  <a:cubicBezTo>
                    <a:pt x="185153" y="-3355"/>
                    <a:pt x="3443" y="172984"/>
                    <a:pt x="47" y="393888"/>
                  </a:cubicBezTo>
                  <a:cubicBezTo>
                    <a:pt x="-17" y="398066"/>
                    <a:pt x="-16" y="402232"/>
                    <a:pt x="50" y="406398"/>
                  </a:cubicBezTo>
                </a:path>
              </a:pathLst>
            </a:custGeom>
            <a:noFill/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962B378D-77AE-4CEA-A4B9-E92C912398D5}"/>
                </a:ext>
              </a:extLst>
            </p:cNvPr>
            <p:cNvSpPr/>
            <p:nvPr/>
          </p:nvSpPr>
          <p:spPr>
            <a:xfrm>
              <a:off x="4883931" y="2447469"/>
              <a:ext cx="808543" cy="1203655"/>
            </a:xfrm>
            <a:custGeom>
              <a:avLst/>
              <a:gdLst>
                <a:gd name="connsiteX0" fmla="*/ 0 w 808543"/>
                <a:gd name="connsiteY0" fmla="*/ 1203655 h 1203655"/>
                <a:gd name="connsiteX1" fmla="*/ 808544 w 808543"/>
                <a:gd name="connsiteY1" fmla="*/ 0 h 1203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08543" h="1203655">
                  <a:moveTo>
                    <a:pt x="0" y="1203655"/>
                  </a:moveTo>
                  <a:cubicBezTo>
                    <a:pt x="443509" y="953148"/>
                    <a:pt x="743238" y="506946"/>
                    <a:pt x="808544" y="0"/>
                  </a:cubicBezTo>
                </a:path>
              </a:pathLst>
            </a:custGeom>
            <a:noFill/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7CE3862F-0D95-4041-ABDC-7E29EBF37A81}"/>
                </a:ext>
              </a:extLst>
            </p:cNvPr>
            <p:cNvSpPr/>
            <p:nvPr/>
          </p:nvSpPr>
          <p:spPr>
            <a:xfrm>
              <a:off x="6111901" y="2855597"/>
              <a:ext cx="812202" cy="12700"/>
            </a:xfrm>
            <a:custGeom>
              <a:avLst/>
              <a:gdLst>
                <a:gd name="connsiteX0" fmla="*/ 0 w 812202"/>
                <a:gd name="connsiteY0" fmla="*/ 0 h 12700"/>
                <a:gd name="connsiteX1" fmla="*/ 812202 w 812202"/>
                <a:gd name="connsiteY1" fmla="*/ 0 h 12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12202" h="12700">
                  <a:moveTo>
                    <a:pt x="0" y="0"/>
                  </a:moveTo>
                  <a:lnTo>
                    <a:pt x="812202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6C9E6684-71C5-4A9B-8FCB-B4633713A503}"/>
                </a:ext>
              </a:extLst>
            </p:cNvPr>
            <p:cNvGrpSpPr/>
            <p:nvPr/>
          </p:nvGrpSpPr>
          <p:grpSpPr>
            <a:xfrm>
              <a:off x="7235636" y="2447598"/>
              <a:ext cx="166694" cy="939498"/>
              <a:chOff x="6017225" y="2459385"/>
              <a:chExt cx="166694" cy="939498"/>
            </a:xfrm>
          </p:grpSpPr>
          <p:sp>
            <p:nvSpPr>
              <p:cNvPr id="23" name="Oval 22">
                <a:extLst>
                  <a:ext uri="{FF2B5EF4-FFF2-40B4-BE49-F238E27FC236}">
                    <a16:creationId xmlns:a16="http://schemas.microsoft.com/office/drawing/2014/main" id="{F3B3371D-DC48-43D8-B3A8-B115406E57AD}"/>
                  </a:ext>
                </a:extLst>
              </p:cNvPr>
              <p:cNvSpPr/>
              <p:nvPr/>
            </p:nvSpPr>
            <p:spPr>
              <a:xfrm>
                <a:off x="6017225" y="3232189"/>
                <a:ext cx="166694" cy="166694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4" name="Freeform: Shape 23">
                <a:extLst>
                  <a:ext uri="{FF2B5EF4-FFF2-40B4-BE49-F238E27FC236}">
                    <a16:creationId xmlns:a16="http://schemas.microsoft.com/office/drawing/2014/main" id="{8874334D-4F6E-4D27-94E0-42E83984F2D5}"/>
                  </a:ext>
                </a:extLst>
              </p:cNvPr>
              <p:cNvSpPr/>
              <p:nvPr/>
            </p:nvSpPr>
            <p:spPr>
              <a:xfrm>
                <a:off x="6103811" y="2459385"/>
                <a:ext cx="12679" cy="609600"/>
              </a:xfrm>
              <a:custGeom>
                <a:avLst/>
                <a:gdLst>
                  <a:gd name="connsiteX0" fmla="*/ 0 w 12679"/>
                  <a:gd name="connsiteY0" fmla="*/ 0 h 609600"/>
                  <a:gd name="connsiteX1" fmla="*/ 0 w 12679"/>
                  <a:gd name="connsiteY1" fmla="*/ 609600 h 6096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2679" h="609600">
                    <a:moveTo>
                      <a:pt x="0" y="0"/>
                    </a:moveTo>
                    <a:lnTo>
                      <a:pt x="0" y="609600"/>
                    </a:lnTo>
                  </a:path>
                </a:pathLst>
              </a:custGeom>
              <a:ln w="13970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id="{236502EF-55CA-4A2B-8286-679EB090986A}"/>
                </a:ext>
              </a:extLst>
            </p:cNvPr>
            <p:cNvGrpSpPr/>
            <p:nvPr/>
          </p:nvGrpSpPr>
          <p:grpSpPr>
            <a:xfrm>
              <a:off x="7636792" y="2447598"/>
              <a:ext cx="166694" cy="939498"/>
              <a:chOff x="6017225" y="2459385"/>
              <a:chExt cx="166694" cy="939498"/>
            </a:xfrm>
          </p:grpSpPr>
          <p:sp>
            <p:nvSpPr>
              <p:cNvPr id="26" name="Oval 25">
                <a:extLst>
                  <a:ext uri="{FF2B5EF4-FFF2-40B4-BE49-F238E27FC236}">
                    <a16:creationId xmlns:a16="http://schemas.microsoft.com/office/drawing/2014/main" id="{CDEA6376-637D-45A0-9807-7A213224217E}"/>
                  </a:ext>
                </a:extLst>
              </p:cNvPr>
              <p:cNvSpPr/>
              <p:nvPr/>
            </p:nvSpPr>
            <p:spPr>
              <a:xfrm>
                <a:off x="6017225" y="3232189"/>
                <a:ext cx="166694" cy="166694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7" name="Freeform: Shape 26">
                <a:extLst>
                  <a:ext uri="{FF2B5EF4-FFF2-40B4-BE49-F238E27FC236}">
                    <a16:creationId xmlns:a16="http://schemas.microsoft.com/office/drawing/2014/main" id="{3A847E31-7110-4042-84AC-65EC1A16ECC5}"/>
                  </a:ext>
                </a:extLst>
              </p:cNvPr>
              <p:cNvSpPr/>
              <p:nvPr/>
            </p:nvSpPr>
            <p:spPr>
              <a:xfrm>
                <a:off x="6103811" y="2459385"/>
                <a:ext cx="12679" cy="609600"/>
              </a:xfrm>
              <a:custGeom>
                <a:avLst/>
                <a:gdLst>
                  <a:gd name="connsiteX0" fmla="*/ 0 w 12679"/>
                  <a:gd name="connsiteY0" fmla="*/ 0 h 609600"/>
                  <a:gd name="connsiteX1" fmla="*/ 0 w 12679"/>
                  <a:gd name="connsiteY1" fmla="*/ 609600 h 6096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2679" h="609600">
                    <a:moveTo>
                      <a:pt x="0" y="0"/>
                    </a:moveTo>
                    <a:lnTo>
                      <a:pt x="0" y="609600"/>
                    </a:lnTo>
                  </a:path>
                </a:pathLst>
              </a:custGeom>
              <a:ln w="13970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5486853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extBox 30">
            <a:extLst>
              <a:ext uri="{FF2B5EF4-FFF2-40B4-BE49-F238E27FC236}">
                <a16:creationId xmlns:a16="http://schemas.microsoft.com/office/drawing/2014/main" id="{E0EE2BCF-611B-4E30-BC0C-9F29DAF99712}"/>
              </a:ext>
            </a:extLst>
          </p:cNvPr>
          <p:cNvSpPr txBox="1"/>
          <p:nvPr/>
        </p:nvSpPr>
        <p:spPr>
          <a:xfrm>
            <a:off x="1290267" y="5395913"/>
            <a:ext cx="5052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not</a:t>
            </a:r>
          </a:p>
          <a:p>
            <a:pPr algn="ctr"/>
            <a:r>
              <a:rPr lang="en-US" dirty="0"/>
              <a:t>0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652004E3-EBCC-4CD0-A890-2C75B20D457F}"/>
              </a:ext>
            </a:extLst>
          </p:cNvPr>
          <p:cNvSpPr txBox="1"/>
          <p:nvPr/>
        </p:nvSpPr>
        <p:spPr>
          <a:xfrm>
            <a:off x="4795298" y="5395913"/>
            <a:ext cx="4283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on</a:t>
            </a:r>
          </a:p>
          <a:p>
            <a:pPr algn="ctr"/>
            <a:r>
              <a:rPr lang="en-US" dirty="0"/>
              <a:t>-9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C18E852-7D8C-465E-BF72-CB8627B8A691}"/>
              </a:ext>
            </a:extLst>
          </p:cNvPr>
          <p:cNvSpPr txBox="1"/>
          <p:nvPr/>
        </p:nvSpPr>
        <p:spPr>
          <a:xfrm>
            <a:off x="7827445" y="5395913"/>
            <a:ext cx="66556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open</a:t>
            </a:r>
          </a:p>
          <a:p>
            <a:pPr algn="ctr"/>
            <a:r>
              <a:rPr lang="en-US" dirty="0"/>
              <a:t>5</a:t>
            </a:r>
          </a:p>
        </p:txBody>
      </p:sp>
      <p:grpSp>
        <p:nvGrpSpPr>
          <p:cNvPr id="24" name="Graphic 18">
            <a:extLst>
              <a:ext uri="{FF2B5EF4-FFF2-40B4-BE49-F238E27FC236}">
                <a16:creationId xmlns:a16="http://schemas.microsoft.com/office/drawing/2014/main" id="{B5B3D120-814A-45B6-87B3-86B8C5D118FA}"/>
              </a:ext>
            </a:extLst>
          </p:cNvPr>
          <p:cNvGrpSpPr/>
          <p:nvPr/>
        </p:nvGrpSpPr>
        <p:grpSpPr>
          <a:xfrm>
            <a:off x="4498964" y="3265479"/>
            <a:ext cx="812800" cy="406400"/>
            <a:chOff x="4498964" y="3265479"/>
            <a:chExt cx="812800" cy="406400"/>
          </a:xfrm>
        </p:grpSpPr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50ED9362-9A8A-40AC-8A7B-7EE4D217C199}"/>
                </a:ext>
              </a:extLst>
            </p:cNvPr>
            <p:cNvSpPr/>
            <p:nvPr/>
          </p:nvSpPr>
          <p:spPr>
            <a:xfrm>
              <a:off x="4498964" y="3671879"/>
              <a:ext cx="812800" cy="12700"/>
            </a:xfrm>
            <a:custGeom>
              <a:avLst/>
              <a:gdLst>
                <a:gd name="connsiteX0" fmla="*/ 0 w 812800"/>
                <a:gd name="connsiteY0" fmla="*/ 0 h 12700"/>
                <a:gd name="connsiteX1" fmla="*/ 812800 w 812800"/>
                <a:gd name="connsiteY1" fmla="*/ 0 h 12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12800" h="12700">
                  <a:moveTo>
                    <a:pt x="0" y="0"/>
                  </a:moveTo>
                  <a:lnTo>
                    <a:pt x="812800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75F9028D-3B61-4950-B186-F12F0C97BC8B}"/>
                </a:ext>
              </a:extLst>
            </p:cNvPr>
            <p:cNvSpPr/>
            <p:nvPr/>
          </p:nvSpPr>
          <p:spPr>
            <a:xfrm>
              <a:off x="4498964" y="3265479"/>
              <a:ext cx="406400" cy="406400"/>
            </a:xfrm>
            <a:custGeom>
              <a:avLst/>
              <a:gdLst>
                <a:gd name="connsiteX0" fmla="*/ 0 w 406400"/>
                <a:gd name="connsiteY0" fmla="*/ 0 h 406400"/>
                <a:gd name="connsiteX1" fmla="*/ 406400 w 406400"/>
                <a:gd name="connsiteY1" fmla="*/ 406400 h 406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06400" h="406400">
                  <a:moveTo>
                    <a:pt x="0" y="0"/>
                  </a:moveTo>
                  <a:lnTo>
                    <a:pt x="406400" y="4064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CD848EBD-05A3-4AB6-B15D-73F4C25AF288}"/>
                </a:ext>
              </a:extLst>
            </p:cNvPr>
            <p:cNvSpPr/>
            <p:nvPr/>
          </p:nvSpPr>
          <p:spPr>
            <a:xfrm>
              <a:off x="4905364" y="3265479"/>
              <a:ext cx="406400" cy="406400"/>
            </a:xfrm>
            <a:custGeom>
              <a:avLst/>
              <a:gdLst>
                <a:gd name="connsiteX0" fmla="*/ 0 w 406400"/>
                <a:gd name="connsiteY0" fmla="*/ 406400 h 406400"/>
                <a:gd name="connsiteX1" fmla="*/ 406400 w 406400"/>
                <a:gd name="connsiteY1" fmla="*/ 0 h 406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06400" h="406400">
                  <a:moveTo>
                    <a:pt x="0" y="406400"/>
                  </a:moveTo>
                  <a:lnTo>
                    <a:pt x="406400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28" name="Graphic 2">
            <a:extLst>
              <a:ext uri="{FF2B5EF4-FFF2-40B4-BE49-F238E27FC236}">
                <a16:creationId xmlns:a16="http://schemas.microsoft.com/office/drawing/2014/main" id="{0E1ECF1D-7005-4968-AF45-7AE5AAF12B6F}"/>
              </a:ext>
            </a:extLst>
          </p:cNvPr>
          <p:cNvGrpSpPr/>
          <p:nvPr/>
        </p:nvGrpSpPr>
        <p:grpSpPr>
          <a:xfrm>
            <a:off x="7313408" y="2051042"/>
            <a:ext cx="1635532" cy="1638300"/>
            <a:chOff x="7313408" y="2051042"/>
            <a:chExt cx="1635532" cy="1638300"/>
          </a:xfrm>
        </p:grpSpPr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ACC8A6F9-EBF1-4664-8F92-4481FC27042D}"/>
                </a:ext>
              </a:extLst>
            </p:cNvPr>
            <p:cNvSpPr/>
            <p:nvPr/>
          </p:nvSpPr>
          <p:spPr>
            <a:xfrm>
              <a:off x="7313408" y="2051042"/>
              <a:ext cx="12678" cy="1625600"/>
            </a:xfrm>
            <a:custGeom>
              <a:avLst/>
              <a:gdLst>
                <a:gd name="connsiteX0" fmla="*/ 0 w 12678"/>
                <a:gd name="connsiteY0" fmla="*/ 0 h 1625600"/>
                <a:gd name="connsiteX1" fmla="*/ 0 w 12678"/>
                <a:gd name="connsiteY1" fmla="*/ 1625600 h 1625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2678" h="1625600">
                  <a:moveTo>
                    <a:pt x="0" y="0"/>
                  </a:moveTo>
                  <a:lnTo>
                    <a:pt x="0" y="16256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FE697B46-32D5-4750-9FD3-1AD3493568B2}"/>
                </a:ext>
              </a:extLst>
            </p:cNvPr>
            <p:cNvSpPr/>
            <p:nvPr/>
          </p:nvSpPr>
          <p:spPr>
            <a:xfrm>
              <a:off x="7313408" y="3676642"/>
              <a:ext cx="1622854" cy="12700"/>
            </a:xfrm>
            <a:custGeom>
              <a:avLst/>
              <a:gdLst>
                <a:gd name="connsiteX0" fmla="*/ 0 w 1622854"/>
                <a:gd name="connsiteY0" fmla="*/ 0 h 12700"/>
                <a:gd name="connsiteX1" fmla="*/ 1622854 w 1622854"/>
                <a:gd name="connsiteY1" fmla="*/ 0 h 12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622854" h="12700">
                  <a:moveTo>
                    <a:pt x="0" y="0"/>
                  </a:moveTo>
                  <a:lnTo>
                    <a:pt x="1622854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EDB0BF40-BDD8-4CC7-A016-552B0FEAFF56}"/>
                </a:ext>
              </a:extLst>
            </p:cNvPr>
            <p:cNvSpPr/>
            <p:nvPr/>
          </p:nvSpPr>
          <p:spPr>
            <a:xfrm>
              <a:off x="8936262" y="2051042"/>
              <a:ext cx="12678" cy="1625600"/>
            </a:xfrm>
            <a:custGeom>
              <a:avLst/>
              <a:gdLst>
                <a:gd name="connsiteX0" fmla="*/ 0 w 12678"/>
                <a:gd name="connsiteY0" fmla="*/ 1625600 h 1625600"/>
                <a:gd name="connsiteX1" fmla="*/ 0 w 12678"/>
                <a:gd name="connsiteY1" fmla="*/ 0 h 1625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2678" h="1625600">
                  <a:moveTo>
                    <a:pt x="0" y="1625600"/>
                  </a:moveTo>
                  <a:lnTo>
                    <a:pt x="0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2FF74C0B-4FD2-4858-BECA-C5064000AA7A}"/>
              </a:ext>
            </a:extLst>
          </p:cNvPr>
          <p:cNvGrpSpPr/>
          <p:nvPr/>
        </p:nvGrpSpPr>
        <p:grpSpPr>
          <a:xfrm>
            <a:off x="841140" y="2435801"/>
            <a:ext cx="1316602" cy="939498"/>
            <a:chOff x="841140" y="2435801"/>
            <a:chExt cx="1316602" cy="939498"/>
          </a:xfrm>
        </p:grpSpPr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59DDEAE1-8BF6-413A-8DD4-03531E9BA409}"/>
                </a:ext>
              </a:extLst>
            </p:cNvPr>
            <p:cNvSpPr/>
            <p:nvPr/>
          </p:nvSpPr>
          <p:spPr>
            <a:xfrm>
              <a:off x="841140" y="2863842"/>
              <a:ext cx="811427" cy="12700"/>
            </a:xfrm>
            <a:custGeom>
              <a:avLst/>
              <a:gdLst>
                <a:gd name="connsiteX0" fmla="*/ 0 w 811427"/>
                <a:gd name="connsiteY0" fmla="*/ 0 h 12700"/>
                <a:gd name="connsiteX1" fmla="*/ 811427 w 811427"/>
                <a:gd name="connsiteY1" fmla="*/ 0 h 12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11427" h="12700">
                  <a:moveTo>
                    <a:pt x="0" y="0"/>
                  </a:moveTo>
                  <a:lnTo>
                    <a:pt x="811427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35D3B9B2-A1E7-4DF8-BFD3-12B289E99046}"/>
                </a:ext>
              </a:extLst>
            </p:cNvPr>
            <p:cNvGrpSpPr/>
            <p:nvPr/>
          </p:nvGrpSpPr>
          <p:grpSpPr>
            <a:xfrm>
              <a:off x="1991048" y="2435801"/>
              <a:ext cx="166694" cy="939498"/>
              <a:chOff x="6017225" y="2459385"/>
              <a:chExt cx="166694" cy="939498"/>
            </a:xfrm>
          </p:grpSpPr>
          <p:sp>
            <p:nvSpPr>
              <p:cNvPr id="19" name="Oval 18">
                <a:extLst>
                  <a:ext uri="{FF2B5EF4-FFF2-40B4-BE49-F238E27FC236}">
                    <a16:creationId xmlns:a16="http://schemas.microsoft.com/office/drawing/2014/main" id="{C66A31F5-AD52-4A22-AE37-549D3604D975}"/>
                  </a:ext>
                </a:extLst>
              </p:cNvPr>
              <p:cNvSpPr/>
              <p:nvPr/>
            </p:nvSpPr>
            <p:spPr>
              <a:xfrm>
                <a:off x="6017225" y="3232189"/>
                <a:ext cx="166694" cy="166694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5" name="Freeform: Shape 34">
                <a:extLst>
                  <a:ext uri="{FF2B5EF4-FFF2-40B4-BE49-F238E27FC236}">
                    <a16:creationId xmlns:a16="http://schemas.microsoft.com/office/drawing/2014/main" id="{0F5FB36B-FA07-4C30-B62D-3C06553AE63E}"/>
                  </a:ext>
                </a:extLst>
              </p:cNvPr>
              <p:cNvSpPr/>
              <p:nvPr/>
            </p:nvSpPr>
            <p:spPr>
              <a:xfrm>
                <a:off x="6103811" y="2459385"/>
                <a:ext cx="12679" cy="609600"/>
              </a:xfrm>
              <a:custGeom>
                <a:avLst/>
                <a:gdLst>
                  <a:gd name="connsiteX0" fmla="*/ 0 w 12679"/>
                  <a:gd name="connsiteY0" fmla="*/ 0 h 609600"/>
                  <a:gd name="connsiteX1" fmla="*/ 0 w 12679"/>
                  <a:gd name="connsiteY1" fmla="*/ 609600 h 6096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2679" h="609600">
                    <a:moveTo>
                      <a:pt x="0" y="0"/>
                    </a:moveTo>
                    <a:lnTo>
                      <a:pt x="0" y="609600"/>
                    </a:lnTo>
                  </a:path>
                </a:pathLst>
              </a:custGeom>
              <a:ln w="13970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948199306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3391613-E5EF-47BB-BCFB-6423D042770E}"/>
              </a:ext>
            </a:extLst>
          </p:cNvPr>
          <p:cNvSpPr txBox="1"/>
          <p:nvPr/>
        </p:nvSpPr>
        <p:spPr>
          <a:xfrm>
            <a:off x="5334117" y="5288442"/>
            <a:ext cx="6549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most</a:t>
            </a:r>
          </a:p>
          <a:p>
            <a:pPr algn="ctr"/>
            <a:r>
              <a:rPr lang="en-US" dirty="0"/>
              <a:t>10</a:t>
            </a:r>
          </a:p>
        </p:txBody>
      </p:sp>
      <p:grpSp>
        <p:nvGrpSpPr>
          <p:cNvPr id="7" name="Graphic 5">
            <a:extLst>
              <a:ext uri="{FF2B5EF4-FFF2-40B4-BE49-F238E27FC236}">
                <a16:creationId xmlns:a16="http://schemas.microsoft.com/office/drawing/2014/main" id="{EB632B9A-7CA8-4A71-A412-DF38E3F3B282}"/>
              </a:ext>
            </a:extLst>
          </p:cNvPr>
          <p:cNvGrpSpPr/>
          <p:nvPr/>
        </p:nvGrpSpPr>
        <p:grpSpPr>
          <a:xfrm>
            <a:off x="5284082" y="2060494"/>
            <a:ext cx="812800" cy="812800"/>
            <a:chOff x="5284082" y="2060494"/>
            <a:chExt cx="812800" cy="812800"/>
          </a:xfrm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60DD5CB6-001E-4C56-8216-FB15238B43E0}"/>
                </a:ext>
              </a:extLst>
            </p:cNvPr>
            <p:cNvSpPr/>
            <p:nvPr/>
          </p:nvSpPr>
          <p:spPr>
            <a:xfrm>
              <a:off x="5284082" y="2060494"/>
              <a:ext cx="812800" cy="812800"/>
            </a:xfrm>
            <a:custGeom>
              <a:avLst/>
              <a:gdLst>
                <a:gd name="connsiteX0" fmla="*/ 0 w 812800"/>
                <a:gd name="connsiteY0" fmla="*/ 0 h 812800"/>
                <a:gd name="connsiteX1" fmla="*/ 812800 w 812800"/>
                <a:gd name="connsiteY1" fmla="*/ 812800 h 81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12800" h="812800">
                  <a:moveTo>
                    <a:pt x="0" y="0"/>
                  </a:moveTo>
                  <a:lnTo>
                    <a:pt x="812800" y="8128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28FF611D-9529-4028-8D09-6D2F5A1CEE90}"/>
                </a:ext>
              </a:extLst>
            </p:cNvPr>
            <p:cNvSpPr/>
            <p:nvPr/>
          </p:nvSpPr>
          <p:spPr>
            <a:xfrm>
              <a:off x="5284082" y="2060494"/>
              <a:ext cx="812800" cy="812800"/>
            </a:xfrm>
            <a:custGeom>
              <a:avLst/>
              <a:gdLst>
                <a:gd name="connsiteX0" fmla="*/ 812800 w 812800"/>
                <a:gd name="connsiteY0" fmla="*/ 0 h 812800"/>
                <a:gd name="connsiteX1" fmla="*/ 0 w 812800"/>
                <a:gd name="connsiteY1" fmla="*/ 812800 h 81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12800" h="812800">
                  <a:moveTo>
                    <a:pt x="812800" y="0"/>
                  </a:moveTo>
                  <a:lnTo>
                    <a:pt x="0" y="8128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C39C4F6E-0BBB-4113-AEE3-C793474768FD}"/>
                </a:ext>
              </a:extLst>
            </p:cNvPr>
            <p:cNvSpPr/>
            <p:nvPr/>
          </p:nvSpPr>
          <p:spPr>
            <a:xfrm>
              <a:off x="5284082" y="2060494"/>
              <a:ext cx="812800" cy="12700"/>
            </a:xfrm>
            <a:custGeom>
              <a:avLst/>
              <a:gdLst>
                <a:gd name="connsiteX0" fmla="*/ 0 w 812800"/>
                <a:gd name="connsiteY0" fmla="*/ 0 h 12700"/>
                <a:gd name="connsiteX1" fmla="*/ 812800 w 812800"/>
                <a:gd name="connsiteY1" fmla="*/ 0 h 12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12800" h="12700">
                  <a:moveTo>
                    <a:pt x="0" y="0"/>
                  </a:moveTo>
                  <a:lnTo>
                    <a:pt x="812800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18" name="Graphic 3">
            <a:extLst>
              <a:ext uri="{FF2B5EF4-FFF2-40B4-BE49-F238E27FC236}">
                <a16:creationId xmlns:a16="http://schemas.microsoft.com/office/drawing/2014/main" id="{2DE446E2-107A-4E7E-A4F0-F66F95C04680}"/>
              </a:ext>
            </a:extLst>
          </p:cNvPr>
          <p:cNvGrpSpPr/>
          <p:nvPr/>
        </p:nvGrpSpPr>
        <p:grpSpPr>
          <a:xfrm>
            <a:off x="1650444" y="2451333"/>
            <a:ext cx="2441250" cy="1206500"/>
            <a:chOff x="8136153" y="2451333"/>
            <a:chExt cx="2441250" cy="1206500"/>
          </a:xfrm>
          <a:noFill/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8ADBCD3C-7B72-4037-9501-D38EA7A06DF9}"/>
                </a:ext>
              </a:extLst>
            </p:cNvPr>
            <p:cNvSpPr/>
            <p:nvPr/>
          </p:nvSpPr>
          <p:spPr>
            <a:xfrm>
              <a:off x="8136153" y="2857634"/>
              <a:ext cx="1614752" cy="800199"/>
            </a:xfrm>
            <a:custGeom>
              <a:avLst/>
              <a:gdLst>
                <a:gd name="connsiteX0" fmla="*/ 0 w 1614752"/>
                <a:gd name="connsiteY0" fmla="*/ 98 h 800199"/>
                <a:gd name="connsiteX1" fmla="*/ 813733 w 1614752"/>
                <a:gd name="connsiteY1" fmla="*/ 800174 h 800199"/>
                <a:gd name="connsiteX2" fmla="*/ 1614753 w 1614752"/>
                <a:gd name="connsiteY2" fmla="*/ 0 h 8001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614752" h="800199">
                  <a:moveTo>
                    <a:pt x="0" y="98"/>
                  </a:moveTo>
                  <a:cubicBezTo>
                    <a:pt x="3511" y="445475"/>
                    <a:pt x="367832" y="803680"/>
                    <a:pt x="813733" y="800174"/>
                  </a:cubicBezTo>
                  <a:cubicBezTo>
                    <a:pt x="1254716" y="796705"/>
                    <a:pt x="1611334" y="440464"/>
                    <a:pt x="1614753" y="0"/>
                  </a:cubicBezTo>
                </a:path>
              </a:pathLst>
            </a:custGeom>
            <a:noFill/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4A303233-CAD0-44C3-9DE7-630DCA6B0EF9}"/>
                </a:ext>
              </a:extLst>
            </p:cNvPr>
            <p:cNvSpPr/>
            <p:nvPr/>
          </p:nvSpPr>
          <p:spPr>
            <a:xfrm>
              <a:off x="9763645" y="2857733"/>
              <a:ext cx="813758" cy="12700"/>
            </a:xfrm>
            <a:custGeom>
              <a:avLst/>
              <a:gdLst>
                <a:gd name="connsiteX0" fmla="*/ 0 w 813758"/>
                <a:gd name="connsiteY0" fmla="*/ 0 h 12700"/>
                <a:gd name="connsiteX1" fmla="*/ 813759 w 813758"/>
                <a:gd name="connsiteY1" fmla="*/ 0 h 12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13758" h="12700">
                  <a:moveTo>
                    <a:pt x="0" y="0"/>
                  </a:moveTo>
                  <a:lnTo>
                    <a:pt x="813759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969D16E5-8ECE-4AE0-93CD-8DF95EC3B016}"/>
                </a:ext>
              </a:extLst>
            </p:cNvPr>
            <p:cNvSpPr/>
            <p:nvPr/>
          </p:nvSpPr>
          <p:spPr>
            <a:xfrm>
              <a:off x="10170524" y="2451333"/>
              <a:ext cx="406879" cy="406400"/>
            </a:xfrm>
            <a:custGeom>
              <a:avLst/>
              <a:gdLst>
                <a:gd name="connsiteX0" fmla="*/ 0 w 406879"/>
                <a:gd name="connsiteY0" fmla="*/ 0 h 406400"/>
                <a:gd name="connsiteX1" fmla="*/ 406879 w 406879"/>
                <a:gd name="connsiteY1" fmla="*/ 406400 h 406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06879" h="406400">
                  <a:moveTo>
                    <a:pt x="0" y="0"/>
                  </a:moveTo>
                  <a:lnTo>
                    <a:pt x="406879" y="4064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925055D2-6C60-4E8C-80B0-A73C239FA57E}"/>
                </a:ext>
              </a:extLst>
            </p:cNvPr>
            <p:cNvSpPr/>
            <p:nvPr/>
          </p:nvSpPr>
          <p:spPr>
            <a:xfrm>
              <a:off x="10170524" y="2857733"/>
              <a:ext cx="406879" cy="406400"/>
            </a:xfrm>
            <a:custGeom>
              <a:avLst/>
              <a:gdLst>
                <a:gd name="connsiteX0" fmla="*/ 406879 w 406879"/>
                <a:gd name="connsiteY0" fmla="*/ 0 h 406400"/>
                <a:gd name="connsiteX1" fmla="*/ 0 w 406879"/>
                <a:gd name="connsiteY1" fmla="*/ 406400 h 406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06879" h="406400">
                  <a:moveTo>
                    <a:pt x="406879" y="0"/>
                  </a:moveTo>
                  <a:lnTo>
                    <a:pt x="0" y="4064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122879559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B2CE329-DD75-48F9-B610-B4A11629C0C1}"/>
              </a:ext>
            </a:extLst>
          </p:cNvPr>
          <p:cNvSpPr txBox="1"/>
          <p:nvPr/>
        </p:nvSpPr>
        <p:spPr>
          <a:xfrm>
            <a:off x="1953285" y="5265284"/>
            <a:ext cx="59663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nine</a:t>
            </a:r>
          </a:p>
          <a:p>
            <a:pPr algn="ctr"/>
            <a:r>
              <a:rPr lang="en-US" dirty="0"/>
              <a:t>5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3391613-E5EF-47BB-BCFB-6423D042770E}"/>
              </a:ext>
            </a:extLst>
          </p:cNvPr>
          <p:cNvSpPr txBox="1"/>
          <p:nvPr/>
        </p:nvSpPr>
        <p:spPr>
          <a:xfrm>
            <a:off x="5328828" y="5288442"/>
            <a:ext cx="66556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none</a:t>
            </a:r>
          </a:p>
          <a:p>
            <a:pPr algn="ctr"/>
            <a:r>
              <a:rPr lang="en-US" dirty="0"/>
              <a:t>10</a:t>
            </a:r>
          </a:p>
        </p:txBody>
      </p:sp>
      <p:grpSp>
        <p:nvGrpSpPr>
          <p:cNvPr id="13" name="Graphic 7">
            <a:extLst>
              <a:ext uri="{FF2B5EF4-FFF2-40B4-BE49-F238E27FC236}">
                <a16:creationId xmlns:a16="http://schemas.microsoft.com/office/drawing/2014/main" id="{78AA7C2B-91E8-4FA6-89CB-C2983B88CC57}"/>
              </a:ext>
            </a:extLst>
          </p:cNvPr>
          <p:cNvGrpSpPr/>
          <p:nvPr/>
        </p:nvGrpSpPr>
        <p:grpSpPr>
          <a:xfrm>
            <a:off x="4682433" y="2466892"/>
            <a:ext cx="2032000" cy="812800"/>
            <a:chOff x="4682433" y="2466892"/>
            <a:chExt cx="2032000" cy="812800"/>
          </a:xfrm>
        </p:grpSpPr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940238AA-652F-4A93-AF28-41610F731E08}"/>
                </a:ext>
              </a:extLst>
            </p:cNvPr>
            <p:cNvSpPr/>
            <p:nvPr/>
          </p:nvSpPr>
          <p:spPr>
            <a:xfrm>
              <a:off x="5901633" y="2466892"/>
              <a:ext cx="812800" cy="12700"/>
            </a:xfrm>
            <a:custGeom>
              <a:avLst/>
              <a:gdLst>
                <a:gd name="connsiteX0" fmla="*/ 0 w 812800"/>
                <a:gd name="connsiteY0" fmla="*/ 0 h 12700"/>
                <a:gd name="connsiteX1" fmla="*/ 812800 w 812800"/>
                <a:gd name="connsiteY1" fmla="*/ 0 h 12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12800" h="12700">
                  <a:moveTo>
                    <a:pt x="0" y="0"/>
                  </a:moveTo>
                  <a:lnTo>
                    <a:pt x="812800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310AA1E3-0E21-4857-8C41-9AB0E7A58839}"/>
                </a:ext>
              </a:extLst>
            </p:cNvPr>
            <p:cNvSpPr/>
            <p:nvPr/>
          </p:nvSpPr>
          <p:spPr>
            <a:xfrm>
              <a:off x="6714433" y="2466892"/>
              <a:ext cx="12700" cy="812800"/>
            </a:xfrm>
            <a:custGeom>
              <a:avLst/>
              <a:gdLst>
                <a:gd name="connsiteX0" fmla="*/ 0 w 12700"/>
                <a:gd name="connsiteY0" fmla="*/ 0 h 812800"/>
                <a:gd name="connsiteX1" fmla="*/ 0 w 12700"/>
                <a:gd name="connsiteY1" fmla="*/ 812800 h 81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2700" h="812800">
                  <a:moveTo>
                    <a:pt x="0" y="0"/>
                  </a:moveTo>
                  <a:lnTo>
                    <a:pt x="0" y="8128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92012C6B-4C1E-4E42-BAE6-BED04D39FCD9}"/>
                </a:ext>
              </a:extLst>
            </p:cNvPr>
            <p:cNvSpPr/>
            <p:nvPr/>
          </p:nvSpPr>
          <p:spPr>
            <a:xfrm>
              <a:off x="5901633" y="3279692"/>
              <a:ext cx="812800" cy="12700"/>
            </a:xfrm>
            <a:custGeom>
              <a:avLst/>
              <a:gdLst>
                <a:gd name="connsiteX0" fmla="*/ 812800 w 812800"/>
                <a:gd name="connsiteY0" fmla="*/ 0 h 12700"/>
                <a:gd name="connsiteX1" fmla="*/ 0 w 812800"/>
                <a:gd name="connsiteY1" fmla="*/ 0 h 12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12800" h="12700">
                  <a:moveTo>
                    <a:pt x="812800" y="0"/>
                  </a:moveTo>
                  <a:lnTo>
                    <a:pt x="0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DDE0ABA5-A885-4905-AE6E-28897F447523}"/>
                </a:ext>
              </a:extLst>
            </p:cNvPr>
            <p:cNvSpPr/>
            <p:nvPr/>
          </p:nvSpPr>
          <p:spPr>
            <a:xfrm>
              <a:off x="5901633" y="2466892"/>
              <a:ext cx="12700" cy="812800"/>
            </a:xfrm>
            <a:custGeom>
              <a:avLst/>
              <a:gdLst>
                <a:gd name="connsiteX0" fmla="*/ 0 w 12700"/>
                <a:gd name="connsiteY0" fmla="*/ 812800 h 812800"/>
                <a:gd name="connsiteX1" fmla="*/ 0 w 12700"/>
                <a:gd name="connsiteY1" fmla="*/ 0 h 81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2700" h="812800">
                  <a:moveTo>
                    <a:pt x="0" y="812800"/>
                  </a:moveTo>
                  <a:lnTo>
                    <a:pt x="0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E1055D2E-DBB7-4081-8C0E-61C795BC81CD}"/>
                </a:ext>
              </a:extLst>
            </p:cNvPr>
            <p:cNvSpPr/>
            <p:nvPr/>
          </p:nvSpPr>
          <p:spPr>
            <a:xfrm>
              <a:off x="4682433" y="2873292"/>
              <a:ext cx="812800" cy="12700"/>
            </a:xfrm>
            <a:custGeom>
              <a:avLst/>
              <a:gdLst>
                <a:gd name="connsiteX0" fmla="*/ 0 w 812800"/>
                <a:gd name="connsiteY0" fmla="*/ 0 h 12700"/>
                <a:gd name="connsiteX1" fmla="*/ 812800 w 812800"/>
                <a:gd name="connsiteY1" fmla="*/ 0 h 12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12800" h="12700">
                  <a:moveTo>
                    <a:pt x="0" y="0"/>
                  </a:moveTo>
                  <a:lnTo>
                    <a:pt x="812800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5A9EDB5D-0CF1-4105-AE4A-78F5339B1A87}"/>
              </a:ext>
            </a:extLst>
          </p:cNvPr>
          <p:cNvGrpSpPr/>
          <p:nvPr/>
        </p:nvGrpSpPr>
        <p:grpSpPr>
          <a:xfrm>
            <a:off x="1436199" y="2854193"/>
            <a:ext cx="437835" cy="819200"/>
            <a:chOff x="1436199" y="2854193"/>
            <a:chExt cx="437835" cy="819200"/>
          </a:xfrm>
        </p:grpSpPr>
        <p:grpSp>
          <p:nvGrpSpPr>
            <p:cNvPr id="9" name="Graphic 5">
              <a:extLst>
                <a:ext uri="{FF2B5EF4-FFF2-40B4-BE49-F238E27FC236}">
                  <a16:creationId xmlns:a16="http://schemas.microsoft.com/office/drawing/2014/main" id="{30E7EC8D-DFD0-48F9-930E-D500FE5B9039}"/>
                </a:ext>
              </a:extLst>
            </p:cNvPr>
            <p:cNvGrpSpPr/>
            <p:nvPr/>
          </p:nvGrpSpPr>
          <p:grpSpPr>
            <a:xfrm>
              <a:off x="1457052" y="3076492"/>
              <a:ext cx="416982" cy="596901"/>
              <a:chOff x="1457052" y="3076492"/>
              <a:chExt cx="416982" cy="596901"/>
            </a:xfrm>
            <a:noFill/>
          </p:grpSpPr>
          <p:sp>
            <p:nvSpPr>
              <p:cNvPr id="11" name="Freeform: Shape 10">
                <a:extLst>
                  <a:ext uri="{FF2B5EF4-FFF2-40B4-BE49-F238E27FC236}">
                    <a16:creationId xmlns:a16="http://schemas.microsoft.com/office/drawing/2014/main" id="{32CFE921-1FD2-475F-B5C2-347735C985BC}"/>
                  </a:ext>
                </a:extLst>
              </p:cNvPr>
              <p:cNvSpPr/>
              <p:nvPr/>
            </p:nvSpPr>
            <p:spPr>
              <a:xfrm>
                <a:off x="1457052" y="3482504"/>
                <a:ext cx="391615" cy="190889"/>
              </a:xfrm>
              <a:custGeom>
                <a:avLst/>
                <a:gdLst>
                  <a:gd name="connsiteX0" fmla="*/ 0 w 391615"/>
                  <a:gd name="connsiteY0" fmla="*/ 384 h 190889"/>
                  <a:gd name="connsiteX1" fmla="*/ 202118 w 391615"/>
                  <a:gd name="connsiteY1" fmla="*/ 190785 h 190889"/>
                  <a:gd name="connsiteX2" fmla="*/ 391616 w 391615"/>
                  <a:gd name="connsiteY2" fmla="*/ 0 h 19088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1615" h="190889">
                    <a:moveTo>
                      <a:pt x="0" y="384"/>
                    </a:moveTo>
                    <a:cubicBezTo>
                      <a:pt x="3488" y="109045"/>
                      <a:pt x="93980" y="194290"/>
                      <a:pt x="202118" y="190785"/>
                    </a:cubicBezTo>
                    <a:cubicBezTo>
                      <a:pt x="305504" y="187434"/>
                      <a:pt x="388482" y="103892"/>
                      <a:pt x="391616" y="0"/>
                    </a:cubicBezTo>
                  </a:path>
                </a:pathLst>
              </a:custGeom>
              <a:noFill/>
              <a:ln w="13970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2" name="Freeform: Shape 11">
                <a:extLst>
                  <a:ext uri="{FF2B5EF4-FFF2-40B4-BE49-F238E27FC236}">
                    <a16:creationId xmlns:a16="http://schemas.microsoft.com/office/drawing/2014/main" id="{FBC3094E-075B-4D99-A764-78D3AF2D3DC8}"/>
                  </a:ext>
                </a:extLst>
              </p:cNvPr>
              <p:cNvSpPr/>
              <p:nvPr/>
            </p:nvSpPr>
            <p:spPr>
              <a:xfrm>
                <a:off x="1861396" y="3076492"/>
                <a:ext cx="12638" cy="406400"/>
              </a:xfrm>
              <a:custGeom>
                <a:avLst/>
                <a:gdLst>
                  <a:gd name="connsiteX0" fmla="*/ 0 w 12638"/>
                  <a:gd name="connsiteY0" fmla="*/ 0 h 406400"/>
                  <a:gd name="connsiteX1" fmla="*/ 0 w 12638"/>
                  <a:gd name="connsiteY1" fmla="*/ 406400 h 4064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2638" h="406400">
                    <a:moveTo>
                      <a:pt x="0" y="0"/>
                    </a:moveTo>
                    <a:lnTo>
                      <a:pt x="0" y="406400"/>
                    </a:lnTo>
                  </a:path>
                </a:pathLst>
              </a:custGeom>
              <a:ln w="13970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grpSp>
          <p:nvGrpSpPr>
            <p:cNvPr id="35" name="Group 34">
              <a:extLst>
                <a:ext uri="{FF2B5EF4-FFF2-40B4-BE49-F238E27FC236}">
                  <a16:creationId xmlns:a16="http://schemas.microsoft.com/office/drawing/2014/main" id="{34CB7B51-0E55-4BC0-9BF8-0834AA4C3E08}"/>
                </a:ext>
              </a:extLst>
            </p:cNvPr>
            <p:cNvGrpSpPr/>
            <p:nvPr/>
          </p:nvGrpSpPr>
          <p:grpSpPr>
            <a:xfrm>
              <a:off x="1436199" y="2854193"/>
              <a:ext cx="426579" cy="428757"/>
              <a:chOff x="2563689" y="2737584"/>
              <a:chExt cx="2199046" cy="2210275"/>
            </a:xfrm>
          </p:grpSpPr>
          <p:grpSp>
            <p:nvGrpSpPr>
              <p:cNvPr id="36" name="Group 35">
                <a:extLst>
                  <a:ext uri="{FF2B5EF4-FFF2-40B4-BE49-F238E27FC236}">
                    <a16:creationId xmlns:a16="http://schemas.microsoft.com/office/drawing/2014/main" id="{8FA72F4C-457D-4F8C-ABCB-9B8473FD6B83}"/>
                  </a:ext>
                </a:extLst>
              </p:cNvPr>
              <p:cNvGrpSpPr/>
              <p:nvPr/>
            </p:nvGrpSpPr>
            <p:grpSpPr>
              <a:xfrm>
                <a:off x="2586125" y="2737584"/>
                <a:ext cx="2176610" cy="2210275"/>
                <a:chOff x="2586125" y="2737584"/>
                <a:chExt cx="2176610" cy="2210275"/>
              </a:xfrm>
            </p:grpSpPr>
            <p:sp>
              <p:nvSpPr>
                <p:cNvPr id="40" name="Arc 39">
                  <a:extLst>
                    <a:ext uri="{FF2B5EF4-FFF2-40B4-BE49-F238E27FC236}">
                      <a16:creationId xmlns:a16="http://schemas.microsoft.com/office/drawing/2014/main" id="{3ECEF1A6-3A70-4C5A-A7CC-E6DF96CFC4C5}"/>
                    </a:ext>
                  </a:extLst>
                </p:cNvPr>
                <p:cNvSpPr/>
                <p:nvPr/>
              </p:nvSpPr>
              <p:spPr>
                <a:xfrm>
                  <a:off x="2586125" y="2737589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1" name="Arc 40">
                  <a:extLst>
                    <a:ext uri="{FF2B5EF4-FFF2-40B4-BE49-F238E27FC236}">
                      <a16:creationId xmlns:a16="http://schemas.microsoft.com/office/drawing/2014/main" id="{BA2E68B4-492E-4499-B210-DA4F4CD2C545}"/>
                    </a:ext>
                  </a:extLst>
                </p:cNvPr>
                <p:cNvSpPr/>
                <p:nvPr/>
              </p:nvSpPr>
              <p:spPr>
                <a:xfrm flipV="1">
                  <a:off x="2586125" y="2737584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37" name="Group 36">
                <a:extLst>
                  <a:ext uri="{FF2B5EF4-FFF2-40B4-BE49-F238E27FC236}">
                    <a16:creationId xmlns:a16="http://schemas.microsoft.com/office/drawing/2014/main" id="{BFCE5702-1A4D-4EB1-988A-8C1AB9FC8710}"/>
                  </a:ext>
                </a:extLst>
              </p:cNvPr>
              <p:cNvGrpSpPr/>
              <p:nvPr/>
            </p:nvGrpSpPr>
            <p:grpSpPr>
              <a:xfrm flipH="1">
                <a:off x="2563689" y="2737584"/>
                <a:ext cx="2176610" cy="2210275"/>
                <a:chOff x="2586125" y="2737584"/>
                <a:chExt cx="2176610" cy="2210275"/>
              </a:xfrm>
            </p:grpSpPr>
            <p:sp>
              <p:nvSpPr>
                <p:cNvPr id="38" name="Arc 37">
                  <a:extLst>
                    <a:ext uri="{FF2B5EF4-FFF2-40B4-BE49-F238E27FC236}">
                      <a16:creationId xmlns:a16="http://schemas.microsoft.com/office/drawing/2014/main" id="{12A5C029-EFB3-41A9-A0ED-D3DA156C62F8}"/>
                    </a:ext>
                  </a:extLst>
                </p:cNvPr>
                <p:cNvSpPr/>
                <p:nvPr/>
              </p:nvSpPr>
              <p:spPr>
                <a:xfrm>
                  <a:off x="2586125" y="2737589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9" name="Arc 38">
                  <a:extLst>
                    <a:ext uri="{FF2B5EF4-FFF2-40B4-BE49-F238E27FC236}">
                      <a16:creationId xmlns:a16="http://schemas.microsoft.com/office/drawing/2014/main" id="{B0802662-6B71-4B57-A623-6B014EE3548A}"/>
                    </a:ext>
                  </a:extLst>
                </p:cNvPr>
                <p:cNvSpPr/>
                <p:nvPr/>
              </p:nvSpPr>
              <p:spPr>
                <a:xfrm flipV="1">
                  <a:off x="2586125" y="2737584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2518442113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B2CE329-DD75-48F9-B610-B4A11629C0C1}"/>
              </a:ext>
            </a:extLst>
          </p:cNvPr>
          <p:cNvSpPr txBox="1"/>
          <p:nvPr/>
        </p:nvSpPr>
        <p:spPr>
          <a:xfrm>
            <a:off x="2058282" y="5265284"/>
            <a:ext cx="38664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or</a:t>
            </a:r>
          </a:p>
          <a:p>
            <a:pPr algn="ctr"/>
            <a:r>
              <a:rPr lang="en-US" dirty="0"/>
              <a:t>5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3391613-E5EF-47BB-BCFB-6423D042770E}"/>
              </a:ext>
            </a:extLst>
          </p:cNvPr>
          <p:cNvSpPr txBox="1"/>
          <p:nvPr/>
        </p:nvSpPr>
        <p:spPr>
          <a:xfrm>
            <a:off x="5413786" y="5288442"/>
            <a:ext cx="4956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sell</a:t>
            </a:r>
          </a:p>
          <a:p>
            <a:pPr algn="ctr"/>
            <a:r>
              <a:rPr lang="en-US" dirty="0"/>
              <a:t>10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6F26C3F-896A-4180-A1DD-4DE6F79E0597}"/>
              </a:ext>
            </a:extLst>
          </p:cNvPr>
          <p:cNvSpPr txBox="1"/>
          <p:nvPr/>
        </p:nvSpPr>
        <p:spPr>
          <a:xfrm>
            <a:off x="9010924" y="5240734"/>
            <a:ext cx="72789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seven</a:t>
            </a:r>
          </a:p>
          <a:p>
            <a:pPr algn="ctr"/>
            <a:r>
              <a:rPr lang="en-US" dirty="0"/>
              <a:t>10</a:t>
            </a:r>
          </a:p>
        </p:txBody>
      </p:sp>
      <p:grpSp>
        <p:nvGrpSpPr>
          <p:cNvPr id="24" name="Graphic 9">
            <a:extLst>
              <a:ext uri="{FF2B5EF4-FFF2-40B4-BE49-F238E27FC236}">
                <a16:creationId xmlns:a16="http://schemas.microsoft.com/office/drawing/2014/main" id="{E69C3CF3-3F62-41D4-9DFA-224941BD00BD}"/>
              </a:ext>
            </a:extLst>
          </p:cNvPr>
          <p:cNvGrpSpPr/>
          <p:nvPr/>
        </p:nvGrpSpPr>
        <p:grpSpPr>
          <a:xfrm>
            <a:off x="9543421" y="2865342"/>
            <a:ext cx="404446" cy="812800"/>
            <a:chOff x="9543421" y="2865342"/>
            <a:chExt cx="404446" cy="812800"/>
          </a:xfrm>
        </p:grpSpPr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194DDEE7-473D-4C9D-9E9D-290AF555AF4A}"/>
                </a:ext>
              </a:extLst>
            </p:cNvPr>
            <p:cNvSpPr/>
            <p:nvPr/>
          </p:nvSpPr>
          <p:spPr>
            <a:xfrm>
              <a:off x="9543421" y="2865342"/>
              <a:ext cx="404446" cy="12700"/>
            </a:xfrm>
            <a:custGeom>
              <a:avLst/>
              <a:gdLst>
                <a:gd name="connsiteX0" fmla="*/ 0 w 404446"/>
                <a:gd name="connsiteY0" fmla="*/ 0 h 12700"/>
                <a:gd name="connsiteX1" fmla="*/ 404446 w 404446"/>
                <a:gd name="connsiteY1" fmla="*/ 0 h 12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04446" h="12700">
                  <a:moveTo>
                    <a:pt x="0" y="0"/>
                  </a:moveTo>
                  <a:lnTo>
                    <a:pt x="404446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4DDA8BFD-513C-4AC5-9306-20610D845098}"/>
                </a:ext>
              </a:extLst>
            </p:cNvPr>
            <p:cNvSpPr/>
            <p:nvPr/>
          </p:nvSpPr>
          <p:spPr>
            <a:xfrm>
              <a:off x="9745644" y="2865342"/>
              <a:ext cx="202223" cy="812800"/>
            </a:xfrm>
            <a:custGeom>
              <a:avLst/>
              <a:gdLst>
                <a:gd name="connsiteX0" fmla="*/ 202223 w 202223"/>
                <a:gd name="connsiteY0" fmla="*/ 0 h 812800"/>
                <a:gd name="connsiteX1" fmla="*/ 0 w 202223"/>
                <a:gd name="connsiteY1" fmla="*/ 812800 h 81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02223" h="812800">
                  <a:moveTo>
                    <a:pt x="202223" y="0"/>
                  </a:moveTo>
                  <a:lnTo>
                    <a:pt x="0" y="8128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51" name="Group 50">
            <a:extLst>
              <a:ext uri="{FF2B5EF4-FFF2-40B4-BE49-F238E27FC236}">
                <a16:creationId xmlns:a16="http://schemas.microsoft.com/office/drawing/2014/main" id="{4D566936-3AF7-4811-B609-60917C1909A5}"/>
              </a:ext>
            </a:extLst>
          </p:cNvPr>
          <p:cNvGrpSpPr/>
          <p:nvPr/>
        </p:nvGrpSpPr>
        <p:grpSpPr>
          <a:xfrm>
            <a:off x="1464896" y="2458942"/>
            <a:ext cx="510407" cy="812800"/>
            <a:chOff x="1464896" y="2458942"/>
            <a:chExt cx="510407" cy="812800"/>
          </a:xfrm>
        </p:grpSpPr>
        <p:grpSp>
          <p:nvGrpSpPr>
            <p:cNvPr id="50" name="Group 49">
              <a:extLst>
                <a:ext uri="{FF2B5EF4-FFF2-40B4-BE49-F238E27FC236}">
                  <a16:creationId xmlns:a16="http://schemas.microsoft.com/office/drawing/2014/main" id="{9EB0176C-D88A-4096-9EE4-7E9EBE8750A6}"/>
                </a:ext>
              </a:extLst>
            </p:cNvPr>
            <p:cNvGrpSpPr/>
            <p:nvPr/>
          </p:nvGrpSpPr>
          <p:grpSpPr>
            <a:xfrm>
              <a:off x="1464896" y="2458942"/>
              <a:ext cx="404446" cy="812800"/>
              <a:chOff x="1464896" y="2458942"/>
              <a:chExt cx="404446" cy="812800"/>
            </a:xfrm>
          </p:grpSpPr>
          <p:sp>
            <p:nvSpPr>
              <p:cNvPr id="12" name="Freeform: Shape 11">
                <a:extLst>
                  <a:ext uri="{FF2B5EF4-FFF2-40B4-BE49-F238E27FC236}">
                    <a16:creationId xmlns:a16="http://schemas.microsoft.com/office/drawing/2014/main" id="{DB3AF582-9D89-411B-AB91-C7AD4EA35082}"/>
                  </a:ext>
                </a:extLst>
              </p:cNvPr>
              <p:cNvSpPr/>
              <p:nvPr/>
            </p:nvSpPr>
            <p:spPr>
              <a:xfrm>
                <a:off x="1464896" y="2458942"/>
                <a:ext cx="404446" cy="406400"/>
              </a:xfrm>
              <a:custGeom>
                <a:avLst/>
                <a:gdLst>
                  <a:gd name="connsiteX0" fmla="*/ 404446 w 404446"/>
                  <a:gd name="connsiteY0" fmla="*/ 0 h 406400"/>
                  <a:gd name="connsiteX1" fmla="*/ 0 w 404446"/>
                  <a:gd name="connsiteY1" fmla="*/ 406400 h 4064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04446" h="406400">
                    <a:moveTo>
                      <a:pt x="404446" y="0"/>
                    </a:moveTo>
                    <a:lnTo>
                      <a:pt x="0" y="406400"/>
                    </a:lnTo>
                  </a:path>
                </a:pathLst>
              </a:custGeom>
              <a:ln w="13970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3" name="Freeform: Shape 12">
                <a:extLst>
                  <a:ext uri="{FF2B5EF4-FFF2-40B4-BE49-F238E27FC236}">
                    <a16:creationId xmlns:a16="http://schemas.microsoft.com/office/drawing/2014/main" id="{B77EB5AA-CACC-425D-9688-48F463C5D9FA}"/>
                  </a:ext>
                </a:extLst>
              </p:cNvPr>
              <p:cNvSpPr/>
              <p:nvPr/>
            </p:nvSpPr>
            <p:spPr>
              <a:xfrm>
                <a:off x="1464896" y="2865342"/>
                <a:ext cx="404446" cy="406400"/>
              </a:xfrm>
              <a:custGeom>
                <a:avLst/>
                <a:gdLst>
                  <a:gd name="connsiteX0" fmla="*/ 0 w 404446"/>
                  <a:gd name="connsiteY0" fmla="*/ 0 h 406400"/>
                  <a:gd name="connsiteX1" fmla="*/ 404446 w 404446"/>
                  <a:gd name="connsiteY1" fmla="*/ 406400 h 4064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04446" h="406400">
                    <a:moveTo>
                      <a:pt x="0" y="0"/>
                    </a:moveTo>
                    <a:lnTo>
                      <a:pt x="404446" y="406400"/>
                    </a:lnTo>
                  </a:path>
                </a:pathLst>
              </a:custGeom>
              <a:ln w="13970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sp>
          <p:nvSpPr>
            <p:cNvPr id="41" name="Oval 40">
              <a:extLst>
                <a:ext uri="{FF2B5EF4-FFF2-40B4-BE49-F238E27FC236}">
                  <a16:creationId xmlns:a16="http://schemas.microsoft.com/office/drawing/2014/main" id="{81E9A85D-D687-4821-BADD-D2B4AAF6FE8A}"/>
                </a:ext>
              </a:extLst>
            </p:cNvPr>
            <p:cNvSpPr/>
            <p:nvPr/>
          </p:nvSpPr>
          <p:spPr>
            <a:xfrm>
              <a:off x="1808609" y="2780961"/>
              <a:ext cx="166694" cy="166694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2" name="Group 51">
            <a:extLst>
              <a:ext uri="{FF2B5EF4-FFF2-40B4-BE49-F238E27FC236}">
                <a16:creationId xmlns:a16="http://schemas.microsoft.com/office/drawing/2014/main" id="{E5367A4F-A589-4116-9E3C-D82D2B2831D8}"/>
              </a:ext>
            </a:extLst>
          </p:cNvPr>
          <p:cNvGrpSpPr/>
          <p:nvPr/>
        </p:nvGrpSpPr>
        <p:grpSpPr>
          <a:xfrm>
            <a:off x="4690386" y="2028692"/>
            <a:ext cx="2039708" cy="1659551"/>
            <a:chOff x="4690386" y="2028692"/>
            <a:chExt cx="2039708" cy="1659551"/>
          </a:xfrm>
        </p:grpSpPr>
        <p:grpSp>
          <p:nvGrpSpPr>
            <p:cNvPr id="14" name="Graphic 7">
              <a:extLst>
                <a:ext uri="{FF2B5EF4-FFF2-40B4-BE49-F238E27FC236}">
                  <a16:creationId xmlns:a16="http://schemas.microsoft.com/office/drawing/2014/main" id="{16A7E741-C1C1-4D90-B29E-4675AD92BEDC}"/>
                </a:ext>
              </a:extLst>
            </p:cNvPr>
            <p:cNvGrpSpPr/>
            <p:nvPr/>
          </p:nvGrpSpPr>
          <p:grpSpPr>
            <a:xfrm>
              <a:off x="4690386" y="2052542"/>
              <a:ext cx="1638300" cy="1625600"/>
              <a:chOff x="4690386" y="2052542"/>
              <a:chExt cx="1638300" cy="1625600"/>
            </a:xfrm>
            <a:noFill/>
          </p:grpSpPr>
          <p:sp>
            <p:nvSpPr>
              <p:cNvPr id="15" name="Freeform: Shape 14">
                <a:extLst>
                  <a:ext uri="{FF2B5EF4-FFF2-40B4-BE49-F238E27FC236}">
                    <a16:creationId xmlns:a16="http://schemas.microsoft.com/office/drawing/2014/main" id="{3F506C44-E00A-4132-8885-90FA7364B5D5}"/>
                  </a:ext>
                </a:extLst>
              </p:cNvPr>
              <p:cNvSpPr/>
              <p:nvPr/>
            </p:nvSpPr>
            <p:spPr>
              <a:xfrm>
                <a:off x="4690386" y="2458942"/>
                <a:ext cx="812800" cy="12700"/>
              </a:xfrm>
              <a:custGeom>
                <a:avLst/>
                <a:gdLst>
                  <a:gd name="connsiteX0" fmla="*/ 0 w 812800"/>
                  <a:gd name="connsiteY0" fmla="*/ 0 h 12700"/>
                  <a:gd name="connsiteX1" fmla="*/ 812800 w 812800"/>
                  <a:gd name="connsiteY1" fmla="*/ 0 h 127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812800" h="12700">
                    <a:moveTo>
                      <a:pt x="0" y="0"/>
                    </a:moveTo>
                    <a:lnTo>
                      <a:pt x="812800" y="0"/>
                    </a:lnTo>
                  </a:path>
                </a:pathLst>
              </a:custGeom>
              <a:ln w="13970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6" name="Freeform: Shape 15">
                <a:extLst>
                  <a:ext uri="{FF2B5EF4-FFF2-40B4-BE49-F238E27FC236}">
                    <a16:creationId xmlns:a16="http://schemas.microsoft.com/office/drawing/2014/main" id="{E36E0B3A-74DE-40AE-8CB2-FFFED41DBCD6}"/>
                  </a:ext>
                </a:extLst>
              </p:cNvPr>
              <p:cNvSpPr/>
              <p:nvPr/>
            </p:nvSpPr>
            <p:spPr>
              <a:xfrm>
                <a:off x="5503186" y="2458942"/>
                <a:ext cx="12700" cy="812800"/>
              </a:xfrm>
              <a:custGeom>
                <a:avLst/>
                <a:gdLst>
                  <a:gd name="connsiteX0" fmla="*/ 0 w 12700"/>
                  <a:gd name="connsiteY0" fmla="*/ 0 h 812800"/>
                  <a:gd name="connsiteX1" fmla="*/ 0 w 12700"/>
                  <a:gd name="connsiteY1" fmla="*/ 812800 h 8128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2700" h="812800">
                    <a:moveTo>
                      <a:pt x="0" y="0"/>
                    </a:moveTo>
                    <a:lnTo>
                      <a:pt x="0" y="812800"/>
                    </a:lnTo>
                  </a:path>
                </a:pathLst>
              </a:custGeom>
              <a:ln w="13970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7" name="Freeform: Shape 16">
                <a:extLst>
                  <a:ext uri="{FF2B5EF4-FFF2-40B4-BE49-F238E27FC236}">
                    <a16:creationId xmlns:a16="http://schemas.microsoft.com/office/drawing/2014/main" id="{BA8BE6C8-570C-4156-9399-F84630B900F8}"/>
                  </a:ext>
                </a:extLst>
              </p:cNvPr>
              <p:cNvSpPr/>
              <p:nvPr/>
            </p:nvSpPr>
            <p:spPr>
              <a:xfrm>
                <a:off x="4690386" y="3271742"/>
                <a:ext cx="812800" cy="12700"/>
              </a:xfrm>
              <a:custGeom>
                <a:avLst/>
                <a:gdLst>
                  <a:gd name="connsiteX0" fmla="*/ 812800 w 812800"/>
                  <a:gd name="connsiteY0" fmla="*/ 0 h 12700"/>
                  <a:gd name="connsiteX1" fmla="*/ 0 w 812800"/>
                  <a:gd name="connsiteY1" fmla="*/ 0 h 127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812800" h="12700">
                    <a:moveTo>
                      <a:pt x="812800" y="0"/>
                    </a:moveTo>
                    <a:lnTo>
                      <a:pt x="0" y="0"/>
                    </a:lnTo>
                  </a:path>
                </a:pathLst>
              </a:custGeom>
              <a:ln w="13970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8" name="Freeform: Shape 17">
                <a:extLst>
                  <a:ext uri="{FF2B5EF4-FFF2-40B4-BE49-F238E27FC236}">
                    <a16:creationId xmlns:a16="http://schemas.microsoft.com/office/drawing/2014/main" id="{E6837C90-B87D-43AB-93C8-ADCE9EDA46AF}"/>
                  </a:ext>
                </a:extLst>
              </p:cNvPr>
              <p:cNvSpPr/>
              <p:nvPr/>
            </p:nvSpPr>
            <p:spPr>
              <a:xfrm>
                <a:off x="4690386" y="2458942"/>
                <a:ext cx="12700" cy="812800"/>
              </a:xfrm>
              <a:custGeom>
                <a:avLst/>
                <a:gdLst>
                  <a:gd name="connsiteX0" fmla="*/ 0 w 12700"/>
                  <a:gd name="connsiteY0" fmla="*/ 812800 h 812800"/>
                  <a:gd name="connsiteX1" fmla="*/ 0 w 12700"/>
                  <a:gd name="connsiteY1" fmla="*/ 0 h 8128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2700" h="812800">
                    <a:moveTo>
                      <a:pt x="0" y="812800"/>
                    </a:moveTo>
                    <a:lnTo>
                      <a:pt x="0" y="0"/>
                    </a:lnTo>
                  </a:path>
                </a:pathLst>
              </a:custGeom>
              <a:ln w="13970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1" name="Freeform: Shape 20">
                <a:extLst>
                  <a:ext uri="{FF2B5EF4-FFF2-40B4-BE49-F238E27FC236}">
                    <a16:creationId xmlns:a16="http://schemas.microsoft.com/office/drawing/2014/main" id="{0F5FDF6E-AB61-48FE-8CD1-03AEAF2F0C24}"/>
                  </a:ext>
                </a:extLst>
              </p:cNvPr>
              <p:cNvSpPr/>
              <p:nvPr/>
            </p:nvSpPr>
            <p:spPr>
              <a:xfrm>
                <a:off x="6315986" y="2052542"/>
                <a:ext cx="12700" cy="1625600"/>
              </a:xfrm>
              <a:custGeom>
                <a:avLst/>
                <a:gdLst>
                  <a:gd name="connsiteX0" fmla="*/ 0 w 12700"/>
                  <a:gd name="connsiteY0" fmla="*/ 0 h 1625600"/>
                  <a:gd name="connsiteX1" fmla="*/ 0 w 12700"/>
                  <a:gd name="connsiteY1" fmla="*/ 1625600 h 16256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2700" h="1625600">
                    <a:moveTo>
                      <a:pt x="0" y="0"/>
                    </a:moveTo>
                    <a:lnTo>
                      <a:pt x="0" y="1625600"/>
                    </a:lnTo>
                  </a:path>
                </a:pathLst>
              </a:custGeom>
              <a:ln w="13970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grpSp>
          <p:nvGrpSpPr>
            <p:cNvPr id="34" name="Group 33">
              <a:extLst>
                <a:ext uri="{FF2B5EF4-FFF2-40B4-BE49-F238E27FC236}">
                  <a16:creationId xmlns:a16="http://schemas.microsoft.com/office/drawing/2014/main" id="{382B5EB7-8B5A-47D2-9DCD-9896D0ABFF82}"/>
                </a:ext>
              </a:extLst>
            </p:cNvPr>
            <p:cNvGrpSpPr/>
            <p:nvPr/>
          </p:nvGrpSpPr>
          <p:grpSpPr>
            <a:xfrm>
              <a:off x="5906599" y="2028692"/>
              <a:ext cx="823495" cy="827701"/>
              <a:chOff x="2563689" y="2737584"/>
              <a:chExt cx="2199046" cy="2210275"/>
            </a:xfrm>
          </p:grpSpPr>
          <p:grpSp>
            <p:nvGrpSpPr>
              <p:cNvPr id="35" name="Group 34">
                <a:extLst>
                  <a:ext uri="{FF2B5EF4-FFF2-40B4-BE49-F238E27FC236}">
                    <a16:creationId xmlns:a16="http://schemas.microsoft.com/office/drawing/2014/main" id="{D74F5A0D-3254-4CED-B65A-366711891EE7}"/>
                  </a:ext>
                </a:extLst>
              </p:cNvPr>
              <p:cNvGrpSpPr/>
              <p:nvPr/>
            </p:nvGrpSpPr>
            <p:grpSpPr>
              <a:xfrm>
                <a:off x="2586125" y="2737584"/>
                <a:ext cx="2176610" cy="2210275"/>
                <a:chOff x="2586125" y="2737584"/>
                <a:chExt cx="2176610" cy="2210275"/>
              </a:xfrm>
            </p:grpSpPr>
            <p:sp>
              <p:nvSpPr>
                <p:cNvPr id="39" name="Arc 38">
                  <a:extLst>
                    <a:ext uri="{FF2B5EF4-FFF2-40B4-BE49-F238E27FC236}">
                      <a16:creationId xmlns:a16="http://schemas.microsoft.com/office/drawing/2014/main" id="{BD657E35-A505-464A-BF19-66DACDE07664}"/>
                    </a:ext>
                  </a:extLst>
                </p:cNvPr>
                <p:cNvSpPr/>
                <p:nvPr/>
              </p:nvSpPr>
              <p:spPr>
                <a:xfrm>
                  <a:off x="2586125" y="2737589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0" name="Arc 39">
                  <a:extLst>
                    <a:ext uri="{FF2B5EF4-FFF2-40B4-BE49-F238E27FC236}">
                      <a16:creationId xmlns:a16="http://schemas.microsoft.com/office/drawing/2014/main" id="{C7CA420C-C5F5-4539-8E92-E8F1CD6B8C94}"/>
                    </a:ext>
                  </a:extLst>
                </p:cNvPr>
                <p:cNvSpPr/>
                <p:nvPr/>
              </p:nvSpPr>
              <p:spPr>
                <a:xfrm flipV="1">
                  <a:off x="2586125" y="2737584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36" name="Group 35">
                <a:extLst>
                  <a:ext uri="{FF2B5EF4-FFF2-40B4-BE49-F238E27FC236}">
                    <a16:creationId xmlns:a16="http://schemas.microsoft.com/office/drawing/2014/main" id="{D3D6AE1C-FE9D-44F7-A9E0-3235D7670E37}"/>
                  </a:ext>
                </a:extLst>
              </p:cNvPr>
              <p:cNvGrpSpPr/>
              <p:nvPr/>
            </p:nvGrpSpPr>
            <p:grpSpPr>
              <a:xfrm flipH="1">
                <a:off x="2563689" y="2737584"/>
                <a:ext cx="2176610" cy="2210275"/>
                <a:chOff x="2586125" y="2737584"/>
                <a:chExt cx="2176610" cy="2210275"/>
              </a:xfrm>
            </p:grpSpPr>
            <p:sp>
              <p:nvSpPr>
                <p:cNvPr id="37" name="Arc 36">
                  <a:extLst>
                    <a:ext uri="{FF2B5EF4-FFF2-40B4-BE49-F238E27FC236}">
                      <a16:creationId xmlns:a16="http://schemas.microsoft.com/office/drawing/2014/main" id="{E44D8889-5EB9-4B79-A3F6-414FFF89475A}"/>
                    </a:ext>
                  </a:extLst>
                </p:cNvPr>
                <p:cNvSpPr/>
                <p:nvPr/>
              </p:nvSpPr>
              <p:spPr>
                <a:xfrm>
                  <a:off x="2586125" y="2737589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8" name="Arc 37">
                  <a:extLst>
                    <a:ext uri="{FF2B5EF4-FFF2-40B4-BE49-F238E27FC236}">
                      <a16:creationId xmlns:a16="http://schemas.microsoft.com/office/drawing/2014/main" id="{9983FCBB-71E6-42D1-896B-4EFA040E4A20}"/>
                    </a:ext>
                  </a:extLst>
                </p:cNvPr>
                <p:cNvSpPr/>
                <p:nvPr/>
              </p:nvSpPr>
              <p:spPr>
                <a:xfrm flipV="1">
                  <a:off x="2586125" y="2737584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43" name="Group 42">
              <a:extLst>
                <a:ext uri="{FF2B5EF4-FFF2-40B4-BE49-F238E27FC236}">
                  <a16:creationId xmlns:a16="http://schemas.microsoft.com/office/drawing/2014/main" id="{44B4611A-10C0-4CC9-9148-E0B3817917AB}"/>
                </a:ext>
              </a:extLst>
            </p:cNvPr>
            <p:cNvGrpSpPr/>
            <p:nvPr/>
          </p:nvGrpSpPr>
          <p:grpSpPr>
            <a:xfrm>
              <a:off x="5906599" y="2860542"/>
              <a:ext cx="823495" cy="827701"/>
              <a:chOff x="2563689" y="2737584"/>
              <a:chExt cx="2199046" cy="2210275"/>
            </a:xfrm>
          </p:grpSpPr>
          <p:grpSp>
            <p:nvGrpSpPr>
              <p:cNvPr id="44" name="Group 43">
                <a:extLst>
                  <a:ext uri="{FF2B5EF4-FFF2-40B4-BE49-F238E27FC236}">
                    <a16:creationId xmlns:a16="http://schemas.microsoft.com/office/drawing/2014/main" id="{BF95FE7C-75D9-4AA3-BCBD-4E4F3C9FCA7A}"/>
                  </a:ext>
                </a:extLst>
              </p:cNvPr>
              <p:cNvGrpSpPr/>
              <p:nvPr/>
            </p:nvGrpSpPr>
            <p:grpSpPr>
              <a:xfrm>
                <a:off x="2586125" y="2737584"/>
                <a:ext cx="2176610" cy="2210275"/>
                <a:chOff x="2586125" y="2737584"/>
                <a:chExt cx="2176610" cy="2210275"/>
              </a:xfrm>
            </p:grpSpPr>
            <p:sp>
              <p:nvSpPr>
                <p:cNvPr id="48" name="Arc 47">
                  <a:extLst>
                    <a:ext uri="{FF2B5EF4-FFF2-40B4-BE49-F238E27FC236}">
                      <a16:creationId xmlns:a16="http://schemas.microsoft.com/office/drawing/2014/main" id="{D56E7F2B-9AA1-4AF1-B906-7F0511CC66F3}"/>
                    </a:ext>
                  </a:extLst>
                </p:cNvPr>
                <p:cNvSpPr/>
                <p:nvPr/>
              </p:nvSpPr>
              <p:spPr>
                <a:xfrm>
                  <a:off x="2586125" y="2737589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9" name="Arc 48">
                  <a:extLst>
                    <a:ext uri="{FF2B5EF4-FFF2-40B4-BE49-F238E27FC236}">
                      <a16:creationId xmlns:a16="http://schemas.microsoft.com/office/drawing/2014/main" id="{56D132E0-7C4E-4DA3-9B37-8704DE64FBDE}"/>
                    </a:ext>
                  </a:extLst>
                </p:cNvPr>
                <p:cNvSpPr/>
                <p:nvPr/>
              </p:nvSpPr>
              <p:spPr>
                <a:xfrm flipV="1">
                  <a:off x="2586125" y="2737584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45" name="Group 44">
                <a:extLst>
                  <a:ext uri="{FF2B5EF4-FFF2-40B4-BE49-F238E27FC236}">
                    <a16:creationId xmlns:a16="http://schemas.microsoft.com/office/drawing/2014/main" id="{F182D377-C9EC-4D77-B29A-2A9F5EC6DFF5}"/>
                  </a:ext>
                </a:extLst>
              </p:cNvPr>
              <p:cNvGrpSpPr/>
              <p:nvPr/>
            </p:nvGrpSpPr>
            <p:grpSpPr>
              <a:xfrm flipH="1">
                <a:off x="2563689" y="2737584"/>
                <a:ext cx="2176610" cy="2210275"/>
                <a:chOff x="2586125" y="2737584"/>
                <a:chExt cx="2176610" cy="2210275"/>
              </a:xfrm>
            </p:grpSpPr>
            <p:sp>
              <p:nvSpPr>
                <p:cNvPr id="46" name="Arc 45">
                  <a:extLst>
                    <a:ext uri="{FF2B5EF4-FFF2-40B4-BE49-F238E27FC236}">
                      <a16:creationId xmlns:a16="http://schemas.microsoft.com/office/drawing/2014/main" id="{F4F3A16A-FAA6-4EB7-8CA2-35C7E69CFDA7}"/>
                    </a:ext>
                  </a:extLst>
                </p:cNvPr>
                <p:cNvSpPr/>
                <p:nvPr/>
              </p:nvSpPr>
              <p:spPr>
                <a:xfrm>
                  <a:off x="2586125" y="2737589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7" name="Arc 46">
                  <a:extLst>
                    <a:ext uri="{FF2B5EF4-FFF2-40B4-BE49-F238E27FC236}">
                      <a16:creationId xmlns:a16="http://schemas.microsoft.com/office/drawing/2014/main" id="{0BBE72E4-510B-4CC7-AE59-409F786672F5}"/>
                    </a:ext>
                  </a:extLst>
                </p:cNvPr>
                <p:cNvSpPr/>
                <p:nvPr/>
              </p:nvSpPr>
              <p:spPr>
                <a:xfrm flipV="1">
                  <a:off x="2586125" y="2737584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701072411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B2CE329-DD75-48F9-B610-B4A11629C0C1}"/>
              </a:ext>
            </a:extLst>
          </p:cNvPr>
          <p:cNvSpPr txBox="1"/>
          <p:nvPr/>
        </p:nvSpPr>
        <p:spPr>
          <a:xfrm>
            <a:off x="2038244" y="5265284"/>
            <a:ext cx="4267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six</a:t>
            </a:r>
          </a:p>
          <a:p>
            <a:pPr algn="ctr"/>
            <a:r>
              <a:rPr lang="en-US" dirty="0"/>
              <a:t>5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3391613-E5EF-47BB-BCFB-6423D042770E}"/>
              </a:ext>
            </a:extLst>
          </p:cNvPr>
          <p:cNvSpPr txBox="1"/>
          <p:nvPr/>
        </p:nvSpPr>
        <p:spPr>
          <a:xfrm>
            <a:off x="5331136" y="5288442"/>
            <a:ext cx="66095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store</a:t>
            </a:r>
          </a:p>
          <a:p>
            <a:pPr algn="ctr"/>
            <a:r>
              <a:rPr lang="en-US" dirty="0"/>
              <a:t>10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6F26C3F-896A-4180-A1DD-4DE6F79E0597}"/>
              </a:ext>
            </a:extLst>
          </p:cNvPr>
          <p:cNvSpPr txBox="1"/>
          <p:nvPr/>
        </p:nvSpPr>
        <p:spPr>
          <a:xfrm>
            <a:off x="9126693" y="5240734"/>
            <a:ext cx="49635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ten</a:t>
            </a:r>
          </a:p>
          <a:p>
            <a:pPr algn="ctr"/>
            <a:r>
              <a:rPr lang="en-US" dirty="0"/>
              <a:t>10</a:t>
            </a:r>
          </a:p>
        </p:txBody>
      </p:sp>
      <p:grpSp>
        <p:nvGrpSpPr>
          <p:cNvPr id="59" name="Group 58">
            <a:extLst>
              <a:ext uri="{FF2B5EF4-FFF2-40B4-BE49-F238E27FC236}">
                <a16:creationId xmlns:a16="http://schemas.microsoft.com/office/drawing/2014/main" id="{6301A50B-9699-4B73-A6FB-32766EEA4F9A}"/>
              </a:ext>
            </a:extLst>
          </p:cNvPr>
          <p:cNvGrpSpPr/>
          <p:nvPr/>
        </p:nvGrpSpPr>
        <p:grpSpPr>
          <a:xfrm>
            <a:off x="1455249" y="2873294"/>
            <a:ext cx="426579" cy="803356"/>
            <a:chOff x="1455249" y="2873294"/>
            <a:chExt cx="426579" cy="803356"/>
          </a:xfrm>
        </p:grpSpPr>
        <p:grpSp>
          <p:nvGrpSpPr>
            <p:cNvPr id="18" name="Graphic 5">
              <a:extLst>
                <a:ext uri="{FF2B5EF4-FFF2-40B4-BE49-F238E27FC236}">
                  <a16:creationId xmlns:a16="http://schemas.microsoft.com/office/drawing/2014/main" id="{4AD80FBB-3B2E-4554-B3AF-E97B9698EA93}"/>
                </a:ext>
              </a:extLst>
            </p:cNvPr>
            <p:cNvGrpSpPr/>
            <p:nvPr/>
          </p:nvGrpSpPr>
          <p:grpSpPr>
            <a:xfrm>
              <a:off x="1456944" y="2873294"/>
              <a:ext cx="391808" cy="609602"/>
              <a:chOff x="1456944" y="2873294"/>
              <a:chExt cx="391808" cy="609602"/>
            </a:xfrm>
            <a:noFill/>
          </p:grpSpPr>
          <p:sp>
            <p:nvSpPr>
              <p:cNvPr id="20" name="Freeform: Shape 19">
                <a:extLst>
                  <a:ext uri="{FF2B5EF4-FFF2-40B4-BE49-F238E27FC236}">
                    <a16:creationId xmlns:a16="http://schemas.microsoft.com/office/drawing/2014/main" id="{E74046FF-7A31-4635-93D2-24154E0988AB}"/>
                  </a:ext>
                </a:extLst>
              </p:cNvPr>
              <p:cNvSpPr/>
              <p:nvPr/>
            </p:nvSpPr>
            <p:spPr>
              <a:xfrm>
                <a:off x="1456944" y="2873294"/>
                <a:ext cx="391808" cy="203198"/>
              </a:xfrm>
              <a:custGeom>
                <a:avLst/>
                <a:gdLst>
                  <a:gd name="connsiteX0" fmla="*/ 391717 w 391808"/>
                  <a:gd name="connsiteY0" fmla="*/ 202814 h 203198"/>
                  <a:gd name="connsiteX1" fmla="*/ 201837 w 391808"/>
                  <a:gd name="connsiteY1" fmla="*/ 92 h 203198"/>
                  <a:gd name="connsiteX2" fmla="*/ 90 w 391808"/>
                  <a:gd name="connsiteY2" fmla="*/ 190889 h 203198"/>
                  <a:gd name="connsiteX3" fmla="*/ 102 w 391808"/>
                  <a:gd name="connsiteY3" fmla="*/ 203199 h 20319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1808" h="203198">
                    <a:moveTo>
                      <a:pt x="391717" y="202814"/>
                    </a:moveTo>
                    <a:cubicBezTo>
                      <a:pt x="394994" y="94147"/>
                      <a:pt x="309982" y="3385"/>
                      <a:pt x="201837" y="92"/>
                    </a:cubicBezTo>
                    <a:cubicBezTo>
                      <a:pt x="93692" y="-3201"/>
                      <a:pt x="3367" y="82222"/>
                      <a:pt x="90" y="190889"/>
                    </a:cubicBezTo>
                    <a:cubicBezTo>
                      <a:pt x="-34" y="194991"/>
                      <a:pt x="-30" y="199097"/>
                      <a:pt x="102" y="203199"/>
                    </a:cubicBezTo>
                  </a:path>
                </a:pathLst>
              </a:custGeom>
              <a:noFill/>
              <a:ln w="13970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1" name="Freeform: Shape 20">
                <a:extLst>
                  <a:ext uri="{FF2B5EF4-FFF2-40B4-BE49-F238E27FC236}">
                    <a16:creationId xmlns:a16="http://schemas.microsoft.com/office/drawing/2014/main" id="{1A134A15-B339-4662-92C4-B0F6D2E51A6D}"/>
                  </a:ext>
                </a:extLst>
              </p:cNvPr>
              <p:cNvSpPr/>
              <p:nvPr/>
            </p:nvSpPr>
            <p:spPr>
              <a:xfrm>
                <a:off x="1456944" y="3076496"/>
                <a:ext cx="12638" cy="406400"/>
              </a:xfrm>
              <a:custGeom>
                <a:avLst/>
                <a:gdLst>
                  <a:gd name="connsiteX0" fmla="*/ 0 w 12638"/>
                  <a:gd name="connsiteY0" fmla="*/ 406400 h 406400"/>
                  <a:gd name="connsiteX1" fmla="*/ 0 w 12638"/>
                  <a:gd name="connsiteY1" fmla="*/ 0 h 4064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2638" h="406400">
                    <a:moveTo>
                      <a:pt x="0" y="406400"/>
                    </a:moveTo>
                    <a:lnTo>
                      <a:pt x="0" y="0"/>
                    </a:lnTo>
                  </a:path>
                </a:pathLst>
              </a:custGeom>
              <a:ln w="13970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grpSp>
          <p:nvGrpSpPr>
            <p:cNvPr id="38" name="Group 37">
              <a:extLst>
                <a:ext uri="{FF2B5EF4-FFF2-40B4-BE49-F238E27FC236}">
                  <a16:creationId xmlns:a16="http://schemas.microsoft.com/office/drawing/2014/main" id="{1206A32C-7D91-4853-B83C-DDC5F5D30D64}"/>
                </a:ext>
              </a:extLst>
            </p:cNvPr>
            <p:cNvGrpSpPr/>
            <p:nvPr/>
          </p:nvGrpSpPr>
          <p:grpSpPr>
            <a:xfrm>
              <a:off x="1455249" y="3247893"/>
              <a:ext cx="426579" cy="428757"/>
              <a:chOff x="2563689" y="2737584"/>
              <a:chExt cx="2199046" cy="2210275"/>
            </a:xfrm>
          </p:grpSpPr>
          <p:grpSp>
            <p:nvGrpSpPr>
              <p:cNvPr id="39" name="Group 38">
                <a:extLst>
                  <a:ext uri="{FF2B5EF4-FFF2-40B4-BE49-F238E27FC236}">
                    <a16:creationId xmlns:a16="http://schemas.microsoft.com/office/drawing/2014/main" id="{17558C38-C1B2-45EF-9C01-2205A862B016}"/>
                  </a:ext>
                </a:extLst>
              </p:cNvPr>
              <p:cNvGrpSpPr/>
              <p:nvPr/>
            </p:nvGrpSpPr>
            <p:grpSpPr>
              <a:xfrm>
                <a:off x="2586125" y="2737584"/>
                <a:ext cx="2176610" cy="2210275"/>
                <a:chOff x="2586125" y="2737584"/>
                <a:chExt cx="2176610" cy="2210275"/>
              </a:xfrm>
            </p:grpSpPr>
            <p:sp>
              <p:nvSpPr>
                <p:cNvPr id="43" name="Arc 42">
                  <a:extLst>
                    <a:ext uri="{FF2B5EF4-FFF2-40B4-BE49-F238E27FC236}">
                      <a16:creationId xmlns:a16="http://schemas.microsoft.com/office/drawing/2014/main" id="{CA33E9A8-7F41-4C12-9C41-3BAE10664489}"/>
                    </a:ext>
                  </a:extLst>
                </p:cNvPr>
                <p:cNvSpPr/>
                <p:nvPr/>
              </p:nvSpPr>
              <p:spPr>
                <a:xfrm>
                  <a:off x="2586125" y="2737589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4" name="Arc 43">
                  <a:extLst>
                    <a:ext uri="{FF2B5EF4-FFF2-40B4-BE49-F238E27FC236}">
                      <a16:creationId xmlns:a16="http://schemas.microsoft.com/office/drawing/2014/main" id="{D2BC7E15-6082-49C7-A6D0-5D702F1B4FCE}"/>
                    </a:ext>
                  </a:extLst>
                </p:cNvPr>
                <p:cNvSpPr/>
                <p:nvPr/>
              </p:nvSpPr>
              <p:spPr>
                <a:xfrm flipV="1">
                  <a:off x="2586125" y="2737584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40" name="Group 39">
                <a:extLst>
                  <a:ext uri="{FF2B5EF4-FFF2-40B4-BE49-F238E27FC236}">
                    <a16:creationId xmlns:a16="http://schemas.microsoft.com/office/drawing/2014/main" id="{800091D0-E923-4294-B726-0EA495540293}"/>
                  </a:ext>
                </a:extLst>
              </p:cNvPr>
              <p:cNvGrpSpPr/>
              <p:nvPr/>
            </p:nvGrpSpPr>
            <p:grpSpPr>
              <a:xfrm flipH="1">
                <a:off x="2563689" y="2737584"/>
                <a:ext cx="2176610" cy="2210275"/>
                <a:chOff x="2586125" y="2737584"/>
                <a:chExt cx="2176610" cy="2210275"/>
              </a:xfrm>
            </p:grpSpPr>
            <p:sp>
              <p:nvSpPr>
                <p:cNvPr id="41" name="Arc 40">
                  <a:extLst>
                    <a:ext uri="{FF2B5EF4-FFF2-40B4-BE49-F238E27FC236}">
                      <a16:creationId xmlns:a16="http://schemas.microsoft.com/office/drawing/2014/main" id="{E2C12AB9-7C70-42FA-8407-4A05C935F698}"/>
                    </a:ext>
                  </a:extLst>
                </p:cNvPr>
                <p:cNvSpPr/>
                <p:nvPr/>
              </p:nvSpPr>
              <p:spPr>
                <a:xfrm>
                  <a:off x="2586125" y="2737589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2" name="Arc 41">
                  <a:extLst>
                    <a:ext uri="{FF2B5EF4-FFF2-40B4-BE49-F238E27FC236}">
                      <a16:creationId xmlns:a16="http://schemas.microsoft.com/office/drawing/2014/main" id="{8CEE2A78-6366-4122-8F5F-60CD135DEF94}"/>
                    </a:ext>
                  </a:extLst>
                </p:cNvPr>
                <p:cNvSpPr/>
                <p:nvPr/>
              </p:nvSpPr>
              <p:spPr>
                <a:xfrm flipV="1">
                  <a:off x="2586125" y="2737584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</p:grpSp>
      <p:grpSp>
        <p:nvGrpSpPr>
          <p:cNvPr id="60" name="Group 59">
            <a:extLst>
              <a:ext uri="{FF2B5EF4-FFF2-40B4-BE49-F238E27FC236}">
                <a16:creationId xmlns:a16="http://schemas.microsoft.com/office/drawing/2014/main" id="{76D1FB4A-C291-48FD-BB4B-C6BA71ED1A73}"/>
              </a:ext>
            </a:extLst>
          </p:cNvPr>
          <p:cNvGrpSpPr/>
          <p:nvPr/>
        </p:nvGrpSpPr>
        <p:grpSpPr>
          <a:xfrm>
            <a:off x="4072838" y="2047742"/>
            <a:ext cx="3263900" cy="1651054"/>
            <a:chOff x="4072838" y="2047742"/>
            <a:chExt cx="3263900" cy="1651054"/>
          </a:xfrm>
        </p:grpSpPr>
        <p:grpSp>
          <p:nvGrpSpPr>
            <p:cNvPr id="9" name="Graphic 7">
              <a:extLst>
                <a:ext uri="{FF2B5EF4-FFF2-40B4-BE49-F238E27FC236}">
                  <a16:creationId xmlns:a16="http://schemas.microsoft.com/office/drawing/2014/main" id="{03B6F19E-0F75-47D9-B2C9-EC8AC094627D}"/>
                </a:ext>
              </a:extLst>
            </p:cNvPr>
            <p:cNvGrpSpPr/>
            <p:nvPr/>
          </p:nvGrpSpPr>
          <p:grpSpPr>
            <a:xfrm>
              <a:off x="4072838" y="2060496"/>
              <a:ext cx="3263900" cy="1638300"/>
              <a:chOff x="4072838" y="2060496"/>
              <a:chExt cx="3263900" cy="1638300"/>
            </a:xfrm>
            <a:noFill/>
          </p:grpSpPr>
          <p:sp>
            <p:nvSpPr>
              <p:cNvPr id="10" name="Freeform: Shape 9">
                <a:extLst>
                  <a:ext uri="{FF2B5EF4-FFF2-40B4-BE49-F238E27FC236}">
                    <a16:creationId xmlns:a16="http://schemas.microsoft.com/office/drawing/2014/main" id="{003C3C27-058E-4AAC-AE32-E66A804C3F3B}"/>
                  </a:ext>
                </a:extLst>
              </p:cNvPr>
              <p:cNvSpPr/>
              <p:nvPr/>
            </p:nvSpPr>
            <p:spPr>
              <a:xfrm>
                <a:off x="5698438" y="2060496"/>
                <a:ext cx="1625600" cy="12700"/>
              </a:xfrm>
              <a:custGeom>
                <a:avLst/>
                <a:gdLst>
                  <a:gd name="connsiteX0" fmla="*/ 0 w 1625600"/>
                  <a:gd name="connsiteY0" fmla="*/ 0 h 12700"/>
                  <a:gd name="connsiteX1" fmla="*/ 1625600 w 1625600"/>
                  <a:gd name="connsiteY1" fmla="*/ 0 h 127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625600" h="12700">
                    <a:moveTo>
                      <a:pt x="0" y="0"/>
                    </a:moveTo>
                    <a:lnTo>
                      <a:pt x="1625600" y="0"/>
                    </a:lnTo>
                  </a:path>
                </a:pathLst>
              </a:custGeom>
              <a:ln w="13970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1" name="Freeform: Shape 10">
                <a:extLst>
                  <a:ext uri="{FF2B5EF4-FFF2-40B4-BE49-F238E27FC236}">
                    <a16:creationId xmlns:a16="http://schemas.microsoft.com/office/drawing/2014/main" id="{CDBFBD7E-C9B3-43E4-BEC9-74530F6D7598}"/>
                  </a:ext>
                </a:extLst>
              </p:cNvPr>
              <p:cNvSpPr/>
              <p:nvPr/>
            </p:nvSpPr>
            <p:spPr>
              <a:xfrm>
                <a:off x="7324038" y="2060496"/>
                <a:ext cx="12700" cy="1625600"/>
              </a:xfrm>
              <a:custGeom>
                <a:avLst/>
                <a:gdLst>
                  <a:gd name="connsiteX0" fmla="*/ 0 w 12700"/>
                  <a:gd name="connsiteY0" fmla="*/ 0 h 1625600"/>
                  <a:gd name="connsiteX1" fmla="*/ 0 w 12700"/>
                  <a:gd name="connsiteY1" fmla="*/ 1625600 h 16256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2700" h="1625600">
                    <a:moveTo>
                      <a:pt x="0" y="0"/>
                    </a:moveTo>
                    <a:lnTo>
                      <a:pt x="0" y="1625600"/>
                    </a:lnTo>
                  </a:path>
                </a:pathLst>
              </a:custGeom>
              <a:ln w="13970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2" name="Freeform: Shape 11">
                <a:extLst>
                  <a:ext uri="{FF2B5EF4-FFF2-40B4-BE49-F238E27FC236}">
                    <a16:creationId xmlns:a16="http://schemas.microsoft.com/office/drawing/2014/main" id="{A3CE7A0C-FD95-41F0-9601-D3A30BD65D4A}"/>
                  </a:ext>
                </a:extLst>
              </p:cNvPr>
              <p:cNvSpPr/>
              <p:nvPr/>
            </p:nvSpPr>
            <p:spPr>
              <a:xfrm>
                <a:off x="5698438" y="3686096"/>
                <a:ext cx="1625600" cy="12700"/>
              </a:xfrm>
              <a:custGeom>
                <a:avLst/>
                <a:gdLst>
                  <a:gd name="connsiteX0" fmla="*/ 1625600 w 1625600"/>
                  <a:gd name="connsiteY0" fmla="*/ 0 h 12700"/>
                  <a:gd name="connsiteX1" fmla="*/ 0 w 1625600"/>
                  <a:gd name="connsiteY1" fmla="*/ 0 h 127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625600" h="12700">
                    <a:moveTo>
                      <a:pt x="1625600" y="0"/>
                    </a:moveTo>
                    <a:lnTo>
                      <a:pt x="0" y="0"/>
                    </a:lnTo>
                  </a:path>
                </a:pathLst>
              </a:custGeom>
              <a:ln w="13970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3" name="Freeform: Shape 12">
                <a:extLst>
                  <a:ext uri="{FF2B5EF4-FFF2-40B4-BE49-F238E27FC236}">
                    <a16:creationId xmlns:a16="http://schemas.microsoft.com/office/drawing/2014/main" id="{09A56BF7-E419-4B12-BBFE-BC16CDB6557F}"/>
                  </a:ext>
                </a:extLst>
              </p:cNvPr>
              <p:cNvSpPr/>
              <p:nvPr/>
            </p:nvSpPr>
            <p:spPr>
              <a:xfrm>
                <a:off x="4072838" y="3686096"/>
                <a:ext cx="1625600" cy="12700"/>
              </a:xfrm>
              <a:custGeom>
                <a:avLst/>
                <a:gdLst>
                  <a:gd name="connsiteX0" fmla="*/ 0 w 1625600"/>
                  <a:gd name="connsiteY0" fmla="*/ 0 h 12700"/>
                  <a:gd name="connsiteX1" fmla="*/ 1625600 w 1625600"/>
                  <a:gd name="connsiteY1" fmla="*/ 0 h 127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625600" h="12700">
                    <a:moveTo>
                      <a:pt x="0" y="0"/>
                    </a:moveTo>
                    <a:lnTo>
                      <a:pt x="1625600" y="0"/>
                    </a:lnTo>
                  </a:path>
                </a:pathLst>
              </a:custGeom>
              <a:ln w="13970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6" name="Freeform: Shape 15">
                <a:extLst>
                  <a:ext uri="{FF2B5EF4-FFF2-40B4-BE49-F238E27FC236}">
                    <a16:creationId xmlns:a16="http://schemas.microsoft.com/office/drawing/2014/main" id="{1A1D54B4-0DA7-440C-97D5-B3822271545D}"/>
                  </a:ext>
                </a:extLst>
              </p:cNvPr>
              <p:cNvSpPr/>
              <p:nvPr/>
            </p:nvSpPr>
            <p:spPr>
              <a:xfrm>
                <a:off x="5698462" y="2873197"/>
                <a:ext cx="1612850" cy="800199"/>
              </a:xfrm>
              <a:custGeom>
                <a:avLst/>
                <a:gdLst>
                  <a:gd name="connsiteX0" fmla="*/ 0 w 1612850"/>
                  <a:gd name="connsiteY0" fmla="*/ 98 h 800199"/>
                  <a:gd name="connsiteX1" fmla="*/ 812775 w 1612850"/>
                  <a:gd name="connsiteY1" fmla="*/ 800174 h 800199"/>
                  <a:gd name="connsiteX2" fmla="*/ 1612851 w 1612850"/>
                  <a:gd name="connsiteY2" fmla="*/ 0 h 8001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612850" h="800199">
                    <a:moveTo>
                      <a:pt x="0" y="98"/>
                    </a:moveTo>
                    <a:cubicBezTo>
                      <a:pt x="3507" y="445475"/>
                      <a:pt x="367399" y="803680"/>
                      <a:pt x="812775" y="800174"/>
                    </a:cubicBezTo>
                    <a:cubicBezTo>
                      <a:pt x="1253238" y="796705"/>
                      <a:pt x="1609437" y="440464"/>
                      <a:pt x="1612851" y="0"/>
                    </a:cubicBezTo>
                  </a:path>
                </a:pathLst>
              </a:custGeom>
              <a:noFill/>
              <a:ln w="13970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7" name="Freeform: Shape 16">
                <a:extLst>
                  <a:ext uri="{FF2B5EF4-FFF2-40B4-BE49-F238E27FC236}">
                    <a16:creationId xmlns:a16="http://schemas.microsoft.com/office/drawing/2014/main" id="{4253ADC4-2D1C-4D75-9950-D3A93FBFD034}"/>
                  </a:ext>
                </a:extLst>
              </p:cNvPr>
              <p:cNvSpPr/>
              <p:nvPr/>
            </p:nvSpPr>
            <p:spPr>
              <a:xfrm>
                <a:off x="6511238" y="2060496"/>
                <a:ext cx="12700" cy="1625600"/>
              </a:xfrm>
              <a:custGeom>
                <a:avLst/>
                <a:gdLst>
                  <a:gd name="connsiteX0" fmla="*/ 0 w 12700"/>
                  <a:gd name="connsiteY0" fmla="*/ 0 h 1625600"/>
                  <a:gd name="connsiteX1" fmla="*/ 0 w 12700"/>
                  <a:gd name="connsiteY1" fmla="*/ 1625600 h 16256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2700" h="1625600">
                    <a:moveTo>
                      <a:pt x="0" y="0"/>
                    </a:moveTo>
                    <a:lnTo>
                      <a:pt x="0" y="1625600"/>
                    </a:lnTo>
                  </a:path>
                </a:pathLst>
              </a:custGeom>
              <a:ln w="13970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grpSp>
          <p:nvGrpSpPr>
            <p:cNvPr id="29" name="Group 28">
              <a:extLst>
                <a:ext uri="{FF2B5EF4-FFF2-40B4-BE49-F238E27FC236}">
                  <a16:creationId xmlns:a16="http://schemas.microsoft.com/office/drawing/2014/main" id="{BFB87E90-A918-4CC0-A9A1-C8293B9B14AB}"/>
                </a:ext>
              </a:extLst>
            </p:cNvPr>
            <p:cNvGrpSpPr/>
            <p:nvPr/>
          </p:nvGrpSpPr>
          <p:grpSpPr>
            <a:xfrm>
              <a:off x="6084399" y="2047742"/>
              <a:ext cx="823495" cy="827701"/>
              <a:chOff x="2563689" y="2737584"/>
              <a:chExt cx="2199046" cy="2210275"/>
            </a:xfrm>
          </p:grpSpPr>
          <p:grpSp>
            <p:nvGrpSpPr>
              <p:cNvPr id="30" name="Group 29">
                <a:extLst>
                  <a:ext uri="{FF2B5EF4-FFF2-40B4-BE49-F238E27FC236}">
                    <a16:creationId xmlns:a16="http://schemas.microsoft.com/office/drawing/2014/main" id="{316D8389-3B61-44D3-8BB3-696544CADD29}"/>
                  </a:ext>
                </a:extLst>
              </p:cNvPr>
              <p:cNvGrpSpPr/>
              <p:nvPr/>
            </p:nvGrpSpPr>
            <p:grpSpPr>
              <a:xfrm>
                <a:off x="2586125" y="2737584"/>
                <a:ext cx="2176610" cy="2210275"/>
                <a:chOff x="2586125" y="2737584"/>
                <a:chExt cx="2176610" cy="2210275"/>
              </a:xfrm>
            </p:grpSpPr>
            <p:sp>
              <p:nvSpPr>
                <p:cNvPr id="34" name="Arc 33">
                  <a:extLst>
                    <a:ext uri="{FF2B5EF4-FFF2-40B4-BE49-F238E27FC236}">
                      <a16:creationId xmlns:a16="http://schemas.microsoft.com/office/drawing/2014/main" id="{0064B0A8-98ED-4A85-B6CF-8B72B1CD3126}"/>
                    </a:ext>
                  </a:extLst>
                </p:cNvPr>
                <p:cNvSpPr/>
                <p:nvPr/>
              </p:nvSpPr>
              <p:spPr>
                <a:xfrm>
                  <a:off x="2586125" y="2737589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5" name="Arc 34">
                  <a:extLst>
                    <a:ext uri="{FF2B5EF4-FFF2-40B4-BE49-F238E27FC236}">
                      <a16:creationId xmlns:a16="http://schemas.microsoft.com/office/drawing/2014/main" id="{70DE024D-8F89-4BE0-89A7-579219B05663}"/>
                    </a:ext>
                  </a:extLst>
                </p:cNvPr>
                <p:cNvSpPr/>
                <p:nvPr/>
              </p:nvSpPr>
              <p:spPr>
                <a:xfrm flipV="1">
                  <a:off x="2586125" y="2737584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31" name="Group 30">
                <a:extLst>
                  <a:ext uri="{FF2B5EF4-FFF2-40B4-BE49-F238E27FC236}">
                    <a16:creationId xmlns:a16="http://schemas.microsoft.com/office/drawing/2014/main" id="{4CA502B8-D771-4174-96D3-5B0CA0E7831C}"/>
                  </a:ext>
                </a:extLst>
              </p:cNvPr>
              <p:cNvGrpSpPr/>
              <p:nvPr/>
            </p:nvGrpSpPr>
            <p:grpSpPr>
              <a:xfrm flipH="1">
                <a:off x="2563689" y="2737584"/>
                <a:ext cx="2176610" cy="2210275"/>
                <a:chOff x="2586125" y="2737584"/>
                <a:chExt cx="2176610" cy="2210275"/>
              </a:xfrm>
            </p:grpSpPr>
            <p:sp>
              <p:nvSpPr>
                <p:cNvPr id="32" name="Arc 31">
                  <a:extLst>
                    <a:ext uri="{FF2B5EF4-FFF2-40B4-BE49-F238E27FC236}">
                      <a16:creationId xmlns:a16="http://schemas.microsoft.com/office/drawing/2014/main" id="{D9F35CA2-1CCF-4B87-AB8C-665ACF51B0C7}"/>
                    </a:ext>
                  </a:extLst>
                </p:cNvPr>
                <p:cNvSpPr/>
                <p:nvPr/>
              </p:nvSpPr>
              <p:spPr>
                <a:xfrm>
                  <a:off x="2586125" y="2737589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3" name="Arc 32">
                  <a:extLst>
                    <a:ext uri="{FF2B5EF4-FFF2-40B4-BE49-F238E27FC236}">
                      <a16:creationId xmlns:a16="http://schemas.microsoft.com/office/drawing/2014/main" id="{0B2F21D8-172D-424E-8F95-A30DDCFD7760}"/>
                    </a:ext>
                  </a:extLst>
                </p:cNvPr>
                <p:cNvSpPr/>
                <p:nvPr/>
              </p:nvSpPr>
              <p:spPr>
                <a:xfrm flipV="1">
                  <a:off x="2586125" y="2737584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52" name="Group 51">
              <a:extLst>
                <a:ext uri="{FF2B5EF4-FFF2-40B4-BE49-F238E27FC236}">
                  <a16:creationId xmlns:a16="http://schemas.microsoft.com/office/drawing/2014/main" id="{14EFFCC0-D4AB-4309-B61E-30EDD0992AE2}"/>
                </a:ext>
              </a:extLst>
            </p:cNvPr>
            <p:cNvGrpSpPr/>
            <p:nvPr/>
          </p:nvGrpSpPr>
          <p:grpSpPr>
            <a:xfrm>
              <a:off x="6084399" y="2860542"/>
              <a:ext cx="823495" cy="827701"/>
              <a:chOff x="2563689" y="2737584"/>
              <a:chExt cx="2199046" cy="2210275"/>
            </a:xfrm>
          </p:grpSpPr>
          <p:grpSp>
            <p:nvGrpSpPr>
              <p:cNvPr id="53" name="Group 52">
                <a:extLst>
                  <a:ext uri="{FF2B5EF4-FFF2-40B4-BE49-F238E27FC236}">
                    <a16:creationId xmlns:a16="http://schemas.microsoft.com/office/drawing/2014/main" id="{B64EE543-E0B9-40DE-8E9F-08336A02FBDF}"/>
                  </a:ext>
                </a:extLst>
              </p:cNvPr>
              <p:cNvGrpSpPr/>
              <p:nvPr/>
            </p:nvGrpSpPr>
            <p:grpSpPr>
              <a:xfrm>
                <a:off x="2586125" y="2737584"/>
                <a:ext cx="2176610" cy="2210275"/>
                <a:chOff x="2586125" y="2737584"/>
                <a:chExt cx="2176610" cy="2210275"/>
              </a:xfrm>
            </p:grpSpPr>
            <p:sp>
              <p:nvSpPr>
                <p:cNvPr id="57" name="Arc 56">
                  <a:extLst>
                    <a:ext uri="{FF2B5EF4-FFF2-40B4-BE49-F238E27FC236}">
                      <a16:creationId xmlns:a16="http://schemas.microsoft.com/office/drawing/2014/main" id="{D5352889-C5B6-44E8-AEA3-F5B0CB9224A0}"/>
                    </a:ext>
                  </a:extLst>
                </p:cNvPr>
                <p:cNvSpPr/>
                <p:nvPr/>
              </p:nvSpPr>
              <p:spPr>
                <a:xfrm>
                  <a:off x="2586125" y="2737589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8" name="Arc 57">
                  <a:extLst>
                    <a:ext uri="{FF2B5EF4-FFF2-40B4-BE49-F238E27FC236}">
                      <a16:creationId xmlns:a16="http://schemas.microsoft.com/office/drawing/2014/main" id="{78EE71C4-2E6C-47C3-8B58-025429518759}"/>
                    </a:ext>
                  </a:extLst>
                </p:cNvPr>
                <p:cNvSpPr/>
                <p:nvPr/>
              </p:nvSpPr>
              <p:spPr>
                <a:xfrm flipV="1">
                  <a:off x="2586125" y="2737584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54" name="Group 53">
                <a:extLst>
                  <a:ext uri="{FF2B5EF4-FFF2-40B4-BE49-F238E27FC236}">
                    <a16:creationId xmlns:a16="http://schemas.microsoft.com/office/drawing/2014/main" id="{8C6F5644-9544-490B-88FD-866D8811D34B}"/>
                  </a:ext>
                </a:extLst>
              </p:cNvPr>
              <p:cNvGrpSpPr/>
              <p:nvPr/>
            </p:nvGrpSpPr>
            <p:grpSpPr>
              <a:xfrm flipH="1">
                <a:off x="2563689" y="2737584"/>
                <a:ext cx="2176610" cy="2210275"/>
                <a:chOff x="2586125" y="2737584"/>
                <a:chExt cx="2176610" cy="2210275"/>
              </a:xfrm>
            </p:grpSpPr>
            <p:sp>
              <p:nvSpPr>
                <p:cNvPr id="55" name="Arc 54">
                  <a:extLst>
                    <a:ext uri="{FF2B5EF4-FFF2-40B4-BE49-F238E27FC236}">
                      <a16:creationId xmlns:a16="http://schemas.microsoft.com/office/drawing/2014/main" id="{91991C58-D938-45D5-B69B-8FFC451EFC16}"/>
                    </a:ext>
                  </a:extLst>
                </p:cNvPr>
                <p:cNvSpPr/>
                <p:nvPr/>
              </p:nvSpPr>
              <p:spPr>
                <a:xfrm>
                  <a:off x="2586125" y="2737589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6" name="Arc 55">
                  <a:extLst>
                    <a:ext uri="{FF2B5EF4-FFF2-40B4-BE49-F238E27FC236}">
                      <a16:creationId xmlns:a16="http://schemas.microsoft.com/office/drawing/2014/main" id="{7A1B4441-0F54-4076-9A8E-DCA311C0798B}"/>
                    </a:ext>
                  </a:extLst>
                </p:cNvPr>
                <p:cNvSpPr/>
                <p:nvPr/>
              </p:nvSpPr>
              <p:spPr>
                <a:xfrm flipV="1">
                  <a:off x="2586125" y="2737584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</p:grpSp>
      <p:grpSp>
        <p:nvGrpSpPr>
          <p:cNvPr id="74" name="Group 73">
            <a:extLst>
              <a:ext uri="{FF2B5EF4-FFF2-40B4-BE49-F238E27FC236}">
                <a16:creationId xmlns:a16="http://schemas.microsoft.com/office/drawing/2014/main" id="{2686B1CB-FB0A-47E8-BE8F-FCA3FBB1A54C}"/>
              </a:ext>
            </a:extLst>
          </p:cNvPr>
          <p:cNvGrpSpPr/>
          <p:nvPr/>
        </p:nvGrpSpPr>
        <p:grpSpPr>
          <a:xfrm>
            <a:off x="10072895" y="2856699"/>
            <a:ext cx="954519" cy="812802"/>
            <a:chOff x="10072895" y="2856699"/>
            <a:chExt cx="954519" cy="812802"/>
          </a:xfrm>
        </p:grpSpPr>
        <p:grpSp>
          <p:nvGrpSpPr>
            <p:cNvPr id="65" name="Graphic 61">
              <a:extLst>
                <a:ext uri="{FF2B5EF4-FFF2-40B4-BE49-F238E27FC236}">
                  <a16:creationId xmlns:a16="http://schemas.microsoft.com/office/drawing/2014/main" id="{CE54C685-E679-4A96-914F-50EF3EB2EC5F}"/>
                </a:ext>
              </a:extLst>
            </p:cNvPr>
            <p:cNvGrpSpPr/>
            <p:nvPr/>
          </p:nvGrpSpPr>
          <p:grpSpPr>
            <a:xfrm>
              <a:off x="10622968" y="2856699"/>
              <a:ext cx="404446" cy="800103"/>
              <a:chOff x="10622968" y="2856699"/>
              <a:chExt cx="404446" cy="800103"/>
            </a:xfrm>
            <a:noFill/>
          </p:grpSpPr>
          <p:sp>
            <p:nvSpPr>
              <p:cNvPr id="66" name="Freeform: Shape 65">
                <a:extLst>
                  <a:ext uri="{FF2B5EF4-FFF2-40B4-BE49-F238E27FC236}">
                    <a16:creationId xmlns:a16="http://schemas.microsoft.com/office/drawing/2014/main" id="{6D40A812-0EA1-4E31-98F6-AB8404E4A262}"/>
                  </a:ext>
                </a:extLst>
              </p:cNvPr>
              <p:cNvSpPr/>
              <p:nvPr/>
            </p:nvSpPr>
            <p:spPr>
              <a:xfrm>
                <a:off x="10622968" y="2856699"/>
                <a:ext cx="391808" cy="203198"/>
              </a:xfrm>
              <a:custGeom>
                <a:avLst/>
                <a:gdLst>
                  <a:gd name="connsiteX0" fmla="*/ 391717 w 391808"/>
                  <a:gd name="connsiteY0" fmla="*/ 202814 h 203198"/>
                  <a:gd name="connsiteX1" fmla="*/ 201837 w 391808"/>
                  <a:gd name="connsiteY1" fmla="*/ 92 h 203198"/>
                  <a:gd name="connsiteX2" fmla="*/ 90 w 391808"/>
                  <a:gd name="connsiteY2" fmla="*/ 190889 h 203198"/>
                  <a:gd name="connsiteX3" fmla="*/ 102 w 391808"/>
                  <a:gd name="connsiteY3" fmla="*/ 203199 h 20319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1808" h="203198">
                    <a:moveTo>
                      <a:pt x="391717" y="202814"/>
                    </a:moveTo>
                    <a:cubicBezTo>
                      <a:pt x="394994" y="94147"/>
                      <a:pt x="309982" y="3385"/>
                      <a:pt x="201837" y="92"/>
                    </a:cubicBezTo>
                    <a:cubicBezTo>
                      <a:pt x="93692" y="-3201"/>
                      <a:pt x="3367" y="82222"/>
                      <a:pt x="90" y="190889"/>
                    </a:cubicBezTo>
                    <a:cubicBezTo>
                      <a:pt x="-34" y="194991"/>
                      <a:pt x="-30" y="199097"/>
                      <a:pt x="102" y="203199"/>
                    </a:cubicBezTo>
                  </a:path>
                </a:pathLst>
              </a:custGeom>
              <a:noFill/>
              <a:ln w="13970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67" name="Freeform: Shape 66">
                <a:extLst>
                  <a:ext uri="{FF2B5EF4-FFF2-40B4-BE49-F238E27FC236}">
                    <a16:creationId xmlns:a16="http://schemas.microsoft.com/office/drawing/2014/main" id="{0E0761BA-5CC9-4085-B99E-841E709215AF}"/>
                  </a:ext>
                </a:extLst>
              </p:cNvPr>
              <p:cNvSpPr/>
              <p:nvPr/>
            </p:nvSpPr>
            <p:spPr>
              <a:xfrm>
                <a:off x="10623070" y="3465913"/>
                <a:ext cx="391615" cy="190889"/>
              </a:xfrm>
              <a:custGeom>
                <a:avLst/>
                <a:gdLst>
                  <a:gd name="connsiteX0" fmla="*/ 0 w 391615"/>
                  <a:gd name="connsiteY0" fmla="*/ 384 h 190889"/>
                  <a:gd name="connsiteX1" fmla="*/ 202118 w 391615"/>
                  <a:gd name="connsiteY1" fmla="*/ 190785 h 190889"/>
                  <a:gd name="connsiteX2" fmla="*/ 391616 w 391615"/>
                  <a:gd name="connsiteY2" fmla="*/ 0 h 19088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1615" h="190889">
                    <a:moveTo>
                      <a:pt x="0" y="384"/>
                    </a:moveTo>
                    <a:cubicBezTo>
                      <a:pt x="3488" y="109045"/>
                      <a:pt x="93980" y="194290"/>
                      <a:pt x="202118" y="190785"/>
                    </a:cubicBezTo>
                    <a:cubicBezTo>
                      <a:pt x="305504" y="187434"/>
                      <a:pt x="388482" y="103892"/>
                      <a:pt x="391616" y="0"/>
                    </a:cubicBezTo>
                  </a:path>
                </a:pathLst>
              </a:custGeom>
              <a:noFill/>
              <a:ln w="13970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68" name="Freeform: Shape 67">
                <a:extLst>
                  <a:ext uri="{FF2B5EF4-FFF2-40B4-BE49-F238E27FC236}">
                    <a16:creationId xmlns:a16="http://schemas.microsoft.com/office/drawing/2014/main" id="{EE90AF54-B295-41E8-82E1-821EEC1CB362}"/>
                  </a:ext>
                </a:extLst>
              </p:cNvPr>
              <p:cNvSpPr/>
              <p:nvPr/>
            </p:nvSpPr>
            <p:spPr>
              <a:xfrm>
                <a:off x="10622968" y="3059901"/>
                <a:ext cx="12638" cy="406400"/>
              </a:xfrm>
              <a:custGeom>
                <a:avLst/>
                <a:gdLst>
                  <a:gd name="connsiteX0" fmla="*/ 0 w 12638"/>
                  <a:gd name="connsiteY0" fmla="*/ 0 h 406400"/>
                  <a:gd name="connsiteX1" fmla="*/ 0 w 12638"/>
                  <a:gd name="connsiteY1" fmla="*/ 406400 h 4064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2638" h="406400">
                    <a:moveTo>
                      <a:pt x="0" y="0"/>
                    </a:moveTo>
                    <a:lnTo>
                      <a:pt x="0" y="406400"/>
                    </a:lnTo>
                  </a:path>
                </a:pathLst>
              </a:custGeom>
              <a:ln w="13970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69" name="Freeform: Shape 68">
                <a:extLst>
                  <a:ext uri="{FF2B5EF4-FFF2-40B4-BE49-F238E27FC236}">
                    <a16:creationId xmlns:a16="http://schemas.microsoft.com/office/drawing/2014/main" id="{59996A3E-7C0E-4353-AEBE-A9BA5CAD0A62}"/>
                  </a:ext>
                </a:extLst>
              </p:cNvPr>
              <p:cNvSpPr/>
              <p:nvPr/>
            </p:nvSpPr>
            <p:spPr>
              <a:xfrm>
                <a:off x="11027414" y="3059901"/>
                <a:ext cx="12638" cy="406400"/>
              </a:xfrm>
              <a:custGeom>
                <a:avLst/>
                <a:gdLst>
                  <a:gd name="connsiteX0" fmla="*/ 0 w 12638"/>
                  <a:gd name="connsiteY0" fmla="*/ 0 h 406400"/>
                  <a:gd name="connsiteX1" fmla="*/ 0 w 12638"/>
                  <a:gd name="connsiteY1" fmla="*/ 406400 h 4064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2638" h="406400">
                    <a:moveTo>
                      <a:pt x="0" y="0"/>
                    </a:moveTo>
                    <a:lnTo>
                      <a:pt x="0" y="406400"/>
                    </a:lnTo>
                  </a:path>
                </a:pathLst>
              </a:custGeom>
              <a:ln w="13970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grpSp>
          <p:nvGrpSpPr>
            <p:cNvPr id="70" name="Graphic 63">
              <a:extLst>
                <a:ext uri="{FF2B5EF4-FFF2-40B4-BE49-F238E27FC236}">
                  <a16:creationId xmlns:a16="http://schemas.microsoft.com/office/drawing/2014/main" id="{A6AD4813-458B-49F7-AE71-66342F5D266C}"/>
                </a:ext>
              </a:extLst>
            </p:cNvPr>
            <p:cNvGrpSpPr/>
            <p:nvPr/>
          </p:nvGrpSpPr>
          <p:grpSpPr>
            <a:xfrm>
              <a:off x="10072895" y="2856701"/>
              <a:ext cx="404446" cy="812800"/>
              <a:chOff x="10072895" y="2856701"/>
              <a:chExt cx="404446" cy="812800"/>
            </a:xfrm>
          </p:grpSpPr>
          <p:sp>
            <p:nvSpPr>
              <p:cNvPr id="71" name="Freeform: Shape 70">
                <a:extLst>
                  <a:ext uri="{FF2B5EF4-FFF2-40B4-BE49-F238E27FC236}">
                    <a16:creationId xmlns:a16="http://schemas.microsoft.com/office/drawing/2014/main" id="{5133466F-C852-4852-9363-AA17E840219D}"/>
                  </a:ext>
                </a:extLst>
              </p:cNvPr>
              <p:cNvSpPr/>
              <p:nvPr/>
            </p:nvSpPr>
            <p:spPr>
              <a:xfrm>
                <a:off x="10275118" y="2856701"/>
                <a:ext cx="12638" cy="812800"/>
              </a:xfrm>
              <a:custGeom>
                <a:avLst/>
                <a:gdLst>
                  <a:gd name="connsiteX0" fmla="*/ 0 w 12638"/>
                  <a:gd name="connsiteY0" fmla="*/ 0 h 812800"/>
                  <a:gd name="connsiteX1" fmla="*/ 0 w 12638"/>
                  <a:gd name="connsiteY1" fmla="*/ 812800 h 8128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2638" h="812800">
                    <a:moveTo>
                      <a:pt x="0" y="0"/>
                    </a:moveTo>
                    <a:lnTo>
                      <a:pt x="0" y="812800"/>
                    </a:lnTo>
                  </a:path>
                </a:pathLst>
              </a:custGeom>
              <a:ln w="13970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72" name="Freeform: Shape 71">
                <a:extLst>
                  <a:ext uri="{FF2B5EF4-FFF2-40B4-BE49-F238E27FC236}">
                    <a16:creationId xmlns:a16="http://schemas.microsoft.com/office/drawing/2014/main" id="{126D084F-B137-45AF-9372-6163E91F367A}"/>
                  </a:ext>
                </a:extLst>
              </p:cNvPr>
              <p:cNvSpPr/>
              <p:nvPr/>
            </p:nvSpPr>
            <p:spPr>
              <a:xfrm>
                <a:off x="10072895" y="3669501"/>
                <a:ext cx="404446" cy="12700"/>
              </a:xfrm>
              <a:custGeom>
                <a:avLst/>
                <a:gdLst>
                  <a:gd name="connsiteX0" fmla="*/ 0 w 404446"/>
                  <a:gd name="connsiteY0" fmla="*/ 0 h 12700"/>
                  <a:gd name="connsiteX1" fmla="*/ 404446 w 404446"/>
                  <a:gd name="connsiteY1" fmla="*/ 0 h 127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04446" h="12700">
                    <a:moveTo>
                      <a:pt x="0" y="0"/>
                    </a:moveTo>
                    <a:lnTo>
                      <a:pt x="404446" y="0"/>
                    </a:lnTo>
                  </a:path>
                </a:pathLst>
              </a:custGeom>
              <a:ln w="13970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73" name="Freeform: Shape 72">
                <a:extLst>
                  <a:ext uri="{FF2B5EF4-FFF2-40B4-BE49-F238E27FC236}">
                    <a16:creationId xmlns:a16="http://schemas.microsoft.com/office/drawing/2014/main" id="{158D6487-7FE2-4F5D-AFDE-2AF815342FC5}"/>
                  </a:ext>
                </a:extLst>
              </p:cNvPr>
              <p:cNvSpPr/>
              <p:nvPr/>
            </p:nvSpPr>
            <p:spPr>
              <a:xfrm>
                <a:off x="10072895" y="2856701"/>
                <a:ext cx="202223" cy="203200"/>
              </a:xfrm>
              <a:custGeom>
                <a:avLst/>
                <a:gdLst>
                  <a:gd name="connsiteX0" fmla="*/ 0 w 202223"/>
                  <a:gd name="connsiteY0" fmla="*/ 203200 h 203200"/>
                  <a:gd name="connsiteX1" fmla="*/ 202223 w 202223"/>
                  <a:gd name="connsiteY1" fmla="*/ 0 h 203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02223" h="203200">
                    <a:moveTo>
                      <a:pt x="0" y="203200"/>
                    </a:moveTo>
                    <a:lnTo>
                      <a:pt x="202223" y="0"/>
                    </a:lnTo>
                  </a:path>
                </a:pathLst>
              </a:custGeom>
              <a:ln w="13970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834151935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B2CE329-DD75-48F9-B610-B4A11629C0C1}"/>
              </a:ext>
            </a:extLst>
          </p:cNvPr>
          <p:cNvSpPr txBox="1"/>
          <p:nvPr/>
        </p:nvSpPr>
        <p:spPr>
          <a:xfrm>
            <a:off x="1905901" y="5265284"/>
            <a:ext cx="69140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three</a:t>
            </a:r>
          </a:p>
          <a:p>
            <a:pPr algn="ctr"/>
            <a:r>
              <a:rPr lang="en-US" dirty="0"/>
              <a:t>5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3391613-E5EF-47BB-BCFB-6423D042770E}"/>
              </a:ext>
            </a:extLst>
          </p:cNvPr>
          <p:cNvSpPr txBox="1"/>
          <p:nvPr/>
        </p:nvSpPr>
        <p:spPr>
          <a:xfrm>
            <a:off x="5230821" y="5288442"/>
            <a:ext cx="86158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tonight</a:t>
            </a:r>
          </a:p>
          <a:p>
            <a:pPr algn="ctr"/>
            <a:r>
              <a:rPr lang="en-US" dirty="0"/>
              <a:t>10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6F26C3F-896A-4180-A1DD-4DE6F79E0597}"/>
              </a:ext>
            </a:extLst>
          </p:cNvPr>
          <p:cNvSpPr txBox="1"/>
          <p:nvPr/>
        </p:nvSpPr>
        <p:spPr>
          <a:xfrm>
            <a:off x="9013553" y="5240734"/>
            <a:ext cx="72263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touch</a:t>
            </a:r>
          </a:p>
          <a:p>
            <a:pPr algn="ctr"/>
            <a:r>
              <a:rPr lang="en-US" dirty="0"/>
              <a:t>10</a:t>
            </a:r>
          </a:p>
        </p:txBody>
      </p:sp>
      <p:grpSp>
        <p:nvGrpSpPr>
          <p:cNvPr id="11" name="Graphic 5">
            <a:extLst>
              <a:ext uri="{FF2B5EF4-FFF2-40B4-BE49-F238E27FC236}">
                <a16:creationId xmlns:a16="http://schemas.microsoft.com/office/drawing/2014/main" id="{41A362D4-7184-4339-8FA7-C75A864915FA}"/>
              </a:ext>
            </a:extLst>
          </p:cNvPr>
          <p:cNvGrpSpPr/>
          <p:nvPr/>
        </p:nvGrpSpPr>
        <p:grpSpPr>
          <a:xfrm>
            <a:off x="1456944" y="2857390"/>
            <a:ext cx="391811" cy="800105"/>
            <a:chOff x="1456944" y="2857390"/>
            <a:chExt cx="391811" cy="800105"/>
          </a:xfrm>
          <a:noFill/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83099433-816F-4A60-887F-218359448B21}"/>
                </a:ext>
              </a:extLst>
            </p:cNvPr>
            <p:cNvSpPr/>
            <p:nvPr/>
          </p:nvSpPr>
          <p:spPr>
            <a:xfrm>
              <a:off x="1456944" y="2857390"/>
              <a:ext cx="391811" cy="393614"/>
            </a:xfrm>
            <a:custGeom>
              <a:avLst/>
              <a:gdLst>
                <a:gd name="connsiteX0" fmla="*/ 201840 w 391811"/>
                <a:gd name="connsiteY0" fmla="*/ 393614 h 393614"/>
                <a:gd name="connsiteX1" fmla="*/ 391719 w 391811"/>
                <a:gd name="connsiteY1" fmla="*/ 190897 h 393614"/>
                <a:gd name="connsiteX2" fmla="*/ 189972 w 391811"/>
                <a:gd name="connsiteY2" fmla="*/ 92 h 393614"/>
                <a:gd name="connsiteX3" fmla="*/ 92 w 391811"/>
                <a:gd name="connsiteY3" fmla="*/ 202809 h 393614"/>
                <a:gd name="connsiteX4" fmla="*/ 104 w 391811"/>
                <a:gd name="connsiteY4" fmla="*/ 203203 h 3936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91811" h="393614">
                  <a:moveTo>
                    <a:pt x="201840" y="393614"/>
                  </a:moveTo>
                  <a:cubicBezTo>
                    <a:pt x="309985" y="390325"/>
                    <a:pt x="394997" y="299558"/>
                    <a:pt x="391719" y="190897"/>
                  </a:cubicBezTo>
                  <a:cubicBezTo>
                    <a:pt x="388442" y="82223"/>
                    <a:pt x="298117" y="-3197"/>
                    <a:pt x="189972" y="92"/>
                  </a:cubicBezTo>
                  <a:cubicBezTo>
                    <a:pt x="81826" y="3381"/>
                    <a:pt x="-3185" y="94148"/>
                    <a:pt x="92" y="202809"/>
                  </a:cubicBezTo>
                  <a:cubicBezTo>
                    <a:pt x="95" y="202949"/>
                    <a:pt x="99" y="203076"/>
                    <a:pt x="104" y="203203"/>
                  </a:cubicBezTo>
                </a:path>
              </a:pathLst>
            </a:custGeom>
            <a:noFill/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F2063ADC-BE0E-4147-ADEE-4C5C431E168C}"/>
                </a:ext>
              </a:extLst>
            </p:cNvPr>
            <p:cNvSpPr/>
            <p:nvPr/>
          </p:nvSpPr>
          <p:spPr>
            <a:xfrm>
              <a:off x="1457048" y="3263894"/>
              <a:ext cx="391706" cy="393601"/>
            </a:xfrm>
            <a:custGeom>
              <a:avLst/>
              <a:gdLst>
                <a:gd name="connsiteX0" fmla="*/ 0 w 391706"/>
                <a:gd name="connsiteY0" fmla="*/ 203098 h 393601"/>
                <a:gd name="connsiteX1" fmla="*/ 202117 w 391706"/>
                <a:gd name="connsiteY1" fmla="*/ 393497 h 393601"/>
                <a:gd name="connsiteX2" fmla="*/ 391602 w 391706"/>
                <a:gd name="connsiteY2" fmla="*/ 190398 h 393601"/>
                <a:gd name="connsiteX3" fmla="*/ 202117 w 391706"/>
                <a:gd name="connsiteY3" fmla="*/ 0 h 3936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1706" h="393601">
                  <a:moveTo>
                    <a:pt x="0" y="203098"/>
                  </a:moveTo>
                  <a:cubicBezTo>
                    <a:pt x="3488" y="311760"/>
                    <a:pt x="93979" y="397002"/>
                    <a:pt x="202117" y="393497"/>
                  </a:cubicBezTo>
                  <a:cubicBezTo>
                    <a:pt x="310256" y="389992"/>
                    <a:pt x="395091" y="299060"/>
                    <a:pt x="391602" y="190398"/>
                  </a:cubicBezTo>
                  <a:cubicBezTo>
                    <a:pt x="388272" y="86665"/>
                    <a:pt x="305357" y="3353"/>
                    <a:pt x="202117" y="0"/>
                  </a:cubicBezTo>
                </a:path>
              </a:pathLst>
            </a:custGeom>
            <a:noFill/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14" name="Graphic 7">
            <a:extLst>
              <a:ext uri="{FF2B5EF4-FFF2-40B4-BE49-F238E27FC236}">
                <a16:creationId xmlns:a16="http://schemas.microsoft.com/office/drawing/2014/main" id="{D0A39EFF-0B19-40F6-B231-8F6C3E3B7FD1}"/>
              </a:ext>
            </a:extLst>
          </p:cNvPr>
          <p:cNvGrpSpPr/>
          <p:nvPr/>
        </p:nvGrpSpPr>
        <p:grpSpPr>
          <a:xfrm>
            <a:off x="4180925" y="2044618"/>
            <a:ext cx="2849950" cy="1625574"/>
            <a:chOff x="4180925" y="2044618"/>
            <a:chExt cx="2849950" cy="1625574"/>
          </a:xfrm>
          <a:noFill/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F91B83A6-9970-4838-AC01-EB06D4DEA1AC}"/>
                </a:ext>
              </a:extLst>
            </p:cNvPr>
            <p:cNvSpPr/>
            <p:nvPr/>
          </p:nvSpPr>
          <p:spPr>
            <a:xfrm>
              <a:off x="4994407" y="2044618"/>
              <a:ext cx="800967" cy="1612849"/>
            </a:xfrm>
            <a:custGeom>
              <a:avLst/>
              <a:gdLst>
                <a:gd name="connsiteX0" fmla="*/ 0 w 800967"/>
                <a:gd name="connsiteY0" fmla="*/ 1612849 h 1612849"/>
                <a:gd name="connsiteX1" fmla="*/ 800943 w 800967"/>
                <a:gd name="connsiteY1" fmla="*/ 800176 h 1612849"/>
                <a:gd name="connsiteX2" fmla="*/ 99 w 800967"/>
                <a:gd name="connsiteY2" fmla="*/ 0 h 16128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00967" h="1612849">
                  <a:moveTo>
                    <a:pt x="0" y="1612849"/>
                  </a:moveTo>
                  <a:cubicBezTo>
                    <a:pt x="445802" y="1609395"/>
                    <a:pt x="804401" y="1245553"/>
                    <a:pt x="800943" y="800176"/>
                  </a:cubicBezTo>
                  <a:cubicBezTo>
                    <a:pt x="797524" y="359715"/>
                    <a:pt x="440984" y="3467"/>
                    <a:pt x="99" y="0"/>
                  </a:cubicBezTo>
                </a:path>
              </a:pathLst>
            </a:custGeom>
            <a:noFill/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A6F1865E-C44A-4DED-B8FB-8525C57BC9E0}"/>
                </a:ext>
              </a:extLst>
            </p:cNvPr>
            <p:cNvSpPr/>
            <p:nvPr/>
          </p:nvSpPr>
          <p:spPr>
            <a:xfrm>
              <a:off x="4985338" y="2048657"/>
              <a:ext cx="403301" cy="1609356"/>
            </a:xfrm>
            <a:custGeom>
              <a:avLst/>
              <a:gdLst>
                <a:gd name="connsiteX0" fmla="*/ 0 w 403301"/>
                <a:gd name="connsiteY0" fmla="*/ 1609356 h 1609356"/>
                <a:gd name="connsiteX1" fmla="*/ 200370 w 403301"/>
                <a:gd name="connsiteY1" fmla="*/ 195593 h 1609356"/>
                <a:gd name="connsiteX2" fmla="*/ 6057 w 403301"/>
                <a:gd name="connsiteY2" fmla="*/ 0 h 16093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03301" h="1609356">
                  <a:moveTo>
                    <a:pt x="0" y="1609356"/>
                  </a:moveTo>
                  <a:cubicBezTo>
                    <a:pt x="446100" y="1274229"/>
                    <a:pt x="535810" y="641274"/>
                    <a:pt x="200370" y="195593"/>
                  </a:cubicBezTo>
                  <a:cubicBezTo>
                    <a:pt x="144852" y="121831"/>
                    <a:pt x="79472" y="56020"/>
                    <a:pt x="6057" y="0"/>
                  </a:cubicBezTo>
                </a:path>
              </a:pathLst>
            </a:custGeom>
            <a:noFill/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7197E32F-011B-4FC9-B10E-AE1F3FE8449E}"/>
                </a:ext>
              </a:extLst>
            </p:cNvPr>
            <p:cNvSpPr/>
            <p:nvPr/>
          </p:nvSpPr>
          <p:spPr>
            <a:xfrm>
              <a:off x="6199878" y="2853443"/>
              <a:ext cx="167552" cy="801763"/>
            </a:xfrm>
            <a:custGeom>
              <a:avLst/>
              <a:gdLst>
                <a:gd name="connsiteX0" fmla="*/ 0 w 167552"/>
                <a:gd name="connsiteY0" fmla="*/ 801764 h 801763"/>
                <a:gd name="connsiteX1" fmla="*/ 6369 w 167552"/>
                <a:gd name="connsiteY1" fmla="*/ 0 h 8017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67552" h="801763">
                  <a:moveTo>
                    <a:pt x="0" y="801764"/>
                  </a:moveTo>
                  <a:cubicBezTo>
                    <a:pt x="220900" y="581076"/>
                    <a:pt x="223735" y="224155"/>
                    <a:pt x="6369" y="0"/>
                  </a:cubicBezTo>
                </a:path>
              </a:pathLst>
            </a:custGeom>
            <a:noFill/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79F54116-6B51-49D1-8D7F-A7D96CE411EF}"/>
                </a:ext>
              </a:extLst>
            </p:cNvPr>
            <p:cNvSpPr/>
            <p:nvPr/>
          </p:nvSpPr>
          <p:spPr>
            <a:xfrm>
              <a:off x="6850492" y="2846978"/>
              <a:ext cx="180383" cy="820648"/>
            </a:xfrm>
            <a:custGeom>
              <a:avLst/>
              <a:gdLst>
                <a:gd name="connsiteX0" fmla="*/ 167544 w 180383"/>
                <a:gd name="connsiteY0" fmla="*/ 0 h 820648"/>
                <a:gd name="connsiteX1" fmla="*/ 167544 w 180383"/>
                <a:gd name="connsiteY1" fmla="*/ 808228 h 820648"/>
                <a:gd name="connsiteX2" fmla="*/ 180383 w 180383"/>
                <a:gd name="connsiteY2" fmla="*/ 820649 h 8206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80383" h="820648">
                  <a:moveTo>
                    <a:pt x="167544" y="0"/>
                  </a:moveTo>
                  <a:cubicBezTo>
                    <a:pt x="-55848" y="223190"/>
                    <a:pt x="-55848" y="585038"/>
                    <a:pt x="167544" y="808228"/>
                  </a:cubicBezTo>
                  <a:cubicBezTo>
                    <a:pt x="171764" y="812432"/>
                    <a:pt x="176036" y="816572"/>
                    <a:pt x="180383" y="820649"/>
                  </a:cubicBezTo>
                </a:path>
              </a:pathLst>
            </a:custGeom>
            <a:noFill/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E3A99985-8079-4581-8E72-FE7A9DD11E0E}"/>
                </a:ext>
              </a:extLst>
            </p:cNvPr>
            <p:cNvSpPr/>
            <p:nvPr/>
          </p:nvSpPr>
          <p:spPr>
            <a:xfrm>
              <a:off x="4180925" y="3670193"/>
              <a:ext cx="1627163" cy="12700"/>
            </a:xfrm>
            <a:custGeom>
              <a:avLst/>
              <a:gdLst>
                <a:gd name="connsiteX0" fmla="*/ 0 w 1627163"/>
                <a:gd name="connsiteY0" fmla="*/ 0 h 12700"/>
                <a:gd name="connsiteX1" fmla="*/ 1627163 w 1627163"/>
                <a:gd name="connsiteY1" fmla="*/ 0 h 12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627163" h="12700">
                  <a:moveTo>
                    <a:pt x="0" y="0"/>
                  </a:moveTo>
                  <a:lnTo>
                    <a:pt x="1627163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20" name="Graphic 9">
            <a:extLst>
              <a:ext uri="{FF2B5EF4-FFF2-40B4-BE49-F238E27FC236}">
                <a16:creationId xmlns:a16="http://schemas.microsoft.com/office/drawing/2014/main" id="{C308F8FA-1F31-4944-99B3-2944A3A855CA}"/>
              </a:ext>
            </a:extLst>
          </p:cNvPr>
          <p:cNvGrpSpPr/>
          <p:nvPr/>
        </p:nvGrpSpPr>
        <p:grpSpPr>
          <a:xfrm>
            <a:off x="9319800" y="2061846"/>
            <a:ext cx="825500" cy="1625600"/>
            <a:chOff x="9331302" y="2044593"/>
            <a:chExt cx="825500" cy="1625600"/>
          </a:xfrm>
        </p:grpSpPr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E5D1DB1A-7BA4-4A48-8B5E-BB7C41B2FBDC}"/>
                </a:ext>
              </a:extLst>
            </p:cNvPr>
            <p:cNvSpPr/>
            <p:nvPr/>
          </p:nvSpPr>
          <p:spPr>
            <a:xfrm>
              <a:off x="9331302" y="2857393"/>
              <a:ext cx="812800" cy="812800"/>
            </a:xfrm>
            <a:custGeom>
              <a:avLst/>
              <a:gdLst>
                <a:gd name="connsiteX0" fmla="*/ 0 w 812800"/>
                <a:gd name="connsiteY0" fmla="*/ 0 h 812800"/>
                <a:gd name="connsiteX1" fmla="*/ 812800 w 812800"/>
                <a:gd name="connsiteY1" fmla="*/ 812800 h 81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12800" h="812800">
                  <a:moveTo>
                    <a:pt x="0" y="0"/>
                  </a:moveTo>
                  <a:lnTo>
                    <a:pt x="812800" y="8128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08C7F971-AD7F-4353-A0BC-93144ACDD4E0}"/>
                </a:ext>
              </a:extLst>
            </p:cNvPr>
            <p:cNvSpPr/>
            <p:nvPr/>
          </p:nvSpPr>
          <p:spPr>
            <a:xfrm>
              <a:off x="10144102" y="2044593"/>
              <a:ext cx="12700" cy="1625600"/>
            </a:xfrm>
            <a:custGeom>
              <a:avLst/>
              <a:gdLst>
                <a:gd name="connsiteX0" fmla="*/ 0 w 12700"/>
                <a:gd name="connsiteY0" fmla="*/ 1625600 h 1625600"/>
                <a:gd name="connsiteX1" fmla="*/ 0 w 12700"/>
                <a:gd name="connsiteY1" fmla="*/ 0 h 1625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2700" h="1625600">
                  <a:moveTo>
                    <a:pt x="0" y="1625600"/>
                  </a:moveTo>
                  <a:lnTo>
                    <a:pt x="0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594931060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B2CE329-DD75-48F9-B610-B4A11629C0C1}"/>
              </a:ext>
            </a:extLst>
          </p:cNvPr>
          <p:cNvSpPr txBox="1"/>
          <p:nvPr/>
        </p:nvSpPr>
        <p:spPr>
          <a:xfrm>
            <a:off x="1978388" y="5265284"/>
            <a:ext cx="54643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two</a:t>
            </a:r>
          </a:p>
          <a:p>
            <a:pPr algn="ctr"/>
            <a:r>
              <a:rPr lang="en-US" dirty="0"/>
              <a:t>5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3391613-E5EF-47BB-BCFB-6423D042770E}"/>
              </a:ext>
            </a:extLst>
          </p:cNvPr>
          <p:cNvSpPr txBox="1"/>
          <p:nvPr/>
        </p:nvSpPr>
        <p:spPr>
          <a:xfrm>
            <a:off x="5178339" y="5288442"/>
            <a:ext cx="96654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wake up</a:t>
            </a:r>
          </a:p>
          <a:p>
            <a:pPr algn="ctr"/>
            <a:r>
              <a:rPr lang="en-US" dirty="0"/>
              <a:t>10</a:t>
            </a:r>
          </a:p>
        </p:txBody>
      </p:sp>
      <p:grpSp>
        <p:nvGrpSpPr>
          <p:cNvPr id="19" name="Graphic 5">
            <a:extLst>
              <a:ext uri="{FF2B5EF4-FFF2-40B4-BE49-F238E27FC236}">
                <a16:creationId xmlns:a16="http://schemas.microsoft.com/office/drawing/2014/main" id="{C4D07646-2614-403D-BA06-F1C9B21165CC}"/>
              </a:ext>
            </a:extLst>
          </p:cNvPr>
          <p:cNvGrpSpPr/>
          <p:nvPr/>
        </p:nvGrpSpPr>
        <p:grpSpPr>
          <a:xfrm>
            <a:off x="1456951" y="2849441"/>
            <a:ext cx="404446" cy="812801"/>
            <a:chOff x="1456951" y="2849441"/>
            <a:chExt cx="404446" cy="812801"/>
          </a:xfrm>
          <a:noFill/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63D7245B-3EF8-4A73-9478-B1ADECE8018B}"/>
                </a:ext>
              </a:extLst>
            </p:cNvPr>
            <p:cNvSpPr/>
            <p:nvPr/>
          </p:nvSpPr>
          <p:spPr>
            <a:xfrm>
              <a:off x="1456951" y="2849441"/>
              <a:ext cx="391808" cy="203198"/>
            </a:xfrm>
            <a:custGeom>
              <a:avLst/>
              <a:gdLst>
                <a:gd name="connsiteX0" fmla="*/ 391717 w 391808"/>
                <a:gd name="connsiteY0" fmla="*/ 202814 h 203198"/>
                <a:gd name="connsiteX1" fmla="*/ 201837 w 391808"/>
                <a:gd name="connsiteY1" fmla="*/ 92 h 203198"/>
                <a:gd name="connsiteX2" fmla="*/ 90 w 391808"/>
                <a:gd name="connsiteY2" fmla="*/ 190889 h 203198"/>
                <a:gd name="connsiteX3" fmla="*/ 102 w 391808"/>
                <a:gd name="connsiteY3" fmla="*/ 203199 h 2031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1808" h="203198">
                  <a:moveTo>
                    <a:pt x="391717" y="202814"/>
                  </a:moveTo>
                  <a:cubicBezTo>
                    <a:pt x="394994" y="94147"/>
                    <a:pt x="309982" y="3385"/>
                    <a:pt x="201837" y="92"/>
                  </a:cubicBezTo>
                  <a:cubicBezTo>
                    <a:pt x="93692" y="-3201"/>
                    <a:pt x="3367" y="82222"/>
                    <a:pt x="90" y="190889"/>
                  </a:cubicBezTo>
                  <a:cubicBezTo>
                    <a:pt x="-34" y="194991"/>
                    <a:pt x="-30" y="199097"/>
                    <a:pt x="102" y="203199"/>
                  </a:cubicBezTo>
                </a:path>
              </a:pathLst>
            </a:custGeom>
            <a:noFill/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1B74BF99-0DAD-4A17-B1CB-EFA46D386C32}"/>
                </a:ext>
              </a:extLst>
            </p:cNvPr>
            <p:cNvSpPr/>
            <p:nvPr/>
          </p:nvSpPr>
          <p:spPr>
            <a:xfrm>
              <a:off x="1456951" y="3052643"/>
              <a:ext cx="404446" cy="609600"/>
            </a:xfrm>
            <a:custGeom>
              <a:avLst/>
              <a:gdLst>
                <a:gd name="connsiteX0" fmla="*/ 404446 w 404446"/>
                <a:gd name="connsiteY0" fmla="*/ 0 h 609600"/>
                <a:gd name="connsiteX1" fmla="*/ 0 w 404446"/>
                <a:gd name="connsiteY1" fmla="*/ 609600 h 609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04446" h="609600">
                  <a:moveTo>
                    <a:pt x="404446" y="0"/>
                  </a:moveTo>
                  <a:lnTo>
                    <a:pt x="0" y="6096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5131C41E-A55B-4000-B2D7-3726661223E5}"/>
                </a:ext>
              </a:extLst>
            </p:cNvPr>
            <p:cNvSpPr/>
            <p:nvPr/>
          </p:nvSpPr>
          <p:spPr>
            <a:xfrm>
              <a:off x="1456951" y="3662243"/>
              <a:ext cx="404446" cy="12700"/>
            </a:xfrm>
            <a:custGeom>
              <a:avLst/>
              <a:gdLst>
                <a:gd name="connsiteX0" fmla="*/ 0 w 404446"/>
                <a:gd name="connsiteY0" fmla="*/ 0 h 12700"/>
                <a:gd name="connsiteX1" fmla="*/ 404446 w 404446"/>
                <a:gd name="connsiteY1" fmla="*/ 0 h 12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04446" h="12700">
                  <a:moveTo>
                    <a:pt x="0" y="0"/>
                  </a:moveTo>
                  <a:lnTo>
                    <a:pt x="404446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F63E14D2-D2ED-456A-B9A2-72CA84BE2853}"/>
              </a:ext>
            </a:extLst>
          </p:cNvPr>
          <p:cNvGrpSpPr/>
          <p:nvPr/>
        </p:nvGrpSpPr>
        <p:grpSpPr>
          <a:xfrm>
            <a:off x="3872595" y="2036643"/>
            <a:ext cx="3664342" cy="1638300"/>
            <a:chOff x="3872595" y="2036643"/>
            <a:chExt cx="3664342" cy="1638300"/>
          </a:xfrm>
        </p:grpSpPr>
        <p:grpSp>
          <p:nvGrpSpPr>
            <p:cNvPr id="9" name="Graphic 7">
              <a:extLst>
                <a:ext uri="{FF2B5EF4-FFF2-40B4-BE49-F238E27FC236}">
                  <a16:creationId xmlns:a16="http://schemas.microsoft.com/office/drawing/2014/main" id="{EB220EB7-D6EB-4A96-849B-222BB26FBAFE}"/>
                </a:ext>
              </a:extLst>
            </p:cNvPr>
            <p:cNvGrpSpPr/>
            <p:nvPr/>
          </p:nvGrpSpPr>
          <p:grpSpPr>
            <a:xfrm>
              <a:off x="3872595" y="2036643"/>
              <a:ext cx="3664342" cy="1638300"/>
              <a:chOff x="3872595" y="2036643"/>
              <a:chExt cx="3664342" cy="1638300"/>
            </a:xfrm>
            <a:noFill/>
          </p:grpSpPr>
          <p:sp>
            <p:nvSpPr>
              <p:cNvPr id="10" name="Freeform: Shape 9">
                <a:extLst>
                  <a:ext uri="{FF2B5EF4-FFF2-40B4-BE49-F238E27FC236}">
                    <a16:creationId xmlns:a16="http://schemas.microsoft.com/office/drawing/2014/main" id="{3A2CF468-338A-4681-BDF8-7A3E5F2C85C2}"/>
                  </a:ext>
                </a:extLst>
              </p:cNvPr>
              <p:cNvSpPr/>
              <p:nvPr/>
            </p:nvSpPr>
            <p:spPr>
              <a:xfrm>
                <a:off x="3872595" y="2849443"/>
                <a:ext cx="1622961" cy="12700"/>
              </a:xfrm>
              <a:custGeom>
                <a:avLst/>
                <a:gdLst>
                  <a:gd name="connsiteX0" fmla="*/ 0 w 1622961"/>
                  <a:gd name="connsiteY0" fmla="*/ 0 h 12700"/>
                  <a:gd name="connsiteX1" fmla="*/ 1622961 w 1622961"/>
                  <a:gd name="connsiteY1" fmla="*/ 0 h 127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622961" h="12700">
                    <a:moveTo>
                      <a:pt x="0" y="0"/>
                    </a:moveTo>
                    <a:lnTo>
                      <a:pt x="1622961" y="0"/>
                    </a:lnTo>
                  </a:path>
                </a:pathLst>
              </a:custGeom>
              <a:ln w="13970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1" name="Freeform: Shape 10">
                <a:extLst>
                  <a:ext uri="{FF2B5EF4-FFF2-40B4-BE49-F238E27FC236}">
                    <a16:creationId xmlns:a16="http://schemas.microsoft.com/office/drawing/2014/main" id="{0DA99D45-3A00-45B9-AA9B-2AC34D22E4D7}"/>
                  </a:ext>
                </a:extLst>
              </p:cNvPr>
              <p:cNvSpPr/>
              <p:nvPr/>
            </p:nvSpPr>
            <p:spPr>
              <a:xfrm>
                <a:off x="5089816" y="2443043"/>
                <a:ext cx="405740" cy="406400"/>
              </a:xfrm>
              <a:custGeom>
                <a:avLst/>
                <a:gdLst>
                  <a:gd name="connsiteX0" fmla="*/ 405740 w 405740"/>
                  <a:gd name="connsiteY0" fmla="*/ 406400 h 406400"/>
                  <a:gd name="connsiteX1" fmla="*/ 0 w 405740"/>
                  <a:gd name="connsiteY1" fmla="*/ 0 h 4064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05740" h="406400">
                    <a:moveTo>
                      <a:pt x="405740" y="406400"/>
                    </a:moveTo>
                    <a:lnTo>
                      <a:pt x="0" y="0"/>
                    </a:lnTo>
                  </a:path>
                </a:pathLst>
              </a:custGeom>
              <a:ln w="13970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2" name="Freeform: Shape 11">
                <a:extLst>
                  <a:ext uri="{FF2B5EF4-FFF2-40B4-BE49-F238E27FC236}">
                    <a16:creationId xmlns:a16="http://schemas.microsoft.com/office/drawing/2014/main" id="{1423368C-3EB9-4982-B00A-F6157A0B0759}"/>
                  </a:ext>
                </a:extLst>
              </p:cNvPr>
              <p:cNvSpPr/>
              <p:nvPr/>
            </p:nvSpPr>
            <p:spPr>
              <a:xfrm>
                <a:off x="5089816" y="2849443"/>
                <a:ext cx="405740" cy="406400"/>
              </a:xfrm>
              <a:custGeom>
                <a:avLst/>
                <a:gdLst>
                  <a:gd name="connsiteX0" fmla="*/ 405740 w 405740"/>
                  <a:gd name="connsiteY0" fmla="*/ 0 h 406400"/>
                  <a:gd name="connsiteX1" fmla="*/ 0 w 405740"/>
                  <a:gd name="connsiteY1" fmla="*/ 406400 h 4064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05740" h="406400">
                    <a:moveTo>
                      <a:pt x="405740" y="0"/>
                    </a:moveTo>
                    <a:lnTo>
                      <a:pt x="0" y="406400"/>
                    </a:lnTo>
                  </a:path>
                </a:pathLst>
              </a:custGeom>
              <a:ln w="13970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5" name="Freeform: Shape 14">
                <a:extLst>
                  <a:ext uri="{FF2B5EF4-FFF2-40B4-BE49-F238E27FC236}">
                    <a16:creationId xmlns:a16="http://schemas.microsoft.com/office/drawing/2014/main" id="{F34706E9-E01E-4F60-B7A2-E1C841F73017}"/>
                  </a:ext>
                </a:extLst>
              </p:cNvPr>
              <p:cNvSpPr/>
              <p:nvPr/>
            </p:nvSpPr>
            <p:spPr>
              <a:xfrm>
                <a:off x="5901297" y="2036643"/>
                <a:ext cx="12679" cy="1625600"/>
              </a:xfrm>
              <a:custGeom>
                <a:avLst/>
                <a:gdLst>
                  <a:gd name="connsiteX0" fmla="*/ 0 w 12679"/>
                  <a:gd name="connsiteY0" fmla="*/ 0 h 1625600"/>
                  <a:gd name="connsiteX1" fmla="*/ 0 w 12679"/>
                  <a:gd name="connsiteY1" fmla="*/ 1625600 h 16256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2679" h="1625600">
                    <a:moveTo>
                      <a:pt x="0" y="0"/>
                    </a:moveTo>
                    <a:lnTo>
                      <a:pt x="0" y="1625600"/>
                    </a:lnTo>
                  </a:path>
                </a:pathLst>
              </a:custGeom>
              <a:ln w="13970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6" name="Freeform: Shape 15">
                <a:extLst>
                  <a:ext uri="{FF2B5EF4-FFF2-40B4-BE49-F238E27FC236}">
                    <a16:creationId xmlns:a16="http://schemas.microsoft.com/office/drawing/2014/main" id="{F95E6189-7F44-4132-98C0-92EACEFCC570}"/>
                  </a:ext>
                </a:extLst>
              </p:cNvPr>
              <p:cNvSpPr/>
              <p:nvPr/>
            </p:nvSpPr>
            <p:spPr>
              <a:xfrm>
                <a:off x="5901297" y="3662243"/>
                <a:ext cx="1622961" cy="12700"/>
              </a:xfrm>
              <a:custGeom>
                <a:avLst/>
                <a:gdLst>
                  <a:gd name="connsiteX0" fmla="*/ 0 w 1622961"/>
                  <a:gd name="connsiteY0" fmla="*/ 0 h 12700"/>
                  <a:gd name="connsiteX1" fmla="*/ 1622961 w 1622961"/>
                  <a:gd name="connsiteY1" fmla="*/ 0 h 127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622961" h="12700">
                    <a:moveTo>
                      <a:pt x="0" y="0"/>
                    </a:moveTo>
                    <a:lnTo>
                      <a:pt x="1622961" y="0"/>
                    </a:lnTo>
                  </a:path>
                </a:pathLst>
              </a:custGeom>
              <a:ln w="13970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7" name="Freeform: Shape 16">
                <a:extLst>
                  <a:ext uri="{FF2B5EF4-FFF2-40B4-BE49-F238E27FC236}">
                    <a16:creationId xmlns:a16="http://schemas.microsoft.com/office/drawing/2014/main" id="{F3ED0777-ADE9-4817-A6D6-44172605C4CF}"/>
                  </a:ext>
                </a:extLst>
              </p:cNvPr>
              <p:cNvSpPr/>
              <p:nvPr/>
            </p:nvSpPr>
            <p:spPr>
              <a:xfrm>
                <a:off x="7524258" y="2036643"/>
                <a:ext cx="12679" cy="1625600"/>
              </a:xfrm>
              <a:custGeom>
                <a:avLst/>
                <a:gdLst>
                  <a:gd name="connsiteX0" fmla="*/ 0 w 12679"/>
                  <a:gd name="connsiteY0" fmla="*/ 1625600 h 1625600"/>
                  <a:gd name="connsiteX1" fmla="*/ 0 w 12679"/>
                  <a:gd name="connsiteY1" fmla="*/ 0 h 16256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2679" h="1625600">
                    <a:moveTo>
                      <a:pt x="0" y="1625600"/>
                    </a:moveTo>
                    <a:lnTo>
                      <a:pt x="0" y="0"/>
                    </a:lnTo>
                  </a:path>
                </a:pathLst>
              </a:custGeom>
              <a:ln w="13970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grpSp>
          <p:nvGrpSpPr>
            <p:cNvPr id="30" name="Group 29">
              <a:extLst>
                <a:ext uri="{FF2B5EF4-FFF2-40B4-BE49-F238E27FC236}">
                  <a16:creationId xmlns:a16="http://schemas.microsoft.com/office/drawing/2014/main" id="{4D5D7E6F-D7DD-4167-90AC-0C6F92B52A99}"/>
                </a:ext>
              </a:extLst>
            </p:cNvPr>
            <p:cNvGrpSpPr/>
            <p:nvPr/>
          </p:nvGrpSpPr>
          <p:grpSpPr>
            <a:xfrm>
              <a:off x="6287599" y="2460492"/>
              <a:ext cx="823495" cy="827701"/>
              <a:chOff x="2563689" y="2737584"/>
              <a:chExt cx="2199046" cy="2210275"/>
            </a:xfrm>
          </p:grpSpPr>
          <p:grpSp>
            <p:nvGrpSpPr>
              <p:cNvPr id="31" name="Group 30">
                <a:extLst>
                  <a:ext uri="{FF2B5EF4-FFF2-40B4-BE49-F238E27FC236}">
                    <a16:creationId xmlns:a16="http://schemas.microsoft.com/office/drawing/2014/main" id="{948347E0-93CC-408B-8B8D-E57A21F30A92}"/>
                  </a:ext>
                </a:extLst>
              </p:cNvPr>
              <p:cNvGrpSpPr/>
              <p:nvPr/>
            </p:nvGrpSpPr>
            <p:grpSpPr>
              <a:xfrm>
                <a:off x="2586125" y="2737584"/>
                <a:ext cx="2176610" cy="2210275"/>
                <a:chOff x="2586125" y="2737584"/>
                <a:chExt cx="2176610" cy="2210275"/>
              </a:xfrm>
            </p:grpSpPr>
            <p:sp>
              <p:nvSpPr>
                <p:cNvPr id="35" name="Arc 34">
                  <a:extLst>
                    <a:ext uri="{FF2B5EF4-FFF2-40B4-BE49-F238E27FC236}">
                      <a16:creationId xmlns:a16="http://schemas.microsoft.com/office/drawing/2014/main" id="{EE1446EC-EEEA-4D04-B2DA-0D6350A2CDA3}"/>
                    </a:ext>
                  </a:extLst>
                </p:cNvPr>
                <p:cNvSpPr/>
                <p:nvPr/>
              </p:nvSpPr>
              <p:spPr>
                <a:xfrm>
                  <a:off x="2586125" y="2737589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6" name="Arc 35">
                  <a:extLst>
                    <a:ext uri="{FF2B5EF4-FFF2-40B4-BE49-F238E27FC236}">
                      <a16:creationId xmlns:a16="http://schemas.microsoft.com/office/drawing/2014/main" id="{CF88A7F5-7C4F-4C67-857E-C5D3C210F6C8}"/>
                    </a:ext>
                  </a:extLst>
                </p:cNvPr>
                <p:cNvSpPr/>
                <p:nvPr/>
              </p:nvSpPr>
              <p:spPr>
                <a:xfrm flipV="1">
                  <a:off x="2586125" y="2737584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32" name="Group 31">
                <a:extLst>
                  <a:ext uri="{FF2B5EF4-FFF2-40B4-BE49-F238E27FC236}">
                    <a16:creationId xmlns:a16="http://schemas.microsoft.com/office/drawing/2014/main" id="{6F6E5A4D-E820-4C0D-B715-803BA7A8531D}"/>
                  </a:ext>
                </a:extLst>
              </p:cNvPr>
              <p:cNvGrpSpPr/>
              <p:nvPr/>
            </p:nvGrpSpPr>
            <p:grpSpPr>
              <a:xfrm flipH="1">
                <a:off x="2563689" y="2737584"/>
                <a:ext cx="2176610" cy="2210275"/>
                <a:chOff x="2586125" y="2737584"/>
                <a:chExt cx="2176610" cy="2210275"/>
              </a:xfrm>
            </p:grpSpPr>
            <p:sp>
              <p:nvSpPr>
                <p:cNvPr id="33" name="Arc 32">
                  <a:extLst>
                    <a:ext uri="{FF2B5EF4-FFF2-40B4-BE49-F238E27FC236}">
                      <a16:creationId xmlns:a16="http://schemas.microsoft.com/office/drawing/2014/main" id="{F785D60F-8AD9-41BA-8E69-A2D4C6A189C8}"/>
                    </a:ext>
                  </a:extLst>
                </p:cNvPr>
                <p:cNvSpPr/>
                <p:nvPr/>
              </p:nvSpPr>
              <p:spPr>
                <a:xfrm>
                  <a:off x="2586125" y="2737589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4" name="Arc 33">
                  <a:extLst>
                    <a:ext uri="{FF2B5EF4-FFF2-40B4-BE49-F238E27FC236}">
                      <a16:creationId xmlns:a16="http://schemas.microsoft.com/office/drawing/2014/main" id="{DA0CC96D-2C1A-49A0-93BC-4A355943A502}"/>
                    </a:ext>
                  </a:extLst>
                </p:cNvPr>
                <p:cNvSpPr/>
                <p:nvPr/>
              </p:nvSpPr>
              <p:spPr>
                <a:xfrm flipV="1">
                  <a:off x="2586125" y="2737584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D0E6C2DF-7BDA-4A44-A4DA-E55AEA750EE1}"/>
                </a:ext>
              </a:extLst>
            </p:cNvPr>
            <p:cNvSpPr/>
            <p:nvPr/>
          </p:nvSpPr>
          <p:spPr>
            <a:xfrm>
              <a:off x="6615559" y="2787311"/>
              <a:ext cx="166694" cy="166694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5638FBE1-A62F-48A9-A566-8FEED57CB7DC}"/>
              </a:ext>
            </a:extLst>
          </p:cNvPr>
          <p:cNvGrpSpPr/>
          <p:nvPr/>
        </p:nvGrpSpPr>
        <p:grpSpPr>
          <a:xfrm>
            <a:off x="8947101" y="2042888"/>
            <a:ext cx="2441275" cy="1638300"/>
            <a:chOff x="8947101" y="2042888"/>
            <a:chExt cx="2441275" cy="1638300"/>
          </a:xfrm>
        </p:grpSpPr>
        <p:sp>
          <p:nvSpPr>
            <p:cNvPr id="27" name="Graphic 9">
              <a:extLst>
                <a:ext uri="{FF2B5EF4-FFF2-40B4-BE49-F238E27FC236}">
                  <a16:creationId xmlns:a16="http://schemas.microsoft.com/office/drawing/2014/main" id="{5D1A55A4-67E5-419B-A709-289251CEC557}"/>
                </a:ext>
              </a:extLst>
            </p:cNvPr>
            <p:cNvSpPr/>
            <p:nvPr/>
          </p:nvSpPr>
          <p:spPr>
            <a:xfrm>
              <a:off x="8947101" y="2042888"/>
              <a:ext cx="813758" cy="1625600"/>
            </a:xfrm>
            <a:custGeom>
              <a:avLst/>
              <a:gdLst>
                <a:gd name="connsiteX0" fmla="*/ 0 w 813758"/>
                <a:gd name="connsiteY0" fmla="*/ 1625600 h 1625600"/>
                <a:gd name="connsiteX1" fmla="*/ 813759 w 813758"/>
                <a:gd name="connsiteY1" fmla="*/ 0 h 1625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13758" h="1625600">
                  <a:moveTo>
                    <a:pt x="0" y="1625600"/>
                  </a:moveTo>
                  <a:lnTo>
                    <a:pt x="813759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" name="Graphic 9">
              <a:extLst>
                <a:ext uri="{FF2B5EF4-FFF2-40B4-BE49-F238E27FC236}">
                  <a16:creationId xmlns:a16="http://schemas.microsoft.com/office/drawing/2014/main" id="{1D2DF7DB-BE45-4932-A2A9-E0CEF7A53BBB}"/>
                </a:ext>
              </a:extLst>
            </p:cNvPr>
            <p:cNvSpPr/>
            <p:nvPr/>
          </p:nvSpPr>
          <p:spPr>
            <a:xfrm>
              <a:off x="9760860" y="2042888"/>
              <a:ext cx="813758" cy="1625600"/>
            </a:xfrm>
            <a:custGeom>
              <a:avLst/>
              <a:gdLst>
                <a:gd name="connsiteX0" fmla="*/ 0 w 813758"/>
                <a:gd name="connsiteY0" fmla="*/ 0 h 1625600"/>
                <a:gd name="connsiteX1" fmla="*/ 813759 w 813758"/>
                <a:gd name="connsiteY1" fmla="*/ 1625600 h 1625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13758" h="1625600">
                  <a:moveTo>
                    <a:pt x="0" y="0"/>
                  </a:moveTo>
                  <a:lnTo>
                    <a:pt x="813759" y="16256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" name="Graphic 9">
              <a:extLst>
                <a:ext uri="{FF2B5EF4-FFF2-40B4-BE49-F238E27FC236}">
                  <a16:creationId xmlns:a16="http://schemas.microsoft.com/office/drawing/2014/main" id="{2EC60429-D926-4840-B659-4FAABB32587A}"/>
                </a:ext>
              </a:extLst>
            </p:cNvPr>
            <p:cNvSpPr/>
            <p:nvPr/>
          </p:nvSpPr>
          <p:spPr>
            <a:xfrm>
              <a:off x="8947101" y="3668488"/>
              <a:ext cx="813758" cy="12700"/>
            </a:xfrm>
            <a:custGeom>
              <a:avLst/>
              <a:gdLst>
                <a:gd name="connsiteX0" fmla="*/ 0 w 813758"/>
                <a:gd name="connsiteY0" fmla="*/ 0 h 12700"/>
                <a:gd name="connsiteX1" fmla="*/ 813759 w 813758"/>
                <a:gd name="connsiteY1" fmla="*/ 0 h 12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13758" h="12700">
                  <a:moveTo>
                    <a:pt x="0" y="0"/>
                  </a:moveTo>
                  <a:lnTo>
                    <a:pt x="813759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8" name="Graphic 9">
              <a:extLst>
                <a:ext uri="{FF2B5EF4-FFF2-40B4-BE49-F238E27FC236}">
                  <a16:creationId xmlns:a16="http://schemas.microsoft.com/office/drawing/2014/main" id="{252112FD-6418-459D-8510-F1B3EF767340}"/>
                </a:ext>
              </a:extLst>
            </p:cNvPr>
            <p:cNvSpPr/>
            <p:nvPr/>
          </p:nvSpPr>
          <p:spPr>
            <a:xfrm>
              <a:off x="10574618" y="3668488"/>
              <a:ext cx="813758" cy="12700"/>
            </a:xfrm>
            <a:custGeom>
              <a:avLst/>
              <a:gdLst>
                <a:gd name="connsiteX0" fmla="*/ 0 w 813758"/>
                <a:gd name="connsiteY0" fmla="*/ 0 h 12700"/>
                <a:gd name="connsiteX1" fmla="*/ 813759 w 813758"/>
                <a:gd name="connsiteY1" fmla="*/ 0 h 12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13758" h="12700">
                  <a:moveTo>
                    <a:pt x="0" y="0"/>
                  </a:moveTo>
                  <a:lnTo>
                    <a:pt x="813759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42" name="TextBox 41">
            <a:extLst>
              <a:ext uri="{FF2B5EF4-FFF2-40B4-BE49-F238E27FC236}">
                <a16:creationId xmlns:a16="http://schemas.microsoft.com/office/drawing/2014/main" id="{A2893C60-A7B2-4A73-856A-7434EEBF24D5}"/>
              </a:ext>
            </a:extLst>
          </p:cNvPr>
          <p:cNvSpPr txBox="1"/>
          <p:nvPr/>
        </p:nvSpPr>
        <p:spPr>
          <a:xfrm>
            <a:off x="9451667" y="5288442"/>
            <a:ext cx="138313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legs and feet</a:t>
            </a:r>
          </a:p>
          <a:p>
            <a:pPr algn="ctr"/>
            <a:r>
              <a:rPr lang="en-US" dirty="0"/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2222276423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aphic 2">
            <a:extLst>
              <a:ext uri="{FF2B5EF4-FFF2-40B4-BE49-F238E27FC236}">
                <a16:creationId xmlns:a16="http://schemas.microsoft.com/office/drawing/2014/main" id="{B7D3A031-C172-460E-879B-622FC3A4E7F1}"/>
              </a:ext>
            </a:extLst>
          </p:cNvPr>
          <p:cNvGrpSpPr/>
          <p:nvPr/>
        </p:nvGrpSpPr>
        <p:grpSpPr>
          <a:xfrm>
            <a:off x="2947772" y="3022599"/>
            <a:ext cx="1622854" cy="1219200"/>
            <a:chOff x="2947772" y="3022599"/>
            <a:chExt cx="1622854" cy="1219200"/>
          </a:xfrm>
          <a:noFill/>
        </p:grpSpPr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20F7AFCF-DFD9-4215-B133-766E9CAC911A}"/>
                </a:ext>
              </a:extLst>
            </p:cNvPr>
            <p:cNvSpPr/>
            <p:nvPr/>
          </p:nvSpPr>
          <p:spPr>
            <a:xfrm>
              <a:off x="3759199" y="3022599"/>
              <a:ext cx="811426" cy="812800"/>
            </a:xfrm>
            <a:custGeom>
              <a:avLst/>
              <a:gdLst>
                <a:gd name="connsiteX0" fmla="*/ 811427 w 811426"/>
                <a:gd name="connsiteY0" fmla="*/ 26 h 812800"/>
                <a:gd name="connsiteX1" fmla="*/ 25 w 811426"/>
                <a:gd name="connsiteY1" fmla="*/ 800101 h 812800"/>
                <a:gd name="connsiteX2" fmla="*/ 25 w 811426"/>
                <a:gd name="connsiteY2" fmla="*/ 812800 h 81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11426" h="812800">
                  <a:moveTo>
                    <a:pt x="811427" y="26"/>
                  </a:moveTo>
                  <a:cubicBezTo>
                    <a:pt x="366803" y="-3481"/>
                    <a:pt x="3526" y="354724"/>
                    <a:pt x="25" y="800101"/>
                  </a:cubicBezTo>
                  <a:cubicBezTo>
                    <a:pt x="-8" y="804334"/>
                    <a:pt x="-8" y="808567"/>
                    <a:pt x="25" y="812800"/>
                  </a:cubicBezTo>
                </a:path>
              </a:pathLst>
            </a:custGeom>
            <a:noFill/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8970AFBC-6EEE-493F-BB1C-FAEF92D968A4}"/>
                </a:ext>
              </a:extLst>
            </p:cNvPr>
            <p:cNvSpPr/>
            <p:nvPr/>
          </p:nvSpPr>
          <p:spPr>
            <a:xfrm>
              <a:off x="2947772" y="3022624"/>
              <a:ext cx="798749" cy="812676"/>
            </a:xfrm>
            <a:custGeom>
              <a:avLst/>
              <a:gdLst>
                <a:gd name="connsiteX0" fmla="*/ 798725 w 798749"/>
                <a:gd name="connsiteY0" fmla="*/ 812676 h 812676"/>
                <a:gd name="connsiteX1" fmla="*/ 0 w 798749"/>
                <a:gd name="connsiteY1" fmla="*/ 0 h 8126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798749" h="812676">
                  <a:moveTo>
                    <a:pt x="798725" y="812676"/>
                  </a:moveTo>
                  <a:cubicBezTo>
                    <a:pt x="802171" y="367338"/>
                    <a:pt x="444586" y="3507"/>
                    <a:pt x="0" y="0"/>
                  </a:cubicBezTo>
                </a:path>
              </a:pathLst>
            </a:custGeom>
            <a:noFill/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4F38B642-4006-4390-9828-0D15F0AB8495}"/>
                </a:ext>
              </a:extLst>
            </p:cNvPr>
            <p:cNvSpPr/>
            <p:nvPr/>
          </p:nvSpPr>
          <p:spPr>
            <a:xfrm>
              <a:off x="3556342" y="3835400"/>
              <a:ext cx="202856" cy="406400"/>
            </a:xfrm>
            <a:custGeom>
              <a:avLst/>
              <a:gdLst>
                <a:gd name="connsiteX0" fmla="*/ 0 w 202856"/>
                <a:gd name="connsiteY0" fmla="*/ 406400 h 406400"/>
                <a:gd name="connsiteX1" fmla="*/ 202857 w 202856"/>
                <a:gd name="connsiteY1" fmla="*/ 0 h 406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02856" h="406400">
                  <a:moveTo>
                    <a:pt x="0" y="406400"/>
                  </a:moveTo>
                  <a:lnTo>
                    <a:pt x="202857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85BBD37F-7BB7-4307-A9F6-C1C3D4F88485}"/>
                </a:ext>
              </a:extLst>
            </p:cNvPr>
            <p:cNvSpPr/>
            <p:nvPr/>
          </p:nvSpPr>
          <p:spPr>
            <a:xfrm>
              <a:off x="3759199" y="3835400"/>
              <a:ext cx="202856" cy="406400"/>
            </a:xfrm>
            <a:custGeom>
              <a:avLst/>
              <a:gdLst>
                <a:gd name="connsiteX0" fmla="*/ 0 w 202856"/>
                <a:gd name="connsiteY0" fmla="*/ 0 h 406400"/>
                <a:gd name="connsiteX1" fmla="*/ 202857 w 202856"/>
                <a:gd name="connsiteY1" fmla="*/ 406400 h 406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02856" h="406400">
                  <a:moveTo>
                    <a:pt x="0" y="0"/>
                  </a:moveTo>
                  <a:lnTo>
                    <a:pt x="202857" y="4064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12" name="Graphic 4">
            <a:extLst>
              <a:ext uri="{FF2B5EF4-FFF2-40B4-BE49-F238E27FC236}">
                <a16:creationId xmlns:a16="http://schemas.microsoft.com/office/drawing/2014/main" id="{442ED38C-5A50-4F73-8734-83985F4A3824}"/>
              </a:ext>
            </a:extLst>
          </p:cNvPr>
          <p:cNvGrpSpPr/>
          <p:nvPr/>
        </p:nvGrpSpPr>
        <p:grpSpPr>
          <a:xfrm>
            <a:off x="687225" y="2819392"/>
            <a:ext cx="1641850" cy="355607"/>
            <a:chOff x="687225" y="2819392"/>
            <a:chExt cx="1641850" cy="355607"/>
          </a:xfrm>
          <a:noFill/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57BE3349-E2F6-412F-88E2-2923C5F55A77}"/>
                </a:ext>
              </a:extLst>
            </p:cNvPr>
            <p:cNvSpPr/>
            <p:nvPr/>
          </p:nvSpPr>
          <p:spPr>
            <a:xfrm>
              <a:off x="687225" y="2819392"/>
              <a:ext cx="842566" cy="192541"/>
            </a:xfrm>
            <a:custGeom>
              <a:avLst/>
              <a:gdLst>
                <a:gd name="connsiteX0" fmla="*/ 842567 w 842566"/>
                <a:gd name="connsiteY0" fmla="*/ 192541 h 192541"/>
                <a:gd name="connsiteX1" fmla="*/ 46384 w 842566"/>
                <a:gd name="connsiteY1" fmla="*/ 140244 h 192541"/>
                <a:gd name="connsiteX2" fmla="*/ 0 w 842566"/>
                <a:gd name="connsiteY2" fmla="*/ 185991 h 1925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42566" h="192541">
                  <a:moveTo>
                    <a:pt x="842567" y="192541"/>
                  </a:moveTo>
                  <a:cubicBezTo>
                    <a:pt x="637124" y="-42132"/>
                    <a:pt x="280661" y="-65546"/>
                    <a:pt x="46384" y="140244"/>
                  </a:cubicBezTo>
                  <a:cubicBezTo>
                    <a:pt x="30057" y="154586"/>
                    <a:pt x="14570" y="169860"/>
                    <a:pt x="0" y="185991"/>
                  </a:cubicBezTo>
                </a:path>
              </a:pathLst>
            </a:custGeom>
            <a:noFill/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DC144CB1-D2E4-4956-AFE7-8F9014F8992E}"/>
                </a:ext>
              </a:extLst>
            </p:cNvPr>
            <p:cNvSpPr/>
            <p:nvPr/>
          </p:nvSpPr>
          <p:spPr>
            <a:xfrm>
              <a:off x="1520053" y="3007611"/>
              <a:ext cx="794059" cy="167388"/>
            </a:xfrm>
            <a:custGeom>
              <a:avLst/>
              <a:gdLst>
                <a:gd name="connsiteX0" fmla="*/ 0 w 794059"/>
                <a:gd name="connsiteY0" fmla="*/ 12425 h 167388"/>
                <a:gd name="connsiteX1" fmla="*/ 794060 w 794059"/>
                <a:gd name="connsiteY1" fmla="*/ 0 h 1673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794059" h="167388">
                  <a:moveTo>
                    <a:pt x="0" y="12425"/>
                  </a:moveTo>
                  <a:cubicBezTo>
                    <a:pt x="224601" y="223771"/>
                    <a:pt x="576158" y="218270"/>
                    <a:pt x="794060" y="0"/>
                  </a:cubicBezTo>
                </a:path>
              </a:pathLst>
            </a:custGeom>
            <a:noFill/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0412B848-0231-4895-8DA8-415B49FE9538}"/>
                </a:ext>
              </a:extLst>
            </p:cNvPr>
            <p:cNvSpPr/>
            <p:nvPr/>
          </p:nvSpPr>
          <p:spPr>
            <a:xfrm>
              <a:off x="706222" y="3022600"/>
              <a:ext cx="1622854" cy="12700"/>
            </a:xfrm>
            <a:custGeom>
              <a:avLst/>
              <a:gdLst>
                <a:gd name="connsiteX0" fmla="*/ 0 w 1622854"/>
                <a:gd name="connsiteY0" fmla="*/ 0 h 12700"/>
                <a:gd name="connsiteX1" fmla="*/ 1622854 w 1622854"/>
                <a:gd name="connsiteY1" fmla="*/ 0 h 12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622854" h="12700">
                  <a:moveTo>
                    <a:pt x="0" y="0"/>
                  </a:moveTo>
                  <a:lnTo>
                    <a:pt x="1622854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21" name="Graphic 6">
            <a:extLst>
              <a:ext uri="{FF2B5EF4-FFF2-40B4-BE49-F238E27FC236}">
                <a16:creationId xmlns:a16="http://schemas.microsoft.com/office/drawing/2014/main" id="{835CA3AE-581B-410F-8C2B-FE2767AC1589}"/>
              </a:ext>
            </a:extLst>
          </p:cNvPr>
          <p:cNvGrpSpPr/>
          <p:nvPr/>
        </p:nvGrpSpPr>
        <p:grpSpPr>
          <a:xfrm>
            <a:off x="5106825" y="3632192"/>
            <a:ext cx="1626887" cy="355607"/>
            <a:chOff x="5106825" y="3632192"/>
            <a:chExt cx="1626887" cy="355607"/>
          </a:xfrm>
          <a:noFill/>
        </p:grpSpPr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D775A81B-59DA-4CA7-AF3F-B2A3359FA39A}"/>
                </a:ext>
              </a:extLst>
            </p:cNvPr>
            <p:cNvSpPr/>
            <p:nvPr/>
          </p:nvSpPr>
          <p:spPr>
            <a:xfrm>
              <a:off x="5106825" y="3632192"/>
              <a:ext cx="842566" cy="192540"/>
            </a:xfrm>
            <a:custGeom>
              <a:avLst/>
              <a:gdLst>
                <a:gd name="connsiteX0" fmla="*/ 842567 w 842566"/>
                <a:gd name="connsiteY0" fmla="*/ 192541 h 192540"/>
                <a:gd name="connsiteX1" fmla="*/ 46384 w 842566"/>
                <a:gd name="connsiteY1" fmla="*/ 140244 h 192540"/>
                <a:gd name="connsiteX2" fmla="*/ 0 w 842566"/>
                <a:gd name="connsiteY2" fmla="*/ 185991 h 1925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42566" h="192540">
                  <a:moveTo>
                    <a:pt x="842567" y="192541"/>
                  </a:moveTo>
                  <a:cubicBezTo>
                    <a:pt x="637124" y="-42132"/>
                    <a:pt x="280661" y="-65546"/>
                    <a:pt x="46384" y="140244"/>
                  </a:cubicBezTo>
                  <a:cubicBezTo>
                    <a:pt x="30057" y="154586"/>
                    <a:pt x="14570" y="169860"/>
                    <a:pt x="0" y="185991"/>
                  </a:cubicBezTo>
                </a:path>
              </a:pathLst>
            </a:custGeom>
            <a:noFill/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C73105C7-9536-4A4B-8D0D-1DFE974701C9}"/>
                </a:ext>
              </a:extLst>
            </p:cNvPr>
            <p:cNvSpPr/>
            <p:nvPr/>
          </p:nvSpPr>
          <p:spPr>
            <a:xfrm>
              <a:off x="5939653" y="3820411"/>
              <a:ext cx="794059" cy="167388"/>
            </a:xfrm>
            <a:custGeom>
              <a:avLst/>
              <a:gdLst>
                <a:gd name="connsiteX0" fmla="*/ 0 w 794059"/>
                <a:gd name="connsiteY0" fmla="*/ 12425 h 167388"/>
                <a:gd name="connsiteX1" fmla="*/ 794060 w 794059"/>
                <a:gd name="connsiteY1" fmla="*/ 0 h 1673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794059" h="167388">
                  <a:moveTo>
                    <a:pt x="0" y="12425"/>
                  </a:moveTo>
                  <a:cubicBezTo>
                    <a:pt x="224601" y="223771"/>
                    <a:pt x="576158" y="218270"/>
                    <a:pt x="794060" y="0"/>
                  </a:cubicBezTo>
                </a:path>
              </a:pathLst>
            </a:custGeom>
            <a:noFill/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24" name="Graphic 8">
            <a:extLst>
              <a:ext uri="{FF2B5EF4-FFF2-40B4-BE49-F238E27FC236}">
                <a16:creationId xmlns:a16="http://schemas.microsoft.com/office/drawing/2014/main" id="{3E605F3B-D6C9-447B-96E2-06954AB77C7E}"/>
              </a:ext>
            </a:extLst>
          </p:cNvPr>
          <p:cNvGrpSpPr/>
          <p:nvPr/>
        </p:nvGrpSpPr>
        <p:grpSpPr>
          <a:xfrm>
            <a:off x="7507072" y="3835301"/>
            <a:ext cx="1610176" cy="812898"/>
            <a:chOff x="7507072" y="3835301"/>
            <a:chExt cx="1610176" cy="812898"/>
          </a:xfrm>
          <a:noFill/>
        </p:grpSpPr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02BBC8EC-232F-47BC-B60A-825E2B5468E6}"/>
                </a:ext>
              </a:extLst>
            </p:cNvPr>
            <p:cNvSpPr/>
            <p:nvPr/>
          </p:nvSpPr>
          <p:spPr>
            <a:xfrm>
              <a:off x="7507072" y="3835399"/>
              <a:ext cx="1610176" cy="812800"/>
            </a:xfrm>
            <a:custGeom>
              <a:avLst/>
              <a:gdLst>
                <a:gd name="connsiteX0" fmla="*/ 1610151 w 1610176"/>
                <a:gd name="connsiteY0" fmla="*/ 812702 h 812800"/>
                <a:gd name="connsiteX1" fmla="*/ 811329 w 1610176"/>
                <a:gd name="connsiteY1" fmla="*/ 25 h 812800"/>
                <a:gd name="connsiteX2" fmla="*/ 24 w 1610176"/>
                <a:gd name="connsiteY2" fmla="*/ 800199 h 812800"/>
                <a:gd name="connsiteX3" fmla="*/ 25 w 1610176"/>
                <a:gd name="connsiteY3" fmla="*/ 812800 h 81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10176" h="812800">
                  <a:moveTo>
                    <a:pt x="1610151" y="812702"/>
                  </a:moveTo>
                  <a:cubicBezTo>
                    <a:pt x="1613598" y="367325"/>
                    <a:pt x="1255953" y="3477"/>
                    <a:pt x="811329" y="25"/>
                  </a:cubicBezTo>
                  <a:cubicBezTo>
                    <a:pt x="366704" y="-3428"/>
                    <a:pt x="3471" y="354822"/>
                    <a:pt x="24" y="800199"/>
                  </a:cubicBezTo>
                  <a:cubicBezTo>
                    <a:pt x="-8" y="804400"/>
                    <a:pt x="-8" y="808600"/>
                    <a:pt x="25" y="812800"/>
                  </a:cubicBezTo>
                </a:path>
              </a:pathLst>
            </a:custGeom>
            <a:noFill/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E61A365C-3092-4A30-9DD7-E1BD5BC2642A}"/>
                </a:ext>
              </a:extLst>
            </p:cNvPr>
            <p:cNvSpPr/>
            <p:nvPr/>
          </p:nvSpPr>
          <p:spPr>
            <a:xfrm>
              <a:off x="7507097" y="3835301"/>
              <a:ext cx="1610126" cy="800199"/>
            </a:xfrm>
            <a:custGeom>
              <a:avLst/>
              <a:gdLst>
                <a:gd name="connsiteX0" fmla="*/ 0 w 1610126"/>
                <a:gd name="connsiteY0" fmla="*/ 98 h 800199"/>
                <a:gd name="connsiteX1" fmla="*/ 811402 w 1610126"/>
                <a:gd name="connsiteY1" fmla="*/ 800174 h 800199"/>
                <a:gd name="connsiteX2" fmla="*/ 1610126 w 1610126"/>
                <a:gd name="connsiteY2" fmla="*/ 0 h 8001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610126" h="800199">
                  <a:moveTo>
                    <a:pt x="0" y="98"/>
                  </a:moveTo>
                  <a:cubicBezTo>
                    <a:pt x="3501" y="445475"/>
                    <a:pt x="366778" y="803680"/>
                    <a:pt x="811402" y="800174"/>
                  </a:cubicBezTo>
                  <a:cubicBezTo>
                    <a:pt x="1251121" y="796705"/>
                    <a:pt x="1606718" y="440464"/>
                    <a:pt x="1610126" y="0"/>
                  </a:cubicBezTo>
                </a:path>
              </a:pathLst>
            </a:custGeom>
            <a:noFill/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27" name="Graphic 10">
            <a:extLst>
              <a:ext uri="{FF2B5EF4-FFF2-40B4-BE49-F238E27FC236}">
                <a16:creationId xmlns:a16="http://schemas.microsoft.com/office/drawing/2014/main" id="{A9509B0A-5AD6-48FE-A68B-9D33C2CF2C28}"/>
              </a:ext>
            </a:extLst>
          </p:cNvPr>
          <p:cNvGrpSpPr/>
          <p:nvPr/>
        </p:nvGrpSpPr>
        <p:grpSpPr>
          <a:xfrm>
            <a:off x="9735824" y="3022501"/>
            <a:ext cx="1622854" cy="1625698"/>
            <a:chOff x="9735824" y="3022501"/>
            <a:chExt cx="1622854" cy="1625698"/>
          </a:xfrm>
          <a:noFill/>
        </p:grpSpPr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1090D3C1-E8B8-4F60-8048-1D4EFB501DBD}"/>
                </a:ext>
              </a:extLst>
            </p:cNvPr>
            <p:cNvSpPr/>
            <p:nvPr/>
          </p:nvSpPr>
          <p:spPr>
            <a:xfrm>
              <a:off x="9735824" y="3022501"/>
              <a:ext cx="798822" cy="800174"/>
            </a:xfrm>
            <a:custGeom>
              <a:avLst/>
              <a:gdLst>
                <a:gd name="connsiteX0" fmla="*/ 0 w 798822"/>
                <a:gd name="connsiteY0" fmla="*/ 800174 h 800174"/>
                <a:gd name="connsiteX1" fmla="*/ 798823 w 798822"/>
                <a:gd name="connsiteY1" fmla="*/ 0 h 8001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798822" h="800174">
                  <a:moveTo>
                    <a:pt x="0" y="800174"/>
                  </a:moveTo>
                  <a:cubicBezTo>
                    <a:pt x="439758" y="796760"/>
                    <a:pt x="795414" y="440502"/>
                    <a:pt x="798823" y="0"/>
                  </a:cubicBezTo>
                </a:path>
              </a:pathLst>
            </a:custGeom>
            <a:noFill/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61541725-9235-49EC-9ED9-9393C96E7C7D}"/>
                </a:ext>
              </a:extLst>
            </p:cNvPr>
            <p:cNvSpPr/>
            <p:nvPr/>
          </p:nvSpPr>
          <p:spPr>
            <a:xfrm>
              <a:off x="10547374" y="3022599"/>
              <a:ext cx="811303" cy="800100"/>
            </a:xfrm>
            <a:custGeom>
              <a:avLst/>
              <a:gdLst>
                <a:gd name="connsiteX0" fmla="*/ 0 w 811303"/>
                <a:gd name="connsiteY0" fmla="*/ 0 h 800100"/>
                <a:gd name="connsiteX1" fmla="*/ 811304 w 811303"/>
                <a:gd name="connsiteY1" fmla="*/ 800076 h 800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11303" h="800100">
                  <a:moveTo>
                    <a:pt x="0" y="0"/>
                  </a:moveTo>
                  <a:cubicBezTo>
                    <a:pt x="3501" y="445338"/>
                    <a:pt x="366718" y="803528"/>
                    <a:pt x="811304" y="800076"/>
                  </a:cubicBezTo>
                </a:path>
              </a:pathLst>
            </a:custGeom>
            <a:noFill/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D1AE04BB-1081-4350-9502-2BA6CDE687D6}"/>
                </a:ext>
              </a:extLst>
            </p:cNvPr>
            <p:cNvSpPr/>
            <p:nvPr/>
          </p:nvSpPr>
          <p:spPr>
            <a:xfrm>
              <a:off x="10547349" y="3022600"/>
              <a:ext cx="12678" cy="1625600"/>
            </a:xfrm>
            <a:custGeom>
              <a:avLst/>
              <a:gdLst>
                <a:gd name="connsiteX0" fmla="*/ 0 w 12678"/>
                <a:gd name="connsiteY0" fmla="*/ 0 h 1625600"/>
                <a:gd name="connsiteX1" fmla="*/ 0 w 12678"/>
                <a:gd name="connsiteY1" fmla="*/ 1625600 h 1625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2678" h="1625600">
                  <a:moveTo>
                    <a:pt x="0" y="0"/>
                  </a:moveTo>
                  <a:lnTo>
                    <a:pt x="0" y="16256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31" name="TextBox 30">
            <a:extLst>
              <a:ext uri="{FF2B5EF4-FFF2-40B4-BE49-F238E27FC236}">
                <a16:creationId xmlns:a16="http://schemas.microsoft.com/office/drawing/2014/main" id="{68FCF852-CA8B-4621-A397-0CDDFBEBAE76}"/>
              </a:ext>
            </a:extLst>
          </p:cNvPr>
          <p:cNvSpPr txBox="1"/>
          <p:nvPr/>
        </p:nvSpPr>
        <p:spPr>
          <a:xfrm>
            <a:off x="1312817" y="5029200"/>
            <a:ext cx="7008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cloud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51581CC3-75B1-4FB6-B3FB-7DDD62D5D03A}"/>
              </a:ext>
            </a:extLst>
          </p:cNvPr>
          <p:cNvSpPr txBox="1"/>
          <p:nvPr/>
        </p:nvSpPr>
        <p:spPr>
          <a:xfrm>
            <a:off x="3402876" y="5029200"/>
            <a:ext cx="5582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bird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B1499D4-B91B-4391-AAFC-E72550F0197D}"/>
              </a:ext>
            </a:extLst>
          </p:cNvPr>
          <p:cNvSpPr txBox="1"/>
          <p:nvPr/>
        </p:nvSpPr>
        <p:spPr>
          <a:xfrm>
            <a:off x="5701939" y="5029200"/>
            <a:ext cx="7257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water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ACF2A67C-15D3-465B-B262-9B95FC66BCF9}"/>
              </a:ext>
            </a:extLst>
          </p:cNvPr>
          <p:cNvSpPr txBox="1"/>
          <p:nvPr/>
        </p:nvSpPr>
        <p:spPr>
          <a:xfrm>
            <a:off x="8098974" y="5029200"/>
            <a:ext cx="519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fish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F256EA0B-7DC5-4256-B046-335737F71497}"/>
              </a:ext>
            </a:extLst>
          </p:cNvPr>
          <p:cNvSpPr txBox="1"/>
          <p:nvPr/>
        </p:nvSpPr>
        <p:spPr>
          <a:xfrm>
            <a:off x="10313128" y="5029200"/>
            <a:ext cx="5695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tree</a:t>
            </a:r>
          </a:p>
        </p:txBody>
      </p:sp>
    </p:spTree>
    <p:extLst>
      <p:ext uri="{BB962C8B-B14F-4D97-AF65-F5344CB8AC3E}">
        <p14:creationId xmlns:p14="http://schemas.microsoft.com/office/powerpoint/2010/main" val="3744403570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445E0483-77DF-4322-A4F0-565CEE98F6EA}"/>
              </a:ext>
            </a:extLst>
          </p:cNvPr>
          <p:cNvGrpSpPr/>
          <p:nvPr/>
        </p:nvGrpSpPr>
        <p:grpSpPr>
          <a:xfrm>
            <a:off x="1232943" y="2073590"/>
            <a:ext cx="809773" cy="1608327"/>
            <a:chOff x="8524715" y="2050144"/>
            <a:chExt cx="809773" cy="1608327"/>
          </a:xfrm>
        </p:grpSpPr>
        <p:sp>
          <p:nvSpPr>
            <p:cNvPr id="3" name="Graphic 9">
              <a:extLst>
                <a:ext uri="{FF2B5EF4-FFF2-40B4-BE49-F238E27FC236}">
                  <a16:creationId xmlns:a16="http://schemas.microsoft.com/office/drawing/2014/main" id="{329BC7AC-D6F0-4EB3-AE31-FFAA9CEB9770}"/>
                </a:ext>
              </a:extLst>
            </p:cNvPr>
            <p:cNvSpPr/>
            <p:nvPr/>
          </p:nvSpPr>
          <p:spPr>
            <a:xfrm>
              <a:off x="8534388" y="2050144"/>
              <a:ext cx="800100" cy="406400"/>
            </a:xfrm>
            <a:custGeom>
              <a:avLst/>
              <a:gdLst>
                <a:gd name="connsiteX0" fmla="*/ 800053 w 800100"/>
                <a:gd name="connsiteY0" fmla="*/ 406205 h 406400"/>
                <a:gd name="connsiteX1" fmla="*/ 406204 w 800100"/>
                <a:gd name="connsiteY1" fmla="*/ 48 h 406400"/>
                <a:gd name="connsiteX2" fmla="*/ 47 w 800100"/>
                <a:gd name="connsiteY2" fmla="*/ 393897 h 406400"/>
                <a:gd name="connsiteX3" fmla="*/ 50 w 800100"/>
                <a:gd name="connsiteY3" fmla="*/ 406400 h 406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00100" h="406400">
                  <a:moveTo>
                    <a:pt x="800053" y="406205"/>
                  </a:moveTo>
                  <a:cubicBezTo>
                    <a:pt x="803451" y="185290"/>
                    <a:pt x="627119" y="3447"/>
                    <a:pt x="406204" y="48"/>
                  </a:cubicBezTo>
                  <a:cubicBezTo>
                    <a:pt x="185289" y="-3350"/>
                    <a:pt x="3446" y="172982"/>
                    <a:pt x="47" y="393897"/>
                  </a:cubicBezTo>
                  <a:cubicBezTo>
                    <a:pt x="-17" y="398065"/>
                    <a:pt x="-16" y="402233"/>
                    <a:pt x="50" y="406400"/>
                  </a:cubicBezTo>
                </a:path>
              </a:pathLst>
            </a:custGeom>
            <a:noFill/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" name="Graphic 9">
              <a:extLst>
                <a:ext uri="{FF2B5EF4-FFF2-40B4-BE49-F238E27FC236}">
                  <a16:creationId xmlns:a16="http://schemas.microsoft.com/office/drawing/2014/main" id="{4E9CBB20-7AB6-464A-A38D-9713C43311F8}"/>
                </a:ext>
              </a:extLst>
            </p:cNvPr>
            <p:cNvSpPr/>
            <p:nvPr/>
          </p:nvSpPr>
          <p:spPr>
            <a:xfrm>
              <a:off x="8524715" y="2454812"/>
              <a:ext cx="809134" cy="1203659"/>
            </a:xfrm>
            <a:custGeom>
              <a:avLst/>
              <a:gdLst>
                <a:gd name="connsiteX0" fmla="*/ 0 w 809134"/>
                <a:gd name="connsiteY0" fmla="*/ 1203660 h 1203659"/>
                <a:gd name="connsiteX1" fmla="*/ 809134 w 809134"/>
                <a:gd name="connsiteY1" fmla="*/ 0 h 120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09134" h="1203659">
                  <a:moveTo>
                    <a:pt x="0" y="1203660"/>
                  </a:moveTo>
                  <a:cubicBezTo>
                    <a:pt x="443837" y="953150"/>
                    <a:pt x="743787" y="506948"/>
                    <a:pt x="809134" y="0"/>
                  </a:cubicBezTo>
                </a:path>
              </a:pathLst>
            </a:custGeom>
            <a:noFill/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C9C83059-3B82-4457-BF3D-C7E40A959DA9}"/>
              </a:ext>
            </a:extLst>
          </p:cNvPr>
          <p:cNvGrpSpPr/>
          <p:nvPr/>
        </p:nvGrpSpPr>
        <p:grpSpPr>
          <a:xfrm flipH="1">
            <a:off x="2891287" y="2050144"/>
            <a:ext cx="809773" cy="1608327"/>
            <a:chOff x="8524715" y="2050144"/>
            <a:chExt cx="809773" cy="1608327"/>
          </a:xfrm>
        </p:grpSpPr>
        <p:sp>
          <p:nvSpPr>
            <p:cNvPr id="9" name="Graphic 9">
              <a:extLst>
                <a:ext uri="{FF2B5EF4-FFF2-40B4-BE49-F238E27FC236}">
                  <a16:creationId xmlns:a16="http://schemas.microsoft.com/office/drawing/2014/main" id="{CE43C6B1-0850-49AF-9C54-59B343A905DC}"/>
                </a:ext>
              </a:extLst>
            </p:cNvPr>
            <p:cNvSpPr/>
            <p:nvPr/>
          </p:nvSpPr>
          <p:spPr>
            <a:xfrm>
              <a:off x="8534388" y="2050144"/>
              <a:ext cx="800100" cy="406400"/>
            </a:xfrm>
            <a:custGeom>
              <a:avLst/>
              <a:gdLst>
                <a:gd name="connsiteX0" fmla="*/ 800053 w 800100"/>
                <a:gd name="connsiteY0" fmla="*/ 406205 h 406400"/>
                <a:gd name="connsiteX1" fmla="*/ 406204 w 800100"/>
                <a:gd name="connsiteY1" fmla="*/ 48 h 406400"/>
                <a:gd name="connsiteX2" fmla="*/ 47 w 800100"/>
                <a:gd name="connsiteY2" fmla="*/ 393897 h 406400"/>
                <a:gd name="connsiteX3" fmla="*/ 50 w 800100"/>
                <a:gd name="connsiteY3" fmla="*/ 406400 h 406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00100" h="406400">
                  <a:moveTo>
                    <a:pt x="800053" y="406205"/>
                  </a:moveTo>
                  <a:cubicBezTo>
                    <a:pt x="803451" y="185290"/>
                    <a:pt x="627119" y="3447"/>
                    <a:pt x="406204" y="48"/>
                  </a:cubicBezTo>
                  <a:cubicBezTo>
                    <a:pt x="185289" y="-3350"/>
                    <a:pt x="3446" y="172982"/>
                    <a:pt x="47" y="393897"/>
                  </a:cubicBezTo>
                  <a:cubicBezTo>
                    <a:pt x="-17" y="398065"/>
                    <a:pt x="-16" y="402233"/>
                    <a:pt x="50" y="406400"/>
                  </a:cubicBezTo>
                </a:path>
              </a:pathLst>
            </a:custGeom>
            <a:noFill/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Graphic 9">
              <a:extLst>
                <a:ext uri="{FF2B5EF4-FFF2-40B4-BE49-F238E27FC236}">
                  <a16:creationId xmlns:a16="http://schemas.microsoft.com/office/drawing/2014/main" id="{7B1CF16F-118D-467B-919F-160127CA2658}"/>
                </a:ext>
              </a:extLst>
            </p:cNvPr>
            <p:cNvSpPr/>
            <p:nvPr/>
          </p:nvSpPr>
          <p:spPr>
            <a:xfrm>
              <a:off x="8524715" y="2454812"/>
              <a:ext cx="809134" cy="1203659"/>
            </a:xfrm>
            <a:custGeom>
              <a:avLst/>
              <a:gdLst>
                <a:gd name="connsiteX0" fmla="*/ 0 w 809134"/>
                <a:gd name="connsiteY0" fmla="*/ 1203660 h 1203659"/>
                <a:gd name="connsiteX1" fmla="*/ 809134 w 809134"/>
                <a:gd name="connsiteY1" fmla="*/ 0 h 120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09134" h="1203659">
                  <a:moveTo>
                    <a:pt x="0" y="1203660"/>
                  </a:moveTo>
                  <a:cubicBezTo>
                    <a:pt x="443837" y="953150"/>
                    <a:pt x="743787" y="506948"/>
                    <a:pt x="809134" y="0"/>
                  </a:cubicBezTo>
                </a:path>
              </a:pathLst>
            </a:custGeom>
            <a:noFill/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95557B79-14FB-4C73-8FEB-EA5AF3E52C2A}"/>
              </a:ext>
            </a:extLst>
          </p:cNvPr>
          <p:cNvSpPr txBox="1"/>
          <p:nvPr/>
        </p:nvSpPr>
        <p:spPr>
          <a:xfrm>
            <a:off x="1312817" y="5029200"/>
            <a:ext cx="4908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ear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C954593-F103-430B-ABD3-FBE867241B1B}"/>
              </a:ext>
            </a:extLst>
          </p:cNvPr>
          <p:cNvSpPr txBox="1"/>
          <p:nvPr/>
        </p:nvSpPr>
        <p:spPr>
          <a:xfrm>
            <a:off x="2690952" y="5029200"/>
            <a:ext cx="12009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ear flipped</a:t>
            </a:r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74ABCF91-C741-4335-86B8-EDB95914B428}"/>
              </a:ext>
            </a:extLst>
          </p:cNvPr>
          <p:cNvGrpSpPr/>
          <p:nvPr/>
        </p:nvGrpSpPr>
        <p:grpSpPr>
          <a:xfrm>
            <a:off x="5281867" y="2434728"/>
            <a:ext cx="823495" cy="827701"/>
            <a:chOff x="5778247" y="2447792"/>
            <a:chExt cx="823495" cy="827701"/>
          </a:xfrm>
        </p:grpSpPr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82C01744-8DDA-41DD-900D-5160DEBDEFE2}"/>
                </a:ext>
              </a:extLst>
            </p:cNvPr>
            <p:cNvSpPr/>
            <p:nvPr/>
          </p:nvSpPr>
          <p:spPr>
            <a:xfrm>
              <a:off x="6118945" y="2787556"/>
              <a:ext cx="166694" cy="166694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875697AD-B9B2-405E-AA5D-0D14A02FEF14}"/>
                </a:ext>
              </a:extLst>
            </p:cNvPr>
            <p:cNvGrpSpPr/>
            <p:nvPr/>
          </p:nvGrpSpPr>
          <p:grpSpPr>
            <a:xfrm>
              <a:off x="5778247" y="2447792"/>
              <a:ext cx="823495" cy="827701"/>
              <a:chOff x="2563689" y="2737584"/>
              <a:chExt cx="2199046" cy="2210275"/>
            </a:xfrm>
          </p:grpSpPr>
          <p:grpSp>
            <p:nvGrpSpPr>
              <p:cNvPr id="16" name="Group 15">
                <a:extLst>
                  <a:ext uri="{FF2B5EF4-FFF2-40B4-BE49-F238E27FC236}">
                    <a16:creationId xmlns:a16="http://schemas.microsoft.com/office/drawing/2014/main" id="{4185AD46-F65B-4BDE-884F-ACCC81175591}"/>
                  </a:ext>
                </a:extLst>
              </p:cNvPr>
              <p:cNvGrpSpPr/>
              <p:nvPr/>
            </p:nvGrpSpPr>
            <p:grpSpPr>
              <a:xfrm>
                <a:off x="2586125" y="2737584"/>
                <a:ext cx="2176610" cy="2210275"/>
                <a:chOff x="2586125" y="2737584"/>
                <a:chExt cx="2176610" cy="2210275"/>
              </a:xfrm>
            </p:grpSpPr>
            <p:sp>
              <p:nvSpPr>
                <p:cNvPr id="20" name="Arc 19">
                  <a:extLst>
                    <a:ext uri="{FF2B5EF4-FFF2-40B4-BE49-F238E27FC236}">
                      <a16:creationId xmlns:a16="http://schemas.microsoft.com/office/drawing/2014/main" id="{0E4B89EC-B699-4A05-A8B5-A40DC641CF49}"/>
                    </a:ext>
                  </a:extLst>
                </p:cNvPr>
                <p:cNvSpPr/>
                <p:nvPr/>
              </p:nvSpPr>
              <p:spPr>
                <a:xfrm>
                  <a:off x="2586125" y="2737589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" name="Arc 20">
                  <a:extLst>
                    <a:ext uri="{FF2B5EF4-FFF2-40B4-BE49-F238E27FC236}">
                      <a16:creationId xmlns:a16="http://schemas.microsoft.com/office/drawing/2014/main" id="{FCB442D9-200B-4E5A-97D2-1C2372A1FF0F}"/>
                    </a:ext>
                  </a:extLst>
                </p:cNvPr>
                <p:cNvSpPr/>
                <p:nvPr/>
              </p:nvSpPr>
              <p:spPr>
                <a:xfrm flipV="1">
                  <a:off x="2586125" y="2737584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7" name="Group 16">
                <a:extLst>
                  <a:ext uri="{FF2B5EF4-FFF2-40B4-BE49-F238E27FC236}">
                    <a16:creationId xmlns:a16="http://schemas.microsoft.com/office/drawing/2014/main" id="{E44D8CA8-9794-4258-8871-8C6F0B40F141}"/>
                  </a:ext>
                </a:extLst>
              </p:cNvPr>
              <p:cNvGrpSpPr/>
              <p:nvPr/>
            </p:nvGrpSpPr>
            <p:grpSpPr>
              <a:xfrm flipH="1">
                <a:off x="2563689" y="2737584"/>
                <a:ext cx="2176610" cy="2210275"/>
                <a:chOff x="2586125" y="2737584"/>
                <a:chExt cx="2176610" cy="2210275"/>
              </a:xfrm>
            </p:grpSpPr>
            <p:sp>
              <p:nvSpPr>
                <p:cNvPr id="18" name="Arc 17">
                  <a:extLst>
                    <a:ext uri="{FF2B5EF4-FFF2-40B4-BE49-F238E27FC236}">
                      <a16:creationId xmlns:a16="http://schemas.microsoft.com/office/drawing/2014/main" id="{6AB9D428-1160-44EB-ABB1-2E8B460A8A48}"/>
                    </a:ext>
                  </a:extLst>
                </p:cNvPr>
                <p:cNvSpPr/>
                <p:nvPr/>
              </p:nvSpPr>
              <p:spPr>
                <a:xfrm>
                  <a:off x="2586125" y="2737589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" name="Arc 18">
                  <a:extLst>
                    <a:ext uri="{FF2B5EF4-FFF2-40B4-BE49-F238E27FC236}">
                      <a16:creationId xmlns:a16="http://schemas.microsoft.com/office/drawing/2014/main" id="{D063BE5F-5253-4614-9CED-6AC330E04D79}"/>
                    </a:ext>
                  </a:extLst>
                </p:cNvPr>
                <p:cNvSpPr/>
                <p:nvPr/>
              </p:nvSpPr>
              <p:spPr>
                <a:xfrm flipV="1">
                  <a:off x="2586125" y="2737584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</p:grpSp>
      <p:sp>
        <p:nvSpPr>
          <p:cNvPr id="30" name="TextBox 29">
            <a:extLst>
              <a:ext uri="{FF2B5EF4-FFF2-40B4-BE49-F238E27FC236}">
                <a16:creationId xmlns:a16="http://schemas.microsoft.com/office/drawing/2014/main" id="{0C7F027C-343A-4429-BAB2-7D6632EE3297}"/>
              </a:ext>
            </a:extLst>
          </p:cNvPr>
          <p:cNvSpPr txBox="1"/>
          <p:nvPr/>
        </p:nvSpPr>
        <p:spPr>
          <a:xfrm>
            <a:off x="5375366" y="5029200"/>
            <a:ext cx="5153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eye</a:t>
            </a:r>
          </a:p>
        </p:txBody>
      </p:sp>
      <p:grpSp>
        <p:nvGrpSpPr>
          <p:cNvPr id="24" name="Graphic 12">
            <a:extLst>
              <a:ext uri="{FF2B5EF4-FFF2-40B4-BE49-F238E27FC236}">
                <a16:creationId xmlns:a16="http://schemas.microsoft.com/office/drawing/2014/main" id="{C493EC33-0110-42C3-B95F-DDFD43DF870A}"/>
              </a:ext>
            </a:extLst>
          </p:cNvPr>
          <p:cNvGrpSpPr/>
          <p:nvPr/>
        </p:nvGrpSpPr>
        <p:grpSpPr>
          <a:xfrm>
            <a:off x="6907301" y="2049017"/>
            <a:ext cx="2428676" cy="1627632"/>
            <a:chOff x="6907301" y="2049017"/>
            <a:chExt cx="2428676" cy="1627632"/>
          </a:xfrm>
          <a:noFill/>
        </p:grpSpPr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214D1ABF-AF07-408C-AEF0-366F9729D326}"/>
                </a:ext>
              </a:extLst>
            </p:cNvPr>
            <p:cNvSpPr/>
            <p:nvPr/>
          </p:nvSpPr>
          <p:spPr>
            <a:xfrm>
              <a:off x="6907301" y="2049017"/>
              <a:ext cx="411486" cy="1621459"/>
            </a:xfrm>
            <a:custGeom>
              <a:avLst/>
              <a:gdLst>
                <a:gd name="connsiteX0" fmla="*/ 405416 w 411486"/>
                <a:gd name="connsiteY0" fmla="*/ 0 h 1621459"/>
                <a:gd name="connsiteX1" fmla="*/ 201464 w 411486"/>
                <a:gd name="connsiteY1" fmla="*/ 1413256 h 1621459"/>
                <a:gd name="connsiteX2" fmla="*/ 411487 w 411486"/>
                <a:gd name="connsiteY2" fmla="*/ 1621460 h 16214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11486" h="1621459">
                  <a:moveTo>
                    <a:pt x="405416" y="0"/>
                  </a:moveTo>
                  <a:cubicBezTo>
                    <a:pt x="-41623" y="334010"/>
                    <a:pt x="-132935" y="966737"/>
                    <a:pt x="201464" y="1413256"/>
                  </a:cubicBezTo>
                  <a:cubicBezTo>
                    <a:pt x="260868" y="1492568"/>
                    <a:pt x="331633" y="1562723"/>
                    <a:pt x="411487" y="1621460"/>
                  </a:cubicBezTo>
                </a:path>
              </a:pathLst>
            </a:custGeom>
            <a:noFill/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631BA9BB-6BA0-411E-BCEA-B86A9DAFBEF3}"/>
                </a:ext>
              </a:extLst>
            </p:cNvPr>
            <p:cNvSpPr/>
            <p:nvPr/>
          </p:nvSpPr>
          <p:spPr>
            <a:xfrm>
              <a:off x="7314241" y="3676650"/>
              <a:ext cx="1627516" cy="12700"/>
            </a:xfrm>
            <a:custGeom>
              <a:avLst/>
              <a:gdLst>
                <a:gd name="connsiteX0" fmla="*/ 0 w 1627516"/>
                <a:gd name="connsiteY0" fmla="*/ 0 h 12700"/>
                <a:gd name="connsiteX1" fmla="*/ 1627517 w 1627516"/>
                <a:gd name="connsiteY1" fmla="*/ 0 h 12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627516" h="12700">
                  <a:moveTo>
                    <a:pt x="0" y="0"/>
                  </a:moveTo>
                  <a:lnTo>
                    <a:pt x="1627517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B6513D08-1048-4434-AF16-B58D90754AEA}"/>
                </a:ext>
              </a:extLst>
            </p:cNvPr>
            <p:cNvSpPr/>
            <p:nvPr/>
          </p:nvSpPr>
          <p:spPr>
            <a:xfrm>
              <a:off x="7314241" y="2051050"/>
              <a:ext cx="1627516" cy="12700"/>
            </a:xfrm>
            <a:custGeom>
              <a:avLst/>
              <a:gdLst>
                <a:gd name="connsiteX0" fmla="*/ 0 w 1627516"/>
                <a:gd name="connsiteY0" fmla="*/ 0 h 12700"/>
                <a:gd name="connsiteX1" fmla="*/ 1627517 w 1627516"/>
                <a:gd name="connsiteY1" fmla="*/ 0 h 12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627516" h="12700">
                  <a:moveTo>
                    <a:pt x="0" y="0"/>
                  </a:moveTo>
                  <a:lnTo>
                    <a:pt x="1627517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2E7076FE-DA34-4A02-9DAD-69B948E37C3B}"/>
                </a:ext>
              </a:extLst>
            </p:cNvPr>
            <p:cNvSpPr/>
            <p:nvPr/>
          </p:nvSpPr>
          <p:spPr>
            <a:xfrm>
              <a:off x="8932590" y="2055114"/>
              <a:ext cx="403387" cy="1609356"/>
            </a:xfrm>
            <a:custGeom>
              <a:avLst/>
              <a:gdLst>
                <a:gd name="connsiteX0" fmla="*/ 0 w 403387"/>
                <a:gd name="connsiteY0" fmla="*/ 1609356 h 1609356"/>
                <a:gd name="connsiteX1" fmla="*/ 200413 w 403387"/>
                <a:gd name="connsiteY1" fmla="*/ 195593 h 1609356"/>
                <a:gd name="connsiteX2" fmla="*/ 6052 w 403387"/>
                <a:gd name="connsiteY2" fmla="*/ 0 h 16093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03387" h="1609356">
                  <a:moveTo>
                    <a:pt x="0" y="1609356"/>
                  </a:moveTo>
                  <a:cubicBezTo>
                    <a:pt x="446194" y="1274229"/>
                    <a:pt x="535923" y="641274"/>
                    <a:pt x="200413" y="195593"/>
                  </a:cubicBezTo>
                  <a:cubicBezTo>
                    <a:pt x="144887" y="121831"/>
                    <a:pt x="79481" y="56020"/>
                    <a:pt x="6052" y="0"/>
                  </a:cubicBezTo>
                </a:path>
              </a:pathLst>
            </a:custGeom>
            <a:noFill/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A85165F2-19EE-4827-B70D-EE20702E2933}"/>
              </a:ext>
            </a:extLst>
          </p:cNvPr>
          <p:cNvGrpSpPr/>
          <p:nvPr/>
        </p:nvGrpSpPr>
        <p:grpSpPr>
          <a:xfrm>
            <a:off x="9724835" y="2069927"/>
            <a:ext cx="1583204" cy="1591289"/>
            <a:chOff x="9724835" y="2069927"/>
            <a:chExt cx="1583204" cy="1591289"/>
          </a:xfrm>
        </p:grpSpPr>
        <p:grpSp>
          <p:nvGrpSpPr>
            <p:cNvPr id="31" name="Graphic 22">
              <a:extLst>
                <a:ext uri="{FF2B5EF4-FFF2-40B4-BE49-F238E27FC236}">
                  <a16:creationId xmlns:a16="http://schemas.microsoft.com/office/drawing/2014/main" id="{33CB230C-2AA2-492E-B660-B2EB002321D9}"/>
                </a:ext>
              </a:extLst>
            </p:cNvPr>
            <p:cNvGrpSpPr/>
            <p:nvPr/>
          </p:nvGrpSpPr>
          <p:grpSpPr>
            <a:xfrm>
              <a:off x="10128935" y="2457450"/>
              <a:ext cx="811427" cy="825500"/>
              <a:chOff x="10128935" y="2457450"/>
              <a:chExt cx="811427" cy="825500"/>
            </a:xfrm>
            <a:noFill/>
          </p:grpSpPr>
          <p:sp>
            <p:nvSpPr>
              <p:cNvPr id="33" name="Freeform: Shape 32">
                <a:extLst>
                  <a:ext uri="{FF2B5EF4-FFF2-40B4-BE49-F238E27FC236}">
                    <a16:creationId xmlns:a16="http://schemas.microsoft.com/office/drawing/2014/main" id="{80B78DDD-0A65-4E47-9C7C-B4665EA64198}"/>
                  </a:ext>
                </a:extLst>
              </p:cNvPr>
              <p:cNvSpPr/>
              <p:nvPr/>
            </p:nvSpPr>
            <p:spPr>
              <a:xfrm>
                <a:off x="10534649" y="2457450"/>
                <a:ext cx="12678" cy="812800"/>
              </a:xfrm>
              <a:custGeom>
                <a:avLst/>
                <a:gdLst>
                  <a:gd name="connsiteX0" fmla="*/ 0 w 12678"/>
                  <a:gd name="connsiteY0" fmla="*/ 0 h 812800"/>
                  <a:gd name="connsiteX1" fmla="*/ 0 w 12678"/>
                  <a:gd name="connsiteY1" fmla="*/ 812800 h 8128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2678" h="812800">
                    <a:moveTo>
                      <a:pt x="0" y="0"/>
                    </a:moveTo>
                    <a:lnTo>
                      <a:pt x="0" y="812800"/>
                    </a:lnTo>
                  </a:path>
                </a:pathLst>
              </a:custGeom>
              <a:ln w="13970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4" name="Freeform: Shape 33">
                <a:extLst>
                  <a:ext uri="{FF2B5EF4-FFF2-40B4-BE49-F238E27FC236}">
                    <a16:creationId xmlns:a16="http://schemas.microsoft.com/office/drawing/2014/main" id="{21C27722-71D3-4468-9E7F-DEBFC56D82AB}"/>
                  </a:ext>
                </a:extLst>
              </p:cNvPr>
              <p:cNvSpPr/>
              <p:nvPr/>
            </p:nvSpPr>
            <p:spPr>
              <a:xfrm>
                <a:off x="10128935" y="3270250"/>
                <a:ext cx="811427" cy="12700"/>
              </a:xfrm>
              <a:custGeom>
                <a:avLst/>
                <a:gdLst>
                  <a:gd name="connsiteX0" fmla="*/ 0 w 811427"/>
                  <a:gd name="connsiteY0" fmla="*/ 0 h 12700"/>
                  <a:gd name="connsiteX1" fmla="*/ 811427 w 811427"/>
                  <a:gd name="connsiteY1" fmla="*/ 0 h 127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811427" h="12700">
                    <a:moveTo>
                      <a:pt x="0" y="0"/>
                    </a:moveTo>
                    <a:lnTo>
                      <a:pt x="811427" y="0"/>
                    </a:lnTo>
                  </a:path>
                </a:pathLst>
              </a:custGeom>
              <a:ln w="13970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grpSp>
          <p:nvGrpSpPr>
            <p:cNvPr id="35" name="Group 34">
              <a:extLst>
                <a:ext uri="{FF2B5EF4-FFF2-40B4-BE49-F238E27FC236}">
                  <a16:creationId xmlns:a16="http://schemas.microsoft.com/office/drawing/2014/main" id="{4B81E003-47D2-4A1C-9232-2E3C7A9FAEE2}"/>
                </a:ext>
              </a:extLst>
            </p:cNvPr>
            <p:cNvGrpSpPr/>
            <p:nvPr/>
          </p:nvGrpSpPr>
          <p:grpSpPr>
            <a:xfrm>
              <a:off x="9724835" y="2069927"/>
              <a:ext cx="1583204" cy="1591289"/>
              <a:chOff x="2563689" y="2737584"/>
              <a:chExt cx="2199046" cy="2210275"/>
            </a:xfrm>
          </p:grpSpPr>
          <p:grpSp>
            <p:nvGrpSpPr>
              <p:cNvPr id="36" name="Group 35">
                <a:extLst>
                  <a:ext uri="{FF2B5EF4-FFF2-40B4-BE49-F238E27FC236}">
                    <a16:creationId xmlns:a16="http://schemas.microsoft.com/office/drawing/2014/main" id="{F5969E48-5228-4CE8-95F0-DA7761BCA471}"/>
                  </a:ext>
                </a:extLst>
              </p:cNvPr>
              <p:cNvGrpSpPr/>
              <p:nvPr/>
            </p:nvGrpSpPr>
            <p:grpSpPr>
              <a:xfrm>
                <a:off x="2586125" y="2737584"/>
                <a:ext cx="2176610" cy="2210275"/>
                <a:chOff x="2586125" y="2737584"/>
                <a:chExt cx="2176610" cy="2210275"/>
              </a:xfrm>
            </p:grpSpPr>
            <p:sp>
              <p:nvSpPr>
                <p:cNvPr id="40" name="Arc 39">
                  <a:extLst>
                    <a:ext uri="{FF2B5EF4-FFF2-40B4-BE49-F238E27FC236}">
                      <a16:creationId xmlns:a16="http://schemas.microsoft.com/office/drawing/2014/main" id="{F2E644E2-72AF-460D-8782-8BE796741903}"/>
                    </a:ext>
                  </a:extLst>
                </p:cNvPr>
                <p:cNvSpPr/>
                <p:nvPr/>
              </p:nvSpPr>
              <p:spPr>
                <a:xfrm>
                  <a:off x="2586125" y="2737589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1" name="Arc 40">
                  <a:extLst>
                    <a:ext uri="{FF2B5EF4-FFF2-40B4-BE49-F238E27FC236}">
                      <a16:creationId xmlns:a16="http://schemas.microsoft.com/office/drawing/2014/main" id="{E760607E-D0F1-4B25-A76D-8C870BC6C264}"/>
                    </a:ext>
                  </a:extLst>
                </p:cNvPr>
                <p:cNvSpPr/>
                <p:nvPr/>
              </p:nvSpPr>
              <p:spPr>
                <a:xfrm flipV="1">
                  <a:off x="2586125" y="2737584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37" name="Group 36">
                <a:extLst>
                  <a:ext uri="{FF2B5EF4-FFF2-40B4-BE49-F238E27FC236}">
                    <a16:creationId xmlns:a16="http://schemas.microsoft.com/office/drawing/2014/main" id="{81F00BE3-F94C-445F-96BA-EE6D722D0CA9}"/>
                  </a:ext>
                </a:extLst>
              </p:cNvPr>
              <p:cNvGrpSpPr/>
              <p:nvPr/>
            </p:nvGrpSpPr>
            <p:grpSpPr>
              <a:xfrm flipH="1">
                <a:off x="2563689" y="2737584"/>
                <a:ext cx="2176610" cy="2210275"/>
                <a:chOff x="2586125" y="2737584"/>
                <a:chExt cx="2176610" cy="2210275"/>
              </a:xfrm>
            </p:grpSpPr>
            <p:sp>
              <p:nvSpPr>
                <p:cNvPr id="38" name="Arc 37">
                  <a:extLst>
                    <a:ext uri="{FF2B5EF4-FFF2-40B4-BE49-F238E27FC236}">
                      <a16:creationId xmlns:a16="http://schemas.microsoft.com/office/drawing/2014/main" id="{F4C2DF88-2841-4A3F-BC20-0EA7349D0113}"/>
                    </a:ext>
                  </a:extLst>
                </p:cNvPr>
                <p:cNvSpPr/>
                <p:nvPr/>
              </p:nvSpPr>
              <p:spPr>
                <a:xfrm>
                  <a:off x="2586125" y="2737589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9" name="Arc 38">
                  <a:extLst>
                    <a:ext uri="{FF2B5EF4-FFF2-40B4-BE49-F238E27FC236}">
                      <a16:creationId xmlns:a16="http://schemas.microsoft.com/office/drawing/2014/main" id="{F461E59E-94DD-44AC-AFA9-2D675FF5D5EE}"/>
                    </a:ext>
                  </a:extLst>
                </p:cNvPr>
                <p:cNvSpPr/>
                <p:nvPr/>
              </p:nvSpPr>
              <p:spPr>
                <a:xfrm flipV="1">
                  <a:off x="2586125" y="2737584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</p:grpSp>
      <p:sp>
        <p:nvSpPr>
          <p:cNvPr id="43" name="TextBox 42">
            <a:extLst>
              <a:ext uri="{FF2B5EF4-FFF2-40B4-BE49-F238E27FC236}">
                <a16:creationId xmlns:a16="http://schemas.microsoft.com/office/drawing/2014/main" id="{F2E87A18-3BC6-4D86-9FAD-455500E11AF0}"/>
              </a:ext>
            </a:extLst>
          </p:cNvPr>
          <p:cNvSpPr txBox="1"/>
          <p:nvPr/>
        </p:nvSpPr>
        <p:spPr>
          <a:xfrm>
            <a:off x="7942218" y="5029200"/>
            <a:ext cx="65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body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AF144A55-DCED-41A8-8D35-AE39C75AB629}"/>
              </a:ext>
            </a:extLst>
          </p:cNvPr>
          <p:cNvSpPr txBox="1"/>
          <p:nvPr/>
        </p:nvSpPr>
        <p:spPr>
          <a:xfrm>
            <a:off x="10280470" y="5029200"/>
            <a:ext cx="65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head</a:t>
            </a:r>
          </a:p>
        </p:txBody>
      </p:sp>
    </p:spTree>
    <p:extLst>
      <p:ext uri="{BB962C8B-B14F-4D97-AF65-F5344CB8AC3E}">
        <p14:creationId xmlns:p14="http://schemas.microsoft.com/office/powerpoint/2010/main" val="3091942702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aphic 8">
            <a:extLst>
              <a:ext uri="{FF2B5EF4-FFF2-40B4-BE49-F238E27FC236}">
                <a16:creationId xmlns:a16="http://schemas.microsoft.com/office/drawing/2014/main" id="{DC71842E-CE9F-4179-8613-566067FA9858}"/>
              </a:ext>
            </a:extLst>
          </p:cNvPr>
          <p:cNvGrpSpPr/>
          <p:nvPr/>
        </p:nvGrpSpPr>
        <p:grpSpPr>
          <a:xfrm>
            <a:off x="1244600" y="2051050"/>
            <a:ext cx="812800" cy="812800"/>
            <a:chOff x="1244600" y="2051050"/>
            <a:chExt cx="812800" cy="812800"/>
          </a:xfrm>
        </p:grpSpPr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3BB5C94C-1905-4694-9446-6884A3342609}"/>
                </a:ext>
              </a:extLst>
            </p:cNvPr>
            <p:cNvSpPr/>
            <p:nvPr/>
          </p:nvSpPr>
          <p:spPr>
            <a:xfrm>
              <a:off x="1244600" y="2863850"/>
              <a:ext cx="812800" cy="12700"/>
            </a:xfrm>
            <a:custGeom>
              <a:avLst/>
              <a:gdLst>
                <a:gd name="connsiteX0" fmla="*/ 0 w 812800"/>
                <a:gd name="connsiteY0" fmla="*/ 0 h 12700"/>
                <a:gd name="connsiteX1" fmla="*/ 812800 w 812800"/>
                <a:gd name="connsiteY1" fmla="*/ 0 h 12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12800" h="12700">
                  <a:moveTo>
                    <a:pt x="0" y="0"/>
                  </a:moveTo>
                  <a:lnTo>
                    <a:pt x="812800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D6C49A3E-55F8-46CB-B0B9-822F2259B5EB}"/>
                </a:ext>
              </a:extLst>
            </p:cNvPr>
            <p:cNvSpPr/>
            <p:nvPr/>
          </p:nvSpPr>
          <p:spPr>
            <a:xfrm>
              <a:off x="1244600" y="2051050"/>
              <a:ext cx="12700" cy="812800"/>
            </a:xfrm>
            <a:custGeom>
              <a:avLst/>
              <a:gdLst>
                <a:gd name="connsiteX0" fmla="*/ 0 w 12700"/>
                <a:gd name="connsiteY0" fmla="*/ 0 h 812800"/>
                <a:gd name="connsiteX1" fmla="*/ 0 w 12700"/>
                <a:gd name="connsiteY1" fmla="*/ 812800 h 81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2700" h="812800">
                  <a:moveTo>
                    <a:pt x="0" y="0"/>
                  </a:moveTo>
                  <a:lnTo>
                    <a:pt x="0" y="8128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15" name="TextBox 14">
            <a:extLst>
              <a:ext uri="{FF2B5EF4-FFF2-40B4-BE49-F238E27FC236}">
                <a16:creationId xmlns:a16="http://schemas.microsoft.com/office/drawing/2014/main" id="{5D8A280E-BBDD-4A2D-86B7-A89BD54F7338}"/>
              </a:ext>
            </a:extLst>
          </p:cNvPr>
          <p:cNvSpPr txBox="1"/>
          <p:nvPr/>
        </p:nvSpPr>
        <p:spPr>
          <a:xfrm>
            <a:off x="1338943" y="5375366"/>
            <a:ext cx="5597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arm</a:t>
            </a:r>
          </a:p>
        </p:txBody>
      </p:sp>
      <p:grpSp>
        <p:nvGrpSpPr>
          <p:cNvPr id="16" name="Graphic 8">
            <a:extLst>
              <a:ext uri="{FF2B5EF4-FFF2-40B4-BE49-F238E27FC236}">
                <a16:creationId xmlns:a16="http://schemas.microsoft.com/office/drawing/2014/main" id="{36B05D45-0E28-4564-9FE6-09EA297CE89A}"/>
              </a:ext>
            </a:extLst>
          </p:cNvPr>
          <p:cNvGrpSpPr/>
          <p:nvPr/>
        </p:nvGrpSpPr>
        <p:grpSpPr>
          <a:xfrm flipH="1">
            <a:off x="3269338" y="2051050"/>
            <a:ext cx="812800" cy="812800"/>
            <a:chOff x="1244600" y="2051050"/>
            <a:chExt cx="812800" cy="812800"/>
          </a:xfrm>
        </p:grpSpPr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85DF4F4E-1C71-4936-8802-C1DB07D5DF4F}"/>
                </a:ext>
              </a:extLst>
            </p:cNvPr>
            <p:cNvSpPr/>
            <p:nvPr/>
          </p:nvSpPr>
          <p:spPr>
            <a:xfrm>
              <a:off x="1244600" y="2863850"/>
              <a:ext cx="812800" cy="12700"/>
            </a:xfrm>
            <a:custGeom>
              <a:avLst/>
              <a:gdLst>
                <a:gd name="connsiteX0" fmla="*/ 0 w 812800"/>
                <a:gd name="connsiteY0" fmla="*/ 0 h 12700"/>
                <a:gd name="connsiteX1" fmla="*/ 812800 w 812800"/>
                <a:gd name="connsiteY1" fmla="*/ 0 h 12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12800" h="12700">
                  <a:moveTo>
                    <a:pt x="0" y="0"/>
                  </a:moveTo>
                  <a:lnTo>
                    <a:pt x="812800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DAC03475-5E4D-440C-9EA8-A947A08B01E8}"/>
                </a:ext>
              </a:extLst>
            </p:cNvPr>
            <p:cNvSpPr/>
            <p:nvPr/>
          </p:nvSpPr>
          <p:spPr>
            <a:xfrm>
              <a:off x="1244600" y="2051050"/>
              <a:ext cx="12700" cy="812800"/>
            </a:xfrm>
            <a:custGeom>
              <a:avLst/>
              <a:gdLst>
                <a:gd name="connsiteX0" fmla="*/ 0 w 12700"/>
                <a:gd name="connsiteY0" fmla="*/ 0 h 812800"/>
                <a:gd name="connsiteX1" fmla="*/ 0 w 12700"/>
                <a:gd name="connsiteY1" fmla="*/ 812800 h 81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2700" h="812800">
                  <a:moveTo>
                    <a:pt x="0" y="0"/>
                  </a:moveTo>
                  <a:lnTo>
                    <a:pt x="0" y="8128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19" name="TextBox 18">
            <a:extLst>
              <a:ext uri="{FF2B5EF4-FFF2-40B4-BE49-F238E27FC236}">
                <a16:creationId xmlns:a16="http://schemas.microsoft.com/office/drawing/2014/main" id="{B2C60191-1022-4E04-A969-AF960CFEDE9D}"/>
              </a:ext>
            </a:extLst>
          </p:cNvPr>
          <p:cNvSpPr txBox="1"/>
          <p:nvPr/>
        </p:nvSpPr>
        <p:spPr>
          <a:xfrm>
            <a:off x="3363681" y="5375366"/>
            <a:ext cx="12875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arm-flipped</a:t>
            </a:r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1F2DD335-FAC1-48E5-BBD3-CE9470ABA23D}"/>
              </a:ext>
            </a:extLst>
          </p:cNvPr>
          <p:cNvGrpSpPr/>
          <p:nvPr/>
        </p:nvGrpSpPr>
        <p:grpSpPr>
          <a:xfrm>
            <a:off x="6299714" y="2042503"/>
            <a:ext cx="4055148" cy="1631480"/>
            <a:chOff x="6299714" y="2042503"/>
            <a:chExt cx="4055148" cy="1631480"/>
          </a:xfrm>
        </p:grpSpPr>
        <p:grpSp>
          <p:nvGrpSpPr>
            <p:cNvPr id="4" name="Graphic 2">
              <a:extLst>
                <a:ext uri="{FF2B5EF4-FFF2-40B4-BE49-F238E27FC236}">
                  <a16:creationId xmlns:a16="http://schemas.microsoft.com/office/drawing/2014/main" id="{A1B71A0D-1979-431D-89D5-1CDEE1C37832}"/>
                </a:ext>
              </a:extLst>
            </p:cNvPr>
            <p:cNvGrpSpPr/>
            <p:nvPr/>
          </p:nvGrpSpPr>
          <p:grpSpPr>
            <a:xfrm>
              <a:off x="6299714" y="2861183"/>
              <a:ext cx="1624405" cy="812800"/>
              <a:chOff x="6299714" y="2861183"/>
              <a:chExt cx="1624405" cy="812800"/>
            </a:xfrm>
            <a:noFill/>
          </p:grpSpPr>
          <p:sp>
            <p:nvSpPr>
              <p:cNvPr id="5" name="Freeform: Shape 4">
                <a:extLst>
                  <a:ext uri="{FF2B5EF4-FFF2-40B4-BE49-F238E27FC236}">
                    <a16:creationId xmlns:a16="http://schemas.microsoft.com/office/drawing/2014/main" id="{A7D4C166-FEB5-44BC-8124-CD21398D96C1}"/>
                  </a:ext>
                </a:extLst>
              </p:cNvPr>
              <p:cNvSpPr/>
              <p:nvPr/>
            </p:nvSpPr>
            <p:spPr>
              <a:xfrm>
                <a:off x="6299714" y="2861183"/>
                <a:ext cx="406101" cy="812800"/>
              </a:xfrm>
              <a:custGeom>
                <a:avLst/>
                <a:gdLst>
                  <a:gd name="connsiteX0" fmla="*/ 0 w 406101"/>
                  <a:gd name="connsiteY0" fmla="*/ 812800 h 812800"/>
                  <a:gd name="connsiteX1" fmla="*/ 406101 w 406101"/>
                  <a:gd name="connsiteY1" fmla="*/ 0 h 8128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06101" h="812800">
                    <a:moveTo>
                      <a:pt x="0" y="812800"/>
                    </a:moveTo>
                    <a:lnTo>
                      <a:pt x="406101" y="0"/>
                    </a:lnTo>
                  </a:path>
                </a:pathLst>
              </a:custGeom>
              <a:ln w="13970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6" name="Freeform: Shape 5">
                <a:extLst>
                  <a:ext uri="{FF2B5EF4-FFF2-40B4-BE49-F238E27FC236}">
                    <a16:creationId xmlns:a16="http://schemas.microsoft.com/office/drawing/2014/main" id="{1A0E8286-6AF4-416F-B074-DFF597C32D97}"/>
                  </a:ext>
                </a:extLst>
              </p:cNvPr>
              <p:cNvSpPr/>
              <p:nvPr/>
            </p:nvSpPr>
            <p:spPr>
              <a:xfrm>
                <a:off x="6705815" y="2861183"/>
                <a:ext cx="406101" cy="812800"/>
              </a:xfrm>
              <a:custGeom>
                <a:avLst/>
                <a:gdLst>
                  <a:gd name="connsiteX0" fmla="*/ 0 w 406101"/>
                  <a:gd name="connsiteY0" fmla="*/ 0 h 812800"/>
                  <a:gd name="connsiteX1" fmla="*/ 406101 w 406101"/>
                  <a:gd name="connsiteY1" fmla="*/ 812800 h 8128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06101" h="812800">
                    <a:moveTo>
                      <a:pt x="0" y="0"/>
                    </a:moveTo>
                    <a:lnTo>
                      <a:pt x="406101" y="812800"/>
                    </a:lnTo>
                  </a:path>
                </a:pathLst>
              </a:custGeom>
              <a:ln w="13970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7" name="Freeform: Shape 6">
                <a:extLst>
                  <a:ext uri="{FF2B5EF4-FFF2-40B4-BE49-F238E27FC236}">
                    <a16:creationId xmlns:a16="http://schemas.microsoft.com/office/drawing/2014/main" id="{2261564A-F890-449B-B8F6-DF02D7824F27}"/>
                  </a:ext>
                </a:extLst>
              </p:cNvPr>
              <p:cNvSpPr/>
              <p:nvPr/>
            </p:nvSpPr>
            <p:spPr>
              <a:xfrm>
                <a:off x="7111916" y="2861183"/>
                <a:ext cx="406101" cy="812800"/>
              </a:xfrm>
              <a:custGeom>
                <a:avLst/>
                <a:gdLst>
                  <a:gd name="connsiteX0" fmla="*/ 0 w 406101"/>
                  <a:gd name="connsiteY0" fmla="*/ 812800 h 812800"/>
                  <a:gd name="connsiteX1" fmla="*/ 406101 w 406101"/>
                  <a:gd name="connsiteY1" fmla="*/ 0 h 8128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06101" h="812800">
                    <a:moveTo>
                      <a:pt x="0" y="812800"/>
                    </a:moveTo>
                    <a:lnTo>
                      <a:pt x="406101" y="0"/>
                    </a:lnTo>
                  </a:path>
                </a:pathLst>
              </a:custGeom>
              <a:ln w="13970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8" name="Freeform: Shape 7">
                <a:extLst>
                  <a:ext uri="{FF2B5EF4-FFF2-40B4-BE49-F238E27FC236}">
                    <a16:creationId xmlns:a16="http://schemas.microsoft.com/office/drawing/2014/main" id="{0EA42286-F499-4E99-A5F2-C7696088BC84}"/>
                  </a:ext>
                </a:extLst>
              </p:cNvPr>
              <p:cNvSpPr/>
              <p:nvPr/>
            </p:nvSpPr>
            <p:spPr>
              <a:xfrm>
                <a:off x="7518018" y="2861183"/>
                <a:ext cx="406101" cy="812800"/>
              </a:xfrm>
              <a:custGeom>
                <a:avLst/>
                <a:gdLst>
                  <a:gd name="connsiteX0" fmla="*/ 0 w 406101"/>
                  <a:gd name="connsiteY0" fmla="*/ 0 h 812800"/>
                  <a:gd name="connsiteX1" fmla="*/ 406101 w 406101"/>
                  <a:gd name="connsiteY1" fmla="*/ 812800 h 8128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06101" h="812800">
                    <a:moveTo>
                      <a:pt x="0" y="0"/>
                    </a:moveTo>
                    <a:lnTo>
                      <a:pt x="406101" y="812800"/>
                    </a:lnTo>
                  </a:path>
                </a:pathLst>
              </a:custGeom>
              <a:ln w="13970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9" name="Freeform: Shape 8">
                <a:extLst>
                  <a:ext uri="{FF2B5EF4-FFF2-40B4-BE49-F238E27FC236}">
                    <a16:creationId xmlns:a16="http://schemas.microsoft.com/office/drawing/2014/main" id="{6E0DCE86-922E-48E7-A9A1-4331E78F9BC1}"/>
                  </a:ext>
                </a:extLst>
              </p:cNvPr>
              <p:cNvSpPr/>
              <p:nvPr/>
            </p:nvSpPr>
            <p:spPr>
              <a:xfrm>
                <a:off x="6299714" y="2861183"/>
                <a:ext cx="1624404" cy="12700"/>
              </a:xfrm>
              <a:custGeom>
                <a:avLst/>
                <a:gdLst>
                  <a:gd name="connsiteX0" fmla="*/ 0 w 1624404"/>
                  <a:gd name="connsiteY0" fmla="*/ 0 h 12700"/>
                  <a:gd name="connsiteX1" fmla="*/ 1624405 w 1624404"/>
                  <a:gd name="connsiteY1" fmla="*/ 0 h 127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624404" h="12700">
                    <a:moveTo>
                      <a:pt x="0" y="0"/>
                    </a:moveTo>
                    <a:lnTo>
                      <a:pt x="1624405" y="0"/>
                    </a:lnTo>
                  </a:path>
                </a:pathLst>
              </a:custGeom>
              <a:ln w="13970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EDEB72A8-F4E3-4A9A-94F0-28F172B5F93D}"/>
                </a:ext>
              </a:extLst>
            </p:cNvPr>
            <p:cNvSpPr/>
            <p:nvPr/>
          </p:nvSpPr>
          <p:spPr>
            <a:xfrm>
              <a:off x="8847599" y="2776110"/>
              <a:ext cx="166694" cy="166694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C9BED124-1C09-4B70-8282-98840A0C77AD}"/>
                </a:ext>
              </a:extLst>
            </p:cNvPr>
            <p:cNvGrpSpPr/>
            <p:nvPr/>
          </p:nvGrpSpPr>
          <p:grpSpPr>
            <a:xfrm>
              <a:off x="8321674" y="2042503"/>
              <a:ext cx="426579" cy="428757"/>
              <a:chOff x="2563689" y="2737584"/>
              <a:chExt cx="2199046" cy="2210275"/>
            </a:xfrm>
          </p:grpSpPr>
          <p:grpSp>
            <p:nvGrpSpPr>
              <p:cNvPr id="27" name="Group 26">
                <a:extLst>
                  <a:ext uri="{FF2B5EF4-FFF2-40B4-BE49-F238E27FC236}">
                    <a16:creationId xmlns:a16="http://schemas.microsoft.com/office/drawing/2014/main" id="{67428545-2871-4C4B-B281-AFEF2C76D7B4}"/>
                  </a:ext>
                </a:extLst>
              </p:cNvPr>
              <p:cNvGrpSpPr/>
              <p:nvPr/>
            </p:nvGrpSpPr>
            <p:grpSpPr>
              <a:xfrm>
                <a:off x="2586124" y="2737584"/>
                <a:ext cx="2176611" cy="2210275"/>
                <a:chOff x="2586125" y="2737584"/>
                <a:chExt cx="2176610" cy="2210275"/>
              </a:xfrm>
            </p:grpSpPr>
            <p:sp>
              <p:nvSpPr>
                <p:cNvPr id="31" name="Arc 30">
                  <a:extLst>
                    <a:ext uri="{FF2B5EF4-FFF2-40B4-BE49-F238E27FC236}">
                      <a16:creationId xmlns:a16="http://schemas.microsoft.com/office/drawing/2014/main" id="{88ED6865-D359-42E8-B4B2-B3B32B9E73C0}"/>
                    </a:ext>
                  </a:extLst>
                </p:cNvPr>
                <p:cNvSpPr/>
                <p:nvPr/>
              </p:nvSpPr>
              <p:spPr>
                <a:xfrm>
                  <a:off x="2586125" y="2737589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143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2" name="Arc 31">
                  <a:extLst>
                    <a:ext uri="{FF2B5EF4-FFF2-40B4-BE49-F238E27FC236}">
                      <a16:creationId xmlns:a16="http://schemas.microsoft.com/office/drawing/2014/main" id="{D347C6F9-CC57-4038-8C0E-99400F7CDF6C}"/>
                    </a:ext>
                  </a:extLst>
                </p:cNvPr>
                <p:cNvSpPr/>
                <p:nvPr/>
              </p:nvSpPr>
              <p:spPr>
                <a:xfrm flipV="1">
                  <a:off x="2586125" y="2737584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143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28" name="Group 27">
                <a:extLst>
                  <a:ext uri="{FF2B5EF4-FFF2-40B4-BE49-F238E27FC236}">
                    <a16:creationId xmlns:a16="http://schemas.microsoft.com/office/drawing/2014/main" id="{146C212B-1A38-4B9E-A41F-5C1E22D97C4E}"/>
                  </a:ext>
                </a:extLst>
              </p:cNvPr>
              <p:cNvGrpSpPr/>
              <p:nvPr/>
            </p:nvGrpSpPr>
            <p:grpSpPr>
              <a:xfrm flipH="1">
                <a:off x="2563689" y="2737584"/>
                <a:ext cx="2176611" cy="2210275"/>
                <a:chOff x="2586125" y="2737584"/>
                <a:chExt cx="2176610" cy="2210275"/>
              </a:xfrm>
            </p:grpSpPr>
            <p:sp>
              <p:nvSpPr>
                <p:cNvPr id="29" name="Arc 28">
                  <a:extLst>
                    <a:ext uri="{FF2B5EF4-FFF2-40B4-BE49-F238E27FC236}">
                      <a16:creationId xmlns:a16="http://schemas.microsoft.com/office/drawing/2014/main" id="{FEA1D02F-014A-4425-B61B-5E2BDA08A151}"/>
                    </a:ext>
                  </a:extLst>
                </p:cNvPr>
                <p:cNvSpPr/>
                <p:nvPr/>
              </p:nvSpPr>
              <p:spPr>
                <a:xfrm>
                  <a:off x="2586125" y="2737589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143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0" name="Arc 29">
                  <a:extLst>
                    <a:ext uri="{FF2B5EF4-FFF2-40B4-BE49-F238E27FC236}">
                      <a16:creationId xmlns:a16="http://schemas.microsoft.com/office/drawing/2014/main" id="{88CC3736-2576-476D-AAC2-F343A1ED440F}"/>
                    </a:ext>
                  </a:extLst>
                </p:cNvPr>
                <p:cNvSpPr/>
                <p:nvPr/>
              </p:nvSpPr>
              <p:spPr>
                <a:xfrm flipV="1">
                  <a:off x="2586125" y="2737584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143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33" name="Group 32">
              <a:extLst>
                <a:ext uri="{FF2B5EF4-FFF2-40B4-BE49-F238E27FC236}">
                  <a16:creationId xmlns:a16="http://schemas.microsoft.com/office/drawing/2014/main" id="{2F4360A2-4F6F-43C9-AB4E-ABFB77CB4523}"/>
                </a:ext>
              </a:extLst>
            </p:cNvPr>
            <p:cNvGrpSpPr/>
            <p:nvPr/>
          </p:nvGrpSpPr>
          <p:grpSpPr>
            <a:xfrm>
              <a:off x="9928283" y="2042503"/>
              <a:ext cx="426579" cy="428757"/>
              <a:chOff x="2563689" y="2737584"/>
              <a:chExt cx="2199046" cy="2210275"/>
            </a:xfrm>
          </p:grpSpPr>
          <p:grpSp>
            <p:nvGrpSpPr>
              <p:cNvPr id="34" name="Group 33">
                <a:extLst>
                  <a:ext uri="{FF2B5EF4-FFF2-40B4-BE49-F238E27FC236}">
                    <a16:creationId xmlns:a16="http://schemas.microsoft.com/office/drawing/2014/main" id="{36A3AE8A-7173-46F4-83F7-3326FBC312BC}"/>
                  </a:ext>
                </a:extLst>
              </p:cNvPr>
              <p:cNvGrpSpPr/>
              <p:nvPr/>
            </p:nvGrpSpPr>
            <p:grpSpPr>
              <a:xfrm>
                <a:off x="2586124" y="2737584"/>
                <a:ext cx="2176611" cy="2210275"/>
                <a:chOff x="2586125" y="2737584"/>
                <a:chExt cx="2176610" cy="2210275"/>
              </a:xfrm>
            </p:grpSpPr>
            <p:sp>
              <p:nvSpPr>
                <p:cNvPr id="38" name="Arc 37">
                  <a:extLst>
                    <a:ext uri="{FF2B5EF4-FFF2-40B4-BE49-F238E27FC236}">
                      <a16:creationId xmlns:a16="http://schemas.microsoft.com/office/drawing/2014/main" id="{1406A995-107C-44D0-9F9D-62DF389BDAC7}"/>
                    </a:ext>
                  </a:extLst>
                </p:cNvPr>
                <p:cNvSpPr/>
                <p:nvPr/>
              </p:nvSpPr>
              <p:spPr>
                <a:xfrm>
                  <a:off x="2586125" y="2737589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143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9" name="Arc 38">
                  <a:extLst>
                    <a:ext uri="{FF2B5EF4-FFF2-40B4-BE49-F238E27FC236}">
                      <a16:creationId xmlns:a16="http://schemas.microsoft.com/office/drawing/2014/main" id="{7B6ADBF9-D654-42B9-AA85-14960B3FC783}"/>
                    </a:ext>
                  </a:extLst>
                </p:cNvPr>
                <p:cNvSpPr/>
                <p:nvPr/>
              </p:nvSpPr>
              <p:spPr>
                <a:xfrm flipV="1">
                  <a:off x="2586125" y="2737584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143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35" name="Group 34">
                <a:extLst>
                  <a:ext uri="{FF2B5EF4-FFF2-40B4-BE49-F238E27FC236}">
                    <a16:creationId xmlns:a16="http://schemas.microsoft.com/office/drawing/2014/main" id="{BBE54C83-465D-477E-A0AB-14E8203498A0}"/>
                  </a:ext>
                </a:extLst>
              </p:cNvPr>
              <p:cNvGrpSpPr/>
              <p:nvPr/>
            </p:nvGrpSpPr>
            <p:grpSpPr>
              <a:xfrm flipH="1">
                <a:off x="2563689" y="2737584"/>
                <a:ext cx="2176611" cy="2210275"/>
                <a:chOff x="2586125" y="2737584"/>
                <a:chExt cx="2176610" cy="2210275"/>
              </a:xfrm>
            </p:grpSpPr>
            <p:sp>
              <p:nvSpPr>
                <p:cNvPr id="36" name="Arc 35">
                  <a:extLst>
                    <a:ext uri="{FF2B5EF4-FFF2-40B4-BE49-F238E27FC236}">
                      <a16:creationId xmlns:a16="http://schemas.microsoft.com/office/drawing/2014/main" id="{21EC677A-1F3B-43B9-BF94-D93DE95C26DB}"/>
                    </a:ext>
                  </a:extLst>
                </p:cNvPr>
                <p:cNvSpPr/>
                <p:nvPr/>
              </p:nvSpPr>
              <p:spPr>
                <a:xfrm>
                  <a:off x="2586125" y="2737589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143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7" name="Arc 36">
                  <a:extLst>
                    <a:ext uri="{FF2B5EF4-FFF2-40B4-BE49-F238E27FC236}">
                      <a16:creationId xmlns:a16="http://schemas.microsoft.com/office/drawing/2014/main" id="{8A157FCE-0C8F-4959-A1B2-0F0823C459B7}"/>
                    </a:ext>
                  </a:extLst>
                </p:cNvPr>
                <p:cNvSpPr/>
                <p:nvPr/>
              </p:nvSpPr>
              <p:spPr>
                <a:xfrm flipV="1">
                  <a:off x="2586125" y="2737584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143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DC95D9DE-4653-4FED-AC34-788F63B132E3}"/>
                </a:ext>
              </a:extLst>
            </p:cNvPr>
            <p:cNvSpPr/>
            <p:nvPr/>
          </p:nvSpPr>
          <p:spPr>
            <a:xfrm>
              <a:off x="9650524" y="2776110"/>
              <a:ext cx="166694" cy="166694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Oval 40">
              <a:extLst>
                <a:ext uri="{FF2B5EF4-FFF2-40B4-BE49-F238E27FC236}">
                  <a16:creationId xmlns:a16="http://schemas.microsoft.com/office/drawing/2014/main" id="{8602F0B8-226A-4DFB-AE4D-69AEC1BDDB1B}"/>
                </a:ext>
              </a:extLst>
            </p:cNvPr>
            <p:cNvSpPr/>
            <p:nvPr/>
          </p:nvSpPr>
          <p:spPr>
            <a:xfrm>
              <a:off x="9248871" y="3169216"/>
              <a:ext cx="166694" cy="166694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42" name="Group 41">
              <a:extLst>
                <a:ext uri="{FF2B5EF4-FFF2-40B4-BE49-F238E27FC236}">
                  <a16:creationId xmlns:a16="http://schemas.microsoft.com/office/drawing/2014/main" id="{FB6ECA88-6707-409C-9E50-7F2D505DC91F}"/>
                </a:ext>
              </a:extLst>
            </p:cNvPr>
            <p:cNvGrpSpPr/>
            <p:nvPr/>
          </p:nvGrpSpPr>
          <p:grpSpPr>
            <a:xfrm>
              <a:off x="8547029" y="2069926"/>
              <a:ext cx="1583204" cy="1591289"/>
              <a:chOff x="2563689" y="2737584"/>
              <a:chExt cx="2199046" cy="2210275"/>
            </a:xfrm>
          </p:grpSpPr>
          <p:grpSp>
            <p:nvGrpSpPr>
              <p:cNvPr id="43" name="Group 42">
                <a:extLst>
                  <a:ext uri="{FF2B5EF4-FFF2-40B4-BE49-F238E27FC236}">
                    <a16:creationId xmlns:a16="http://schemas.microsoft.com/office/drawing/2014/main" id="{0833173C-F79A-486E-BF17-5AA9A1E0D605}"/>
                  </a:ext>
                </a:extLst>
              </p:cNvPr>
              <p:cNvGrpSpPr/>
              <p:nvPr/>
            </p:nvGrpSpPr>
            <p:grpSpPr>
              <a:xfrm>
                <a:off x="2586125" y="2737584"/>
                <a:ext cx="2176610" cy="2210275"/>
                <a:chOff x="2586125" y="2737584"/>
                <a:chExt cx="2176610" cy="2210275"/>
              </a:xfrm>
            </p:grpSpPr>
            <p:sp>
              <p:nvSpPr>
                <p:cNvPr id="47" name="Arc 46">
                  <a:extLst>
                    <a:ext uri="{FF2B5EF4-FFF2-40B4-BE49-F238E27FC236}">
                      <a16:creationId xmlns:a16="http://schemas.microsoft.com/office/drawing/2014/main" id="{4F55A822-C412-48CA-9E9E-E235D8D9493D}"/>
                    </a:ext>
                  </a:extLst>
                </p:cNvPr>
                <p:cNvSpPr/>
                <p:nvPr/>
              </p:nvSpPr>
              <p:spPr>
                <a:xfrm>
                  <a:off x="2586125" y="2737589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8" name="Arc 47">
                  <a:extLst>
                    <a:ext uri="{FF2B5EF4-FFF2-40B4-BE49-F238E27FC236}">
                      <a16:creationId xmlns:a16="http://schemas.microsoft.com/office/drawing/2014/main" id="{25AFB3A1-3D9B-4C52-B30B-A915D742A0B2}"/>
                    </a:ext>
                  </a:extLst>
                </p:cNvPr>
                <p:cNvSpPr/>
                <p:nvPr/>
              </p:nvSpPr>
              <p:spPr>
                <a:xfrm flipV="1">
                  <a:off x="2586125" y="2737584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44" name="Group 43">
                <a:extLst>
                  <a:ext uri="{FF2B5EF4-FFF2-40B4-BE49-F238E27FC236}">
                    <a16:creationId xmlns:a16="http://schemas.microsoft.com/office/drawing/2014/main" id="{F0CA4755-9D46-486D-BEB5-55C95B7015D8}"/>
                  </a:ext>
                </a:extLst>
              </p:cNvPr>
              <p:cNvGrpSpPr/>
              <p:nvPr/>
            </p:nvGrpSpPr>
            <p:grpSpPr>
              <a:xfrm flipH="1">
                <a:off x="2563689" y="2737584"/>
                <a:ext cx="2176610" cy="2210275"/>
                <a:chOff x="2586125" y="2737584"/>
                <a:chExt cx="2176610" cy="2210275"/>
              </a:xfrm>
            </p:grpSpPr>
            <p:sp>
              <p:nvSpPr>
                <p:cNvPr id="45" name="Arc 44">
                  <a:extLst>
                    <a:ext uri="{FF2B5EF4-FFF2-40B4-BE49-F238E27FC236}">
                      <a16:creationId xmlns:a16="http://schemas.microsoft.com/office/drawing/2014/main" id="{53F263BA-FF89-4ECC-AB0D-E3F72662AA7E}"/>
                    </a:ext>
                  </a:extLst>
                </p:cNvPr>
                <p:cNvSpPr/>
                <p:nvPr/>
              </p:nvSpPr>
              <p:spPr>
                <a:xfrm>
                  <a:off x="2586125" y="2737589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6" name="Arc 45">
                  <a:extLst>
                    <a:ext uri="{FF2B5EF4-FFF2-40B4-BE49-F238E27FC236}">
                      <a16:creationId xmlns:a16="http://schemas.microsoft.com/office/drawing/2014/main" id="{BE4B092B-DECC-434A-8E85-4CB9944A2F3D}"/>
                    </a:ext>
                  </a:extLst>
                </p:cNvPr>
                <p:cNvSpPr/>
                <p:nvPr/>
              </p:nvSpPr>
              <p:spPr>
                <a:xfrm flipV="1">
                  <a:off x="2586125" y="2737584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</p:grpSp>
      <p:sp>
        <p:nvSpPr>
          <p:cNvPr id="53" name="TextBox 52">
            <a:extLst>
              <a:ext uri="{FF2B5EF4-FFF2-40B4-BE49-F238E27FC236}">
                <a16:creationId xmlns:a16="http://schemas.microsoft.com/office/drawing/2014/main" id="{A9761680-BD42-47E0-ABB3-CD1F2C936B98}"/>
              </a:ext>
            </a:extLst>
          </p:cNvPr>
          <p:cNvSpPr txBox="1"/>
          <p:nvPr/>
        </p:nvSpPr>
        <p:spPr>
          <a:xfrm>
            <a:off x="8059175" y="5375366"/>
            <a:ext cx="6126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bear</a:t>
            </a:r>
          </a:p>
        </p:txBody>
      </p:sp>
    </p:spTree>
    <p:extLst>
      <p:ext uri="{BB962C8B-B14F-4D97-AF65-F5344CB8AC3E}">
        <p14:creationId xmlns:p14="http://schemas.microsoft.com/office/powerpoint/2010/main" val="2409961449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aphic 16">
            <a:extLst>
              <a:ext uri="{FF2B5EF4-FFF2-40B4-BE49-F238E27FC236}">
                <a16:creationId xmlns:a16="http://schemas.microsoft.com/office/drawing/2014/main" id="{E3A9DBAE-3526-4AAF-9B2F-15E180B63377}"/>
              </a:ext>
            </a:extLst>
          </p:cNvPr>
          <p:cNvGrpSpPr/>
          <p:nvPr/>
        </p:nvGrpSpPr>
        <p:grpSpPr>
          <a:xfrm>
            <a:off x="1154261" y="812800"/>
            <a:ext cx="2441275" cy="812800"/>
            <a:chOff x="1154261" y="812800"/>
            <a:chExt cx="2441275" cy="812800"/>
          </a:xfrm>
          <a:noFill/>
        </p:grpSpPr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34E83B43-99F3-465C-A590-324D3B26F41A}"/>
                </a:ext>
              </a:extLst>
            </p:cNvPr>
            <p:cNvSpPr/>
            <p:nvPr/>
          </p:nvSpPr>
          <p:spPr>
            <a:xfrm>
              <a:off x="1154261" y="1625600"/>
              <a:ext cx="1627516" cy="12700"/>
            </a:xfrm>
            <a:custGeom>
              <a:avLst/>
              <a:gdLst>
                <a:gd name="connsiteX0" fmla="*/ 0 w 1627516"/>
                <a:gd name="connsiteY0" fmla="*/ 0 h 12700"/>
                <a:gd name="connsiteX1" fmla="*/ 1627517 w 1627516"/>
                <a:gd name="connsiteY1" fmla="*/ 0 h 12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627516" h="12700">
                  <a:moveTo>
                    <a:pt x="0" y="0"/>
                  </a:moveTo>
                  <a:lnTo>
                    <a:pt x="1627517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83C5F1B6-65BC-4674-8E0B-B228DC1130B4}"/>
                </a:ext>
              </a:extLst>
            </p:cNvPr>
            <p:cNvSpPr/>
            <p:nvPr/>
          </p:nvSpPr>
          <p:spPr>
            <a:xfrm>
              <a:off x="2781778" y="812800"/>
              <a:ext cx="813758" cy="812800"/>
            </a:xfrm>
            <a:custGeom>
              <a:avLst/>
              <a:gdLst>
                <a:gd name="connsiteX0" fmla="*/ 813759 w 813758"/>
                <a:gd name="connsiteY0" fmla="*/ 0 h 812800"/>
                <a:gd name="connsiteX1" fmla="*/ 0 w 813758"/>
                <a:gd name="connsiteY1" fmla="*/ 812800 h 81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13758" h="812800">
                  <a:moveTo>
                    <a:pt x="813759" y="0"/>
                  </a:moveTo>
                  <a:lnTo>
                    <a:pt x="0" y="8128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3452E326-0AB6-490C-8C70-206BB56DEFC2}"/>
                </a:ext>
              </a:extLst>
            </p:cNvPr>
            <p:cNvSpPr/>
            <p:nvPr/>
          </p:nvSpPr>
          <p:spPr>
            <a:xfrm>
              <a:off x="1968020" y="1219198"/>
              <a:ext cx="801044" cy="406400"/>
            </a:xfrm>
            <a:custGeom>
              <a:avLst/>
              <a:gdLst>
                <a:gd name="connsiteX0" fmla="*/ 800996 w 801044"/>
                <a:gd name="connsiteY0" fmla="*/ 406205 h 406400"/>
                <a:gd name="connsiteX1" fmla="*/ 406683 w 801044"/>
                <a:gd name="connsiteY1" fmla="*/ 48 h 406400"/>
                <a:gd name="connsiteX2" fmla="*/ 47 w 801044"/>
                <a:gd name="connsiteY2" fmla="*/ 393897 h 406400"/>
                <a:gd name="connsiteX3" fmla="*/ 50 w 801044"/>
                <a:gd name="connsiteY3" fmla="*/ 406400 h 406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01044" h="406400">
                  <a:moveTo>
                    <a:pt x="800996" y="406205"/>
                  </a:moveTo>
                  <a:cubicBezTo>
                    <a:pt x="804399" y="185290"/>
                    <a:pt x="627859" y="3447"/>
                    <a:pt x="406683" y="48"/>
                  </a:cubicBezTo>
                  <a:cubicBezTo>
                    <a:pt x="185507" y="-3350"/>
                    <a:pt x="3450" y="172982"/>
                    <a:pt x="47" y="393897"/>
                  </a:cubicBezTo>
                  <a:cubicBezTo>
                    <a:pt x="-17" y="398065"/>
                    <a:pt x="-16" y="402233"/>
                    <a:pt x="50" y="406400"/>
                  </a:cubicBezTo>
                </a:path>
              </a:pathLst>
            </a:custGeom>
            <a:noFill/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37" name="Graphic 18">
            <a:extLst>
              <a:ext uri="{FF2B5EF4-FFF2-40B4-BE49-F238E27FC236}">
                <a16:creationId xmlns:a16="http://schemas.microsoft.com/office/drawing/2014/main" id="{16E9E2E7-289E-4BFD-8052-11A83EB85EE1}"/>
              </a:ext>
            </a:extLst>
          </p:cNvPr>
          <p:cNvGrpSpPr/>
          <p:nvPr/>
        </p:nvGrpSpPr>
        <p:grpSpPr>
          <a:xfrm>
            <a:off x="1090761" y="4648198"/>
            <a:ext cx="2441275" cy="800102"/>
            <a:chOff x="1090761" y="4648198"/>
            <a:chExt cx="2441275" cy="800102"/>
          </a:xfrm>
          <a:noFill/>
        </p:grpSpPr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4C0A2478-377D-4CF3-B334-ACAE6E260091}"/>
                </a:ext>
              </a:extLst>
            </p:cNvPr>
            <p:cNvSpPr/>
            <p:nvPr/>
          </p:nvSpPr>
          <p:spPr>
            <a:xfrm>
              <a:off x="1090761" y="4648200"/>
              <a:ext cx="1627516" cy="12700"/>
            </a:xfrm>
            <a:custGeom>
              <a:avLst/>
              <a:gdLst>
                <a:gd name="connsiteX0" fmla="*/ 0 w 1627516"/>
                <a:gd name="connsiteY0" fmla="*/ 0 h 12700"/>
                <a:gd name="connsiteX1" fmla="*/ 1627517 w 1627516"/>
                <a:gd name="connsiteY1" fmla="*/ 0 h 12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627516" h="12700">
                  <a:moveTo>
                    <a:pt x="0" y="0"/>
                  </a:moveTo>
                  <a:lnTo>
                    <a:pt x="1627517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1AD34EB1-23EE-4B1B-B6A9-6A59848A38B9}"/>
                </a:ext>
              </a:extLst>
            </p:cNvPr>
            <p:cNvSpPr/>
            <p:nvPr/>
          </p:nvSpPr>
          <p:spPr>
            <a:xfrm>
              <a:off x="2718278" y="4648200"/>
              <a:ext cx="813758" cy="12700"/>
            </a:xfrm>
            <a:custGeom>
              <a:avLst/>
              <a:gdLst>
                <a:gd name="connsiteX0" fmla="*/ 0 w 813758"/>
                <a:gd name="connsiteY0" fmla="*/ 0 h 12700"/>
                <a:gd name="connsiteX1" fmla="*/ 813759 w 813758"/>
                <a:gd name="connsiteY1" fmla="*/ 0 h 12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13758" h="12700">
                  <a:moveTo>
                    <a:pt x="0" y="0"/>
                  </a:moveTo>
                  <a:lnTo>
                    <a:pt x="813759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F4984CB3-1601-44C5-8BD5-BE6A643D71CA}"/>
                </a:ext>
              </a:extLst>
            </p:cNvPr>
            <p:cNvSpPr/>
            <p:nvPr/>
          </p:nvSpPr>
          <p:spPr>
            <a:xfrm>
              <a:off x="1090761" y="4648198"/>
              <a:ext cx="801044" cy="406400"/>
            </a:xfrm>
            <a:custGeom>
              <a:avLst/>
              <a:gdLst>
                <a:gd name="connsiteX0" fmla="*/ 800996 w 801044"/>
                <a:gd name="connsiteY0" fmla="*/ 406205 h 406400"/>
                <a:gd name="connsiteX1" fmla="*/ 406683 w 801044"/>
                <a:gd name="connsiteY1" fmla="*/ 48 h 406400"/>
                <a:gd name="connsiteX2" fmla="*/ 47 w 801044"/>
                <a:gd name="connsiteY2" fmla="*/ 393897 h 406400"/>
                <a:gd name="connsiteX3" fmla="*/ 50 w 801044"/>
                <a:gd name="connsiteY3" fmla="*/ 406400 h 406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01044" h="406400">
                  <a:moveTo>
                    <a:pt x="800996" y="406205"/>
                  </a:moveTo>
                  <a:cubicBezTo>
                    <a:pt x="804399" y="185290"/>
                    <a:pt x="627859" y="3447"/>
                    <a:pt x="406683" y="48"/>
                  </a:cubicBezTo>
                  <a:cubicBezTo>
                    <a:pt x="185507" y="-3350"/>
                    <a:pt x="3450" y="172982"/>
                    <a:pt x="47" y="393897"/>
                  </a:cubicBezTo>
                  <a:cubicBezTo>
                    <a:pt x="-17" y="398065"/>
                    <a:pt x="-16" y="402233"/>
                    <a:pt x="50" y="406400"/>
                  </a:cubicBezTo>
                </a:path>
              </a:pathLst>
            </a:custGeom>
            <a:noFill/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89AA31E6-65B9-43E5-A89D-9A327BD72A43}"/>
                </a:ext>
              </a:extLst>
            </p:cNvPr>
            <p:cNvSpPr/>
            <p:nvPr/>
          </p:nvSpPr>
          <p:spPr>
            <a:xfrm>
              <a:off x="2718278" y="4648198"/>
              <a:ext cx="801044" cy="406400"/>
            </a:xfrm>
            <a:custGeom>
              <a:avLst/>
              <a:gdLst>
                <a:gd name="connsiteX0" fmla="*/ 800996 w 801044"/>
                <a:gd name="connsiteY0" fmla="*/ 406205 h 406400"/>
                <a:gd name="connsiteX1" fmla="*/ 406683 w 801044"/>
                <a:gd name="connsiteY1" fmla="*/ 48 h 406400"/>
                <a:gd name="connsiteX2" fmla="*/ 47 w 801044"/>
                <a:gd name="connsiteY2" fmla="*/ 393897 h 406400"/>
                <a:gd name="connsiteX3" fmla="*/ 51 w 801044"/>
                <a:gd name="connsiteY3" fmla="*/ 406400 h 406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01044" h="406400">
                  <a:moveTo>
                    <a:pt x="800996" y="406205"/>
                  </a:moveTo>
                  <a:cubicBezTo>
                    <a:pt x="804399" y="185290"/>
                    <a:pt x="627859" y="3447"/>
                    <a:pt x="406683" y="48"/>
                  </a:cubicBezTo>
                  <a:cubicBezTo>
                    <a:pt x="185507" y="-3350"/>
                    <a:pt x="3450" y="172982"/>
                    <a:pt x="47" y="393897"/>
                  </a:cubicBezTo>
                  <a:cubicBezTo>
                    <a:pt x="-17" y="398065"/>
                    <a:pt x="-16" y="402233"/>
                    <a:pt x="51" y="406400"/>
                  </a:cubicBezTo>
                </a:path>
              </a:pathLst>
            </a:custGeom>
            <a:noFill/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B96A3313-6692-4C13-AD70-CE6B5AAB6BBA}"/>
                </a:ext>
              </a:extLst>
            </p:cNvPr>
            <p:cNvSpPr/>
            <p:nvPr/>
          </p:nvSpPr>
          <p:spPr>
            <a:xfrm>
              <a:off x="1904570" y="5054403"/>
              <a:ext cx="800945" cy="393897"/>
            </a:xfrm>
            <a:custGeom>
              <a:avLst/>
              <a:gdLst>
                <a:gd name="connsiteX0" fmla="*/ 0 w 800945"/>
                <a:gd name="connsiteY0" fmla="*/ 195 h 393897"/>
                <a:gd name="connsiteX1" fmla="*/ 406828 w 800945"/>
                <a:gd name="connsiteY1" fmla="*/ 393846 h 393897"/>
                <a:gd name="connsiteX2" fmla="*/ 800946 w 800945"/>
                <a:gd name="connsiteY2" fmla="*/ 0 h 3938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00945" h="393897">
                  <a:moveTo>
                    <a:pt x="0" y="195"/>
                  </a:moveTo>
                  <a:cubicBezTo>
                    <a:pt x="3511" y="221109"/>
                    <a:pt x="185654" y="397353"/>
                    <a:pt x="406828" y="393846"/>
                  </a:cubicBezTo>
                  <a:cubicBezTo>
                    <a:pt x="623130" y="390416"/>
                    <a:pt x="797618" y="216049"/>
                    <a:pt x="800946" y="0"/>
                  </a:cubicBezTo>
                </a:path>
              </a:pathLst>
            </a:custGeom>
            <a:noFill/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28" name="Graphic 20">
            <a:extLst>
              <a:ext uri="{FF2B5EF4-FFF2-40B4-BE49-F238E27FC236}">
                <a16:creationId xmlns:a16="http://schemas.microsoft.com/office/drawing/2014/main" id="{7068CD6F-0F58-47BF-A89C-D879126B1D22}"/>
              </a:ext>
            </a:extLst>
          </p:cNvPr>
          <p:cNvGrpSpPr/>
          <p:nvPr/>
        </p:nvGrpSpPr>
        <p:grpSpPr>
          <a:xfrm>
            <a:off x="7926112" y="3020566"/>
            <a:ext cx="1610294" cy="1621466"/>
            <a:chOff x="7926112" y="3020566"/>
            <a:chExt cx="1610294" cy="1621466"/>
          </a:xfrm>
          <a:noFill/>
        </p:grpSpPr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0ABD31BC-A614-4F32-9AC0-E7E255305690}"/>
                </a:ext>
              </a:extLst>
            </p:cNvPr>
            <p:cNvSpPr/>
            <p:nvPr/>
          </p:nvSpPr>
          <p:spPr>
            <a:xfrm>
              <a:off x="9134168" y="3026667"/>
              <a:ext cx="402237" cy="1609350"/>
            </a:xfrm>
            <a:custGeom>
              <a:avLst/>
              <a:gdLst>
                <a:gd name="connsiteX0" fmla="*/ 0 w 402237"/>
                <a:gd name="connsiteY0" fmla="*/ 1609351 h 1609350"/>
                <a:gd name="connsiteX1" fmla="*/ 199840 w 402237"/>
                <a:gd name="connsiteY1" fmla="*/ 195592 h 1609350"/>
                <a:gd name="connsiteX2" fmla="*/ 6042 w 402237"/>
                <a:gd name="connsiteY2" fmla="*/ 0 h 1609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02237" h="1609350">
                  <a:moveTo>
                    <a:pt x="0" y="1609351"/>
                  </a:moveTo>
                  <a:cubicBezTo>
                    <a:pt x="444924" y="1274230"/>
                    <a:pt x="534395" y="641268"/>
                    <a:pt x="199840" y="195592"/>
                  </a:cubicBezTo>
                  <a:cubicBezTo>
                    <a:pt x="144469" y="121829"/>
                    <a:pt x="79262" y="56018"/>
                    <a:pt x="6042" y="0"/>
                  </a:cubicBezTo>
                </a:path>
              </a:pathLst>
            </a:custGeom>
            <a:noFill/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CC71DE36-9EAB-4BF2-9EC3-A9B74E726546}"/>
                </a:ext>
              </a:extLst>
            </p:cNvPr>
            <p:cNvSpPr/>
            <p:nvPr/>
          </p:nvSpPr>
          <p:spPr>
            <a:xfrm>
              <a:off x="8737539" y="3020566"/>
              <a:ext cx="410307" cy="1621466"/>
            </a:xfrm>
            <a:custGeom>
              <a:avLst/>
              <a:gdLst>
                <a:gd name="connsiteX0" fmla="*/ 404255 w 410307"/>
                <a:gd name="connsiteY0" fmla="*/ 0 h 1621466"/>
                <a:gd name="connsiteX1" fmla="*/ 200887 w 410307"/>
                <a:gd name="connsiteY1" fmla="*/ 1413254 h 1621466"/>
                <a:gd name="connsiteX2" fmla="*/ 410308 w 410307"/>
                <a:gd name="connsiteY2" fmla="*/ 1621466 h 16214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10307" h="1621466">
                  <a:moveTo>
                    <a:pt x="404255" y="0"/>
                  </a:moveTo>
                  <a:cubicBezTo>
                    <a:pt x="-41503" y="334006"/>
                    <a:pt x="-132554" y="966741"/>
                    <a:pt x="200887" y="1413254"/>
                  </a:cubicBezTo>
                  <a:cubicBezTo>
                    <a:pt x="260120" y="1492573"/>
                    <a:pt x="330682" y="1562728"/>
                    <a:pt x="410308" y="1621466"/>
                  </a:cubicBezTo>
                </a:path>
              </a:pathLst>
            </a:custGeom>
            <a:noFill/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D851A970-5F13-4C67-B499-A79A428076E2}"/>
                </a:ext>
              </a:extLst>
            </p:cNvPr>
            <p:cNvSpPr/>
            <p:nvPr/>
          </p:nvSpPr>
          <p:spPr>
            <a:xfrm>
              <a:off x="8322741" y="3026667"/>
              <a:ext cx="402237" cy="1609350"/>
            </a:xfrm>
            <a:custGeom>
              <a:avLst/>
              <a:gdLst>
                <a:gd name="connsiteX0" fmla="*/ 0 w 402237"/>
                <a:gd name="connsiteY0" fmla="*/ 1609351 h 1609350"/>
                <a:gd name="connsiteX1" fmla="*/ 199840 w 402237"/>
                <a:gd name="connsiteY1" fmla="*/ 195592 h 1609350"/>
                <a:gd name="connsiteX2" fmla="*/ 6042 w 402237"/>
                <a:gd name="connsiteY2" fmla="*/ 0 h 1609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02237" h="1609350">
                  <a:moveTo>
                    <a:pt x="0" y="1609351"/>
                  </a:moveTo>
                  <a:cubicBezTo>
                    <a:pt x="444924" y="1274230"/>
                    <a:pt x="534395" y="641268"/>
                    <a:pt x="199840" y="195592"/>
                  </a:cubicBezTo>
                  <a:cubicBezTo>
                    <a:pt x="144469" y="121829"/>
                    <a:pt x="79262" y="56018"/>
                    <a:pt x="6042" y="0"/>
                  </a:cubicBezTo>
                </a:path>
              </a:pathLst>
            </a:custGeom>
            <a:noFill/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B7D686A6-EDDD-4D35-87F2-91674E3734AB}"/>
                </a:ext>
              </a:extLst>
            </p:cNvPr>
            <p:cNvSpPr/>
            <p:nvPr/>
          </p:nvSpPr>
          <p:spPr>
            <a:xfrm>
              <a:off x="7926112" y="3020566"/>
              <a:ext cx="410307" cy="1621466"/>
            </a:xfrm>
            <a:custGeom>
              <a:avLst/>
              <a:gdLst>
                <a:gd name="connsiteX0" fmla="*/ 404255 w 410307"/>
                <a:gd name="connsiteY0" fmla="*/ 0 h 1621466"/>
                <a:gd name="connsiteX1" fmla="*/ 200887 w 410307"/>
                <a:gd name="connsiteY1" fmla="*/ 1413254 h 1621466"/>
                <a:gd name="connsiteX2" fmla="*/ 410308 w 410307"/>
                <a:gd name="connsiteY2" fmla="*/ 1621466 h 16214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10307" h="1621466">
                  <a:moveTo>
                    <a:pt x="404255" y="0"/>
                  </a:moveTo>
                  <a:cubicBezTo>
                    <a:pt x="-41503" y="334006"/>
                    <a:pt x="-132554" y="966741"/>
                    <a:pt x="200887" y="1413254"/>
                  </a:cubicBezTo>
                  <a:cubicBezTo>
                    <a:pt x="260120" y="1492573"/>
                    <a:pt x="330682" y="1562728"/>
                    <a:pt x="410308" y="1621466"/>
                  </a:cubicBezTo>
                </a:path>
              </a:pathLst>
            </a:custGeom>
            <a:noFill/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61" name="Group 60">
            <a:extLst>
              <a:ext uri="{FF2B5EF4-FFF2-40B4-BE49-F238E27FC236}">
                <a16:creationId xmlns:a16="http://schemas.microsoft.com/office/drawing/2014/main" id="{0E2B0019-EC52-43B8-BCDA-1EA061BEE491}"/>
              </a:ext>
            </a:extLst>
          </p:cNvPr>
          <p:cNvGrpSpPr/>
          <p:nvPr/>
        </p:nvGrpSpPr>
        <p:grpSpPr>
          <a:xfrm>
            <a:off x="5293159" y="3239919"/>
            <a:ext cx="1227684" cy="1652829"/>
            <a:chOff x="5293159" y="3239919"/>
            <a:chExt cx="1227684" cy="1652829"/>
          </a:xfrm>
        </p:grpSpPr>
        <p:grpSp>
          <p:nvGrpSpPr>
            <p:cNvPr id="24" name="Graphic 2">
              <a:extLst>
                <a:ext uri="{FF2B5EF4-FFF2-40B4-BE49-F238E27FC236}">
                  <a16:creationId xmlns:a16="http://schemas.microsoft.com/office/drawing/2014/main" id="{0C86E762-2DBC-416D-93BB-6F9F236825E8}"/>
                </a:ext>
              </a:extLst>
            </p:cNvPr>
            <p:cNvGrpSpPr/>
            <p:nvPr/>
          </p:nvGrpSpPr>
          <p:grpSpPr>
            <a:xfrm>
              <a:off x="5706292" y="4079947"/>
              <a:ext cx="814551" cy="812801"/>
              <a:chOff x="5892361" y="3835399"/>
              <a:chExt cx="814551" cy="812801"/>
            </a:xfrm>
            <a:noFill/>
          </p:grpSpPr>
          <p:sp>
            <p:nvSpPr>
              <p:cNvPr id="25" name="Freeform: Shape 24">
                <a:extLst>
                  <a:ext uri="{FF2B5EF4-FFF2-40B4-BE49-F238E27FC236}">
                    <a16:creationId xmlns:a16="http://schemas.microsoft.com/office/drawing/2014/main" id="{918E2698-D32C-4074-9C46-79C6C1992CF5}"/>
                  </a:ext>
                </a:extLst>
              </p:cNvPr>
              <p:cNvSpPr/>
              <p:nvPr/>
            </p:nvSpPr>
            <p:spPr>
              <a:xfrm>
                <a:off x="5892361" y="3835400"/>
                <a:ext cx="12727" cy="812800"/>
              </a:xfrm>
              <a:custGeom>
                <a:avLst/>
                <a:gdLst>
                  <a:gd name="connsiteX0" fmla="*/ 0 w 12727"/>
                  <a:gd name="connsiteY0" fmla="*/ 0 h 812800"/>
                  <a:gd name="connsiteX1" fmla="*/ 0 w 12727"/>
                  <a:gd name="connsiteY1" fmla="*/ 812800 h 8128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2727" h="812800">
                    <a:moveTo>
                      <a:pt x="0" y="0"/>
                    </a:moveTo>
                    <a:lnTo>
                      <a:pt x="0" y="812800"/>
                    </a:lnTo>
                  </a:path>
                </a:pathLst>
              </a:custGeom>
              <a:ln w="13970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7" name="Freeform: Shape 26">
                <a:extLst>
                  <a:ext uri="{FF2B5EF4-FFF2-40B4-BE49-F238E27FC236}">
                    <a16:creationId xmlns:a16="http://schemas.microsoft.com/office/drawing/2014/main" id="{B1BF01DE-2AEE-48AF-8B84-EB302965B641}"/>
                  </a:ext>
                </a:extLst>
              </p:cNvPr>
              <p:cNvSpPr/>
              <p:nvPr/>
            </p:nvSpPr>
            <p:spPr>
              <a:xfrm>
                <a:off x="5892361" y="3835399"/>
                <a:ext cx="814551" cy="812800"/>
              </a:xfrm>
              <a:custGeom>
                <a:avLst/>
                <a:gdLst>
                  <a:gd name="connsiteX0" fmla="*/ 814552 w 814551"/>
                  <a:gd name="connsiteY0" fmla="*/ 26 h 812800"/>
                  <a:gd name="connsiteX1" fmla="*/ 25 w 814551"/>
                  <a:gd name="connsiteY1" fmla="*/ 800101 h 812800"/>
                  <a:gd name="connsiteX2" fmla="*/ 25 w 814551"/>
                  <a:gd name="connsiteY2" fmla="*/ 812801 h 8128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814551" h="812800">
                    <a:moveTo>
                      <a:pt x="814552" y="26"/>
                    </a:moveTo>
                    <a:cubicBezTo>
                      <a:pt x="368215" y="-3481"/>
                      <a:pt x="3540" y="354724"/>
                      <a:pt x="25" y="800101"/>
                    </a:cubicBezTo>
                    <a:cubicBezTo>
                      <a:pt x="-8" y="804334"/>
                      <a:pt x="-8" y="808567"/>
                      <a:pt x="25" y="812801"/>
                    </a:cubicBezTo>
                  </a:path>
                </a:pathLst>
              </a:custGeom>
              <a:noFill/>
              <a:ln w="13970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grpSp>
          <p:nvGrpSpPr>
            <p:cNvPr id="47" name="Group 46">
              <a:extLst>
                <a:ext uri="{FF2B5EF4-FFF2-40B4-BE49-F238E27FC236}">
                  <a16:creationId xmlns:a16="http://schemas.microsoft.com/office/drawing/2014/main" id="{B45BA6FE-AE2F-4CB7-B0DB-E4506EE5839B}"/>
                </a:ext>
              </a:extLst>
            </p:cNvPr>
            <p:cNvGrpSpPr/>
            <p:nvPr/>
          </p:nvGrpSpPr>
          <p:grpSpPr>
            <a:xfrm>
              <a:off x="5293159" y="3239919"/>
              <a:ext cx="823495" cy="827701"/>
              <a:chOff x="2563689" y="2737584"/>
              <a:chExt cx="2199046" cy="2210275"/>
            </a:xfrm>
          </p:grpSpPr>
          <p:grpSp>
            <p:nvGrpSpPr>
              <p:cNvPr id="48" name="Group 47">
                <a:extLst>
                  <a:ext uri="{FF2B5EF4-FFF2-40B4-BE49-F238E27FC236}">
                    <a16:creationId xmlns:a16="http://schemas.microsoft.com/office/drawing/2014/main" id="{42DCFC11-8597-4C5A-88E4-C420D028A8DC}"/>
                  </a:ext>
                </a:extLst>
              </p:cNvPr>
              <p:cNvGrpSpPr/>
              <p:nvPr/>
            </p:nvGrpSpPr>
            <p:grpSpPr>
              <a:xfrm>
                <a:off x="2586125" y="2737584"/>
                <a:ext cx="2176610" cy="2210275"/>
                <a:chOff x="2586125" y="2737584"/>
                <a:chExt cx="2176610" cy="2210275"/>
              </a:xfrm>
            </p:grpSpPr>
            <p:sp>
              <p:nvSpPr>
                <p:cNvPr id="52" name="Arc 51">
                  <a:extLst>
                    <a:ext uri="{FF2B5EF4-FFF2-40B4-BE49-F238E27FC236}">
                      <a16:creationId xmlns:a16="http://schemas.microsoft.com/office/drawing/2014/main" id="{A35A65D6-7130-4F51-A3EC-D7CC81427EB9}"/>
                    </a:ext>
                  </a:extLst>
                </p:cNvPr>
                <p:cNvSpPr/>
                <p:nvPr/>
              </p:nvSpPr>
              <p:spPr>
                <a:xfrm>
                  <a:off x="2586125" y="2737589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3" name="Arc 52">
                  <a:extLst>
                    <a:ext uri="{FF2B5EF4-FFF2-40B4-BE49-F238E27FC236}">
                      <a16:creationId xmlns:a16="http://schemas.microsoft.com/office/drawing/2014/main" id="{5BA8CA2C-0994-4D0E-AA6E-BCC2E761DFE7}"/>
                    </a:ext>
                  </a:extLst>
                </p:cNvPr>
                <p:cNvSpPr/>
                <p:nvPr/>
              </p:nvSpPr>
              <p:spPr>
                <a:xfrm flipV="1">
                  <a:off x="2586125" y="2737584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49" name="Group 48">
                <a:extLst>
                  <a:ext uri="{FF2B5EF4-FFF2-40B4-BE49-F238E27FC236}">
                    <a16:creationId xmlns:a16="http://schemas.microsoft.com/office/drawing/2014/main" id="{57282581-B77A-470A-82A1-6806BE25B673}"/>
                  </a:ext>
                </a:extLst>
              </p:cNvPr>
              <p:cNvGrpSpPr/>
              <p:nvPr/>
            </p:nvGrpSpPr>
            <p:grpSpPr>
              <a:xfrm flipH="1">
                <a:off x="2563689" y="2737584"/>
                <a:ext cx="2176610" cy="2210275"/>
                <a:chOff x="2586125" y="2737584"/>
                <a:chExt cx="2176610" cy="2210275"/>
              </a:xfrm>
            </p:grpSpPr>
            <p:sp>
              <p:nvSpPr>
                <p:cNvPr id="50" name="Arc 49">
                  <a:extLst>
                    <a:ext uri="{FF2B5EF4-FFF2-40B4-BE49-F238E27FC236}">
                      <a16:creationId xmlns:a16="http://schemas.microsoft.com/office/drawing/2014/main" id="{F1F60F3A-EAEB-4619-B574-60996BA3BECC}"/>
                    </a:ext>
                  </a:extLst>
                </p:cNvPr>
                <p:cNvSpPr/>
                <p:nvPr/>
              </p:nvSpPr>
              <p:spPr>
                <a:xfrm>
                  <a:off x="2586125" y="2737589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1" name="Arc 50">
                  <a:extLst>
                    <a:ext uri="{FF2B5EF4-FFF2-40B4-BE49-F238E27FC236}">
                      <a16:creationId xmlns:a16="http://schemas.microsoft.com/office/drawing/2014/main" id="{DE265482-D6BA-4066-90B0-715F97EFAC0F}"/>
                    </a:ext>
                  </a:extLst>
                </p:cNvPr>
                <p:cNvSpPr/>
                <p:nvPr/>
              </p:nvSpPr>
              <p:spPr>
                <a:xfrm flipV="1">
                  <a:off x="2586125" y="2737584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</p:grpSp>
      <p:grpSp>
        <p:nvGrpSpPr>
          <p:cNvPr id="62" name="Group 61">
            <a:extLst>
              <a:ext uri="{FF2B5EF4-FFF2-40B4-BE49-F238E27FC236}">
                <a16:creationId xmlns:a16="http://schemas.microsoft.com/office/drawing/2014/main" id="{F9379C69-0DBB-45B2-B963-D46B39491804}"/>
              </a:ext>
            </a:extLst>
          </p:cNvPr>
          <p:cNvGrpSpPr/>
          <p:nvPr/>
        </p:nvGrpSpPr>
        <p:grpSpPr>
          <a:xfrm>
            <a:off x="8697035" y="730635"/>
            <a:ext cx="1610176" cy="1238161"/>
            <a:chOff x="9733710" y="4069258"/>
            <a:chExt cx="1610176" cy="1238161"/>
          </a:xfrm>
        </p:grpSpPr>
        <p:grpSp>
          <p:nvGrpSpPr>
            <p:cNvPr id="33" name="Graphic 22">
              <a:extLst>
                <a:ext uri="{FF2B5EF4-FFF2-40B4-BE49-F238E27FC236}">
                  <a16:creationId xmlns:a16="http://schemas.microsoft.com/office/drawing/2014/main" id="{10CF1328-EB7A-461B-91E9-1E516BAD3A97}"/>
                </a:ext>
              </a:extLst>
            </p:cNvPr>
            <p:cNvGrpSpPr/>
            <p:nvPr/>
          </p:nvGrpSpPr>
          <p:grpSpPr>
            <a:xfrm>
              <a:off x="9733710" y="4489735"/>
              <a:ext cx="1610176" cy="817684"/>
              <a:chOff x="10212172" y="3830515"/>
              <a:chExt cx="1610176" cy="817684"/>
            </a:xfrm>
            <a:noFill/>
          </p:grpSpPr>
          <p:sp>
            <p:nvSpPr>
              <p:cNvPr id="34" name="Freeform: Shape 33">
                <a:extLst>
                  <a:ext uri="{FF2B5EF4-FFF2-40B4-BE49-F238E27FC236}">
                    <a16:creationId xmlns:a16="http://schemas.microsoft.com/office/drawing/2014/main" id="{9EEECD59-38E3-461D-8CA0-7E4DD0FF4A24}"/>
                  </a:ext>
                </a:extLst>
              </p:cNvPr>
              <p:cNvSpPr/>
              <p:nvPr/>
            </p:nvSpPr>
            <p:spPr>
              <a:xfrm>
                <a:off x="10212172" y="3835399"/>
                <a:ext cx="1610176" cy="812800"/>
              </a:xfrm>
              <a:custGeom>
                <a:avLst/>
                <a:gdLst>
                  <a:gd name="connsiteX0" fmla="*/ 1610151 w 1610176"/>
                  <a:gd name="connsiteY0" fmla="*/ 812702 h 812800"/>
                  <a:gd name="connsiteX1" fmla="*/ 811329 w 1610176"/>
                  <a:gd name="connsiteY1" fmla="*/ 25 h 812800"/>
                  <a:gd name="connsiteX2" fmla="*/ 24 w 1610176"/>
                  <a:gd name="connsiteY2" fmla="*/ 800199 h 812800"/>
                  <a:gd name="connsiteX3" fmla="*/ 25 w 1610176"/>
                  <a:gd name="connsiteY3" fmla="*/ 812800 h 8128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610176" h="812800">
                    <a:moveTo>
                      <a:pt x="1610151" y="812702"/>
                    </a:moveTo>
                    <a:cubicBezTo>
                      <a:pt x="1613598" y="367325"/>
                      <a:pt x="1255953" y="3477"/>
                      <a:pt x="811329" y="25"/>
                    </a:cubicBezTo>
                    <a:cubicBezTo>
                      <a:pt x="366704" y="-3428"/>
                      <a:pt x="3471" y="354822"/>
                      <a:pt x="24" y="800199"/>
                    </a:cubicBezTo>
                    <a:cubicBezTo>
                      <a:pt x="-8" y="804400"/>
                      <a:pt x="-8" y="808600"/>
                      <a:pt x="25" y="812800"/>
                    </a:cubicBezTo>
                  </a:path>
                </a:pathLst>
              </a:custGeom>
              <a:noFill/>
              <a:ln w="13970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5" name="Freeform: Shape 34">
                <a:extLst>
                  <a:ext uri="{FF2B5EF4-FFF2-40B4-BE49-F238E27FC236}">
                    <a16:creationId xmlns:a16="http://schemas.microsoft.com/office/drawing/2014/main" id="{2619133A-FC7A-4562-89B9-DDD7877DF346}"/>
                  </a:ext>
                </a:extLst>
              </p:cNvPr>
              <p:cNvSpPr/>
              <p:nvPr/>
            </p:nvSpPr>
            <p:spPr>
              <a:xfrm>
                <a:off x="11009675" y="3830515"/>
                <a:ext cx="166066" cy="803522"/>
              </a:xfrm>
              <a:custGeom>
                <a:avLst/>
                <a:gdLst>
                  <a:gd name="connsiteX0" fmla="*/ 0 w 166066"/>
                  <a:gd name="connsiteY0" fmla="*/ 803522 h 803522"/>
                  <a:gd name="connsiteX1" fmla="*/ 6200 w 166066"/>
                  <a:gd name="connsiteY1" fmla="*/ 0 h 8035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66066" h="803522">
                    <a:moveTo>
                      <a:pt x="0" y="803522"/>
                    </a:moveTo>
                    <a:cubicBezTo>
                      <a:pt x="218983" y="582610"/>
                      <a:pt x="221748" y="224353"/>
                      <a:pt x="6200" y="0"/>
                    </a:cubicBezTo>
                  </a:path>
                </a:pathLst>
              </a:custGeom>
              <a:noFill/>
              <a:ln w="13970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grpSp>
          <p:nvGrpSpPr>
            <p:cNvPr id="54" name="Group 53">
              <a:extLst>
                <a:ext uri="{FF2B5EF4-FFF2-40B4-BE49-F238E27FC236}">
                  <a16:creationId xmlns:a16="http://schemas.microsoft.com/office/drawing/2014/main" id="{EDE4658D-2826-409A-A6BA-3DFE90B9862C}"/>
                </a:ext>
              </a:extLst>
            </p:cNvPr>
            <p:cNvGrpSpPr/>
            <p:nvPr/>
          </p:nvGrpSpPr>
          <p:grpSpPr>
            <a:xfrm>
              <a:off x="10136289" y="4069258"/>
              <a:ext cx="823495" cy="827701"/>
              <a:chOff x="2563689" y="2737584"/>
              <a:chExt cx="2199046" cy="2210275"/>
            </a:xfrm>
          </p:grpSpPr>
          <p:grpSp>
            <p:nvGrpSpPr>
              <p:cNvPr id="55" name="Group 54">
                <a:extLst>
                  <a:ext uri="{FF2B5EF4-FFF2-40B4-BE49-F238E27FC236}">
                    <a16:creationId xmlns:a16="http://schemas.microsoft.com/office/drawing/2014/main" id="{B0A464D9-3B25-4BB0-AF97-9DD024A68A06}"/>
                  </a:ext>
                </a:extLst>
              </p:cNvPr>
              <p:cNvGrpSpPr/>
              <p:nvPr/>
            </p:nvGrpSpPr>
            <p:grpSpPr>
              <a:xfrm>
                <a:off x="2586125" y="2737584"/>
                <a:ext cx="2176610" cy="2210275"/>
                <a:chOff x="2586125" y="2737584"/>
                <a:chExt cx="2176610" cy="2210275"/>
              </a:xfrm>
            </p:grpSpPr>
            <p:sp>
              <p:nvSpPr>
                <p:cNvPr id="59" name="Arc 58">
                  <a:extLst>
                    <a:ext uri="{FF2B5EF4-FFF2-40B4-BE49-F238E27FC236}">
                      <a16:creationId xmlns:a16="http://schemas.microsoft.com/office/drawing/2014/main" id="{D3B6ACBA-1D90-4EB6-B668-F1EABC68BDA9}"/>
                    </a:ext>
                  </a:extLst>
                </p:cNvPr>
                <p:cNvSpPr/>
                <p:nvPr/>
              </p:nvSpPr>
              <p:spPr>
                <a:xfrm>
                  <a:off x="2586125" y="2737589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0" name="Arc 59">
                  <a:extLst>
                    <a:ext uri="{FF2B5EF4-FFF2-40B4-BE49-F238E27FC236}">
                      <a16:creationId xmlns:a16="http://schemas.microsoft.com/office/drawing/2014/main" id="{4A3D6C49-EB52-49C1-9B58-60DEF5709386}"/>
                    </a:ext>
                  </a:extLst>
                </p:cNvPr>
                <p:cNvSpPr/>
                <p:nvPr/>
              </p:nvSpPr>
              <p:spPr>
                <a:xfrm flipV="1">
                  <a:off x="2586125" y="2737584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56" name="Group 55">
                <a:extLst>
                  <a:ext uri="{FF2B5EF4-FFF2-40B4-BE49-F238E27FC236}">
                    <a16:creationId xmlns:a16="http://schemas.microsoft.com/office/drawing/2014/main" id="{92AA9339-2BD9-491E-9863-6AD5DD39445E}"/>
                  </a:ext>
                </a:extLst>
              </p:cNvPr>
              <p:cNvGrpSpPr/>
              <p:nvPr/>
            </p:nvGrpSpPr>
            <p:grpSpPr>
              <a:xfrm flipH="1">
                <a:off x="2563689" y="2737584"/>
                <a:ext cx="2176610" cy="2210275"/>
                <a:chOff x="2586125" y="2737584"/>
                <a:chExt cx="2176610" cy="2210275"/>
              </a:xfrm>
            </p:grpSpPr>
            <p:sp>
              <p:nvSpPr>
                <p:cNvPr id="57" name="Arc 56">
                  <a:extLst>
                    <a:ext uri="{FF2B5EF4-FFF2-40B4-BE49-F238E27FC236}">
                      <a16:creationId xmlns:a16="http://schemas.microsoft.com/office/drawing/2014/main" id="{664D41BD-E51D-4858-A2F2-5881BDA92DFD}"/>
                    </a:ext>
                  </a:extLst>
                </p:cNvPr>
                <p:cNvSpPr/>
                <p:nvPr/>
              </p:nvSpPr>
              <p:spPr>
                <a:xfrm>
                  <a:off x="2586125" y="2737589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8" name="Arc 57">
                  <a:extLst>
                    <a:ext uri="{FF2B5EF4-FFF2-40B4-BE49-F238E27FC236}">
                      <a16:creationId xmlns:a16="http://schemas.microsoft.com/office/drawing/2014/main" id="{6ADAF144-495E-4768-BF3C-473AF8D710F6}"/>
                    </a:ext>
                  </a:extLst>
                </p:cNvPr>
                <p:cNvSpPr/>
                <p:nvPr/>
              </p:nvSpPr>
              <p:spPr>
                <a:xfrm flipV="1">
                  <a:off x="2586125" y="2737584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</p:grpSp>
      <p:grpSp>
        <p:nvGrpSpPr>
          <p:cNvPr id="4" name="Graphic 2">
            <a:extLst>
              <a:ext uri="{FF2B5EF4-FFF2-40B4-BE49-F238E27FC236}">
                <a16:creationId xmlns:a16="http://schemas.microsoft.com/office/drawing/2014/main" id="{3A534161-15A5-40A6-B7D0-A8972DDC1F0C}"/>
              </a:ext>
            </a:extLst>
          </p:cNvPr>
          <p:cNvGrpSpPr/>
          <p:nvPr/>
        </p:nvGrpSpPr>
        <p:grpSpPr>
          <a:xfrm>
            <a:off x="4488011" y="431799"/>
            <a:ext cx="2441275" cy="1625600"/>
            <a:chOff x="4488011" y="431799"/>
            <a:chExt cx="2441275" cy="1625600"/>
          </a:xfrm>
          <a:noFill/>
        </p:grpSpPr>
        <p:sp>
          <p:nvSpPr>
            <p:cNvPr id="5" name="Freeform: Shape 4">
              <a:extLst>
                <a:ext uri="{FF2B5EF4-FFF2-40B4-BE49-F238E27FC236}">
                  <a16:creationId xmlns:a16="http://schemas.microsoft.com/office/drawing/2014/main" id="{AD86AB57-83CB-4E79-A651-C8F5FE614E82}"/>
                </a:ext>
              </a:extLst>
            </p:cNvPr>
            <p:cNvSpPr/>
            <p:nvPr/>
          </p:nvSpPr>
          <p:spPr>
            <a:xfrm>
              <a:off x="4488011" y="1244600"/>
              <a:ext cx="406879" cy="812800"/>
            </a:xfrm>
            <a:custGeom>
              <a:avLst/>
              <a:gdLst>
                <a:gd name="connsiteX0" fmla="*/ 0 w 406879"/>
                <a:gd name="connsiteY0" fmla="*/ 812800 h 812800"/>
                <a:gd name="connsiteX1" fmla="*/ 406879 w 406879"/>
                <a:gd name="connsiteY1" fmla="*/ 0 h 81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06879" h="812800">
                  <a:moveTo>
                    <a:pt x="0" y="812800"/>
                  </a:moveTo>
                  <a:lnTo>
                    <a:pt x="406879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C2E776AB-9625-4024-B38A-EB5CECF61E89}"/>
                </a:ext>
              </a:extLst>
            </p:cNvPr>
            <p:cNvSpPr/>
            <p:nvPr/>
          </p:nvSpPr>
          <p:spPr>
            <a:xfrm>
              <a:off x="4894891" y="1244600"/>
              <a:ext cx="406879" cy="812800"/>
            </a:xfrm>
            <a:custGeom>
              <a:avLst/>
              <a:gdLst>
                <a:gd name="connsiteX0" fmla="*/ 0 w 406879"/>
                <a:gd name="connsiteY0" fmla="*/ 0 h 812800"/>
                <a:gd name="connsiteX1" fmla="*/ 406879 w 406879"/>
                <a:gd name="connsiteY1" fmla="*/ 812800 h 81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06879" h="812800">
                  <a:moveTo>
                    <a:pt x="0" y="0"/>
                  </a:moveTo>
                  <a:lnTo>
                    <a:pt x="406879" y="8128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299E666A-B935-4720-849C-5C3CFD30651E}"/>
                </a:ext>
              </a:extLst>
            </p:cNvPr>
            <p:cNvSpPr/>
            <p:nvPr/>
          </p:nvSpPr>
          <p:spPr>
            <a:xfrm>
              <a:off x="5301770" y="1244600"/>
              <a:ext cx="406879" cy="812800"/>
            </a:xfrm>
            <a:custGeom>
              <a:avLst/>
              <a:gdLst>
                <a:gd name="connsiteX0" fmla="*/ 0 w 406879"/>
                <a:gd name="connsiteY0" fmla="*/ 812800 h 812800"/>
                <a:gd name="connsiteX1" fmla="*/ 406879 w 406879"/>
                <a:gd name="connsiteY1" fmla="*/ 0 h 81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06879" h="812800">
                  <a:moveTo>
                    <a:pt x="0" y="812800"/>
                  </a:moveTo>
                  <a:lnTo>
                    <a:pt x="406879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3BDC06CB-EA15-45FC-B886-51FE1FAB8AA8}"/>
                </a:ext>
              </a:extLst>
            </p:cNvPr>
            <p:cNvSpPr/>
            <p:nvPr/>
          </p:nvSpPr>
          <p:spPr>
            <a:xfrm>
              <a:off x="5708649" y="1244600"/>
              <a:ext cx="406879" cy="812800"/>
            </a:xfrm>
            <a:custGeom>
              <a:avLst/>
              <a:gdLst>
                <a:gd name="connsiteX0" fmla="*/ 0 w 406879"/>
                <a:gd name="connsiteY0" fmla="*/ 0 h 812800"/>
                <a:gd name="connsiteX1" fmla="*/ 406879 w 406879"/>
                <a:gd name="connsiteY1" fmla="*/ 812800 h 81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06879" h="812800">
                  <a:moveTo>
                    <a:pt x="0" y="0"/>
                  </a:moveTo>
                  <a:lnTo>
                    <a:pt x="406879" y="8128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99E0608E-09A6-449C-9375-BEFE227FCBF8}"/>
                </a:ext>
              </a:extLst>
            </p:cNvPr>
            <p:cNvSpPr/>
            <p:nvPr/>
          </p:nvSpPr>
          <p:spPr>
            <a:xfrm>
              <a:off x="6115528" y="1244600"/>
              <a:ext cx="406879" cy="812800"/>
            </a:xfrm>
            <a:custGeom>
              <a:avLst/>
              <a:gdLst>
                <a:gd name="connsiteX0" fmla="*/ 0 w 406879"/>
                <a:gd name="connsiteY0" fmla="*/ 812800 h 812800"/>
                <a:gd name="connsiteX1" fmla="*/ 406879 w 406879"/>
                <a:gd name="connsiteY1" fmla="*/ 0 h 81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06879" h="812800">
                  <a:moveTo>
                    <a:pt x="0" y="812800"/>
                  </a:moveTo>
                  <a:lnTo>
                    <a:pt x="406879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DF1C556E-9021-4F5E-A3D6-26CEF6310D75}"/>
                </a:ext>
              </a:extLst>
            </p:cNvPr>
            <p:cNvSpPr/>
            <p:nvPr/>
          </p:nvSpPr>
          <p:spPr>
            <a:xfrm>
              <a:off x="6522407" y="1244600"/>
              <a:ext cx="406879" cy="812800"/>
            </a:xfrm>
            <a:custGeom>
              <a:avLst/>
              <a:gdLst>
                <a:gd name="connsiteX0" fmla="*/ 0 w 406879"/>
                <a:gd name="connsiteY0" fmla="*/ 0 h 812800"/>
                <a:gd name="connsiteX1" fmla="*/ 406879 w 406879"/>
                <a:gd name="connsiteY1" fmla="*/ 812800 h 81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06879" h="812800">
                  <a:moveTo>
                    <a:pt x="0" y="0"/>
                  </a:moveTo>
                  <a:lnTo>
                    <a:pt x="406879" y="8128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3A9D3D2E-04D0-40E3-8710-E72ED71E6D57}"/>
                </a:ext>
              </a:extLst>
            </p:cNvPr>
            <p:cNvSpPr/>
            <p:nvPr/>
          </p:nvSpPr>
          <p:spPr>
            <a:xfrm>
              <a:off x="5708649" y="431799"/>
              <a:ext cx="813758" cy="812800"/>
            </a:xfrm>
            <a:custGeom>
              <a:avLst/>
              <a:gdLst>
                <a:gd name="connsiteX0" fmla="*/ 813758 w 813758"/>
                <a:gd name="connsiteY0" fmla="*/ 26 h 812800"/>
                <a:gd name="connsiteX1" fmla="*/ 25 w 813758"/>
                <a:gd name="connsiteY1" fmla="*/ 800101 h 812800"/>
                <a:gd name="connsiteX2" fmla="*/ 25 w 813758"/>
                <a:gd name="connsiteY2" fmla="*/ 812800 h 81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13758" h="812800">
                  <a:moveTo>
                    <a:pt x="813758" y="26"/>
                  </a:moveTo>
                  <a:cubicBezTo>
                    <a:pt x="367857" y="-3481"/>
                    <a:pt x="3536" y="354724"/>
                    <a:pt x="25" y="800101"/>
                  </a:cubicBezTo>
                  <a:cubicBezTo>
                    <a:pt x="-8" y="804334"/>
                    <a:pt x="-8" y="808567"/>
                    <a:pt x="25" y="812800"/>
                  </a:cubicBezTo>
                </a:path>
              </a:pathLst>
            </a:custGeom>
            <a:noFill/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8E1EE00E-2AE5-4FE8-B03B-8FA0026D63D8}"/>
                </a:ext>
              </a:extLst>
            </p:cNvPr>
            <p:cNvSpPr/>
            <p:nvPr/>
          </p:nvSpPr>
          <p:spPr>
            <a:xfrm>
              <a:off x="4894890" y="431824"/>
              <a:ext cx="801044" cy="812676"/>
            </a:xfrm>
            <a:custGeom>
              <a:avLst/>
              <a:gdLst>
                <a:gd name="connsiteX0" fmla="*/ 801019 w 801044"/>
                <a:gd name="connsiteY0" fmla="*/ 812676 h 812676"/>
                <a:gd name="connsiteX1" fmla="*/ 0 w 801044"/>
                <a:gd name="connsiteY1" fmla="*/ 0 h 8126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01044" h="812676">
                  <a:moveTo>
                    <a:pt x="801019" y="812676"/>
                  </a:moveTo>
                  <a:cubicBezTo>
                    <a:pt x="804476" y="367338"/>
                    <a:pt x="445863" y="3507"/>
                    <a:pt x="0" y="0"/>
                  </a:cubicBezTo>
                </a:path>
              </a:pathLst>
            </a:custGeom>
            <a:noFill/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7758588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extBox 30">
            <a:extLst>
              <a:ext uri="{FF2B5EF4-FFF2-40B4-BE49-F238E27FC236}">
                <a16:creationId xmlns:a16="http://schemas.microsoft.com/office/drawing/2014/main" id="{E0EE2BCF-611B-4E30-BC0C-9F29DAF99712}"/>
              </a:ext>
            </a:extLst>
          </p:cNvPr>
          <p:cNvSpPr txBox="1"/>
          <p:nvPr/>
        </p:nvSpPr>
        <p:spPr>
          <a:xfrm>
            <a:off x="1290268" y="5395913"/>
            <a:ext cx="5052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put</a:t>
            </a:r>
          </a:p>
          <a:p>
            <a:pPr algn="ctr"/>
            <a:r>
              <a:rPr lang="en-US" dirty="0"/>
              <a:t>5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652004E3-EBCC-4CD0-A890-2C75B20D457F}"/>
              </a:ext>
            </a:extLst>
          </p:cNvPr>
          <p:cNvSpPr txBox="1"/>
          <p:nvPr/>
        </p:nvSpPr>
        <p:spPr>
          <a:xfrm>
            <a:off x="4667058" y="5395913"/>
            <a:ext cx="68480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same</a:t>
            </a:r>
          </a:p>
          <a:p>
            <a:pPr algn="ctr"/>
            <a:r>
              <a:rPr lang="en-US" dirty="0"/>
              <a:t>8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C18E852-7D8C-465E-BF72-CB8627B8A691}"/>
              </a:ext>
            </a:extLst>
          </p:cNvPr>
          <p:cNvSpPr txBox="1"/>
          <p:nvPr/>
        </p:nvSpPr>
        <p:spPr>
          <a:xfrm>
            <a:off x="7690390" y="5395913"/>
            <a:ext cx="9396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she, her</a:t>
            </a:r>
          </a:p>
          <a:p>
            <a:pPr algn="ctr"/>
            <a:r>
              <a:rPr lang="en-US" dirty="0"/>
              <a:t>0</a:t>
            </a:r>
          </a:p>
        </p:txBody>
      </p:sp>
      <p:grpSp>
        <p:nvGrpSpPr>
          <p:cNvPr id="11" name="Graphic 4">
            <a:extLst>
              <a:ext uri="{FF2B5EF4-FFF2-40B4-BE49-F238E27FC236}">
                <a16:creationId xmlns:a16="http://schemas.microsoft.com/office/drawing/2014/main" id="{9B864D8E-564B-4CD3-AB08-92296F974E3F}"/>
              </a:ext>
            </a:extLst>
          </p:cNvPr>
          <p:cNvGrpSpPr/>
          <p:nvPr/>
        </p:nvGrpSpPr>
        <p:grpSpPr>
          <a:xfrm>
            <a:off x="845907" y="3265474"/>
            <a:ext cx="1622854" cy="419100"/>
            <a:chOff x="845907" y="3265474"/>
            <a:chExt cx="1622854" cy="419100"/>
          </a:xfrm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D36A9043-0BB6-40B3-9D95-ABC846023A97}"/>
                </a:ext>
              </a:extLst>
            </p:cNvPr>
            <p:cNvSpPr/>
            <p:nvPr/>
          </p:nvSpPr>
          <p:spPr>
            <a:xfrm>
              <a:off x="845907" y="3671874"/>
              <a:ext cx="1622854" cy="12700"/>
            </a:xfrm>
            <a:custGeom>
              <a:avLst/>
              <a:gdLst>
                <a:gd name="connsiteX0" fmla="*/ 0 w 1622854"/>
                <a:gd name="connsiteY0" fmla="*/ 0 h 12700"/>
                <a:gd name="connsiteX1" fmla="*/ 1622854 w 1622854"/>
                <a:gd name="connsiteY1" fmla="*/ 0 h 12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622854" h="12700">
                  <a:moveTo>
                    <a:pt x="0" y="0"/>
                  </a:moveTo>
                  <a:lnTo>
                    <a:pt x="1622854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60FD5834-A284-4510-AF98-BE593A8C4FD2}"/>
                </a:ext>
              </a:extLst>
            </p:cNvPr>
            <p:cNvSpPr/>
            <p:nvPr/>
          </p:nvSpPr>
          <p:spPr>
            <a:xfrm>
              <a:off x="1251620" y="3265474"/>
              <a:ext cx="405713" cy="406400"/>
            </a:xfrm>
            <a:custGeom>
              <a:avLst/>
              <a:gdLst>
                <a:gd name="connsiteX0" fmla="*/ 0 w 405713"/>
                <a:gd name="connsiteY0" fmla="*/ 0 h 406400"/>
                <a:gd name="connsiteX1" fmla="*/ 405714 w 405713"/>
                <a:gd name="connsiteY1" fmla="*/ 406400 h 406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05713" h="406400">
                  <a:moveTo>
                    <a:pt x="0" y="0"/>
                  </a:moveTo>
                  <a:lnTo>
                    <a:pt x="405714" y="4064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D2CB4472-979C-4776-AEEF-4353A2FB69EC}"/>
                </a:ext>
              </a:extLst>
            </p:cNvPr>
            <p:cNvSpPr/>
            <p:nvPr/>
          </p:nvSpPr>
          <p:spPr>
            <a:xfrm>
              <a:off x="1657334" y="3265474"/>
              <a:ext cx="405713" cy="406400"/>
            </a:xfrm>
            <a:custGeom>
              <a:avLst/>
              <a:gdLst>
                <a:gd name="connsiteX0" fmla="*/ 0 w 405713"/>
                <a:gd name="connsiteY0" fmla="*/ 406400 h 406400"/>
                <a:gd name="connsiteX1" fmla="*/ 405714 w 405713"/>
                <a:gd name="connsiteY1" fmla="*/ 0 h 406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05713" h="406400">
                  <a:moveTo>
                    <a:pt x="0" y="406400"/>
                  </a:moveTo>
                  <a:lnTo>
                    <a:pt x="405714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17" name="Graphic 2">
            <a:extLst>
              <a:ext uri="{FF2B5EF4-FFF2-40B4-BE49-F238E27FC236}">
                <a16:creationId xmlns:a16="http://schemas.microsoft.com/office/drawing/2014/main" id="{88FD33B2-1D5E-47CE-9567-436D5D7755C6}"/>
              </a:ext>
            </a:extLst>
          </p:cNvPr>
          <p:cNvGrpSpPr/>
          <p:nvPr/>
        </p:nvGrpSpPr>
        <p:grpSpPr>
          <a:xfrm>
            <a:off x="7313423" y="2046274"/>
            <a:ext cx="1610178" cy="1625600"/>
            <a:chOff x="7313423" y="2046274"/>
            <a:chExt cx="1610178" cy="1625600"/>
          </a:xfrm>
          <a:noFill/>
        </p:grpSpPr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07C03C14-3351-4279-B978-8CDC96680C2C}"/>
                </a:ext>
              </a:extLst>
            </p:cNvPr>
            <p:cNvSpPr/>
            <p:nvPr/>
          </p:nvSpPr>
          <p:spPr>
            <a:xfrm>
              <a:off x="7719136" y="2046274"/>
              <a:ext cx="12678" cy="812800"/>
            </a:xfrm>
            <a:custGeom>
              <a:avLst/>
              <a:gdLst>
                <a:gd name="connsiteX0" fmla="*/ 0 w 12678"/>
                <a:gd name="connsiteY0" fmla="*/ 0 h 812800"/>
                <a:gd name="connsiteX1" fmla="*/ 0 w 12678"/>
                <a:gd name="connsiteY1" fmla="*/ 812800 h 81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2678" h="812800">
                  <a:moveTo>
                    <a:pt x="0" y="0"/>
                  </a:moveTo>
                  <a:lnTo>
                    <a:pt x="0" y="8128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720597DF-C0BF-4108-962A-8C1F4798A508}"/>
                </a:ext>
              </a:extLst>
            </p:cNvPr>
            <p:cNvSpPr/>
            <p:nvPr/>
          </p:nvSpPr>
          <p:spPr>
            <a:xfrm>
              <a:off x="7719136" y="2859074"/>
              <a:ext cx="405713" cy="812800"/>
            </a:xfrm>
            <a:custGeom>
              <a:avLst/>
              <a:gdLst>
                <a:gd name="connsiteX0" fmla="*/ 0 w 405713"/>
                <a:gd name="connsiteY0" fmla="*/ 0 h 812800"/>
                <a:gd name="connsiteX1" fmla="*/ 405714 w 405713"/>
                <a:gd name="connsiteY1" fmla="*/ 812800 h 81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05713" h="812800">
                  <a:moveTo>
                    <a:pt x="0" y="0"/>
                  </a:moveTo>
                  <a:lnTo>
                    <a:pt x="405714" y="8128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7B0CDC03-0C15-421A-8A82-F17F2D227E58}"/>
                </a:ext>
              </a:extLst>
            </p:cNvPr>
            <p:cNvSpPr/>
            <p:nvPr/>
          </p:nvSpPr>
          <p:spPr>
            <a:xfrm>
              <a:off x="7313423" y="3671874"/>
              <a:ext cx="811427" cy="12700"/>
            </a:xfrm>
            <a:custGeom>
              <a:avLst/>
              <a:gdLst>
                <a:gd name="connsiteX0" fmla="*/ 811427 w 811427"/>
                <a:gd name="connsiteY0" fmla="*/ 0 h 12700"/>
                <a:gd name="connsiteX1" fmla="*/ 0 w 811427"/>
                <a:gd name="connsiteY1" fmla="*/ 0 h 12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11427" h="12700">
                  <a:moveTo>
                    <a:pt x="811427" y="0"/>
                  </a:moveTo>
                  <a:lnTo>
                    <a:pt x="0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1DFE7E25-C6FA-4803-8794-3D3AA9077F86}"/>
                </a:ext>
              </a:extLst>
            </p:cNvPr>
            <p:cNvSpPr/>
            <p:nvPr/>
          </p:nvSpPr>
          <p:spPr>
            <a:xfrm>
              <a:off x="7313423" y="2859074"/>
              <a:ext cx="405713" cy="812800"/>
            </a:xfrm>
            <a:custGeom>
              <a:avLst/>
              <a:gdLst>
                <a:gd name="connsiteX0" fmla="*/ 0 w 405713"/>
                <a:gd name="connsiteY0" fmla="*/ 812800 h 812800"/>
                <a:gd name="connsiteX1" fmla="*/ 405714 w 405713"/>
                <a:gd name="connsiteY1" fmla="*/ 0 h 81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05713" h="812800">
                  <a:moveTo>
                    <a:pt x="0" y="812800"/>
                  </a:moveTo>
                  <a:lnTo>
                    <a:pt x="405714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12F3A448-B17F-4942-BBE9-43078D158EC2}"/>
                </a:ext>
              </a:extLst>
            </p:cNvPr>
            <p:cNvSpPr/>
            <p:nvPr/>
          </p:nvSpPr>
          <p:spPr>
            <a:xfrm>
              <a:off x="8530561" y="2859071"/>
              <a:ext cx="393040" cy="393614"/>
            </a:xfrm>
            <a:custGeom>
              <a:avLst/>
              <a:gdLst>
                <a:gd name="connsiteX0" fmla="*/ 202467 w 393040"/>
                <a:gd name="connsiteY0" fmla="*/ 393614 h 393614"/>
                <a:gd name="connsiteX1" fmla="*/ 392949 w 393040"/>
                <a:gd name="connsiteY1" fmla="*/ 190897 h 393614"/>
                <a:gd name="connsiteX2" fmla="*/ 190574 w 393040"/>
                <a:gd name="connsiteY2" fmla="*/ 92 h 393614"/>
                <a:gd name="connsiteX3" fmla="*/ 92 w 393040"/>
                <a:gd name="connsiteY3" fmla="*/ 202809 h 393614"/>
                <a:gd name="connsiteX4" fmla="*/ 104 w 393040"/>
                <a:gd name="connsiteY4" fmla="*/ 203203 h 3936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93040" h="393614">
                  <a:moveTo>
                    <a:pt x="202467" y="393614"/>
                  </a:moveTo>
                  <a:cubicBezTo>
                    <a:pt x="310957" y="390325"/>
                    <a:pt x="396233" y="299558"/>
                    <a:pt x="392949" y="190897"/>
                  </a:cubicBezTo>
                  <a:cubicBezTo>
                    <a:pt x="389665" y="82223"/>
                    <a:pt x="299052" y="-3197"/>
                    <a:pt x="190574" y="92"/>
                  </a:cubicBezTo>
                  <a:cubicBezTo>
                    <a:pt x="82084" y="3381"/>
                    <a:pt x="-3192" y="94148"/>
                    <a:pt x="92" y="202809"/>
                  </a:cubicBezTo>
                  <a:cubicBezTo>
                    <a:pt x="92" y="202949"/>
                    <a:pt x="104" y="203076"/>
                    <a:pt x="104" y="203203"/>
                  </a:cubicBezTo>
                </a:path>
              </a:pathLst>
            </a:custGeom>
            <a:noFill/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41759646-2406-49BD-9951-E9C43694AB82}"/>
                </a:ext>
              </a:extLst>
            </p:cNvPr>
            <p:cNvSpPr/>
            <p:nvPr/>
          </p:nvSpPr>
          <p:spPr>
            <a:xfrm>
              <a:off x="8530665" y="3265575"/>
              <a:ext cx="392936" cy="393601"/>
            </a:xfrm>
            <a:custGeom>
              <a:avLst/>
              <a:gdLst>
                <a:gd name="connsiteX0" fmla="*/ 0 w 392936"/>
                <a:gd name="connsiteY0" fmla="*/ 203098 h 393601"/>
                <a:gd name="connsiteX1" fmla="*/ 202755 w 392936"/>
                <a:gd name="connsiteY1" fmla="*/ 393497 h 393601"/>
                <a:gd name="connsiteX2" fmla="*/ 392832 w 392936"/>
                <a:gd name="connsiteY2" fmla="*/ 190398 h 393601"/>
                <a:gd name="connsiteX3" fmla="*/ 202755 w 392936"/>
                <a:gd name="connsiteY3" fmla="*/ 0 h 3936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2936" h="393601">
                  <a:moveTo>
                    <a:pt x="0" y="203098"/>
                  </a:moveTo>
                  <a:cubicBezTo>
                    <a:pt x="3499" y="311760"/>
                    <a:pt x="94278" y="397002"/>
                    <a:pt x="202755" y="393497"/>
                  </a:cubicBezTo>
                  <a:cubicBezTo>
                    <a:pt x="311233" y="389992"/>
                    <a:pt x="396331" y="299060"/>
                    <a:pt x="392832" y="190398"/>
                  </a:cubicBezTo>
                  <a:cubicBezTo>
                    <a:pt x="389485" y="86665"/>
                    <a:pt x="306314" y="3353"/>
                    <a:pt x="202755" y="0"/>
                  </a:cubicBezTo>
                </a:path>
              </a:pathLst>
            </a:custGeom>
            <a:noFill/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8" name="Graphic 6">
            <a:extLst>
              <a:ext uri="{FF2B5EF4-FFF2-40B4-BE49-F238E27FC236}">
                <a16:creationId xmlns:a16="http://schemas.microsoft.com/office/drawing/2014/main" id="{4D92AB84-F11A-4196-8DE7-E3D31FF56BE8}"/>
              </a:ext>
            </a:extLst>
          </p:cNvPr>
          <p:cNvGrpSpPr/>
          <p:nvPr/>
        </p:nvGrpSpPr>
        <p:grpSpPr>
          <a:xfrm>
            <a:off x="4479921" y="2452674"/>
            <a:ext cx="812800" cy="812800"/>
            <a:chOff x="4479921" y="2452674"/>
            <a:chExt cx="812800" cy="812800"/>
          </a:xfrm>
        </p:grpSpPr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3F6575F7-EEF9-427C-82CF-5F231F589ED7}"/>
                </a:ext>
              </a:extLst>
            </p:cNvPr>
            <p:cNvSpPr/>
            <p:nvPr/>
          </p:nvSpPr>
          <p:spPr>
            <a:xfrm>
              <a:off x="4479921" y="2452674"/>
              <a:ext cx="812800" cy="12700"/>
            </a:xfrm>
            <a:custGeom>
              <a:avLst/>
              <a:gdLst>
                <a:gd name="connsiteX0" fmla="*/ 0 w 812800"/>
                <a:gd name="connsiteY0" fmla="*/ 0 h 12700"/>
                <a:gd name="connsiteX1" fmla="*/ 812800 w 812800"/>
                <a:gd name="connsiteY1" fmla="*/ 0 h 12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12800" h="12700">
                  <a:moveTo>
                    <a:pt x="0" y="0"/>
                  </a:moveTo>
                  <a:lnTo>
                    <a:pt x="812800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823A10B7-49C7-40A9-AE20-DDEC0CBA81E9}"/>
                </a:ext>
              </a:extLst>
            </p:cNvPr>
            <p:cNvSpPr/>
            <p:nvPr/>
          </p:nvSpPr>
          <p:spPr>
            <a:xfrm>
              <a:off x="4479921" y="3265474"/>
              <a:ext cx="812800" cy="12700"/>
            </a:xfrm>
            <a:custGeom>
              <a:avLst/>
              <a:gdLst>
                <a:gd name="connsiteX0" fmla="*/ 0 w 812800"/>
                <a:gd name="connsiteY0" fmla="*/ 0 h 12700"/>
                <a:gd name="connsiteX1" fmla="*/ 812800 w 812800"/>
                <a:gd name="connsiteY1" fmla="*/ 0 h 12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12800" h="12700">
                  <a:moveTo>
                    <a:pt x="0" y="0"/>
                  </a:moveTo>
                  <a:lnTo>
                    <a:pt x="812800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51586900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>
            <a:extLst>
              <a:ext uri="{FF2B5EF4-FFF2-40B4-BE49-F238E27FC236}">
                <a16:creationId xmlns:a16="http://schemas.microsoft.com/office/drawing/2014/main" id="{A24D7D07-15D3-45B0-BFE8-08A0954168BD}"/>
              </a:ext>
            </a:extLst>
          </p:cNvPr>
          <p:cNvGrpSpPr/>
          <p:nvPr/>
        </p:nvGrpSpPr>
        <p:grpSpPr>
          <a:xfrm>
            <a:off x="5194300" y="1231900"/>
            <a:ext cx="2228850" cy="3302516"/>
            <a:chOff x="5194300" y="1231900"/>
            <a:chExt cx="2228850" cy="3302516"/>
          </a:xfrm>
        </p:grpSpPr>
        <p:grpSp>
          <p:nvGrpSpPr>
            <p:cNvPr id="6" name="Graphic 2">
              <a:extLst>
                <a:ext uri="{FF2B5EF4-FFF2-40B4-BE49-F238E27FC236}">
                  <a16:creationId xmlns:a16="http://schemas.microsoft.com/office/drawing/2014/main" id="{35B5D8B2-ADBC-4EE2-96FE-A732F290E8CF}"/>
                </a:ext>
              </a:extLst>
            </p:cNvPr>
            <p:cNvGrpSpPr/>
            <p:nvPr/>
          </p:nvGrpSpPr>
          <p:grpSpPr>
            <a:xfrm>
              <a:off x="5503639" y="1231900"/>
              <a:ext cx="1610173" cy="2422487"/>
              <a:chOff x="5690972" y="1231900"/>
              <a:chExt cx="1610173" cy="2422487"/>
            </a:xfrm>
            <a:noFill/>
          </p:grpSpPr>
          <p:sp>
            <p:nvSpPr>
              <p:cNvPr id="7" name="Freeform: Shape 6">
                <a:extLst>
                  <a:ext uri="{FF2B5EF4-FFF2-40B4-BE49-F238E27FC236}">
                    <a16:creationId xmlns:a16="http://schemas.microsoft.com/office/drawing/2014/main" id="{C8F4FDA9-6491-4500-BB9D-54C06AA83C65}"/>
                  </a:ext>
                </a:extLst>
              </p:cNvPr>
              <p:cNvSpPr/>
              <p:nvPr/>
            </p:nvSpPr>
            <p:spPr>
              <a:xfrm>
                <a:off x="5704236" y="2449372"/>
                <a:ext cx="806988" cy="1205014"/>
              </a:xfrm>
              <a:custGeom>
                <a:avLst/>
                <a:gdLst>
                  <a:gd name="connsiteX0" fmla="*/ 0 w 806988"/>
                  <a:gd name="connsiteY0" fmla="*/ 0 h 1205014"/>
                  <a:gd name="connsiteX1" fmla="*/ 806988 w 806988"/>
                  <a:gd name="connsiteY1" fmla="*/ 1205014 h 12050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806988" h="1205014">
                    <a:moveTo>
                      <a:pt x="0" y="0"/>
                    </a:moveTo>
                    <a:cubicBezTo>
                      <a:pt x="65104" y="507911"/>
                      <a:pt x="364375" y="954786"/>
                      <a:pt x="806988" y="1205014"/>
                    </a:cubicBezTo>
                  </a:path>
                </a:pathLst>
              </a:custGeom>
              <a:noFill/>
              <a:ln w="8875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8" name="Freeform: Shape 7">
                <a:extLst>
                  <a:ext uri="{FF2B5EF4-FFF2-40B4-BE49-F238E27FC236}">
                    <a16:creationId xmlns:a16="http://schemas.microsoft.com/office/drawing/2014/main" id="{C31AC8C2-5EE5-4DEF-B151-E11B27C4E7B7}"/>
                  </a:ext>
                </a:extLst>
              </p:cNvPr>
              <p:cNvSpPr/>
              <p:nvPr/>
            </p:nvSpPr>
            <p:spPr>
              <a:xfrm>
                <a:off x="5690972" y="2044702"/>
                <a:ext cx="798749" cy="406397"/>
              </a:xfrm>
              <a:custGeom>
                <a:avLst/>
                <a:gdLst>
                  <a:gd name="connsiteX0" fmla="*/ 798702 w 798749"/>
                  <a:gd name="connsiteY0" fmla="*/ 406207 h 406397"/>
                  <a:gd name="connsiteX1" fmla="*/ 405518 w 798749"/>
                  <a:gd name="connsiteY1" fmla="*/ 48 h 406397"/>
                  <a:gd name="connsiteX2" fmla="*/ 47 w 798749"/>
                  <a:gd name="connsiteY2" fmla="*/ 393888 h 406397"/>
                  <a:gd name="connsiteX3" fmla="*/ 51 w 798749"/>
                  <a:gd name="connsiteY3" fmla="*/ 406398 h 4063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98749" h="406397">
                    <a:moveTo>
                      <a:pt x="798702" y="406207"/>
                    </a:moveTo>
                    <a:cubicBezTo>
                      <a:pt x="802094" y="185291"/>
                      <a:pt x="626060" y="3439"/>
                      <a:pt x="405518" y="48"/>
                    </a:cubicBezTo>
                    <a:cubicBezTo>
                      <a:pt x="184975" y="-3355"/>
                      <a:pt x="3440" y="172984"/>
                      <a:pt x="47" y="393888"/>
                    </a:cubicBezTo>
                    <a:cubicBezTo>
                      <a:pt x="-17" y="398066"/>
                      <a:pt x="-16" y="402232"/>
                      <a:pt x="51" y="406398"/>
                    </a:cubicBezTo>
                  </a:path>
                </a:pathLst>
              </a:custGeom>
              <a:noFill/>
              <a:ln w="8875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9" name="Freeform: Shape 8">
                <a:extLst>
                  <a:ext uri="{FF2B5EF4-FFF2-40B4-BE49-F238E27FC236}">
                    <a16:creationId xmlns:a16="http://schemas.microsoft.com/office/drawing/2014/main" id="{0CFEE1AF-F0F4-4077-963D-51BC4ED33FEB}"/>
                  </a:ext>
                </a:extLst>
              </p:cNvPr>
              <p:cNvSpPr/>
              <p:nvPr/>
            </p:nvSpPr>
            <p:spPr>
              <a:xfrm>
                <a:off x="6502399" y="2044702"/>
                <a:ext cx="798745" cy="406397"/>
              </a:xfrm>
              <a:custGeom>
                <a:avLst/>
                <a:gdLst>
                  <a:gd name="connsiteX0" fmla="*/ 798698 w 798745"/>
                  <a:gd name="connsiteY0" fmla="*/ 406207 h 406397"/>
                  <a:gd name="connsiteX1" fmla="*/ 405523 w 798745"/>
                  <a:gd name="connsiteY1" fmla="*/ 48 h 406397"/>
                  <a:gd name="connsiteX2" fmla="*/ 47 w 798745"/>
                  <a:gd name="connsiteY2" fmla="*/ 393888 h 406397"/>
                  <a:gd name="connsiteX3" fmla="*/ 50 w 798745"/>
                  <a:gd name="connsiteY3" fmla="*/ 406398 h 4063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98745" h="406397">
                    <a:moveTo>
                      <a:pt x="798698" y="406207"/>
                    </a:moveTo>
                    <a:cubicBezTo>
                      <a:pt x="802095" y="185291"/>
                      <a:pt x="626054" y="3439"/>
                      <a:pt x="405523" y="48"/>
                    </a:cubicBezTo>
                    <a:cubicBezTo>
                      <a:pt x="184976" y="-3355"/>
                      <a:pt x="3439" y="172984"/>
                      <a:pt x="47" y="393888"/>
                    </a:cubicBezTo>
                    <a:cubicBezTo>
                      <a:pt x="-17" y="398066"/>
                      <a:pt x="-16" y="402232"/>
                      <a:pt x="50" y="406398"/>
                    </a:cubicBezTo>
                  </a:path>
                </a:pathLst>
              </a:custGeom>
              <a:noFill/>
              <a:ln w="8875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0" name="Freeform: Shape 9">
                <a:extLst>
                  <a:ext uri="{FF2B5EF4-FFF2-40B4-BE49-F238E27FC236}">
                    <a16:creationId xmlns:a16="http://schemas.microsoft.com/office/drawing/2014/main" id="{387CC930-4D67-4861-8848-EF427142385A}"/>
                  </a:ext>
                </a:extLst>
              </p:cNvPr>
              <p:cNvSpPr/>
              <p:nvPr/>
            </p:nvSpPr>
            <p:spPr>
              <a:xfrm>
                <a:off x="6492742" y="2449372"/>
                <a:ext cx="807771" cy="1203655"/>
              </a:xfrm>
              <a:custGeom>
                <a:avLst/>
                <a:gdLst>
                  <a:gd name="connsiteX0" fmla="*/ 0 w 807771"/>
                  <a:gd name="connsiteY0" fmla="*/ 1203655 h 1203655"/>
                  <a:gd name="connsiteX1" fmla="*/ 807772 w 807771"/>
                  <a:gd name="connsiteY1" fmla="*/ 0 h 120365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807771" h="1203655">
                    <a:moveTo>
                      <a:pt x="0" y="1203655"/>
                    </a:moveTo>
                    <a:cubicBezTo>
                      <a:pt x="443086" y="953148"/>
                      <a:pt x="742528" y="506946"/>
                      <a:pt x="807772" y="0"/>
                    </a:cubicBezTo>
                  </a:path>
                </a:pathLst>
              </a:custGeom>
              <a:noFill/>
              <a:ln w="8875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1" name="Freeform: Shape 10">
                <a:extLst>
                  <a:ext uri="{FF2B5EF4-FFF2-40B4-BE49-F238E27FC236}">
                    <a16:creationId xmlns:a16="http://schemas.microsoft.com/office/drawing/2014/main" id="{068901FC-7B9E-4AA3-8A71-ED4BDA3B23AC}"/>
                  </a:ext>
                </a:extLst>
              </p:cNvPr>
              <p:cNvSpPr/>
              <p:nvPr/>
            </p:nvSpPr>
            <p:spPr>
              <a:xfrm>
                <a:off x="6299542" y="1231900"/>
                <a:ext cx="202856" cy="406400"/>
              </a:xfrm>
              <a:custGeom>
                <a:avLst/>
                <a:gdLst>
                  <a:gd name="connsiteX0" fmla="*/ 0 w 202856"/>
                  <a:gd name="connsiteY0" fmla="*/ 406400 h 406400"/>
                  <a:gd name="connsiteX1" fmla="*/ 202857 w 202856"/>
                  <a:gd name="connsiteY1" fmla="*/ 0 h 4064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02856" h="406400">
                    <a:moveTo>
                      <a:pt x="0" y="406400"/>
                    </a:moveTo>
                    <a:lnTo>
                      <a:pt x="202857" y="0"/>
                    </a:lnTo>
                  </a:path>
                </a:pathLst>
              </a:custGeom>
              <a:ln w="8875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2" name="Freeform: Shape 11">
                <a:extLst>
                  <a:ext uri="{FF2B5EF4-FFF2-40B4-BE49-F238E27FC236}">
                    <a16:creationId xmlns:a16="http://schemas.microsoft.com/office/drawing/2014/main" id="{C2ADEE96-8AFB-4324-97A8-98C3856E9656}"/>
                  </a:ext>
                </a:extLst>
              </p:cNvPr>
              <p:cNvSpPr/>
              <p:nvPr/>
            </p:nvSpPr>
            <p:spPr>
              <a:xfrm>
                <a:off x="6502399" y="1231900"/>
                <a:ext cx="202856" cy="406400"/>
              </a:xfrm>
              <a:custGeom>
                <a:avLst/>
                <a:gdLst>
                  <a:gd name="connsiteX0" fmla="*/ 0 w 202856"/>
                  <a:gd name="connsiteY0" fmla="*/ 0 h 406400"/>
                  <a:gd name="connsiteX1" fmla="*/ 202857 w 202856"/>
                  <a:gd name="connsiteY1" fmla="*/ 406400 h 4064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02856" h="406400">
                    <a:moveTo>
                      <a:pt x="0" y="0"/>
                    </a:moveTo>
                    <a:lnTo>
                      <a:pt x="202857" y="406400"/>
                    </a:lnTo>
                  </a:path>
                </a:pathLst>
              </a:custGeom>
              <a:ln w="8875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4CB570C7-F21C-4973-A574-DF76DB9341BC}"/>
                </a:ext>
              </a:extLst>
            </p:cNvPr>
            <p:cNvSpPr txBox="1"/>
            <p:nvPr/>
          </p:nvSpPr>
          <p:spPr>
            <a:xfrm>
              <a:off x="5194300" y="4165084"/>
              <a:ext cx="2228850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dirty="0"/>
                <a:t>to feel (an emotion)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236425525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>
            <a:extLst>
              <a:ext uri="{FF2B5EF4-FFF2-40B4-BE49-F238E27FC236}">
                <a16:creationId xmlns:a16="http://schemas.microsoft.com/office/drawing/2014/main" id="{DFAB90B0-A378-4D2F-BD47-8A68936C9DBC}"/>
              </a:ext>
            </a:extLst>
          </p:cNvPr>
          <p:cNvGrpSpPr/>
          <p:nvPr/>
        </p:nvGrpSpPr>
        <p:grpSpPr>
          <a:xfrm>
            <a:off x="4895850" y="1238250"/>
            <a:ext cx="2019300" cy="3219966"/>
            <a:chOff x="4895850" y="1238250"/>
            <a:chExt cx="2019300" cy="3219966"/>
          </a:xfrm>
        </p:grpSpPr>
        <p:grpSp>
          <p:nvGrpSpPr>
            <p:cNvPr id="4" name="Graphic 2">
              <a:extLst>
                <a:ext uri="{FF2B5EF4-FFF2-40B4-BE49-F238E27FC236}">
                  <a16:creationId xmlns:a16="http://schemas.microsoft.com/office/drawing/2014/main" id="{8F8D8376-939D-4CBF-A3C4-D456869EA2D3}"/>
                </a:ext>
              </a:extLst>
            </p:cNvPr>
            <p:cNvGrpSpPr/>
            <p:nvPr/>
          </p:nvGrpSpPr>
          <p:grpSpPr>
            <a:xfrm>
              <a:off x="4895850" y="1238250"/>
              <a:ext cx="2019300" cy="2438400"/>
              <a:chOff x="4895850" y="1238250"/>
              <a:chExt cx="2019300" cy="2438400"/>
            </a:xfrm>
            <a:noFill/>
          </p:grpSpPr>
          <p:sp>
            <p:nvSpPr>
              <p:cNvPr id="5" name="Freeform: Shape 4">
                <a:extLst>
                  <a:ext uri="{FF2B5EF4-FFF2-40B4-BE49-F238E27FC236}">
                    <a16:creationId xmlns:a16="http://schemas.microsoft.com/office/drawing/2014/main" id="{F1C19317-58D9-48F0-B85F-87B3DB80F2CE}"/>
                  </a:ext>
                </a:extLst>
              </p:cNvPr>
              <p:cNvSpPr/>
              <p:nvPr/>
            </p:nvSpPr>
            <p:spPr>
              <a:xfrm>
                <a:off x="4895850" y="2051050"/>
                <a:ext cx="812800" cy="1625600"/>
              </a:xfrm>
              <a:custGeom>
                <a:avLst/>
                <a:gdLst>
                  <a:gd name="connsiteX0" fmla="*/ 812800 w 812800"/>
                  <a:gd name="connsiteY0" fmla="*/ 0 h 1625600"/>
                  <a:gd name="connsiteX1" fmla="*/ 0 w 812800"/>
                  <a:gd name="connsiteY1" fmla="*/ 1625600 h 16256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812800" h="1625600">
                    <a:moveTo>
                      <a:pt x="812800" y="0"/>
                    </a:moveTo>
                    <a:lnTo>
                      <a:pt x="0" y="1625600"/>
                    </a:lnTo>
                  </a:path>
                </a:pathLst>
              </a:custGeom>
              <a:ln w="8890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6" name="Freeform: Shape 5">
                <a:extLst>
                  <a:ext uri="{FF2B5EF4-FFF2-40B4-BE49-F238E27FC236}">
                    <a16:creationId xmlns:a16="http://schemas.microsoft.com/office/drawing/2014/main" id="{C241BDBF-8586-4827-A72D-B6B2C6849682}"/>
                  </a:ext>
                </a:extLst>
              </p:cNvPr>
              <p:cNvSpPr/>
              <p:nvPr/>
            </p:nvSpPr>
            <p:spPr>
              <a:xfrm>
                <a:off x="4895850" y="3676650"/>
                <a:ext cx="812800" cy="12700"/>
              </a:xfrm>
              <a:custGeom>
                <a:avLst/>
                <a:gdLst>
                  <a:gd name="connsiteX0" fmla="*/ 0 w 812800"/>
                  <a:gd name="connsiteY0" fmla="*/ 0 h 12700"/>
                  <a:gd name="connsiteX1" fmla="*/ 812800 w 812800"/>
                  <a:gd name="connsiteY1" fmla="*/ 0 h 127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812800" h="12700">
                    <a:moveTo>
                      <a:pt x="0" y="0"/>
                    </a:moveTo>
                    <a:lnTo>
                      <a:pt x="812800" y="0"/>
                    </a:lnTo>
                  </a:path>
                </a:pathLst>
              </a:custGeom>
              <a:ln w="8890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7" name="Freeform: Shape 6">
                <a:extLst>
                  <a:ext uri="{FF2B5EF4-FFF2-40B4-BE49-F238E27FC236}">
                    <a16:creationId xmlns:a16="http://schemas.microsoft.com/office/drawing/2014/main" id="{9D708C19-A37F-47DF-9256-8237F8855D90}"/>
                  </a:ext>
                </a:extLst>
              </p:cNvPr>
              <p:cNvSpPr/>
              <p:nvPr/>
            </p:nvSpPr>
            <p:spPr>
              <a:xfrm>
                <a:off x="6115050" y="2457450"/>
                <a:ext cx="800100" cy="800100"/>
              </a:xfrm>
              <a:custGeom>
                <a:avLst/>
                <a:gdLst>
                  <a:gd name="connsiteX0" fmla="*/ 800100 w 800100"/>
                  <a:gd name="connsiteY0" fmla="*/ 400050 h 800100"/>
                  <a:gd name="connsiteX1" fmla="*/ 400050 w 800100"/>
                  <a:gd name="connsiteY1" fmla="*/ 800100 h 800100"/>
                  <a:gd name="connsiteX2" fmla="*/ 0 w 800100"/>
                  <a:gd name="connsiteY2" fmla="*/ 400050 h 800100"/>
                  <a:gd name="connsiteX3" fmla="*/ 400050 w 800100"/>
                  <a:gd name="connsiteY3" fmla="*/ 0 h 800100"/>
                  <a:gd name="connsiteX4" fmla="*/ 800100 w 800100"/>
                  <a:gd name="connsiteY4" fmla="*/ 400050 h 8001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800100" h="800100">
                    <a:moveTo>
                      <a:pt x="800100" y="400050"/>
                    </a:moveTo>
                    <a:cubicBezTo>
                      <a:pt x="800100" y="620992"/>
                      <a:pt x="620992" y="800100"/>
                      <a:pt x="400050" y="800100"/>
                    </a:cubicBezTo>
                    <a:cubicBezTo>
                      <a:pt x="179108" y="800100"/>
                      <a:pt x="0" y="620992"/>
                      <a:pt x="0" y="400050"/>
                    </a:cubicBezTo>
                    <a:cubicBezTo>
                      <a:pt x="0" y="179108"/>
                      <a:pt x="179108" y="0"/>
                      <a:pt x="400050" y="0"/>
                    </a:cubicBezTo>
                    <a:cubicBezTo>
                      <a:pt x="620992" y="0"/>
                      <a:pt x="800100" y="179108"/>
                      <a:pt x="800100" y="400050"/>
                    </a:cubicBezTo>
                    <a:close/>
                  </a:path>
                </a:pathLst>
              </a:custGeom>
              <a:noFill/>
              <a:ln w="8890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8" name="Freeform: Shape 7">
                <a:extLst>
                  <a:ext uri="{FF2B5EF4-FFF2-40B4-BE49-F238E27FC236}">
                    <a16:creationId xmlns:a16="http://schemas.microsoft.com/office/drawing/2014/main" id="{0C4EA70A-36F6-438A-A45B-789492B029A6}"/>
                  </a:ext>
                </a:extLst>
              </p:cNvPr>
              <p:cNvSpPr/>
              <p:nvPr/>
            </p:nvSpPr>
            <p:spPr>
              <a:xfrm>
                <a:off x="5099050" y="1238250"/>
                <a:ext cx="203200" cy="406400"/>
              </a:xfrm>
              <a:custGeom>
                <a:avLst/>
                <a:gdLst>
                  <a:gd name="connsiteX0" fmla="*/ 0 w 203200"/>
                  <a:gd name="connsiteY0" fmla="*/ 406400 h 406400"/>
                  <a:gd name="connsiteX1" fmla="*/ 203200 w 203200"/>
                  <a:gd name="connsiteY1" fmla="*/ 0 h 4064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03200" h="406400">
                    <a:moveTo>
                      <a:pt x="0" y="406400"/>
                    </a:moveTo>
                    <a:lnTo>
                      <a:pt x="203200" y="0"/>
                    </a:lnTo>
                  </a:path>
                </a:pathLst>
              </a:custGeom>
              <a:ln w="8890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9" name="Freeform: Shape 8">
                <a:extLst>
                  <a:ext uri="{FF2B5EF4-FFF2-40B4-BE49-F238E27FC236}">
                    <a16:creationId xmlns:a16="http://schemas.microsoft.com/office/drawing/2014/main" id="{48DB3DB6-734C-439D-81B4-753DA089A164}"/>
                  </a:ext>
                </a:extLst>
              </p:cNvPr>
              <p:cNvSpPr/>
              <p:nvPr/>
            </p:nvSpPr>
            <p:spPr>
              <a:xfrm>
                <a:off x="5302250" y="1238250"/>
                <a:ext cx="203200" cy="406400"/>
              </a:xfrm>
              <a:custGeom>
                <a:avLst/>
                <a:gdLst>
                  <a:gd name="connsiteX0" fmla="*/ 0 w 203200"/>
                  <a:gd name="connsiteY0" fmla="*/ 0 h 406400"/>
                  <a:gd name="connsiteX1" fmla="*/ 203200 w 203200"/>
                  <a:gd name="connsiteY1" fmla="*/ 406400 h 4064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03200" h="406400">
                    <a:moveTo>
                      <a:pt x="0" y="0"/>
                    </a:moveTo>
                    <a:lnTo>
                      <a:pt x="203200" y="406400"/>
                    </a:lnTo>
                  </a:path>
                </a:pathLst>
              </a:custGeom>
              <a:ln w="8890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BF84679E-5BC9-45E0-A0EA-033F5C670ED1}"/>
                </a:ext>
              </a:extLst>
            </p:cNvPr>
            <p:cNvSpPr txBox="1"/>
            <p:nvPr/>
          </p:nvSpPr>
          <p:spPr>
            <a:xfrm>
              <a:off x="5251450" y="4088884"/>
              <a:ext cx="1308100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dirty="0"/>
                <a:t>to breathe</a:t>
              </a:r>
            </a:p>
          </p:txBody>
        </p: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3DA93B32-DDC2-4410-A7C9-59E0302B75F1}"/>
              </a:ext>
            </a:extLst>
          </p:cNvPr>
          <p:cNvGrpSpPr/>
          <p:nvPr/>
        </p:nvGrpSpPr>
        <p:grpSpPr>
          <a:xfrm>
            <a:off x="1055375" y="2051050"/>
            <a:ext cx="812800" cy="1638300"/>
            <a:chOff x="1055375" y="2051050"/>
            <a:chExt cx="812800" cy="1638300"/>
          </a:xfrm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24008FA8-2CDE-4B5D-9EA6-62F2C1EC71E3}"/>
                </a:ext>
              </a:extLst>
            </p:cNvPr>
            <p:cNvSpPr/>
            <p:nvPr/>
          </p:nvSpPr>
          <p:spPr>
            <a:xfrm>
              <a:off x="1055375" y="2051050"/>
              <a:ext cx="812800" cy="1625600"/>
            </a:xfrm>
            <a:custGeom>
              <a:avLst/>
              <a:gdLst>
                <a:gd name="connsiteX0" fmla="*/ 812800 w 812800"/>
                <a:gd name="connsiteY0" fmla="*/ 0 h 1625600"/>
                <a:gd name="connsiteX1" fmla="*/ 0 w 812800"/>
                <a:gd name="connsiteY1" fmla="*/ 1625600 h 1625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12800" h="1625600">
                  <a:moveTo>
                    <a:pt x="812800" y="0"/>
                  </a:moveTo>
                  <a:lnTo>
                    <a:pt x="0" y="16256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F18212BB-04D4-4E38-862B-B9F3ACD38961}"/>
                </a:ext>
              </a:extLst>
            </p:cNvPr>
            <p:cNvSpPr/>
            <p:nvPr/>
          </p:nvSpPr>
          <p:spPr>
            <a:xfrm>
              <a:off x="1055375" y="3676650"/>
              <a:ext cx="812800" cy="12700"/>
            </a:xfrm>
            <a:custGeom>
              <a:avLst/>
              <a:gdLst>
                <a:gd name="connsiteX0" fmla="*/ 0 w 812800"/>
                <a:gd name="connsiteY0" fmla="*/ 0 h 12700"/>
                <a:gd name="connsiteX1" fmla="*/ 812800 w 812800"/>
                <a:gd name="connsiteY1" fmla="*/ 0 h 12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12800" h="12700">
                  <a:moveTo>
                    <a:pt x="0" y="0"/>
                  </a:moveTo>
                  <a:lnTo>
                    <a:pt x="812800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id="{3E8F443E-E5B3-423D-BD41-51552D584776}"/>
              </a:ext>
            </a:extLst>
          </p:cNvPr>
          <p:cNvSpPr txBox="1"/>
          <p:nvPr/>
        </p:nvSpPr>
        <p:spPr>
          <a:xfrm>
            <a:off x="1410975" y="4088884"/>
            <a:ext cx="13081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dirty="0"/>
              <a:t>to smell</a:t>
            </a:r>
          </a:p>
        </p:txBody>
      </p:sp>
    </p:spTree>
    <p:extLst>
      <p:ext uri="{BB962C8B-B14F-4D97-AF65-F5344CB8AC3E}">
        <p14:creationId xmlns:p14="http://schemas.microsoft.com/office/powerpoint/2010/main" val="1632714230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68263CC-E789-4EA5-810F-17E431A4F259}"/>
              </a:ext>
            </a:extLst>
          </p:cNvPr>
          <p:cNvSpPr txBox="1"/>
          <p:nvPr/>
        </p:nvSpPr>
        <p:spPr>
          <a:xfrm>
            <a:off x="5336359" y="5408232"/>
            <a:ext cx="13081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dirty="0"/>
              <a:t>to taste</a:t>
            </a: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CE4C29EC-C1E2-44E0-9DB2-F73B592B447C}"/>
              </a:ext>
            </a:extLst>
          </p:cNvPr>
          <p:cNvGrpSpPr/>
          <p:nvPr/>
        </p:nvGrpSpPr>
        <p:grpSpPr>
          <a:xfrm>
            <a:off x="5299545" y="2032000"/>
            <a:ext cx="829481" cy="1638300"/>
            <a:chOff x="5482419" y="2032000"/>
            <a:chExt cx="829481" cy="1638300"/>
          </a:xfrm>
        </p:grpSpPr>
        <p:grpSp>
          <p:nvGrpSpPr>
            <p:cNvPr id="5" name="Graphic 2">
              <a:extLst>
                <a:ext uri="{FF2B5EF4-FFF2-40B4-BE49-F238E27FC236}">
                  <a16:creationId xmlns:a16="http://schemas.microsoft.com/office/drawing/2014/main" id="{933D860E-2476-4854-81E7-A3C115FB2B01}"/>
                </a:ext>
              </a:extLst>
            </p:cNvPr>
            <p:cNvGrpSpPr/>
            <p:nvPr/>
          </p:nvGrpSpPr>
          <p:grpSpPr>
            <a:xfrm>
              <a:off x="5499100" y="2032000"/>
              <a:ext cx="812800" cy="1638300"/>
              <a:chOff x="5695950" y="2032000"/>
              <a:chExt cx="812800" cy="1638300"/>
            </a:xfrm>
            <a:noFill/>
          </p:grpSpPr>
          <p:sp>
            <p:nvSpPr>
              <p:cNvPr id="7" name="Freeform: Shape 6">
                <a:extLst>
                  <a:ext uri="{FF2B5EF4-FFF2-40B4-BE49-F238E27FC236}">
                    <a16:creationId xmlns:a16="http://schemas.microsoft.com/office/drawing/2014/main" id="{8A73A4A4-616B-4D9E-B313-0EC6A21F6FE0}"/>
                  </a:ext>
                </a:extLst>
              </p:cNvPr>
              <p:cNvSpPr/>
              <p:nvPr/>
            </p:nvSpPr>
            <p:spPr>
              <a:xfrm>
                <a:off x="5695950" y="2032000"/>
                <a:ext cx="812800" cy="1625600"/>
              </a:xfrm>
              <a:custGeom>
                <a:avLst/>
                <a:gdLst>
                  <a:gd name="connsiteX0" fmla="*/ 812800 w 812800"/>
                  <a:gd name="connsiteY0" fmla="*/ 0 h 1625600"/>
                  <a:gd name="connsiteX1" fmla="*/ 0 w 812800"/>
                  <a:gd name="connsiteY1" fmla="*/ 1625600 h 16256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812800" h="1625600">
                    <a:moveTo>
                      <a:pt x="812800" y="0"/>
                    </a:moveTo>
                    <a:lnTo>
                      <a:pt x="0" y="1625600"/>
                    </a:lnTo>
                  </a:path>
                </a:pathLst>
              </a:custGeom>
              <a:ln w="13970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8" name="Freeform: Shape 7">
                <a:extLst>
                  <a:ext uri="{FF2B5EF4-FFF2-40B4-BE49-F238E27FC236}">
                    <a16:creationId xmlns:a16="http://schemas.microsoft.com/office/drawing/2014/main" id="{599D3118-D8ED-44EC-BCF8-7E389AB401FB}"/>
                  </a:ext>
                </a:extLst>
              </p:cNvPr>
              <p:cNvSpPr/>
              <p:nvPr/>
            </p:nvSpPr>
            <p:spPr>
              <a:xfrm>
                <a:off x="5695950" y="3657600"/>
                <a:ext cx="812800" cy="12700"/>
              </a:xfrm>
              <a:custGeom>
                <a:avLst/>
                <a:gdLst>
                  <a:gd name="connsiteX0" fmla="*/ 0 w 812800"/>
                  <a:gd name="connsiteY0" fmla="*/ 0 h 12700"/>
                  <a:gd name="connsiteX1" fmla="*/ 812800 w 812800"/>
                  <a:gd name="connsiteY1" fmla="*/ 0 h 127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812800" h="12700">
                    <a:moveTo>
                      <a:pt x="0" y="0"/>
                    </a:moveTo>
                    <a:lnTo>
                      <a:pt x="812800" y="0"/>
                    </a:lnTo>
                  </a:path>
                </a:pathLst>
              </a:custGeom>
              <a:ln w="13970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504FAF0D-5ECA-4285-89E1-51A67210CCE6}"/>
                </a:ext>
              </a:extLst>
            </p:cNvPr>
            <p:cNvGrpSpPr/>
            <p:nvPr/>
          </p:nvGrpSpPr>
          <p:grpSpPr>
            <a:xfrm>
              <a:off x="5482419" y="2447792"/>
              <a:ext cx="823495" cy="827701"/>
              <a:chOff x="2563689" y="2737584"/>
              <a:chExt cx="2199046" cy="2210275"/>
            </a:xfrm>
          </p:grpSpPr>
          <p:grpSp>
            <p:nvGrpSpPr>
              <p:cNvPr id="13" name="Group 12">
                <a:extLst>
                  <a:ext uri="{FF2B5EF4-FFF2-40B4-BE49-F238E27FC236}">
                    <a16:creationId xmlns:a16="http://schemas.microsoft.com/office/drawing/2014/main" id="{3EFB3115-E1C6-464A-B3AE-E64DD98D6B87}"/>
                  </a:ext>
                </a:extLst>
              </p:cNvPr>
              <p:cNvGrpSpPr/>
              <p:nvPr/>
            </p:nvGrpSpPr>
            <p:grpSpPr>
              <a:xfrm>
                <a:off x="2586125" y="2737584"/>
                <a:ext cx="2176610" cy="2210275"/>
                <a:chOff x="2586125" y="2737584"/>
                <a:chExt cx="2176610" cy="2210275"/>
              </a:xfrm>
            </p:grpSpPr>
            <p:sp>
              <p:nvSpPr>
                <p:cNvPr id="17" name="Arc 16">
                  <a:extLst>
                    <a:ext uri="{FF2B5EF4-FFF2-40B4-BE49-F238E27FC236}">
                      <a16:creationId xmlns:a16="http://schemas.microsoft.com/office/drawing/2014/main" id="{CCD15FFD-9E4D-42F9-A7F4-1243D01AE0FE}"/>
                    </a:ext>
                  </a:extLst>
                </p:cNvPr>
                <p:cNvSpPr/>
                <p:nvPr/>
              </p:nvSpPr>
              <p:spPr>
                <a:xfrm>
                  <a:off x="2586125" y="2737589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" name="Arc 17">
                  <a:extLst>
                    <a:ext uri="{FF2B5EF4-FFF2-40B4-BE49-F238E27FC236}">
                      <a16:creationId xmlns:a16="http://schemas.microsoft.com/office/drawing/2014/main" id="{91E0E4B6-9BF9-4C59-AA9B-9C40BA631D80}"/>
                    </a:ext>
                  </a:extLst>
                </p:cNvPr>
                <p:cNvSpPr/>
                <p:nvPr/>
              </p:nvSpPr>
              <p:spPr>
                <a:xfrm flipV="1">
                  <a:off x="2586125" y="2737584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4" name="Group 13">
                <a:extLst>
                  <a:ext uri="{FF2B5EF4-FFF2-40B4-BE49-F238E27FC236}">
                    <a16:creationId xmlns:a16="http://schemas.microsoft.com/office/drawing/2014/main" id="{67851CE3-1375-49BF-AA4A-AE7AACF572EE}"/>
                  </a:ext>
                </a:extLst>
              </p:cNvPr>
              <p:cNvGrpSpPr/>
              <p:nvPr/>
            </p:nvGrpSpPr>
            <p:grpSpPr>
              <a:xfrm flipH="1">
                <a:off x="2563689" y="2737584"/>
                <a:ext cx="2176610" cy="2210275"/>
                <a:chOff x="2586125" y="2737584"/>
                <a:chExt cx="2176610" cy="2210275"/>
              </a:xfrm>
            </p:grpSpPr>
            <p:sp>
              <p:nvSpPr>
                <p:cNvPr id="15" name="Arc 14">
                  <a:extLst>
                    <a:ext uri="{FF2B5EF4-FFF2-40B4-BE49-F238E27FC236}">
                      <a16:creationId xmlns:a16="http://schemas.microsoft.com/office/drawing/2014/main" id="{7A7BBB23-59F8-4A0C-A868-EA3EABF6364C}"/>
                    </a:ext>
                  </a:extLst>
                </p:cNvPr>
                <p:cNvSpPr/>
                <p:nvPr/>
              </p:nvSpPr>
              <p:spPr>
                <a:xfrm>
                  <a:off x="2586125" y="2737589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" name="Arc 15">
                  <a:extLst>
                    <a:ext uri="{FF2B5EF4-FFF2-40B4-BE49-F238E27FC236}">
                      <a16:creationId xmlns:a16="http://schemas.microsoft.com/office/drawing/2014/main" id="{9B01F3A6-4684-47D5-8821-9C633497C41A}"/>
                    </a:ext>
                  </a:extLst>
                </p:cNvPr>
                <p:cNvSpPr/>
                <p:nvPr/>
              </p:nvSpPr>
              <p:spPr>
                <a:xfrm flipV="1">
                  <a:off x="2586125" y="2737584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3610070003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aphic 2">
            <a:extLst>
              <a:ext uri="{FF2B5EF4-FFF2-40B4-BE49-F238E27FC236}">
                <a16:creationId xmlns:a16="http://schemas.microsoft.com/office/drawing/2014/main" id="{17A08DD8-32AE-4569-B397-C4CBBFB322A9}"/>
              </a:ext>
            </a:extLst>
          </p:cNvPr>
          <p:cNvGrpSpPr/>
          <p:nvPr/>
        </p:nvGrpSpPr>
        <p:grpSpPr>
          <a:xfrm>
            <a:off x="6087163" y="2474841"/>
            <a:ext cx="812800" cy="812800"/>
            <a:chOff x="6087163" y="2474841"/>
            <a:chExt cx="812800" cy="812800"/>
          </a:xfrm>
        </p:grpSpPr>
        <p:sp>
          <p:nvSpPr>
            <p:cNvPr id="5" name="Freeform: Shape 4">
              <a:extLst>
                <a:ext uri="{FF2B5EF4-FFF2-40B4-BE49-F238E27FC236}">
                  <a16:creationId xmlns:a16="http://schemas.microsoft.com/office/drawing/2014/main" id="{411965C3-8E7C-4730-B9BD-181E34C2DF96}"/>
                </a:ext>
              </a:extLst>
            </p:cNvPr>
            <p:cNvSpPr/>
            <p:nvPr/>
          </p:nvSpPr>
          <p:spPr>
            <a:xfrm>
              <a:off x="6087163" y="2881241"/>
              <a:ext cx="812800" cy="12700"/>
            </a:xfrm>
            <a:custGeom>
              <a:avLst/>
              <a:gdLst>
                <a:gd name="connsiteX0" fmla="*/ 0 w 812800"/>
                <a:gd name="connsiteY0" fmla="*/ 0 h 12700"/>
                <a:gd name="connsiteX1" fmla="*/ 812800 w 812800"/>
                <a:gd name="connsiteY1" fmla="*/ 0 h 12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12800" h="12700">
                  <a:moveTo>
                    <a:pt x="0" y="0"/>
                  </a:moveTo>
                  <a:lnTo>
                    <a:pt x="812800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ADA12CE6-439C-40C3-981E-3149DC6CA338}"/>
                </a:ext>
              </a:extLst>
            </p:cNvPr>
            <p:cNvSpPr/>
            <p:nvPr/>
          </p:nvSpPr>
          <p:spPr>
            <a:xfrm>
              <a:off x="6493563" y="2474841"/>
              <a:ext cx="12700" cy="812800"/>
            </a:xfrm>
            <a:custGeom>
              <a:avLst/>
              <a:gdLst>
                <a:gd name="connsiteX0" fmla="*/ 0 w 12700"/>
                <a:gd name="connsiteY0" fmla="*/ 0 h 812800"/>
                <a:gd name="connsiteX1" fmla="*/ 0 w 12700"/>
                <a:gd name="connsiteY1" fmla="*/ 812800 h 81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2700" h="812800">
                  <a:moveTo>
                    <a:pt x="0" y="0"/>
                  </a:moveTo>
                  <a:lnTo>
                    <a:pt x="0" y="8128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877542247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aphic 2">
            <a:extLst>
              <a:ext uri="{FF2B5EF4-FFF2-40B4-BE49-F238E27FC236}">
                <a16:creationId xmlns:a16="http://schemas.microsoft.com/office/drawing/2014/main" id="{84846E8C-E243-1666-3A5B-592393D14CCC}"/>
              </a:ext>
            </a:extLst>
          </p:cNvPr>
          <p:cNvGrpSpPr/>
          <p:nvPr/>
        </p:nvGrpSpPr>
        <p:grpSpPr>
          <a:xfrm>
            <a:off x="248025" y="2054454"/>
            <a:ext cx="2841885" cy="1625600"/>
            <a:chOff x="248025" y="2054454"/>
            <a:chExt cx="2841885" cy="1625600"/>
          </a:xfrm>
        </p:grpSpPr>
        <p:sp>
          <p:nvSpPr>
            <p:cNvPr id="5" name="Freeform: Shape 4">
              <a:extLst>
                <a:ext uri="{FF2B5EF4-FFF2-40B4-BE49-F238E27FC236}">
                  <a16:creationId xmlns:a16="http://schemas.microsoft.com/office/drawing/2014/main" id="{F37EF632-1408-DB78-46E7-C3AC2AD70748}"/>
                </a:ext>
              </a:extLst>
            </p:cNvPr>
            <p:cNvSpPr/>
            <p:nvPr/>
          </p:nvSpPr>
          <p:spPr>
            <a:xfrm>
              <a:off x="248025" y="2054454"/>
              <a:ext cx="1623934" cy="12700"/>
            </a:xfrm>
            <a:custGeom>
              <a:avLst/>
              <a:gdLst>
                <a:gd name="connsiteX0" fmla="*/ 0 w 1623934"/>
                <a:gd name="connsiteY0" fmla="*/ 0 h 12700"/>
                <a:gd name="connsiteX1" fmla="*/ 1623934 w 1623934"/>
                <a:gd name="connsiteY1" fmla="*/ 0 h 12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623934" h="12700">
                  <a:moveTo>
                    <a:pt x="0" y="0"/>
                  </a:moveTo>
                  <a:lnTo>
                    <a:pt x="1623934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879EA6C5-02FC-5074-93D6-A43663F6C22F}"/>
                </a:ext>
              </a:extLst>
            </p:cNvPr>
            <p:cNvSpPr/>
            <p:nvPr/>
          </p:nvSpPr>
          <p:spPr>
            <a:xfrm>
              <a:off x="1871960" y="2054454"/>
              <a:ext cx="12686" cy="1625600"/>
            </a:xfrm>
            <a:custGeom>
              <a:avLst/>
              <a:gdLst>
                <a:gd name="connsiteX0" fmla="*/ 0 w 12686"/>
                <a:gd name="connsiteY0" fmla="*/ 0 h 1625600"/>
                <a:gd name="connsiteX1" fmla="*/ 0 w 12686"/>
                <a:gd name="connsiteY1" fmla="*/ 1625600 h 1625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2686" h="1625600">
                  <a:moveTo>
                    <a:pt x="0" y="0"/>
                  </a:moveTo>
                  <a:lnTo>
                    <a:pt x="0" y="16256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7BDE36CE-4A32-1BA4-BF12-843622D1054A}"/>
                </a:ext>
              </a:extLst>
            </p:cNvPr>
            <p:cNvSpPr/>
            <p:nvPr/>
          </p:nvSpPr>
          <p:spPr>
            <a:xfrm>
              <a:off x="248025" y="3680054"/>
              <a:ext cx="1623934" cy="12700"/>
            </a:xfrm>
            <a:custGeom>
              <a:avLst/>
              <a:gdLst>
                <a:gd name="connsiteX0" fmla="*/ 1623934 w 1623934"/>
                <a:gd name="connsiteY0" fmla="*/ 0 h 12700"/>
                <a:gd name="connsiteX1" fmla="*/ 0 w 1623934"/>
                <a:gd name="connsiteY1" fmla="*/ 0 h 12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623934" h="12700">
                  <a:moveTo>
                    <a:pt x="1623934" y="0"/>
                  </a:moveTo>
                  <a:lnTo>
                    <a:pt x="0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52615D4C-EA5B-EEE7-E141-FB5AFF4D73B8}"/>
                </a:ext>
              </a:extLst>
            </p:cNvPr>
            <p:cNvSpPr/>
            <p:nvPr/>
          </p:nvSpPr>
          <p:spPr>
            <a:xfrm>
              <a:off x="2277943" y="2867254"/>
              <a:ext cx="405983" cy="812800"/>
            </a:xfrm>
            <a:custGeom>
              <a:avLst/>
              <a:gdLst>
                <a:gd name="connsiteX0" fmla="*/ 0 w 405983"/>
                <a:gd name="connsiteY0" fmla="*/ 812800 h 812800"/>
                <a:gd name="connsiteX1" fmla="*/ 405984 w 405983"/>
                <a:gd name="connsiteY1" fmla="*/ 0 h 81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05983" h="812800">
                  <a:moveTo>
                    <a:pt x="0" y="812800"/>
                  </a:moveTo>
                  <a:lnTo>
                    <a:pt x="405984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F89EF05D-2315-FC8A-39F4-E24A096A8F4C}"/>
                </a:ext>
              </a:extLst>
            </p:cNvPr>
            <p:cNvSpPr/>
            <p:nvPr/>
          </p:nvSpPr>
          <p:spPr>
            <a:xfrm>
              <a:off x="2683927" y="2867254"/>
              <a:ext cx="405983" cy="812800"/>
            </a:xfrm>
            <a:custGeom>
              <a:avLst/>
              <a:gdLst>
                <a:gd name="connsiteX0" fmla="*/ 0 w 405983"/>
                <a:gd name="connsiteY0" fmla="*/ 0 h 812800"/>
                <a:gd name="connsiteX1" fmla="*/ 405984 w 405983"/>
                <a:gd name="connsiteY1" fmla="*/ 812800 h 81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05983" h="812800">
                  <a:moveTo>
                    <a:pt x="0" y="0"/>
                  </a:moveTo>
                  <a:lnTo>
                    <a:pt x="405984" y="8128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0B76FC4A-0A1F-D105-5C18-EB4CC680A305}"/>
                </a:ext>
              </a:extLst>
            </p:cNvPr>
            <p:cNvSpPr/>
            <p:nvPr/>
          </p:nvSpPr>
          <p:spPr>
            <a:xfrm>
              <a:off x="2277943" y="2867254"/>
              <a:ext cx="811967" cy="12700"/>
            </a:xfrm>
            <a:custGeom>
              <a:avLst/>
              <a:gdLst>
                <a:gd name="connsiteX0" fmla="*/ 0 w 811967"/>
                <a:gd name="connsiteY0" fmla="*/ 0 h 12700"/>
                <a:gd name="connsiteX1" fmla="*/ 811967 w 811967"/>
                <a:gd name="connsiteY1" fmla="*/ 0 h 12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11967" h="12700">
                  <a:moveTo>
                    <a:pt x="0" y="0"/>
                  </a:moveTo>
                  <a:lnTo>
                    <a:pt x="811967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2B1C8DF5-E68B-C722-D2AD-B8F5FCB06F68}"/>
                </a:ext>
              </a:extLst>
            </p:cNvPr>
            <p:cNvSpPr/>
            <p:nvPr/>
          </p:nvSpPr>
          <p:spPr>
            <a:xfrm>
              <a:off x="2277943" y="2054454"/>
              <a:ext cx="12686" cy="812800"/>
            </a:xfrm>
            <a:custGeom>
              <a:avLst/>
              <a:gdLst>
                <a:gd name="connsiteX0" fmla="*/ 0 w 12686"/>
                <a:gd name="connsiteY0" fmla="*/ 0 h 812800"/>
                <a:gd name="connsiteX1" fmla="*/ 0 w 12686"/>
                <a:gd name="connsiteY1" fmla="*/ 812800 h 81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2686" h="812800">
                  <a:moveTo>
                    <a:pt x="0" y="0"/>
                  </a:moveTo>
                  <a:lnTo>
                    <a:pt x="0" y="8128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F315CED0-865D-997F-4040-B94DE4EDE9FD}"/>
                </a:ext>
              </a:extLst>
            </p:cNvPr>
            <p:cNvSpPr/>
            <p:nvPr/>
          </p:nvSpPr>
          <p:spPr>
            <a:xfrm>
              <a:off x="3089911" y="2054454"/>
              <a:ext cx="12686" cy="1625600"/>
            </a:xfrm>
            <a:custGeom>
              <a:avLst/>
              <a:gdLst>
                <a:gd name="connsiteX0" fmla="*/ 0 w 12686"/>
                <a:gd name="connsiteY0" fmla="*/ 0 h 1625600"/>
                <a:gd name="connsiteX1" fmla="*/ 0 w 12686"/>
                <a:gd name="connsiteY1" fmla="*/ 1625600 h 1625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2686" h="1625600">
                  <a:moveTo>
                    <a:pt x="0" y="0"/>
                  </a:moveTo>
                  <a:lnTo>
                    <a:pt x="0" y="16256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AB75B6FA-A4A9-E270-DC4D-4A45D5C694F3}"/>
              </a:ext>
            </a:extLst>
          </p:cNvPr>
          <p:cNvSpPr txBox="1"/>
          <p:nvPr/>
        </p:nvSpPr>
        <p:spPr>
          <a:xfrm>
            <a:off x="966811" y="5476364"/>
            <a:ext cx="5822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gym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892D674-E57D-688E-BF27-9A4907CAF973}"/>
              </a:ext>
            </a:extLst>
          </p:cNvPr>
          <p:cNvSpPr txBox="1"/>
          <p:nvPr/>
        </p:nvSpPr>
        <p:spPr>
          <a:xfrm>
            <a:off x="5513789" y="5357492"/>
            <a:ext cx="7088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snack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0A90DE2-BC44-568A-80E0-0F2C83187A4C}"/>
              </a:ext>
            </a:extLst>
          </p:cNvPr>
          <p:cNvSpPr txBox="1"/>
          <p:nvPr/>
        </p:nvSpPr>
        <p:spPr>
          <a:xfrm>
            <a:off x="9656021" y="5357492"/>
            <a:ext cx="7008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lunch</a:t>
            </a:r>
          </a:p>
        </p:txBody>
      </p:sp>
      <p:grpSp>
        <p:nvGrpSpPr>
          <p:cNvPr id="45" name="Group 44">
            <a:extLst>
              <a:ext uri="{FF2B5EF4-FFF2-40B4-BE49-F238E27FC236}">
                <a16:creationId xmlns:a16="http://schemas.microsoft.com/office/drawing/2014/main" id="{3718A49D-C8A0-55E2-BA64-4C2D8C6F74B1}"/>
              </a:ext>
            </a:extLst>
          </p:cNvPr>
          <p:cNvGrpSpPr/>
          <p:nvPr/>
        </p:nvGrpSpPr>
        <p:grpSpPr>
          <a:xfrm>
            <a:off x="4672557" y="2054454"/>
            <a:ext cx="2068095" cy="1638300"/>
            <a:chOff x="4672557" y="2054454"/>
            <a:chExt cx="2068095" cy="1638300"/>
          </a:xfrm>
        </p:grpSpPr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024C395E-F914-0F8A-F05B-FD9D368479EA}"/>
                </a:ext>
              </a:extLst>
            </p:cNvPr>
            <p:cNvSpPr/>
            <p:nvPr/>
          </p:nvSpPr>
          <p:spPr>
            <a:xfrm>
              <a:off x="4695952" y="3680054"/>
              <a:ext cx="812800" cy="12700"/>
            </a:xfrm>
            <a:custGeom>
              <a:avLst/>
              <a:gdLst>
                <a:gd name="connsiteX0" fmla="*/ 0 w 812800"/>
                <a:gd name="connsiteY0" fmla="*/ 0 h 12700"/>
                <a:gd name="connsiteX1" fmla="*/ 812800 w 812800"/>
                <a:gd name="connsiteY1" fmla="*/ 0 h 12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12800" h="12700">
                  <a:moveTo>
                    <a:pt x="0" y="0"/>
                  </a:moveTo>
                  <a:lnTo>
                    <a:pt x="812800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A3C7846E-4ACC-870F-6AAD-824BA3DE6C9E}"/>
                </a:ext>
              </a:extLst>
            </p:cNvPr>
            <p:cNvSpPr/>
            <p:nvPr/>
          </p:nvSpPr>
          <p:spPr>
            <a:xfrm>
              <a:off x="5915152" y="2054454"/>
              <a:ext cx="12700" cy="1625600"/>
            </a:xfrm>
            <a:custGeom>
              <a:avLst/>
              <a:gdLst>
                <a:gd name="connsiteX0" fmla="*/ 0 w 12700"/>
                <a:gd name="connsiteY0" fmla="*/ 0 h 1625600"/>
                <a:gd name="connsiteX1" fmla="*/ 0 w 12700"/>
                <a:gd name="connsiteY1" fmla="*/ 1625600 h 1625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2700" h="1625600">
                  <a:moveTo>
                    <a:pt x="0" y="0"/>
                  </a:moveTo>
                  <a:lnTo>
                    <a:pt x="0" y="16256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F733CD1C-3F12-0617-5FE8-F96F02DD24B0}"/>
                </a:ext>
              </a:extLst>
            </p:cNvPr>
            <p:cNvSpPr/>
            <p:nvPr/>
          </p:nvSpPr>
          <p:spPr>
            <a:xfrm>
              <a:off x="6727952" y="2054454"/>
              <a:ext cx="12700" cy="1625600"/>
            </a:xfrm>
            <a:custGeom>
              <a:avLst/>
              <a:gdLst>
                <a:gd name="connsiteX0" fmla="*/ 0 w 12700"/>
                <a:gd name="connsiteY0" fmla="*/ 0 h 1625600"/>
                <a:gd name="connsiteX1" fmla="*/ 0 w 12700"/>
                <a:gd name="connsiteY1" fmla="*/ 1625600 h 1625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2700" h="1625600">
                  <a:moveTo>
                    <a:pt x="0" y="0"/>
                  </a:moveTo>
                  <a:lnTo>
                    <a:pt x="0" y="16256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4CFFCEDE-AA9E-E57B-DDDA-94928B13B202}"/>
                </a:ext>
              </a:extLst>
            </p:cNvPr>
            <p:cNvGrpSpPr/>
            <p:nvPr/>
          </p:nvGrpSpPr>
          <p:grpSpPr>
            <a:xfrm>
              <a:off x="4672557" y="2447170"/>
              <a:ext cx="823495" cy="827701"/>
              <a:chOff x="2563689" y="2737584"/>
              <a:chExt cx="2199046" cy="2210275"/>
            </a:xfrm>
          </p:grpSpPr>
          <p:grpSp>
            <p:nvGrpSpPr>
              <p:cNvPr id="10" name="Group 9">
                <a:extLst>
                  <a:ext uri="{FF2B5EF4-FFF2-40B4-BE49-F238E27FC236}">
                    <a16:creationId xmlns:a16="http://schemas.microsoft.com/office/drawing/2014/main" id="{28D3B015-1850-873D-40DE-7B45A686CE1E}"/>
                  </a:ext>
                </a:extLst>
              </p:cNvPr>
              <p:cNvGrpSpPr/>
              <p:nvPr/>
            </p:nvGrpSpPr>
            <p:grpSpPr>
              <a:xfrm>
                <a:off x="2586125" y="2737584"/>
                <a:ext cx="2176610" cy="2210275"/>
                <a:chOff x="2586125" y="2737584"/>
                <a:chExt cx="2176610" cy="2210275"/>
              </a:xfrm>
            </p:grpSpPr>
            <p:sp>
              <p:nvSpPr>
                <p:cNvPr id="15" name="Arc 14">
                  <a:extLst>
                    <a:ext uri="{FF2B5EF4-FFF2-40B4-BE49-F238E27FC236}">
                      <a16:creationId xmlns:a16="http://schemas.microsoft.com/office/drawing/2014/main" id="{66813010-926E-E613-92FA-AE4D6D297E0C}"/>
                    </a:ext>
                  </a:extLst>
                </p:cNvPr>
                <p:cNvSpPr/>
                <p:nvPr/>
              </p:nvSpPr>
              <p:spPr>
                <a:xfrm>
                  <a:off x="2586125" y="2737589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" name="Arc 15">
                  <a:extLst>
                    <a:ext uri="{FF2B5EF4-FFF2-40B4-BE49-F238E27FC236}">
                      <a16:creationId xmlns:a16="http://schemas.microsoft.com/office/drawing/2014/main" id="{5D6CAD39-DABB-207B-EDCE-C8CEE52DE631}"/>
                    </a:ext>
                  </a:extLst>
                </p:cNvPr>
                <p:cNvSpPr/>
                <p:nvPr/>
              </p:nvSpPr>
              <p:spPr>
                <a:xfrm flipV="1">
                  <a:off x="2586125" y="2737584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2" name="Group 11">
                <a:extLst>
                  <a:ext uri="{FF2B5EF4-FFF2-40B4-BE49-F238E27FC236}">
                    <a16:creationId xmlns:a16="http://schemas.microsoft.com/office/drawing/2014/main" id="{4F48BA0A-DDA2-D694-BDC9-91D7E352FD21}"/>
                  </a:ext>
                </a:extLst>
              </p:cNvPr>
              <p:cNvGrpSpPr/>
              <p:nvPr/>
            </p:nvGrpSpPr>
            <p:grpSpPr>
              <a:xfrm flipH="1">
                <a:off x="2563689" y="2737584"/>
                <a:ext cx="2176610" cy="2210275"/>
                <a:chOff x="2586125" y="2737584"/>
                <a:chExt cx="2176610" cy="2210275"/>
              </a:xfrm>
            </p:grpSpPr>
            <p:sp>
              <p:nvSpPr>
                <p:cNvPr id="13" name="Arc 12">
                  <a:extLst>
                    <a:ext uri="{FF2B5EF4-FFF2-40B4-BE49-F238E27FC236}">
                      <a16:creationId xmlns:a16="http://schemas.microsoft.com/office/drawing/2014/main" id="{7232D93C-0510-9C36-1CAA-D5D7B9F43667}"/>
                    </a:ext>
                  </a:extLst>
                </p:cNvPr>
                <p:cNvSpPr/>
                <p:nvPr/>
              </p:nvSpPr>
              <p:spPr>
                <a:xfrm>
                  <a:off x="2586125" y="2737589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" name="Arc 13">
                  <a:extLst>
                    <a:ext uri="{FF2B5EF4-FFF2-40B4-BE49-F238E27FC236}">
                      <a16:creationId xmlns:a16="http://schemas.microsoft.com/office/drawing/2014/main" id="{27B23D40-3F28-022A-D71F-2700DA16B1DD}"/>
                    </a:ext>
                  </a:extLst>
                </p:cNvPr>
                <p:cNvSpPr/>
                <p:nvPr/>
              </p:nvSpPr>
              <p:spPr>
                <a:xfrm flipV="1">
                  <a:off x="2586125" y="2737584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9623D256-A241-708F-8028-BD16232610E0}"/>
                </a:ext>
              </a:extLst>
            </p:cNvPr>
            <p:cNvSpPr/>
            <p:nvPr/>
          </p:nvSpPr>
          <p:spPr>
            <a:xfrm>
              <a:off x="6238621" y="2776665"/>
              <a:ext cx="166694" cy="166694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6" name="Group 45">
            <a:extLst>
              <a:ext uri="{FF2B5EF4-FFF2-40B4-BE49-F238E27FC236}">
                <a16:creationId xmlns:a16="http://schemas.microsoft.com/office/drawing/2014/main" id="{EAB4AF34-4741-17FC-3E5B-0B43964FEB1F}"/>
              </a:ext>
            </a:extLst>
          </p:cNvPr>
          <p:cNvGrpSpPr/>
          <p:nvPr/>
        </p:nvGrpSpPr>
        <p:grpSpPr>
          <a:xfrm>
            <a:off x="8305224" y="2447170"/>
            <a:ext cx="2841885" cy="1244692"/>
            <a:chOff x="8305224" y="2447170"/>
            <a:chExt cx="2841885" cy="1244692"/>
          </a:xfrm>
        </p:grpSpPr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319E0E03-1E20-A7E6-594A-ADE891C61B98}"/>
                </a:ext>
              </a:extLst>
            </p:cNvPr>
            <p:cNvSpPr/>
            <p:nvPr/>
          </p:nvSpPr>
          <p:spPr>
            <a:xfrm>
              <a:off x="8305224" y="2866362"/>
              <a:ext cx="811967" cy="812800"/>
            </a:xfrm>
            <a:custGeom>
              <a:avLst/>
              <a:gdLst>
                <a:gd name="connsiteX0" fmla="*/ 0 w 811967"/>
                <a:gd name="connsiteY0" fmla="*/ 0 h 812800"/>
                <a:gd name="connsiteX1" fmla="*/ 811967 w 811967"/>
                <a:gd name="connsiteY1" fmla="*/ 812800 h 81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11967" h="812800">
                  <a:moveTo>
                    <a:pt x="0" y="0"/>
                  </a:moveTo>
                  <a:lnTo>
                    <a:pt x="811967" y="8128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360C4CD-731E-68D1-6A6A-8A79882E6480}"/>
                </a:ext>
              </a:extLst>
            </p:cNvPr>
            <p:cNvSpPr/>
            <p:nvPr/>
          </p:nvSpPr>
          <p:spPr>
            <a:xfrm>
              <a:off x="8305224" y="2866362"/>
              <a:ext cx="811967" cy="812800"/>
            </a:xfrm>
            <a:custGeom>
              <a:avLst/>
              <a:gdLst>
                <a:gd name="connsiteX0" fmla="*/ 811967 w 811967"/>
                <a:gd name="connsiteY0" fmla="*/ 0 h 812800"/>
                <a:gd name="connsiteX1" fmla="*/ 0 w 811967"/>
                <a:gd name="connsiteY1" fmla="*/ 812800 h 81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11967" h="812800">
                  <a:moveTo>
                    <a:pt x="811967" y="0"/>
                  </a:moveTo>
                  <a:lnTo>
                    <a:pt x="0" y="8128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A00F826A-CCFA-C9D7-87D3-7314FA47E6CB}"/>
                </a:ext>
              </a:extLst>
            </p:cNvPr>
            <p:cNvSpPr/>
            <p:nvPr/>
          </p:nvSpPr>
          <p:spPr>
            <a:xfrm>
              <a:off x="9523175" y="3679162"/>
              <a:ext cx="811967" cy="12700"/>
            </a:xfrm>
            <a:custGeom>
              <a:avLst/>
              <a:gdLst>
                <a:gd name="connsiteX0" fmla="*/ 0 w 811967"/>
                <a:gd name="connsiteY0" fmla="*/ 0 h 12700"/>
                <a:gd name="connsiteX1" fmla="*/ 811967 w 811967"/>
                <a:gd name="connsiteY1" fmla="*/ 0 h 12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11967" h="12700">
                  <a:moveTo>
                    <a:pt x="0" y="0"/>
                  </a:moveTo>
                  <a:lnTo>
                    <a:pt x="811967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009AB6C2-4F8F-F06D-5A4D-AC21D7CE9BEA}"/>
                </a:ext>
              </a:extLst>
            </p:cNvPr>
            <p:cNvSpPr/>
            <p:nvPr/>
          </p:nvSpPr>
          <p:spPr>
            <a:xfrm>
              <a:off x="10741126" y="2866359"/>
              <a:ext cx="393299" cy="203202"/>
            </a:xfrm>
            <a:custGeom>
              <a:avLst/>
              <a:gdLst>
                <a:gd name="connsiteX0" fmla="*/ 393208 w 393299"/>
                <a:gd name="connsiteY0" fmla="*/ 202809 h 203202"/>
                <a:gd name="connsiteX1" fmla="*/ 202599 w 393299"/>
                <a:gd name="connsiteY1" fmla="*/ 92 h 203202"/>
                <a:gd name="connsiteX2" fmla="*/ 89 w 393299"/>
                <a:gd name="connsiteY2" fmla="*/ 190897 h 203202"/>
                <a:gd name="connsiteX3" fmla="*/ 102 w 393299"/>
                <a:gd name="connsiteY3" fmla="*/ 203203 h 2032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3299" h="203202">
                  <a:moveTo>
                    <a:pt x="393208" y="202809"/>
                  </a:moveTo>
                  <a:cubicBezTo>
                    <a:pt x="396494" y="94148"/>
                    <a:pt x="311161" y="3381"/>
                    <a:pt x="202599" y="92"/>
                  </a:cubicBezTo>
                  <a:cubicBezTo>
                    <a:pt x="94049" y="-3197"/>
                    <a:pt x="3375" y="82223"/>
                    <a:pt x="89" y="190897"/>
                  </a:cubicBezTo>
                  <a:cubicBezTo>
                    <a:pt x="-38" y="194999"/>
                    <a:pt x="-25" y="199101"/>
                    <a:pt x="102" y="203203"/>
                  </a:cubicBezTo>
                </a:path>
              </a:pathLst>
            </a:custGeom>
            <a:noFill/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4BE11D3E-EDB2-5DE5-72EE-274B54C5A01F}"/>
                </a:ext>
              </a:extLst>
            </p:cNvPr>
            <p:cNvSpPr/>
            <p:nvPr/>
          </p:nvSpPr>
          <p:spPr>
            <a:xfrm>
              <a:off x="10741126" y="3069562"/>
              <a:ext cx="405983" cy="609600"/>
            </a:xfrm>
            <a:custGeom>
              <a:avLst/>
              <a:gdLst>
                <a:gd name="connsiteX0" fmla="*/ 405984 w 405983"/>
                <a:gd name="connsiteY0" fmla="*/ 0 h 609600"/>
                <a:gd name="connsiteX1" fmla="*/ 0 w 405983"/>
                <a:gd name="connsiteY1" fmla="*/ 609600 h 609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05983" h="609600">
                  <a:moveTo>
                    <a:pt x="405984" y="0"/>
                  </a:moveTo>
                  <a:lnTo>
                    <a:pt x="0" y="6096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BC795C37-C411-DD93-342B-4F0741DC861B}"/>
                </a:ext>
              </a:extLst>
            </p:cNvPr>
            <p:cNvSpPr/>
            <p:nvPr/>
          </p:nvSpPr>
          <p:spPr>
            <a:xfrm>
              <a:off x="10741126" y="3679162"/>
              <a:ext cx="405983" cy="12700"/>
            </a:xfrm>
            <a:custGeom>
              <a:avLst/>
              <a:gdLst>
                <a:gd name="connsiteX0" fmla="*/ 0 w 405983"/>
                <a:gd name="connsiteY0" fmla="*/ 0 h 12700"/>
                <a:gd name="connsiteX1" fmla="*/ 405984 w 405983"/>
                <a:gd name="connsiteY1" fmla="*/ 0 h 12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05983" h="12700">
                  <a:moveTo>
                    <a:pt x="0" y="0"/>
                  </a:moveTo>
                  <a:lnTo>
                    <a:pt x="405984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grpSp>
          <p:nvGrpSpPr>
            <p:cNvPr id="38" name="Group 37">
              <a:extLst>
                <a:ext uri="{FF2B5EF4-FFF2-40B4-BE49-F238E27FC236}">
                  <a16:creationId xmlns:a16="http://schemas.microsoft.com/office/drawing/2014/main" id="{F8A36022-AF87-3D86-4407-C8D27315BF48}"/>
                </a:ext>
              </a:extLst>
            </p:cNvPr>
            <p:cNvGrpSpPr/>
            <p:nvPr/>
          </p:nvGrpSpPr>
          <p:grpSpPr>
            <a:xfrm>
              <a:off x="9523175" y="2447170"/>
              <a:ext cx="823495" cy="827701"/>
              <a:chOff x="2563689" y="2737584"/>
              <a:chExt cx="2199046" cy="2210275"/>
            </a:xfrm>
          </p:grpSpPr>
          <p:grpSp>
            <p:nvGrpSpPr>
              <p:cNvPr id="39" name="Group 38">
                <a:extLst>
                  <a:ext uri="{FF2B5EF4-FFF2-40B4-BE49-F238E27FC236}">
                    <a16:creationId xmlns:a16="http://schemas.microsoft.com/office/drawing/2014/main" id="{69EFF155-81FF-48CE-4C98-16358AD9A2B3}"/>
                  </a:ext>
                </a:extLst>
              </p:cNvPr>
              <p:cNvGrpSpPr/>
              <p:nvPr/>
            </p:nvGrpSpPr>
            <p:grpSpPr>
              <a:xfrm>
                <a:off x="2586125" y="2737584"/>
                <a:ext cx="2176610" cy="2210275"/>
                <a:chOff x="2586125" y="2737584"/>
                <a:chExt cx="2176610" cy="2210275"/>
              </a:xfrm>
            </p:grpSpPr>
            <p:sp>
              <p:nvSpPr>
                <p:cNvPr id="43" name="Arc 42">
                  <a:extLst>
                    <a:ext uri="{FF2B5EF4-FFF2-40B4-BE49-F238E27FC236}">
                      <a16:creationId xmlns:a16="http://schemas.microsoft.com/office/drawing/2014/main" id="{1E5C1010-D289-75AC-E3A5-94B6AEC78736}"/>
                    </a:ext>
                  </a:extLst>
                </p:cNvPr>
                <p:cNvSpPr/>
                <p:nvPr/>
              </p:nvSpPr>
              <p:spPr>
                <a:xfrm>
                  <a:off x="2586125" y="2737589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4" name="Arc 43">
                  <a:extLst>
                    <a:ext uri="{FF2B5EF4-FFF2-40B4-BE49-F238E27FC236}">
                      <a16:creationId xmlns:a16="http://schemas.microsoft.com/office/drawing/2014/main" id="{6817FFB8-B006-8D30-75D6-104B76F89723}"/>
                    </a:ext>
                  </a:extLst>
                </p:cNvPr>
                <p:cNvSpPr/>
                <p:nvPr/>
              </p:nvSpPr>
              <p:spPr>
                <a:xfrm flipV="1">
                  <a:off x="2586125" y="2737584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40" name="Group 39">
                <a:extLst>
                  <a:ext uri="{FF2B5EF4-FFF2-40B4-BE49-F238E27FC236}">
                    <a16:creationId xmlns:a16="http://schemas.microsoft.com/office/drawing/2014/main" id="{D8E252CF-C36D-0C4B-3F86-FE9A1AF2A8EB}"/>
                  </a:ext>
                </a:extLst>
              </p:cNvPr>
              <p:cNvGrpSpPr/>
              <p:nvPr/>
            </p:nvGrpSpPr>
            <p:grpSpPr>
              <a:xfrm flipH="1">
                <a:off x="2563689" y="2737584"/>
                <a:ext cx="2176610" cy="2210275"/>
                <a:chOff x="2586125" y="2737584"/>
                <a:chExt cx="2176610" cy="2210275"/>
              </a:xfrm>
            </p:grpSpPr>
            <p:sp>
              <p:nvSpPr>
                <p:cNvPr id="41" name="Arc 40">
                  <a:extLst>
                    <a:ext uri="{FF2B5EF4-FFF2-40B4-BE49-F238E27FC236}">
                      <a16:creationId xmlns:a16="http://schemas.microsoft.com/office/drawing/2014/main" id="{7189630D-8626-D0F7-528F-2D5816D52131}"/>
                    </a:ext>
                  </a:extLst>
                </p:cNvPr>
                <p:cNvSpPr/>
                <p:nvPr/>
              </p:nvSpPr>
              <p:spPr>
                <a:xfrm>
                  <a:off x="2586125" y="2737589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2" name="Arc 41">
                  <a:extLst>
                    <a:ext uri="{FF2B5EF4-FFF2-40B4-BE49-F238E27FC236}">
                      <a16:creationId xmlns:a16="http://schemas.microsoft.com/office/drawing/2014/main" id="{55425E99-4FB5-3962-2D55-BA26ED4822BD}"/>
                    </a:ext>
                  </a:extLst>
                </p:cNvPr>
                <p:cNvSpPr/>
                <p:nvPr/>
              </p:nvSpPr>
              <p:spPr>
                <a:xfrm flipV="1">
                  <a:off x="2586125" y="2737584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2820481592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0D568BF9-F2FA-D8D7-2130-5FC20077C49A}"/>
              </a:ext>
            </a:extLst>
          </p:cNvPr>
          <p:cNvSpPr txBox="1"/>
          <p:nvPr/>
        </p:nvSpPr>
        <p:spPr>
          <a:xfrm>
            <a:off x="2099859" y="5229476"/>
            <a:ext cx="7136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piano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CBF0821-6DED-2EFA-759B-EA20D7F05D19}"/>
              </a:ext>
            </a:extLst>
          </p:cNvPr>
          <p:cNvSpPr txBox="1"/>
          <p:nvPr/>
        </p:nvSpPr>
        <p:spPr>
          <a:xfrm>
            <a:off x="8156450" y="5229476"/>
            <a:ext cx="15092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music therapy</a:t>
            </a:r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id="{A92628B3-7B10-6EE6-BF90-168A9F039441}"/>
              </a:ext>
            </a:extLst>
          </p:cNvPr>
          <p:cNvGrpSpPr/>
          <p:nvPr/>
        </p:nvGrpSpPr>
        <p:grpSpPr>
          <a:xfrm>
            <a:off x="6329478" y="2016760"/>
            <a:ext cx="4884611" cy="1638300"/>
            <a:chOff x="6329478" y="2016760"/>
            <a:chExt cx="4884611" cy="1638300"/>
          </a:xfrm>
        </p:grpSpPr>
        <p:sp>
          <p:nvSpPr>
            <p:cNvPr id="4" name="Freeform: Shape 3">
              <a:extLst>
                <a:ext uri="{FF2B5EF4-FFF2-40B4-BE49-F238E27FC236}">
                  <a16:creationId xmlns:a16="http://schemas.microsoft.com/office/drawing/2014/main" id="{25960CAB-BC1F-3A4C-876D-645A74C9C353}"/>
                </a:ext>
              </a:extLst>
            </p:cNvPr>
            <p:cNvSpPr/>
            <p:nvPr/>
          </p:nvSpPr>
          <p:spPr>
            <a:xfrm>
              <a:off x="9171437" y="2016762"/>
              <a:ext cx="799294" cy="406397"/>
            </a:xfrm>
            <a:custGeom>
              <a:avLst/>
              <a:gdLst>
                <a:gd name="connsiteX0" fmla="*/ 799246 w 799294"/>
                <a:gd name="connsiteY0" fmla="*/ 406207 h 406397"/>
                <a:gd name="connsiteX1" fmla="*/ 405800 w 799294"/>
                <a:gd name="connsiteY1" fmla="*/ 48 h 406397"/>
                <a:gd name="connsiteX2" fmla="*/ 48 w 799294"/>
                <a:gd name="connsiteY2" fmla="*/ 393888 h 406397"/>
                <a:gd name="connsiteX3" fmla="*/ 48 w 799294"/>
                <a:gd name="connsiteY3" fmla="*/ 406398 h 4063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99294" h="406397">
                  <a:moveTo>
                    <a:pt x="799246" y="406207"/>
                  </a:moveTo>
                  <a:cubicBezTo>
                    <a:pt x="802646" y="185291"/>
                    <a:pt x="626483" y="3439"/>
                    <a:pt x="405800" y="48"/>
                  </a:cubicBezTo>
                  <a:cubicBezTo>
                    <a:pt x="185105" y="-3355"/>
                    <a:pt x="3435" y="172984"/>
                    <a:pt x="48" y="393888"/>
                  </a:cubicBezTo>
                  <a:cubicBezTo>
                    <a:pt x="-16" y="398066"/>
                    <a:pt x="-16" y="402232"/>
                    <a:pt x="48" y="406398"/>
                  </a:cubicBezTo>
                </a:path>
              </a:pathLst>
            </a:custGeom>
            <a:noFill/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" name="Freeform: Shape 4">
              <a:extLst>
                <a:ext uri="{FF2B5EF4-FFF2-40B4-BE49-F238E27FC236}">
                  <a16:creationId xmlns:a16="http://schemas.microsoft.com/office/drawing/2014/main" id="{A54ACF37-0B53-F944-AEBE-31CF9834A1FF}"/>
                </a:ext>
              </a:extLst>
            </p:cNvPr>
            <p:cNvSpPr/>
            <p:nvPr/>
          </p:nvSpPr>
          <p:spPr>
            <a:xfrm>
              <a:off x="9160928" y="2421432"/>
              <a:ext cx="809120" cy="1202308"/>
            </a:xfrm>
            <a:custGeom>
              <a:avLst/>
              <a:gdLst>
                <a:gd name="connsiteX0" fmla="*/ 0 w 809120"/>
                <a:gd name="connsiteY0" fmla="*/ 1202309 h 1202308"/>
                <a:gd name="connsiteX1" fmla="*/ 809120 w 809120"/>
                <a:gd name="connsiteY1" fmla="*/ 0 h 12023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09120" h="1202308">
                  <a:moveTo>
                    <a:pt x="0" y="1202309"/>
                  </a:moveTo>
                  <a:cubicBezTo>
                    <a:pt x="443878" y="951509"/>
                    <a:pt x="743704" y="505981"/>
                    <a:pt x="809120" y="0"/>
                  </a:cubicBezTo>
                </a:path>
              </a:pathLst>
            </a:custGeom>
            <a:noFill/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4966349D-6BED-4F6B-BE6F-54044B9A7FDF}"/>
                </a:ext>
              </a:extLst>
            </p:cNvPr>
            <p:cNvSpPr/>
            <p:nvPr/>
          </p:nvSpPr>
          <p:spPr>
            <a:xfrm>
              <a:off x="11201402" y="2016760"/>
              <a:ext cx="12687" cy="1219200"/>
            </a:xfrm>
            <a:custGeom>
              <a:avLst/>
              <a:gdLst>
                <a:gd name="connsiteX0" fmla="*/ 0 w 12687"/>
                <a:gd name="connsiteY0" fmla="*/ 0 h 1219200"/>
                <a:gd name="connsiteX1" fmla="*/ 0 w 12687"/>
                <a:gd name="connsiteY1" fmla="*/ 1219200 h 1219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2687" h="1219200">
                  <a:moveTo>
                    <a:pt x="0" y="0"/>
                  </a:moveTo>
                  <a:lnTo>
                    <a:pt x="0" y="12192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FCC2A424-0DC0-F270-9BDC-939B9272F169}"/>
                </a:ext>
              </a:extLst>
            </p:cNvPr>
            <p:cNvSpPr/>
            <p:nvPr/>
          </p:nvSpPr>
          <p:spPr>
            <a:xfrm>
              <a:off x="6329478" y="3642360"/>
              <a:ext cx="811987" cy="12700"/>
            </a:xfrm>
            <a:custGeom>
              <a:avLst/>
              <a:gdLst>
                <a:gd name="connsiteX0" fmla="*/ 0 w 811987"/>
                <a:gd name="connsiteY0" fmla="*/ 0 h 12700"/>
                <a:gd name="connsiteX1" fmla="*/ 811987 w 811987"/>
                <a:gd name="connsiteY1" fmla="*/ 0 h 12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11987" h="12700">
                  <a:moveTo>
                    <a:pt x="0" y="0"/>
                  </a:moveTo>
                  <a:lnTo>
                    <a:pt x="811987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1A6FFC9A-87E7-2F3C-6E9A-7F9FA3437758}"/>
                </a:ext>
              </a:extLst>
            </p:cNvPr>
            <p:cNvSpPr/>
            <p:nvPr/>
          </p:nvSpPr>
          <p:spPr>
            <a:xfrm>
              <a:off x="7953453" y="3642360"/>
              <a:ext cx="811987" cy="12700"/>
            </a:xfrm>
            <a:custGeom>
              <a:avLst/>
              <a:gdLst>
                <a:gd name="connsiteX0" fmla="*/ 0 w 811987"/>
                <a:gd name="connsiteY0" fmla="*/ 0 h 12700"/>
                <a:gd name="connsiteX1" fmla="*/ 811987 w 811987"/>
                <a:gd name="connsiteY1" fmla="*/ 0 h 12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11987" h="12700">
                  <a:moveTo>
                    <a:pt x="0" y="0"/>
                  </a:moveTo>
                  <a:lnTo>
                    <a:pt x="811987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B0D0C632-8AB5-7E33-C1FF-222250DB1351}"/>
                </a:ext>
              </a:extLst>
            </p:cNvPr>
            <p:cNvSpPr/>
            <p:nvPr/>
          </p:nvSpPr>
          <p:spPr>
            <a:xfrm>
              <a:off x="6735472" y="2016760"/>
              <a:ext cx="811987" cy="1625600"/>
            </a:xfrm>
            <a:custGeom>
              <a:avLst/>
              <a:gdLst>
                <a:gd name="connsiteX0" fmla="*/ 0 w 811987"/>
                <a:gd name="connsiteY0" fmla="*/ 1625600 h 1625600"/>
                <a:gd name="connsiteX1" fmla="*/ 811987 w 811987"/>
                <a:gd name="connsiteY1" fmla="*/ 0 h 1625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11987" h="1625600">
                  <a:moveTo>
                    <a:pt x="0" y="1625600"/>
                  </a:moveTo>
                  <a:lnTo>
                    <a:pt x="811987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AC86F62E-124E-A992-D701-FBA6577375D5}"/>
                </a:ext>
              </a:extLst>
            </p:cNvPr>
            <p:cNvSpPr/>
            <p:nvPr/>
          </p:nvSpPr>
          <p:spPr>
            <a:xfrm>
              <a:off x="7547459" y="2016760"/>
              <a:ext cx="811987" cy="1625600"/>
            </a:xfrm>
            <a:custGeom>
              <a:avLst/>
              <a:gdLst>
                <a:gd name="connsiteX0" fmla="*/ 0 w 811987"/>
                <a:gd name="connsiteY0" fmla="*/ 0 h 1625600"/>
                <a:gd name="connsiteX1" fmla="*/ 811987 w 811987"/>
                <a:gd name="connsiteY1" fmla="*/ 1625600 h 1625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11987" h="1625600">
                  <a:moveTo>
                    <a:pt x="0" y="0"/>
                  </a:moveTo>
                  <a:lnTo>
                    <a:pt x="811987" y="16256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FF55CAF8-137E-0BDA-D3E4-C8A0D8AF6510}"/>
                </a:ext>
              </a:extLst>
            </p:cNvPr>
            <p:cNvGrpSpPr/>
            <p:nvPr/>
          </p:nvGrpSpPr>
          <p:grpSpPr>
            <a:xfrm>
              <a:off x="10373802" y="2762204"/>
              <a:ext cx="823495" cy="827701"/>
              <a:chOff x="2563689" y="2737584"/>
              <a:chExt cx="2199046" cy="2210275"/>
            </a:xfrm>
          </p:grpSpPr>
          <p:grpSp>
            <p:nvGrpSpPr>
              <p:cNvPr id="10" name="Group 9">
                <a:extLst>
                  <a:ext uri="{FF2B5EF4-FFF2-40B4-BE49-F238E27FC236}">
                    <a16:creationId xmlns:a16="http://schemas.microsoft.com/office/drawing/2014/main" id="{705F642E-9841-7A33-822D-9606EA4DDC36}"/>
                  </a:ext>
                </a:extLst>
              </p:cNvPr>
              <p:cNvGrpSpPr/>
              <p:nvPr/>
            </p:nvGrpSpPr>
            <p:grpSpPr>
              <a:xfrm>
                <a:off x="2586125" y="2737584"/>
                <a:ext cx="2176610" cy="2210275"/>
                <a:chOff x="2586125" y="2737584"/>
                <a:chExt cx="2176610" cy="2210275"/>
              </a:xfrm>
            </p:grpSpPr>
            <p:sp>
              <p:nvSpPr>
                <p:cNvPr id="14" name="Arc 13">
                  <a:extLst>
                    <a:ext uri="{FF2B5EF4-FFF2-40B4-BE49-F238E27FC236}">
                      <a16:creationId xmlns:a16="http://schemas.microsoft.com/office/drawing/2014/main" id="{5E991C9C-7427-3CF2-6F5B-32BA39D154FB}"/>
                    </a:ext>
                  </a:extLst>
                </p:cNvPr>
                <p:cNvSpPr/>
                <p:nvPr/>
              </p:nvSpPr>
              <p:spPr>
                <a:xfrm>
                  <a:off x="2586125" y="2737589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" name="Arc 14">
                  <a:extLst>
                    <a:ext uri="{FF2B5EF4-FFF2-40B4-BE49-F238E27FC236}">
                      <a16:creationId xmlns:a16="http://schemas.microsoft.com/office/drawing/2014/main" id="{11241B7B-B805-FEFA-C19D-B4AEB3B3DDA6}"/>
                    </a:ext>
                  </a:extLst>
                </p:cNvPr>
                <p:cNvSpPr/>
                <p:nvPr/>
              </p:nvSpPr>
              <p:spPr>
                <a:xfrm flipV="1">
                  <a:off x="2586125" y="2737584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1" name="Group 10">
                <a:extLst>
                  <a:ext uri="{FF2B5EF4-FFF2-40B4-BE49-F238E27FC236}">
                    <a16:creationId xmlns:a16="http://schemas.microsoft.com/office/drawing/2014/main" id="{FAA98FF1-16FC-EC8F-FF62-B58293D276F3}"/>
                  </a:ext>
                </a:extLst>
              </p:cNvPr>
              <p:cNvGrpSpPr/>
              <p:nvPr/>
            </p:nvGrpSpPr>
            <p:grpSpPr>
              <a:xfrm flipH="1">
                <a:off x="2563689" y="2737584"/>
                <a:ext cx="2176610" cy="2210275"/>
                <a:chOff x="2586125" y="2737584"/>
                <a:chExt cx="2176610" cy="2210275"/>
              </a:xfrm>
            </p:grpSpPr>
            <p:sp>
              <p:nvSpPr>
                <p:cNvPr id="12" name="Arc 11">
                  <a:extLst>
                    <a:ext uri="{FF2B5EF4-FFF2-40B4-BE49-F238E27FC236}">
                      <a16:creationId xmlns:a16="http://schemas.microsoft.com/office/drawing/2014/main" id="{B35D22FE-1573-6447-FA04-A19A4E38107C}"/>
                    </a:ext>
                  </a:extLst>
                </p:cNvPr>
                <p:cNvSpPr/>
                <p:nvPr/>
              </p:nvSpPr>
              <p:spPr>
                <a:xfrm>
                  <a:off x="2586125" y="2737589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" name="Arc 12">
                  <a:extLst>
                    <a:ext uri="{FF2B5EF4-FFF2-40B4-BE49-F238E27FC236}">
                      <a16:creationId xmlns:a16="http://schemas.microsoft.com/office/drawing/2014/main" id="{5B282300-5CC2-BE02-C005-8D54932E2439}"/>
                    </a:ext>
                  </a:extLst>
                </p:cNvPr>
                <p:cNvSpPr/>
                <p:nvPr/>
              </p:nvSpPr>
              <p:spPr>
                <a:xfrm flipV="1">
                  <a:off x="2586125" y="2737584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2F722C4B-43EA-BCD5-0E3E-50E41F5332A7}"/>
              </a:ext>
            </a:extLst>
          </p:cNvPr>
          <p:cNvGrpSpPr/>
          <p:nvPr/>
        </p:nvGrpSpPr>
        <p:grpSpPr>
          <a:xfrm>
            <a:off x="831088" y="1998472"/>
            <a:ext cx="3263900" cy="1591433"/>
            <a:chOff x="831088" y="1998472"/>
            <a:chExt cx="3263900" cy="1591433"/>
          </a:xfrm>
        </p:grpSpPr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3680C251-09FC-34E1-78A1-716A2254528A}"/>
                </a:ext>
              </a:extLst>
            </p:cNvPr>
            <p:cNvSpPr/>
            <p:nvPr/>
          </p:nvSpPr>
          <p:spPr>
            <a:xfrm>
              <a:off x="2050288" y="1998472"/>
              <a:ext cx="12700" cy="1219200"/>
            </a:xfrm>
            <a:custGeom>
              <a:avLst/>
              <a:gdLst>
                <a:gd name="connsiteX0" fmla="*/ 0 w 12700"/>
                <a:gd name="connsiteY0" fmla="*/ 0 h 1219200"/>
                <a:gd name="connsiteX1" fmla="*/ 0 w 12700"/>
                <a:gd name="connsiteY1" fmla="*/ 1219200 h 1219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2700" h="1219200">
                  <a:moveTo>
                    <a:pt x="0" y="0"/>
                  </a:moveTo>
                  <a:lnTo>
                    <a:pt x="0" y="12192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A1475CF5-316C-94F9-5D0F-F9FC47370381}"/>
                </a:ext>
              </a:extLst>
            </p:cNvPr>
            <p:cNvSpPr/>
            <p:nvPr/>
          </p:nvSpPr>
          <p:spPr>
            <a:xfrm>
              <a:off x="831088" y="2404872"/>
              <a:ext cx="812800" cy="12700"/>
            </a:xfrm>
            <a:custGeom>
              <a:avLst/>
              <a:gdLst>
                <a:gd name="connsiteX0" fmla="*/ 0 w 812800"/>
                <a:gd name="connsiteY0" fmla="*/ 0 h 12700"/>
                <a:gd name="connsiteX1" fmla="*/ 812800 w 812800"/>
                <a:gd name="connsiteY1" fmla="*/ 0 h 12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12800" h="12700">
                  <a:moveTo>
                    <a:pt x="0" y="0"/>
                  </a:moveTo>
                  <a:lnTo>
                    <a:pt x="812800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A8463893-822E-0E43-3229-ACF9769ED532}"/>
                </a:ext>
              </a:extLst>
            </p:cNvPr>
            <p:cNvSpPr/>
            <p:nvPr/>
          </p:nvSpPr>
          <p:spPr>
            <a:xfrm>
              <a:off x="1643888" y="2404872"/>
              <a:ext cx="12700" cy="812800"/>
            </a:xfrm>
            <a:custGeom>
              <a:avLst/>
              <a:gdLst>
                <a:gd name="connsiteX0" fmla="*/ 0 w 12700"/>
                <a:gd name="connsiteY0" fmla="*/ 0 h 812800"/>
                <a:gd name="connsiteX1" fmla="*/ 0 w 12700"/>
                <a:gd name="connsiteY1" fmla="*/ 812800 h 81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2700" h="812800">
                  <a:moveTo>
                    <a:pt x="0" y="0"/>
                  </a:moveTo>
                  <a:lnTo>
                    <a:pt x="0" y="8128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C08AC404-CD94-7022-ACA8-8ECE5F3B4DED}"/>
                </a:ext>
              </a:extLst>
            </p:cNvPr>
            <p:cNvSpPr/>
            <p:nvPr/>
          </p:nvSpPr>
          <p:spPr>
            <a:xfrm>
              <a:off x="831088" y="3217672"/>
              <a:ext cx="812800" cy="12700"/>
            </a:xfrm>
            <a:custGeom>
              <a:avLst/>
              <a:gdLst>
                <a:gd name="connsiteX0" fmla="*/ 812800 w 812800"/>
                <a:gd name="connsiteY0" fmla="*/ 0 h 12700"/>
                <a:gd name="connsiteX1" fmla="*/ 0 w 812800"/>
                <a:gd name="connsiteY1" fmla="*/ 0 h 12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12800" h="12700">
                  <a:moveTo>
                    <a:pt x="812800" y="0"/>
                  </a:moveTo>
                  <a:lnTo>
                    <a:pt x="0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CDF29D61-31A5-EFE5-F866-7F501D112A1A}"/>
                </a:ext>
              </a:extLst>
            </p:cNvPr>
            <p:cNvSpPr/>
            <p:nvPr/>
          </p:nvSpPr>
          <p:spPr>
            <a:xfrm>
              <a:off x="831088" y="2404872"/>
              <a:ext cx="12700" cy="812800"/>
            </a:xfrm>
            <a:custGeom>
              <a:avLst/>
              <a:gdLst>
                <a:gd name="connsiteX0" fmla="*/ 0 w 12700"/>
                <a:gd name="connsiteY0" fmla="*/ 812800 h 812800"/>
                <a:gd name="connsiteX1" fmla="*/ 0 w 12700"/>
                <a:gd name="connsiteY1" fmla="*/ 0 h 81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2700" h="812800">
                  <a:moveTo>
                    <a:pt x="0" y="812800"/>
                  </a:moveTo>
                  <a:lnTo>
                    <a:pt x="0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589D1532-FD6D-48A6-D697-BF0AC6A29DBD}"/>
                </a:ext>
              </a:extLst>
            </p:cNvPr>
            <p:cNvSpPr/>
            <p:nvPr/>
          </p:nvSpPr>
          <p:spPr>
            <a:xfrm>
              <a:off x="2456688" y="2404872"/>
              <a:ext cx="1625600" cy="12700"/>
            </a:xfrm>
            <a:custGeom>
              <a:avLst/>
              <a:gdLst>
                <a:gd name="connsiteX0" fmla="*/ 0 w 1625600"/>
                <a:gd name="connsiteY0" fmla="*/ 0 h 12700"/>
                <a:gd name="connsiteX1" fmla="*/ 1625600 w 1625600"/>
                <a:gd name="connsiteY1" fmla="*/ 0 h 12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625600" h="12700">
                  <a:moveTo>
                    <a:pt x="0" y="0"/>
                  </a:moveTo>
                  <a:lnTo>
                    <a:pt x="1625600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67DA9097-6E66-6741-02A9-9B6E3B9067E0}"/>
                </a:ext>
              </a:extLst>
            </p:cNvPr>
            <p:cNvSpPr/>
            <p:nvPr/>
          </p:nvSpPr>
          <p:spPr>
            <a:xfrm>
              <a:off x="4082288" y="2404872"/>
              <a:ext cx="12700" cy="812800"/>
            </a:xfrm>
            <a:custGeom>
              <a:avLst/>
              <a:gdLst>
                <a:gd name="connsiteX0" fmla="*/ 0 w 12700"/>
                <a:gd name="connsiteY0" fmla="*/ 0 h 812800"/>
                <a:gd name="connsiteX1" fmla="*/ 0 w 12700"/>
                <a:gd name="connsiteY1" fmla="*/ 812800 h 81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2700" h="812800">
                  <a:moveTo>
                    <a:pt x="0" y="0"/>
                  </a:moveTo>
                  <a:lnTo>
                    <a:pt x="0" y="8128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000273D1-F89D-F0CA-ED2E-EC2F1C6922D1}"/>
                </a:ext>
              </a:extLst>
            </p:cNvPr>
            <p:cNvSpPr/>
            <p:nvPr/>
          </p:nvSpPr>
          <p:spPr>
            <a:xfrm>
              <a:off x="2456688" y="3217672"/>
              <a:ext cx="1625600" cy="12700"/>
            </a:xfrm>
            <a:custGeom>
              <a:avLst/>
              <a:gdLst>
                <a:gd name="connsiteX0" fmla="*/ 1625600 w 1625600"/>
                <a:gd name="connsiteY0" fmla="*/ 0 h 12700"/>
                <a:gd name="connsiteX1" fmla="*/ 0 w 1625600"/>
                <a:gd name="connsiteY1" fmla="*/ 0 h 12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625600" h="12700">
                  <a:moveTo>
                    <a:pt x="1625600" y="0"/>
                  </a:moveTo>
                  <a:lnTo>
                    <a:pt x="0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9AE75ED9-AE99-FF9E-CFB3-7CA936108ED8}"/>
                </a:ext>
              </a:extLst>
            </p:cNvPr>
            <p:cNvSpPr/>
            <p:nvPr/>
          </p:nvSpPr>
          <p:spPr>
            <a:xfrm>
              <a:off x="2456688" y="2404872"/>
              <a:ext cx="12700" cy="812800"/>
            </a:xfrm>
            <a:custGeom>
              <a:avLst/>
              <a:gdLst>
                <a:gd name="connsiteX0" fmla="*/ 0 w 12700"/>
                <a:gd name="connsiteY0" fmla="*/ 0 h 812800"/>
                <a:gd name="connsiteX1" fmla="*/ 0 w 12700"/>
                <a:gd name="connsiteY1" fmla="*/ 812800 h 81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2700" h="812800">
                  <a:moveTo>
                    <a:pt x="0" y="0"/>
                  </a:moveTo>
                  <a:lnTo>
                    <a:pt x="0" y="8128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6A616F71-5C1D-85CE-E4D1-6412BEC03C78}"/>
                </a:ext>
              </a:extLst>
            </p:cNvPr>
            <p:cNvSpPr/>
            <p:nvPr/>
          </p:nvSpPr>
          <p:spPr>
            <a:xfrm>
              <a:off x="2863088" y="2404872"/>
              <a:ext cx="12700" cy="812800"/>
            </a:xfrm>
            <a:custGeom>
              <a:avLst/>
              <a:gdLst>
                <a:gd name="connsiteX0" fmla="*/ 0 w 12700"/>
                <a:gd name="connsiteY0" fmla="*/ 0 h 812800"/>
                <a:gd name="connsiteX1" fmla="*/ 0 w 12700"/>
                <a:gd name="connsiteY1" fmla="*/ 812800 h 81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2700" h="812800">
                  <a:moveTo>
                    <a:pt x="0" y="0"/>
                  </a:moveTo>
                  <a:lnTo>
                    <a:pt x="0" y="8128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F0CC95B4-B016-53B1-D953-BBEB33DC5491}"/>
                </a:ext>
              </a:extLst>
            </p:cNvPr>
            <p:cNvSpPr/>
            <p:nvPr/>
          </p:nvSpPr>
          <p:spPr>
            <a:xfrm>
              <a:off x="3269488" y="2404872"/>
              <a:ext cx="12700" cy="812800"/>
            </a:xfrm>
            <a:custGeom>
              <a:avLst/>
              <a:gdLst>
                <a:gd name="connsiteX0" fmla="*/ 0 w 12700"/>
                <a:gd name="connsiteY0" fmla="*/ 0 h 812800"/>
                <a:gd name="connsiteX1" fmla="*/ 0 w 12700"/>
                <a:gd name="connsiteY1" fmla="*/ 812800 h 81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2700" h="812800">
                  <a:moveTo>
                    <a:pt x="0" y="0"/>
                  </a:moveTo>
                  <a:lnTo>
                    <a:pt x="0" y="8128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5BF9BDF1-6F0E-D538-90E9-4571E4C0483C}"/>
                </a:ext>
              </a:extLst>
            </p:cNvPr>
            <p:cNvSpPr/>
            <p:nvPr/>
          </p:nvSpPr>
          <p:spPr>
            <a:xfrm>
              <a:off x="3675888" y="2404872"/>
              <a:ext cx="12700" cy="812800"/>
            </a:xfrm>
            <a:custGeom>
              <a:avLst/>
              <a:gdLst>
                <a:gd name="connsiteX0" fmla="*/ 0 w 12700"/>
                <a:gd name="connsiteY0" fmla="*/ 0 h 812800"/>
                <a:gd name="connsiteX1" fmla="*/ 0 w 12700"/>
                <a:gd name="connsiteY1" fmla="*/ 812800 h 81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2700" h="812800">
                  <a:moveTo>
                    <a:pt x="0" y="0"/>
                  </a:moveTo>
                  <a:lnTo>
                    <a:pt x="0" y="8128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id="{5E11D503-618A-9972-2C44-8A1154E55EC7}"/>
                </a:ext>
              </a:extLst>
            </p:cNvPr>
            <p:cNvGrpSpPr/>
            <p:nvPr/>
          </p:nvGrpSpPr>
          <p:grpSpPr>
            <a:xfrm>
              <a:off x="1236333" y="2762204"/>
              <a:ext cx="823495" cy="827701"/>
              <a:chOff x="2563689" y="2737584"/>
              <a:chExt cx="2199046" cy="2210275"/>
            </a:xfrm>
          </p:grpSpPr>
          <p:grpSp>
            <p:nvGrpSpPr>
              <p:cNvPr id="26" name="Group 25">
                <a:extLst>
                  <a:ext uri="{FF2B5EF4-FFF2-40B4-BE49-F238E27FC236}">
                    <a16:creationId xmlns:a16="http://schemas.microsoft.com/office/drawing/2014/main" id="{4B9BD380-C00A-7B8C-306D-405D183C7B1B}"/>
                  </a:ext>
                </a:extLst>
              </p:cNvPr>
              <p:cNvGrpSpPr/>
              <p:nvPr/>
            </p:nvGrpSpPr>
            <p:grpSpPr>
              <a:xfrm>
                <a:off x="2586125" y="2737584"/>
                <a:ext cx="2176610" cy="2210275"/>
                <a:chOff x="2586125" y="2737584"/>
                <a:chExt cx="2176610" cy="2210275"/>
              </a:xfrm>
            </p:grpSpPr>
            <p:sp>
              <p:nvSpPr>
                <p:cNvPr id="30" name="Arc 29">
                  <a:extLst>
                    <a:ext uri="{FF2B5EF4-FFF2-40B4-BE49-F238E27FC236}">
                      <a16:creationId xmlns:a16="http://schemas.microsoft.com/office/drawing/2014/main" id="{5D9206CC-6AFF-2C15-375A-5EA358BBCEA2}"/>
                    </a:ext>
                  </a:extLst>
                </p:cNvPr>
                <p:cNvSpPr/>
                <p:nvPr/>
              </p:nvSpPr>
              <p:spPr>
                <a:xfrm>
                  <a:off x="2586125" y="2737589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1" name="Arc 30">
                  <a:extLst>
                    <a:ext uri="{FF2B5EF4-FFF2-40B4-BE49-F238E27FC236}">
                      <a16:creationId xmlns:a16="http://schemas.microsoft.com/office/drawing/2014/main" id="{A0A5DBCA-C6C3-2B01-6885-5F1315400BA8}"/>
                    </a:ext>
                  </a:extLst>
                </p:cNvPr>
                <p:cNvSpPr/>
                <p:nvPr/>
              </p:nvSpPr>
              <p:spPr>
                <a:xfrm flipV="1">
                  <a:off x="2586125" y="2737584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27" name="Group 26">
                <a:extLst>
                  <a:ext uri="{FF2B5EF4-FFF2-40B4-BE49-F238E27FC236}">
                    <a16:creationId xmlns:a16="http://schemas.microsoft.com/office/drawing/2014/main" id="{1D7148E4-F098-E0BF-7BDA-935A8914F3C0}"/>
                  </a:ext>
                </a:extLst>
              </p:cNvPr>
              <p:cNvGrpSpPr/>
              <p:nvPr/>
            </p:nvGrpSpPr>
            <p:grpSpPr>
              <a:xfrm flipH="1">
                <a:off x="2563689" y="2737584"/>
                <a:ext cx="2176610" cy="2210275"/>
                <a:chOff x="2586125" y="2737584"/>
                <a:chExt cx="2176610" cy="2210275"/>
              </a:xfrm>
            </p:grpSpPr>
            <p:sp>
              <p:nvSpPr>
                <p:cNvPr id="28" name="Arc 27">
                  <a:extLst>
                    <a:ext uri="{FF2B5EF4-FFF2-40B4-BE49-F238E27FC236}">
                      <a16:creationId xmlns:a16="http://schemas.microsoft.com/office/drawing/2014/main" id="{326A76A7-87C1-4ADA-FE4B-B207540C43B2}"/>
                    </a:ext>
                  </a:extLst>
                </p:cNvPr>
                <p:cNvSpPr/>
                <p:nvPr/>
              </p:nvSpPr>
              <p:spPr>
                <a:xfrm>
                  <a:off x="2586125" y="2737589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9" name="Arc 28">
                  <a:extLst>
                    <a:ext uri="{FF2B5EF4-FFF2-40B4-BE49-F238E27FC236}">
                      <a16:creationId xmlns:a16="http://schemas.microsoft.com/office/drawing/2014/main" id="{27B58246-2B34-4025-E5AE-B7103E434815}"/>
                    </a:ext>
                  </a:extLst>
                </p:cNvPr>
                <p:cNvSpPr/>
                <p:nvPr/>
              </p:nvSpPr>
              <p:spPr>
                <a:xfrm flipV="1">
                  <a:off x="2586125" y="2737584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2187014055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2F586CED-2DB7-9F4B-C136-E2C5AD2DB3F9}"/>
              </a:ext>
            </a:extLst>
          </p:cNvPr>
          <p:cNvSpPr txBox="1"/>
          <p:nvPr/>
        </p:nvSpPr>
        <p:spPr>
          <a:xfrm>
            <a:off x="2156437" y="5119748"/>
            <a:ext cx="9121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cooking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92B85CE-2EBF-44FF-C723-C5AA24DE5C18}"/>
              </a:ext>
            </a:extLst>
          </p:cNvPr>
          <p:cNvSpPr txBox="1"/>
          <p:nvPr/>
        </p:nvSpPr>
        <p:spPr>
          <a:xfrm>
            <a:off x="7011902" y="5119748"/>
            <a:ext cx="21971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bathroom/washroom</a:t>
            </a:r>
          </a:p>
        </p:txBody>
      </p:sp>
      <p:grpSp>
        <p:nvGrpSpPr>
          <p:cNvPr id="33" name="Group 32">
            <a:extLst>
              <a:ext uri="{FF2B5EF4-FFF2-40B4-BE49-F238E27FC236}">
                <a16:creationId xmlns:a16="http://schemas.microsoft.com/office/drawing/2014/main" id="{C7332B5B-98B5-2592-7416-4498E326A84C}"/>
              </a:ext>
            </a:extLst>
          </p:cNvPr>
          <p:cNvGrpSpPr/>
          <p:nvPr/>
        </p:nvGrpSpPr>
        <p:grpSpPr>
          <a:xfrm>
            <a:off x="5477176" y="2053336"/>
            <a:ext cx="3673857" cy="1755966"/>
            <a:chOff x="5477176" y="2053336"/>
            <a:chExt cx="3673857" cy="1755966"/>
          </a:xfrm>
        </p:grpSpPr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3D31DAC8-4842-EAE3-3288-DFB52C18C113}"/>
                </a:ext>
              </a:extLst>
            </p:cNvPr>
            <p:cNvSpPr/>
            <p:nvPr/>
          </p:nvSpPr>
          <p:spPr>
            <a:xfrm>
              <a:off x="5477176" y="2053336"/>
              <a:ext cx="1622961" cy="12700"/>
            </a:xfrm>
            <a:custGeom>
              <a:avLst/>
              <a:gdLst>
                <a:gd name="connsiteX0" fmla="*/ 0 w 1622961"/>
                <a:gd name="connsiteY0" fmla="*/ 0 h 12700"/>
                <a:gd name="connsiteX1" fmla="*/ 1622961 w 1622961"/>
                <a:gd name="connsiteY1" fmla="*/ 0 h 12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622961" h="12700">
                  <a:moveTo>
                    <a:pt x="0" y="0"/>
                  </a:moveTo>
                  <a:lnTo>
                    <a:pt x="1622961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4E35E8CD-D549-267A-79B4-EC4418AE7535}"/>
                </a:ext>
              </a:extLst>
            </p:cNvPr>
            <p:cNvSpPr/>
            <p:nvPr/>
          </p:nvSpPr>
          <p:spPr>
            <a:xfrm>
              <a:off x="7100137" y="2053336"/>
              <a:ext cx="12679" cy="1625600"/>
            </a:xfrm>
            <a:custGeom>
              <a:avLst/>
              <a:gdLst>
                <a:gd name="connsiteX0" fmla="*/ 0 w 12679"/>
                <a:gd name="connsiteY0" fmla="*/ 0 h 1625600"/>
                <a:gd name="connsiteX1" fmla="*/ 0 w 12679"/>
                <a:gd name="connsiteY1" fmla="*/ 1625600 h 1625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2679" h="1625600">
                  <a:moveTo>
                    <a:pt x="0" y="0"/>
                  </a:moveTo>
                  <a:lnTo>
                    <a:pt x="0" y="16256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35C974C4-D57F-89CD-3CF5-A1B1CE3E7F8B}"/>
                </a:ext>
              </a:extLst>
            </p:cNvPr>
            <p:cNvSpPr/>
            <p:nvPr/>
          </p:nvSpPr>
          <p:spPr>
            <a:xfrm>
              <a:off x="5477176" y="3678936"/>
              <a:ext cx="1622961" cy="12700"/>
            </a:xfrm>
            <a:custGeom>
              <a:avLst/>
              <a:gdLst>
                <a:gd name="connsiteX0" fmla="*/ 1622961 w 1622961"/>
                <a:gd name="connsiteY0" fmla="*/ 0 h 12700"/>
                <a:gd name="connsiteX1" fmla="*/ 0 w 1622961"/>
                <a:gd name="connsiteY1" fmla="*/ 0 h 12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622961" h="12700">
                  <a:moveTo>
                    <a:pt x="1622961" y="0"/>
                  </a:moveTo>
                  <a:lnTo>
                    <a:pt x="0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93B84E09-9F1C-30C2-FB6D-0D602F66E172}"/>
                </a:ext>
              </a:extLst>
            </p:cNvPr>
            <p:cNvSpPr/>
            <p:nvPr/>
          </p:nvSpPr>
          <p:spPr>
            <a:xfrm>
              <a:off x="7948853" y="2053336"/>
              <a:ext cx="12678" cy="1625600"/>
            </a:xfrm>
            <a:custGeom>
              <a:avLst/>
              <a:gdLst>
                <a:gd name="connsiteX0" fmla="*/ 0 w 12678"/>
                <a:gd name="connsiteY0" fmla="*/ 0 h 1625600"/>
                <a:gd name="connsiteX1" fmla="*/ 0 w 12678"/>
                <a:gd name="connsiteY1" fmla="*/ 1625600 h 1625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2678" h="1625600">
                  <a:moveTo>
                    <a:pt x="0" y="0"/>
                  </a:moveTo>
                  <a:lnTo>
                    <a:pt x="0" y="16256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CBD626E1-210A-10FD-5164-14D687966496}"/>
                </a:ext>
              </a:extLst>
            </p:cNvPr>
            <p:cNvSpPr/>
            <p:nvPr/>
          </p:nvSpPr>
          <p:spPr>
            <a:xfrm>
              <a:off x="7948853" y="2866136"/>
              <a:ext cx="811427" cy="12700"/>
            </a:xfrm>
            <a:custGeom>
              <a:avLst/>
              <a:gdLst>
                <a:gd name="connsiteX0" fmla="*/ 0 w 811427"/>
                <a:gd name="connsiteY0" fmla="*/ 0 h 12700"/>
                <a:gd name="connsiteX1" fmla="*/ 811427 w 811427"/>
                <a:gd name="connsiteY1" fmla="*/ 0 h 12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11427" h="12700">
                  <a:moveTo>
                    <a:pt x="0" y="0"/>
                  </a:moveTo>
                  <a:lnTo>
                    <a:pt x="811427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8CA65EC8-ACE2-C6E7-1CEB-B846DFA3FF13}"/>
                </a:ext>
              </a:extLst>
            </p:cNvPr>
            <p:cNvSpPr/>
            <p:nvPr/>
          </p:nvSpPr>
          <p:spPr>
            <a:xfrm>
              <a:off x="8760281" y="2866136"/>
              <a:ext cx="12678" cy="812800"/>
            </a:xfrm>
            <a:custGeom>
              <a:avLst/>
              <a:gdLst>
                <a:gd name="connsiteX0" fmla="*/ 0 w 12678"/>
                <a:gd name="connsiteY0" fmla="*/ 0 h 812800"/>
                <a:gd name="connsiteX1" fmla="*/ 0 w 12678"/>
                <a:gd name="connsiteY1" fmla="*/ 812800 h 81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2678" h="812800">
                  <a:moveTo>
                    <a:pt x="0" y="0"/>
                  </a:moveTo>
                  <a:lnTo>
                    <a:pt x="0" y="8128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AEFFB2D2-ED59-6B45-E967-20E09D7FBC61}"/>
                </a:ext>
              </a:extLst>
            </p:cNvPr>
            <p:cNvSpPr/>
            <p:nvPr/>
          </p:nvSpPr>
          <p:spPr>
            <a:xfrm>
              <a:off x="7524143" y="3475726"/>
              <a:ext cx="842567" cy="192541"/>
            </a:xfrm>
            <a:custGeom>
              <a:avLst/>
              <a:gdLst>
                <a:gd name="connsiteX0" fmla="*/ 842567 w 842567"/>
                <a:gd name="connsiteY0" fmla="*/ 192541 h 192541"/>
                <a:gd name="connsiteX1" fmla="*/ 46384 w 842567"/>
                <a:gd name="connsiteY1" fmla="*/ 140243 h 192541"/>
                <a:gd name="connsiteX2" fmla="*/ 0 w 842567"/>
                <a:gd name="connsiteY2" fmla="*/ 185988 h 1925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42567" h="192541">
                  <a:moveTo>
                    <a:pt x="842567" y="192541"/>
                  </a:moveTo>
                  <a:cubicBezTo>
                    <a:pt x="637124" y="-42129"/>
                    <a:pt x="280660" y="-65548"/>
                    <a:pt x="46384" y="140243"/>
                  </a:cubicBezTo>
                  <a:cubicBezTo>
                    <a:pt x="30056" y="154594"/>
                    <a:pt x="14570" y="169859"/>
                    <a:pt x="0" y="185988"/>
                  </a:cubicBezTo>
                </a:path>
              </a:pathLst>
            </a:custGeom>
            <a:noFill/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371B388F-CEFD-3CA5-05B7-3F31E1E0B52E}"/>
                </a:ext>
              </a:extLst>
            </p:cNvPr>
            <p:cNvSpPr/>
            <p:nvPr/>
          </p:nvSpPr>
          <p:spPr>
            <a:xfrm>
              <a:off x="8356971" y="3641916"/>
              <a:ext cx="794062" cy="167386"/>
            </a:xfrm>
            <a:custGeom>
              <a:avLst/>
              <a:gdLst>
                <a:gd name="connsiteX0" fmla="*/ 0 w 794062"/>
                <a:gd name="connsiteY0" fmla="*/ 12421 h 167386"/>
                <a:gd name="connsiteX1" fmla="*/ 794063 w 794062"/>
                <a:gd name="connsiteY1" fmla="*/ 0 h 1673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794062" h="167386">
                  <a:moveTo>
                    <a:pt x="0" y="12421"/>
                  </a:moveTo>
                  <a:cubicBezTo>
                    <a:pt x="224602" y="223774"/>
                    <a:pt x="576156" y="218262"/>
                    <a:pt x="794063" y="0"/>
                  </a:cubicBezTo>
                </a:path>
              </a:pathLst>
            </a:custGeom>
            <a:noFill/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10" name="TextBox 9">
            <a:extLst>
              <a:ext uri="{FF2B5EF4-FFF2-40B4-BE49-F238E27FC236}">
                <a16:creationId xmlns:a16="http://schemas.microsoft.com/office/drawing/2014/main" id="{961253D8-D295-EF63-1414-6CE8782E0BAE}"/>
              </a:ext>
            </a:extLst>
          </p:cNvPr>
          <p:cNvSpPr txBox="1"/>
          <p:nvPr/>
        </p:nvSpPr>
        <p:spPr>
          <a:xfrm>
            <a:off x="10733509" y="5119748"/>
            <a:ext cx="6781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toilet</a:t>
            </a: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C5E4BEDB-9680-EFF2-E869-13CB7277A4AA}"/>
              </a:ext>
            </a:extLst>
          </p:cNvPr>
          <p:cNvGrpSpPr/>
          <p:nvPr/>
        </p:nvGrpSpPr>
        <p:grpSpPr>
          <a:xfrm>
            <a:off x="1026600" y="2457691"/>
            <a:ext cx="2858987" cy="1233945"/>
            <a:chOff x="1026600" y="2457691"/>
            <a:chExt cx="2858987" cy="1233945"/>
          </a:xfrm>
        </p:grpSpPr>
        <p:sp>
          <p:nvSpPr>
            <p:cNvPr id="4" name="Freeform: Shape 3">
              <a:extLst>
                <a:ext uri="{FF2B5EF4-FFF2-40B4-BE49-F238E27FC236}">
                  <a16:creationId xmlns:a16="http://schemas.microsoft.com/office/drawing/2014/main" id="{AEB65E49-4D81-4497-8C32-A1BC9B9E8051}"/>
                </a:ext>
              </a:extLst>
            </p:cNvPr>
            <p:cNvSpPr/>
            <p:nvPr/>
          </p:nvSpPr>
          <p:spPr>
            <a:xfrm>
              <a:off x="1026600" y="2866136"/>
              <a:ext cx="811967" cy="812800"/>
            </a:xfrm>
            <a:custGeom>
              <a:avLst/>
              <a:gdLst>
                <a:gd name="connsiteX0" fmla="*/ 0 w 811967"/>
                <a:gd name="connsiteY0" fmla="*/ 812800 h 812800"/>
                <a:gd name="connsiteX1" fmla="*/ 811967 w 811967"/>
                <a:gd name="connsiteY1" fmla="*/ 0 h 81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11967" h="812800">
                  <a:moveTo>
                    <a:pt x="0" y="812800"/>
                  </a:moveTo>
                  <a:lnTo>
                    <a:pt x="811967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B4459216-DBA5-6984-3FEA-A46C7688F2D8}"/>
                </a:ext>
              </a:extLst>
            </p:cNvPr>
            <p:cNvSpPr/>
            <p:nvPr/>
          </p:nvSpPr>
          <p:spPr>
            <a:xfrm>
              <a:off x="1838568" y="2866136"/>
              <a:ext cx="811967" cy="812800"/>
            </a:xfrm>
            <a:custGeom>
              <a:avLst/>
              <a:gdLst>
                <a:gd name="connsiteX0" fmla="*/ 0 w 811967"/>
                <a:gd name="connsiteY0" fmla="*/ 0 h 812800"/>
                <a:gd name="connsiteX1" fmla="*/ 811967 w 811967"/>
                <a:gd name="connsiteY1" fmla="*/ 812800 h 81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11967" h="812800">
                  <a:moveTo>
                    <a:pt x="0" y="0"/>
                  </a:moveTo>
                  <a:lnTo>
                    <a:pt x="811967" y="8128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831ED103-CBFF-067C-6127-E2445A286D75}"/>
                </a:ext>
              </a:extLst>
            </p:cNvPr>
            <p:cNvSpPr/>
            <p:nvPr/>
          </p:nvSpPr>
          <p:spPr>
            <a:xfrm>
              <a:off x="1026600" y="3678936"/>
              <a:ext cx="1623934" cy="12700"/>
            </a:xfrm>
            <a:custGeom>
              <a:avLst/>
              <a:gdLst>
                <a:gd name="connsiteX0" fmla="*/ 1623934 w 1623934"/>
                <a:gd name="connsiteY0" fmla="*/ 0 h 12700"/>
                <a:gd name="connsiteX1" fmla="*/ 0 w 1623934"/>
                <a:gd name="connsiteY1" fmla="*/ 0 h 12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623934" h="12700">
                  <a:moveTo>
                    <a:pt x="1623934" y="0"/>
                  </a:moveTo>
                  <a:lnTo>
                    <a:pt x="0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E67286BA-5BAD-17DB-7E13-EA44B9EB89E2}"/>
                </a:ext>
              </a:extLst>
            </p:cNvPr>
            <p:cNvSpPr/>
            <p:nvPr/>
          </p:nvSpPr>
          <p:spPr>
            <a:xfrm>
              <a:off x="3056518" y="3678936"/>
              <a:ext cx="811967" cy="12700"/>
            </a:xfrm>
            <a:custGeom>
              <a:avLst/>
              <a:gdLst>
                <a:gd name="connsiteX0" fmla="*/ 0 w 811967"/>
                <a:gd name="connsiteY0" fmla="*/ 0 h 12700"/>
                <a:gd name="connsiteX1" fmla="*/ 811967 w 811967"/>
                <a:gd name="connsiteY1" fmla="*/ 0 h 12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11967" h="12700">
                  <a:moveTo>
                    <a:pt x="0" y="0"/>
                  </a:moveTo>
                  <a:lnTo>
                    <a:pt x="811967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29306FE4-624E-DAC7-04BB-05C3215723D8}"/>
                </a:ext>
              </a:extLst>
            </p:cNvPr>
            <p:cNvGrpSpPr/>
            <p:nvPr/>
          </p:nvGrpSpPr>
          <p:grpSpPr>
            <a:xfrm>
              <a:off x="3062092" y="2457691"/>
              <a:ext cx="823495" cy="827701"/>
              <a:chOff x="2563689" y="2737584"/>
              <a:chExt cx="2199046" cy="2210275"/>
            </a:xfrm>
          </p:grpSpPr>
          <p:grpSp>
            <p:nvGrpSpPr>
              <p:cNvPr id="11" name="Group 10">
                <a:extLst>
                  <a:ext uri="{FF2B5EF4-FFF2-40B4-BE49-F238E27FC236}">
                    <a16:creationId xmlns:a16="http://schemas.microsoft.com/office/drawing/2014/main" id="{C0A1DFD6-C007-F484-0B3D-378ABE847BE8}"/>
                  </a:ext>
                </a:extLst>
              </p:cNvPr>
              <p:cNvGrpSpPr/>
              <p:nvPr/>
            </p:nvGrpSpPr>
            <p:grpSpPr>
              <a:xfrm>
                <a:off x="2586125" y="2737584"/>
                <a:ext cx="2176610" cy="2210275"/>
                <a:chOff x="2586125" y="2737584"/>
                <a:chExt cx="2176610" cy="2210275"/>
              </a:xfrm>
            </p:grpSpPr>
            <p:sp>
              <p:nvSpPr>
                <p:cNvPr id="15" name="Arc 14">
                  <a:extLst>
                    <a:ext uri="{FF2B5EF4-FFF2-40B4-BE49-F238E27FC236}">
                      <a16:creationId xmlns:a16="http://schemas.microsoft.com/office/drawing/2014/main" id="{A2737EF5-E761-524D-5CC2-3EA17C6280EC}"/>
                    </a:ext>
                  </a:extLst>
                </p:cNvPr>
                <p:cNvSpPr/>
                <p:nvPr/>
              </p:nvSpPr>
              <p:spPr>
                <a:xfrm>
                  <a:off x="2586125" y="2737589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" name="Arc 15">
                  <a:extLst>
                    <a:ext uri="{FF2B5EF4-FFF2-40B4-BE49-F238E27FC236}">
                      <a16:creationId xmlns:a16="http://schemas.microsoft.com/office/drawing/2014/main" id="{C8A11BFF-00DE-A72A-4371-2CFF6610770D}"/>
                    </a:ext>
                  </a:extLst>
                </p:cNvPr>
                <p:cNvSpPr/>
                <p:nvPr/>
              </p:nvSpPr>
              <p:spPr>
                <a:xfrm flipV="1">
                  <a:off x="2586125" y="2737584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2" name="Group 11">
                <a:extLst>
                  <a:ext uri="{FF2B5EF4-FFF2-40B4-BE49-F238E27FC236}">
                    <a16:creationId xmlns:a16="http://schemas.microsoft.com/office/drawing/2014/main" id="{2E6B0866-F398-201C-F202-2E3CDDD71BD9}"/>
                  </a:ext>
                </a:extLst>
              </p:cNvPr>
              <p:cNvGrpSpPr/>
              <p:nvPr/>
            </p:nvGrpSpPr>
            <p:grpSpPr>
              <a:xfrm flipH="1">
                <a:off x="2563689" y="2737584"/>
                <a:ext cx="2176610" cy="2210275"/>
                <a:chOff x="2586125" y="2737584"/>
                <a:chExt cx="2176610" cy="2210275"/>
              </a:xfrm>
            </p:grpSpPr>
            <p:sp>
              <p:nvSpPr>
                <p:cNvPr id="13" name="Arc 12">
                  <a:extLst>
                    <a:ext uri="{FF2B5EF4-FFF2-40B4-BE49-F238E27FC236}">
                      <a16:creationId xmlns:a16="http://schemas.microsoft.com/office/drawing/2014/main" id="{69ED4F20-0F84-0050-5410-3AE8E4B82787}"/>
                    </a:ext>
                  </a:extLst>
                </p:cNvPr>
                <p:cNvSpPr/>
                <p:nvPr/>
              </p:nvSpPr>
              <p:spPr>
                <a:xfrm>
                  <a:off x="2586125" y="2737589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" name="Arc 13">
                  <a:extLst>
                    <a:ext uri="{FF2B5EF4-FFF2-40B4-BE49-F238E27FC236}">
                      <a16:creationId xmlns:a16="http://schemas.microsoft.com/office/drawing/2014/main" id="{FB70B090-E6EA-3EFF-39E2-85A6BC617ED9}"/>
                    </a:ext>
                  </a:extLst>
                </p:cNvPr>
                <p:cNvSpPr/>
                <p:nvPr/>
              </p:nvSpPr>
              <p:spPr>
                <a:xfrm flipV="1">
                  <a:off x="2586125" y="2737584"/>
                  <a:ext cx="2176610" cy="2210270"/>
                </a:xfrm>
                <a:prstGeom prst="arc">
                  <a:avLst>
                    <a:gd name="adj1" fmla="val 16165797"/>
                    <a:gd name="adj2" fmla="val 3828"/>
                  </a:avLst>
                </a:prstGeom>
                <a:ln w="139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3258371539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aphic 2">
            <a:extLst>
              <a:ext uri="{FF2B5EF4-FFF2-40B4-BE49-F238E27FC236}">
                <a16:creationId xmlns:a16="http://schemas.microsoft.com/office/drawing/2014/main" id="{971AC941-5A78-0E23-C0EF-A10995BD57B3}"/>
              </a:ext>
            </a:extLst>
          </p:cNvPr>
          <p:cNvGrpSpPr/>
          <p:nvPr/>
        </p:nvGrpSpPr>
        <p:grpSpPr>
          <a:xfrm>
            <a:off x="1645260" y="2450592"/>
            <a:ext cx="1622854" cy="812800"/>
            <a:chOff x="1645260" y="2450592"/>
            <a:chExt cx="1622854" cy="812800"/>
          </a:xfrm>
        </p:grpSpPr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80A59B69-4143-B713-DF9A-48B36208879B}"/>
                </a:ext>
              </a:extLst>
            </p:cNvPr>
            <p:cNvSpPr/>
            <p:nvPr/>
          </p:nvSpPr>
          <p:spPr>
            <a:xfrm>
              <a:off x="2456687" y="2450592"/>
              <a:ext cx="811427" cy="12700"/>
            </a:xfrm>
            <a:custGeom>
              <a:avLst/>
              <a:gdLst>
                <a:gd name="connsiteX0" fmla="*/ 0 w 811427"/>
                <a:gd name="connsiteY0" fmla="*/ 0 h 12700"/>
                <a:gd name="connsiteX1" fmla="*/ 811427 w 811427"/>
                <a:gd name="connsiteY1" fmla="*/ 0 h 12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11427" h="12700">
                  <a:moveTo>
                    <a:pt x="0" y="0"/>
                  </a:moveTo>
                  <a:lnTo>
                    <a:pt x="811427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14601F32-FCD0-95F2-1BBC-92C995E9AEEC}"/>
                </a:ext>
              </a:extLst>
            </p:cNvPr>
            <p:cNvSpPr/>
            <p:nvPr/>
          </p:nvSpPr>
          <p:spPr>
            <a:xfrm>
              <a:off x="3268114" y="2450592"/>
              <a:ext cx="12678" cy="812800"/>
            </a:xfrm>
            <a:custGeom>
              <a:avLst/>
              <a:gdLst>
                <a:gd name="connsiteX0" fmla="*/ 0 w 12678"/>
                <a:gd name="connsiteY0" fmla="*/ 0 h 812800"/>
                <a:gd name="connsiteX1" fmla="*/ 0 w 12678"/>
                <a:gd name="connsiteY1" fmla="*/ 812800 h 81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2678" h="812800">
                  <a:moveTo>
                    <a:pt x="0" y="0"/>
                  </a:moveTo>
                  <a:lnTo>
                    <a:pt x="0" y="8128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677A8D24-6B0F-0384-E996-B1161AC0C435}"/>
                </a:ext>
              </a:extLst>
            </p:cNvPr>
            <p:cNvSpPr/>
            <p:nvPr/>
          </p:nvSpPr>
          <p:spPr>
            <a:xfrm>
              <a:off x="2456687" y="3263392"/>
              <a:ext cx="811427" cy="12700"/>
            </a:xfrm>
            <a:custGeom>
              <a:avLst/>
              <a:gdLst>
                <a:gd name="connsiteX0" fmla="*/ 811427 w 811427"/>
                <a:gd name="connsiteY0" fmla="*/ 0 h 12700"/>
                <a:gd name="connsiteX1" fmla="*/ 0 w 811427"/>
                <a:gd name="connsiteY1" fmla="*/ 0 h 12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11427" h="12700">
                  <a:moveTo>
                    <a:pt x="811427" y="0"/>
                  </a:moveTo>
                  <a:lnTo>
                    <a:pt x="0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E6F97AEB-02E7-1B90-02A5-FC98351A3091}"/>
                </a:ext>
              </a:extLst>
            </p:cNvPr>
            <p:cNvSpPr/>
            <p:nvPr/>
          </p:nvSpPr>
          <p:spPr>
            <a:xfrm>
              <a:off x="2456687" y="2450592"/>
              <a:ext cx="12678" cy="812800"/>
            </a:xfrm>
            <a:custGeom>
              <a:avLst/>
              <a:gdLst>
                <a:gd name="connsiteX0" fmla="*/ 0 w 12678"/>
                <a:gd name="connsiteY0" fmla="*/ 812800 h 812800"/>
                <a:gd name="connsiteX1" fmla="*/ 0 w 12678"/>
                <a:gd name="connsiteY1" fmla="*/ 0 h 81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2678" h="812800">
                  <a:moveTo>
                    <a:pt x="0" y="812800"/>
                  </a:moveTo>
                  <a:lnTo>
                    <a:pt x="0" y="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06B1D5E8-27FC-C69B-9CB0-2EC10E034A80}"/>
                </a:ext>
              </a:extLst>
            </p:cNvPr>
            <p:cNvSpPr/>
            <p:nvPr/>
          </p:nvSpPr>
          <p:spPr>
            <a:xfrm>
              <a:off x="1645260" y="2653792"/>
              <a:ext cx="405713" cy="406400"/>
            </a:xfrm>
            <a:custGeom>
              <a:avLst/>
              <a:gdLst>
                <a:gd name="connsiteX0" fmla="*/ 0 w 405713"/>
                <a:gd name="connsiteY0" fmla="*/ 0 h 406400"/>
                <a:gd name="connsiteX1" fmla="*/ 405714 w 405713"/>
                <a:gd name="connsiteY1" fmla="*/ 406400 h 406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05713" h="406400">
                  <a:moveTo>
                    <a:pt x="0" y="0"/>
                  </a:moveTo>
                  <a:lnTo>
                    <a:pt x="405714" y="406400"/>
                  </a:lnTo>
                </a:path>
              </a:pathLst>
            </a:custGeom>
            <a:ln w="13970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92F53906-67DF-44F6-1EE2-64087DFA5641}"/>
              </a:ext>
            </a:extLst>
          </p:cNvPr>
          <p:cNvSpPr txBox="1"/>
          <p:nvPr/>
        </p:nvSpPr>
        <p:spPr>
          <a:xfrm>
            <a:off x="2156437" y="5119748"/>
            <a:ext cx="11773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something</a:t>
            </a:r>
          </a:p>
        </p:txBody>
      </p:sp>
    </p:spTree>
    <p:extLst>
      <p:ext uri="{BB962C8B-B14F-4D97-AF65-F5344CB8AC3E}">
        <p14:creationId xmlns:p14="http://schemas.microsoft.com/office/powerpoint/2010/main" val="22981505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7912</TotalTime>
  <Words>560</Words>
  <Application>Microsoft Office PowerPoint</Application>
  <PresentationFormat>Widescreen</PresentationFormat>
  <Paragraphs>502</Paragraphs>
  <Slides>97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97</vt:i4>
      </vt:variant>
    </vt:vector>
  </HeadingPairs>
  <TitlesOfParts>
    <vt:vector size="101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Ken Hackbarth</dc:creator>
  <cp:lastModifiedBy>Ken Hackbarth</cp:lastModifiedBy>
  <cp:revision>202</cp:revision>
  <dcterms:created xsi:type="dcterms:W3CDTF">2021-03-16T19:40:38Z</dcterms:created>
  <dcterms:modified xsi:type="dcterms:W3CDTF">2022-05-19T04:35:36Z</dcterms:modified>
</cp:coreProperties>
</file>